
<file path=[Content_Types].xml><?xml version="1.0" encoding="utf-8"?>
<Types xmlns="http://schemas.openxmlformats.org/package/2006/content-types">
  <Override PartName="/ppt/slides/slide6.xml" ContentType="application/vnd.openxmlformats-officedocument.presentationml.slide+xml"/>
  <Override PartName="/ppt/slideLayouts/slideLayout8.xml" ContentType="application/vnd.openxmlformats-officedocument.presentationml.slideLayout+xml"/>
  <Override PartName="/ppt/notesSlides/notesSlide2.xml" ContentType="application/vnd.openxmlformats-officedocument.presentationml.notesSlide+xml"/>
  <Override PartName="/ppt/slideMasters/slideMaster1.xml" ContentType="application/vnd.openxmlformats-officedocument.presentationml.slideMaster+xml"/>
  <Override PartName="/ppt/slides/slide4.xml" ContentType="application/vnd.openxmlformats-officedocument.presentationml.slide+xml"/>
  <Override PartName="/ppt/slides/slide18.xml" ContentType="application/vnd.openxmlformats-officedocument.presentationml.slide+xml"/>
  <Override PartName="/ppt/slides/slide27.xml" ContentType="application/vnd.openxmlformats-officedocument.presentationml.slide+xml"/>
  <Override PartName="/ppt/slideLayouts/slideLayout4.xml" ContentType="application/vnd.openxmlformats-officedocument.presentationml.slideLayout+xml"/>
  <Override PartName="/ppt/slideLayouts/slideLayout6.xml" ContentType="application/vnd.openxmlformats-officedocument.presentationml.slideLayout+xml"/>
  <Override PartName="/ppt/slides/slide2.xml" ContentType="application/vnd.openxmlformats-officedocument.presentationml.slide+xml"/>
  <Override PartName="/ppt/slides/slide16.xml" ContentType="application/vnd.openxmlformats-officedocument.presentationml.slide+xml"/>
  <Override PartName="/ppt/slides/slide25.xml" ContentType="application/vnd.openxmlformats-officedocument.presentationml.slide+xml"/>
  <Override PartName="/ppt/theme/theme1.xml" ContentType="application/vnd.openxmlformats-officedocument.theme+xml"/>
  <Override PartName="/ppt/slideLayouts/slideLayout2.xml" ContentType="application/vnd.openxmlformats-officedocument.presentationml.slideLayout+xml"/>
  <Override PartName="/ppt/theme/themeOverride3.xml" ContentType="application/vnd.openxmlformats-officedocument.themeOverride+xml"/>
  <Default Extension="rels" ContentType="application/vnd.openxmlformats-package.relationships+xml"/>
  <Default Extension="xml" ContentType="application/xml"/>
  <Override PartName="/ppt/slides/slide14.xml" ContentType="application/vnd.openxmlformats-officedocument.presentationml.slide+xml"/>
  <Override PartName="/ppt/slides/slide23.xml" ContentType="application/vnd.openxmlformats-officedocument.presentationml.slide+xml"/>
  <Override PartName="/ppt/notesMasters/notesMaster1.xml" ContentType="application/vnd.openxmlformats-officedocument.presentationml.notesMaster+xml"/>
  <Override PartName="/ppt/theme/themeOverride1.xml" ContentType="application/vnd.openxmlformats-officedocument.themeOverride+xml"/>
  <Override PartName="/ppt/notesSlides/notesSlide16.xml" ContentType="application/vnd.openxmlformats-officedocument.presentationml.notesSlide+xml"/>
  <Override PartName="/ppt/slides/slide10.xml" ContentType="application/vnd.openxmlformats-officedocument.presentationml.slide+xml"/>
  <Override PartName="/ppt/slides/slide12.xml" ContentType="application/vnd.openxmlformats-officedocument.presentationml.slide+xml"/>
  <Override PartName="/ppt/slides/slide21.xml" ContentType="application/vnd.openxmlformats-officedocument.presentationml.slide+xml"/>
  <Override PartName="/ppt/tableStyles.xml" ContentType="application/vnd.openxmlformats-officedocument.presentationml.tableStyles+xml"/>
  <Override PartName="/ppt/slideLayouts/slideLayout11.xml" ContentType="application/vnd.openxmlformats-officedocument.presentationml.slideLayout+xml"/>
  <Override PartName="/ppt/notesSlides/notesSlide14.xml" ContentType="application/vnd.openxmlformats-officedocument.presentationml.notesSlide+xml"/>
  <Override PartName="/ppt/slideLayouts/slideLayout10.xml" ContentType="application/vnd.openxmlformats-officedocument.presentationml.slideLayout+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10.xml" ContentType="application/vnd.openxmlformats-officedocument.presentationml.notesSlide+xml"/>
  <Default Extension="xlsx" ContentType="application/vnd.openxmlformats-officedocument.spreadsheetml.sheet"/>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viewProps.xml" ContentType="application/vnd.openxmlformats-officedocument.presentationml.viewProps+xml"/>
  <Override PartName="/ppt/slideLayouts/slideLayout9.xml" ContentType="application/vnd.openxmlformats-officedocument.presentationml.slideLayout+xml"/>
  <Override PartName="/ppt/notesSlides/notesSlide4.xml" ContentType="application/vnd.openxmlformats-officedocument.presentationml.notesSlide+xml"/>
  <Override PartName="/ppt/notesSlides/notesSlide5.xml" ContentType="application/vnd.openxmlformats-officedocument.presentationml.notesSlide+xml"/>
  <Override PartName="/ppt/charts/chart1.xml" ContentType="application/vnd.openxmlformats-officedocument.drawingml.chart+xml"/>
  <Override PartName="/docProps/core.xml" ContentType="application/vnd.openxmlformats-package.core-properties+xml"/>
  <Override PartName="/ppt/slides/slide5.xml" ContentType="application/vnd.openxmlformats-officedocument.presentationml.slide+xml"/>
  <Override PartName="/ppt/slides/slide19.xml" ContentType="application/vnd.openxmlformats-officedocument.presentationml.slide+xml"/>
  <Override PartName="/ppt/slides/slide28.xml" ContentType="application/vnd.openxmlformats-officedocument.presentationml.slide+xml"/>
  <Override PartName="/ppt/slideLayouts/slideLayout7.xml" ContentType="application/vnd.openxmlformats-officedocument.presentationml.slideLayout+xml"/>
  <Default Extension="png" ContentType="image/png"/>
  <Override PartName="/ppt/notesSlides/notesSlide1.xml" ContentType="application/vnd.openxmlformats-officedocument.presentationml.notesSlide+xml"/>
  <Override PartName="/ppt/notesSlides/notesSlide3.xml" ContentType="application/vnd.openxmlformats-officedocument.presentationml.notesSlide+xml"/>
  <Override PartName="/ppt/slides/slide3.xml" ContentType="application/vnd.openxmlformats-officedocument.presentationml.slide+xml"/>
  <Override PartName="/ppt/slides/slide17.xml" ContentType="application/vnd.openxmlformats-officedocument.presentationml.slide+xml"/>
  <Override PartName="/ppt/slides/slide26.xml" ContentType="application/vnd.openxmlformats-officedocument.presentationml.slide+xml"/>
  <Override PartName="/ppt/presProps.xml" ContentType="application/vnd.openxmlformats-officedocument.presentationml.presProps+xml"/>
  <Override PartName="/ppt/slideLayouts/slideLayout5.xml" ContentType="application/vnd.openxmlformats-officedocument.presentationml.slideLayout+xml"/>
  <Override PartName="/ppt/theme/theme2.xml" ContentType="application/vnd.openxmlformats-officedocument.theme+xml"/>
  <Override PartName="/ppt/slides/slide1.xml" ContentType="application/vnd.openxmlformats-officedocument.presentationml.slide+xml"/>
  <Override PartName="/ppt/slides/slide15.xml" ContentType="application/vnd.openxmlformats-officedocument.presentationml.slide+xml"/>
  <Override PartName="/ppt/slides/slide24.xml" ContentType="application/vnd.openxmlformats-officedocument.presentationml.slide+xml"/>
  <Override PartName="/ppt/slideLayouts/slideLayout3.xml" ContentType="application/vnd.openxmlformats-officedocument.presentationml.slideLayout+xml"/>
  <Default Extension="jpeg" ContentType="image/jpeg"/>
  <Override PartName="/ppt/theme/themeOverride4.xml" ContentType="application/vnd.openxmlformats-officedocument.themeOverride+xml"/>
  <Override PartName="/ppt/notesSlides/notesSlide17.xml" ContentType="application/vnd.openxmlformats-officedocument.presentationml.notesSlide+xml"/>
  <Override PartName="/ppt/presentation.xml" ContentType="application/vnd.openxmlformats-officedocument.presentationml.presentation.main+xml"/>
  <Override PartName="/ppt/slides/slide13.xml" ContentType="application/vnd.openxmlformats-officedocument.presentationml.slide+xml"/>
  <Override PartName="/ppt/slides/slide22.xml" ContentType="application/vnd.openxmlformats-officedocument.presentationml.slide+xml"/>
  <Override PartName="/ppt/slideLayouts/slideLayout1.xml" ContentType="application/vnd.openxmlformats-officedocument.presentationml.slideLayout+xml"/>
  <Override PartName="/ppt/theme/themeOverride2.xml" ContentType="application/vnd.openxmlformats-officedocument.themeOverride+xml"/>
  <Override PartName="/ppt/notesSlides/notesSlide15.xml" ContentType="application/vnd.openxmlformats-officedocument.presentationml.notesSlide+xml"/>
  <Override PartName="/docProps/app.xml" ContentType="application/vnd.openxmlformats-officedocument.extended-properties+xml"/>
  <Override PartName="/ppt/slides/slide11.xml" ContentType="application/vnd.openxmlformats-officedocument.presentationml.slide+xml"/>
  <Override PartName="/ppt/slides/slide20.xml" ContentType="application/vnd.openxmlformats-officedocument.presentationml.slide+xml"/>
  <Override PartName="/ppt/slideLayouts/slideLayout12.xml" ContentType="application/vnd.openxmlformats-officedocument.presentationml.slideLayout+xml"/>
  <Override PartName="/ppt/notesSlides/notesSlide13.xml" ContentType="application/vnd.openxmlformats-officedocument.presentationml.notesSlide+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30"/>
  </p:notesMasterIdLst>
  <p:sldIdLst>
    <p:sldId id="256" r:id="rId2"/>
    <p:sldId id="257" r:id="rId3"/>
    <p:sldId id="258" r:id="rId4"/>
    <p:sldId id="263" r:id="rId5"/>
    <p:sldId id="264" r:id="rId6"/>
    <p:sldId id="265" r:id="rId7"/>
    <p:sldId id="266" r:id="rId8"/>
    <p:sldId id="268" r:id="rId9"/>
    <p:sldId id="260" r:id="rId10"/>
    <p:sldId id="270" r:id="rId11"/>
    <p:sldId id="269" r:id="rId12"/>
    <p:sldId id="271" r:id="rId13"/>
    <p:sldId id="273" r:id="rId14"/>
    <p:sldId id="284" r:id="rId15"/>
    <p:sldId id="261" r:id="rId16"/>
    <p:sldId id="285" r:id="rId17"/>
    <p:sldId id="274" r:id="rId18"/>
    <p:sldId id="275" r:id="rId19"/>
    <p:sldId id="276" r:id="rId20"/>
    <p:sldId id="277" r:id="rId21"/>
    <p:sldId id="262" r:id="rId22"/>
    <p:sldId id="278" r:id="rId23"/>
    <p:sldId id="279" r:id="rId24"/>
    <p:sldId id="280" r:id="rId25"/>
    <p:sldId id="281" r:id="rId26"/>
    <p:sldId id="282" r:id="rId27"/>
    <p:sldId id="283" r:id="rId28"/>
    <p:sldId id="259" r:id="rId29"/>
  </p:sldIdLst>
  <p:sldSz cx="9144000" cy="5145088"/>
  <p:notesSz cx="6858000" cy="9144000"/>
  <p:defaultText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showOutlineIcons="0">
    <p:restoredLeft sz="15620"/>
    <p:restoredTop sz="94660"/>
  </p:normalViewPr>
  <p:slideViewPr>
    <p:cSldViewPr>
      <p:cViewPr varScale="1">
        <p:scale>
          <a:sx n="85" d="100"/>
          <a:sy n="85" d="100"/>
        </p:scale>
        <p:origin x="-708" y="-76"/>
      </p:cViewPr>
      <p:guideLst>
        <p:guide orient="horz" pos="1621"/>
        <p:guide pos="2880"/>
      </p:guideLst>
    </p:cSldViewPr>
  </p:slideViewPr>
  <p:notesTextViewPr>
    <p:cViewPr>
      <p:scale>
        <a:sx n="100" d="100"/>
        <a:sy n="100" d="100"/>
      </p:scale>
      <p:origin x="0" y="0"/>
    </p:cViewPr>
  </p:notesTextViewPr>
  <p:sorterViewPr>
    <p:cViewPr>
      <p:scale>
        <a:sx n="66" d="100"/>
        <a:sy n="66" d="100"/>
      </p:scale>
      <p:origin x="0" y="0"/>
    </p:cViewPr>
  </p:sorterViewPr>
  <p:gridSpacing cx="36868100" cy="368681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34"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theme" Target="theme/theme1.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viewProps" Target="view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notesMaster" Target="notesMasters/notesMaster1.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Office_Excel____1.xlsx"/></Relationships>
</file>

<file path=ppt/charts/chart1.xml><?xml version="1.0" encoding="utf-8"?>
<c:chartSpace xmlns:c="http://schemas.openxmlformats.org/drawingml/2006/chart" xmlns:a="http://schemas.openxmlformats.org/drawingml/2006/main" xmlns:r="http://schemas.openxmlformats.org/officeDocument/2006/relationships">
  <c:date1904 val="1"/>
  <c:lang val="zh-CN"/>
  <c:chart>
    <c:plotArea>
      <c:layout>
        <c:manualLayout>
          <c:layoutTarget val="inner"/>
          <c:xMode val="edge"/>
          <c:yMode val="edge"/>
          <c:x val="3.8830831692913612E-2"/>
          <c:y val="3.6668058767958991E-2"/>
          <c:w val="0.94398166830708663"/>
          <c:h val="0.76900586718585984"/>
        </c:manualLayout>
      </c:layout>
      <c:barChart>
        <c:barDir val="col"/>
        <c:grouping val="clustered"/>
        <c:ser>
          <c:idx val="0"/>
          <c:order val="0"/>
          <c:tx>
            <c:strRef>
              <c:f>Sheet1!$B$1</c:f>
              <c:strCache>
                <c:ptCount val="1"/>
                <c:pt idx="0">
                  <c:v>系列 1</c:v>
                </c:pt>
              </c:strCache>
            </c:strRef>
          </c:tx>
          <c:spPr>
            <a:solidFill>
              <a:schemeClr val="accent1"/>
            </a:solidFill>
            <a:ln w="25271">
              <a:noFill/>
            </a:ln>
          </c:spPr>
          <c:cat>
            <c:strRef>
              <c:f>Sheet1!$A$2:$A$5</c:f>
              <c:strCache>
                <c:ptCount val="4"/>
                <c:pt idx="0">
                  <c:v>项目1</c:v>
                </c:pt>
                <c:pt idx="1">
                  <c:v>项目2</c:v>
                </c:pt>
                <c:pt idx="2">
                  <c:v>项目3</c:v>
                </c:pt>
                <c:pt idx="3">
                  <c:v>项目4</c:v>
                </c:pt>
              </c:strCache>
            </c:strRef>
          </c:cat>
          <c:val>
            <c:numRef>
              <c:f>Sheet1!$B$2:$B$5</c:f>
              <c:numCache>
                <c:formatCode>General</c:formatCode>
                <c:ptCount val="4"/>
                <c:pt idx="0">
                  <c:v>4.3</c:v>
                </c:pt>
                <c:pt idx="1">
                  <c:v>2.5</c:v>
                </c:pt>
                <c:pt idx="2">
                  <c:v>3.5</c:v>
                </c:pt>
                <c:pt idx="3">
                  <c:v>4.5</c:v>
                </c:pt>
              </c:numCache>
            </c:numRef>
          </c:val>
        </c:ser>
        <c:ser>
          <c:idx val="1"/>
          <c:order val="1"/>
          <c:tx>
            <c:strRef>
              <c:f>Sheet1!$C$1</c:f>
              <c:strCache>
                <c:ptCount val="1"/>
                <c:pt idx="0">
                  <c:v>系列 2</c:v>
                </c:pt>
              </c:strCache>
            </c:strRef>
          </c:tx>
          <c:spPr>
            <a:solidFill>
              <a:schemeClr val="accent2"/>
            </a:solidFill>
            <a:ln w="25292">
              <a:noFill/>
            </a:ln>
          </c:spPr>
          <c:cat>
            <c:strRef>
              <c:f>Sheet1!$A$2:$A$5</c:f>
              <c:strCache>
                <c:ptCount val="4"/>
                <c:pt idx="0">
                  <c:v>项目1</c:v>
                </c:pt>
                <c:pt idx="1">
                  <c:v>项目2</c:v>
                </c:pt>
                <c:pt idx="2">
                  <c:v>项目3</c:v>
                </c:pt>
                <c:pt idx="3">
                  <c:v>项目4</c:v>
                </c:pt>
              </c:strCache>
            </c:strRef>
          </c:cat>
          <c:val>
            <c:numRef>
              <c:f>Sheet1!$C$2:$C$5</c:f>
              <c:numCache>
                <c:formatCode>General</c:formatCode>
                <c:ptCount val="4"/>
                <c:pt idx="0">
                  <c:v>2.4</c:v>
                </c:pt>
                <c:pt idx="1">
                  <c:v>4.4000000000000004</c:v>
                </c:pt>
                <c:pt idx="2">
                  <c:v>1.8</c:v>
                </c:pt>
                <c:pt idx="3">
                  <c:v>2.8</c:v>
                </c:pt>
              </c:numCache>
            </c:numRef>
          </c:val>
        </c:ser>
        <c:ser>
          <c:idx val="2"/>
          <c:order val="2"/>
          <c:tx>
            <c:strRef>
              <c:f>Sheet1!$D$1</c:f>
              <c:strCache>
                <c:ptCount val="1"/>
                <c:pt idx="0">
                  <c:v>系列 3</c:v>
                </c:pt>
              </c:strCache>
            </c:strRef>
          </c:tx>
          <c:spPr>
            <a:solidFill>
              <a:schemeClr val="accent3"/>
            </a:solidFill>
            <a:ln w="25292">
              <a:noFill/>
            </a:ln>
          </c:spPr>
          <c:cat>
            <c:strRef>
              <c:f>Sheet1!$A$2:$A$5</c:f>
              <c:strCache>
                <c:ptCount val="4"/>
                <c:pt idx="0">
                  <c:v>项目1</c:v>
                </c:pt>
                <c:pt idx="1">
                  <c:v>项目2</c:v>
                </c:pt>
                <c:pt idx="2">
                  <c:v>项目3</c:v>
                </c:pt>
                <c:pt idx="3">
                  <c:v>项目4</c:v>
                </c:pt>
              </c:strCache>
            </c:strRef>
          </c:cat>
          <c:val>
            <c:numRef>
              <c:f>Sheet1!$D$2:$D$5</c:f>
              <c:numCache>
                <c:formatCode>General</c:formatCode>
                <c:ptCount val="4"/>
                <c:pt idx="0">
                  <c:v>2</c:v>
                </c:pt>
                <c:pt idx="1">
                  <c:v>2</c:v>
                </c:pt>
                <c:pt idx="2">
                  <c:v>3</c:v>
                </c:pt>
                <c:pt idx="3">
                  <c:v>5</c:v>
                </c:pt>
              </c:numCache>
            </c:numRef>
          </c:val>
        </c:ser>
        <c:gapWidth val="219"/>
        <c:overlap val="-27"/>
        <c:axId val="187127680"/>
        <c:axId val="187129216"/>
      </c:barChart>
      <c:catAx>
        <c:axId val="187127680"/>
        <c:scaling>
          <c:orientation val="minMax"/>
        </c:scaling>
        <c:axPos val="b"/>
        <c:numFmt formatCode="General" sourceLinked="1"/>
        <c:majorTickMark val="none"/>
        <c:tickLblPos val="nextTo"/>
        <c:spPr>
          <a:noFill/>
          <a:ln w="9476" cap="flat" cmpd="sng" algn="ctr">
            <a:solidFill>
              <a:schemeClr val="bg2">
                <a:lumMod val="90000"/>
              </a:schemeClr>
            </a:solidFill>
            <a:round/>
          </a:ln>
          <a:effectLst/>
        </c:spPr>
        <c:txPr>
          <a:bodyPr rot="0" vert="horz"/>
          <a:lstStyle/>
          <a:p>
            <a:pPr>
              <a:defRPr sz="1193" b="0" i="0" u="none" strike="noStrike" baseline="0">
                <a:solidFill>
                  <a:srgbClr val="808080"/>
                </a:solidFill>
                <a:latin typeface="微软雅黑 Light"/>
                <a:ea typeface="微软雅黑 Light"/>
                <a:cs typeface="微软雅黑 Light"/>
              </a:defRPr>
            </a:pPr>
            <a:endParaRPr lang="zh-CN"/>
          </a:p>
        </c:txPr>
        <c:crossAx val="187129216"/>
        <c:crosses val="autoZero"/>
        <c:auto val="1"/>
        <c:lblAlgn val="ctr"/>
        <c:lblOffset val="100"/>
      </c:catAx>
      <c:valAx>
        <c:axId val="187129216"/>
        <c:scaling>
          <c:orientation val="minMax"/>
        </c:scaling>
        <c:axPos val="l"/>
        <c:numFmt formatCode="General" sourceLinked="1"/>
        <c:majorTickMark val="none"/>
        <c:tickLblPos val="nextTo"/>
        <c:spPr>
          <a:ln w="6318">
            <a:noFill/>
          </a:ln>
        </c:spPr>
        <c:txPr>
          <a:bodyPr rot="0" vert="horz"/>
          <a:lstStyle/>
          <a:p>
            <a:pPr>
              <a:defRPr sz="1193" b="0" i="0" u="none" strike="noStrike" baseline="0">
                <a:solidFill>
                  <a:srgbClr val="808080"/>
                </a:solidFill>
                <a:latin typeface="微软雅黑 Light"/>
                <a:ea typeface="微软雅黑 Light"/>
                <a:cs typeface="微软雅黑 Light"/>
              </a:defRPr>
            </a:pPr>
            <a:endParaRPr lang="zh-CN"/>
          </a:p>
        </c:txPr>
        <c:crossAx val="187127680"/>
        <c:crosses val="autoZero"/>
        <c:crossBetween val="between"/>
      </c:valAx>
      <c:spPr>
        <a:noFill/>
        <a:ln w="25358">
          <a:noFill/>
        </a:ln>
      </c:spPr>
    </c:plotArea>
    <c:legend>
      <c:legendPos val="b"/>
      <c:layout/>
      <c:spPr>
        <a:noFill/>
        <a:ln w="25271">
          <a:noFill/>
        </a:ln>
      </c:spPr>
      <c:txPr>
        <a:bodyPr/>
        <a:lstStyle/>
        <a:p>
          <a:pPr>
            <a:defRPr sz="1093" b="0" i="0" u="none" strike="noStrike" baseline="0">
              <a:solidFill>
                <a:srgbClr val="333333"/>
              </a:solidFill>
              <a:latin typeface="微软雅黑 Light"/>
              <a:ea typeface="微软雅黑 Light"/>
              <a:cs typeface="微软雅黑 Light"/>
            </a:defRPr>
          </a:pPr>
          <a:endParaRPr lang="zh-CN"/>
        </a:p>
      </c:txPr>
    </c:legend>
    <c:plotVisOnly val="1"/>
    <c:dispBlanksAs val="gap"/>
  </c:chart>
  <c:spPr>
    <a:noFill/>
    <a:ln>
      <a:noFill/>
    </a:ln>
  </c:spPr>
  <c:txPr>
    <a:bodyPr/>
    <a:lstStyle/>
    <a:p>
      <a:pPr>
        <a:defRPr/>
      </a:pPr>
      <a:endParaRPr lang="zh-CN"/>
    </a:p>
  </c:txPr>
  <c:externalData r:id="rId1"/>
</c:chartSpac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页眉占位符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zh-CN" altLang="en-US"/>
          </a:p>
        </p:txBody>
      </p:sp>
      <p:sp>
        <p:nvSpPr>
          <p:cNvPr id="3" name="日期占位符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81BF80CD-DC66-4791-B2DF-BAECFE01D5D2}" type="datetimeFigureOut">
              <a:rPr lang="zh-CN" altLang="en-US" smtClean="0"/>
              <a:pPr/>
              <a:t>2018/1/25</a:t>
            </a:fld>
            <a:endParaRPr lang="zh-CN" altLang="en-US"/>
          </a:p>
        </p:txBody>
      </p:sp>
      <p:sp>
        <p:nvSpPr>
          <p:cNvPr id="4" name="幻灯片图像占位符 3"/>
          <p:cNvSpPr>
            <a:spLocks noGrp="1" noRot="1" noChangeAspect="1"/>
          </p:cNvSpPr>
          <p:nvPr>
            <p:ph type="sldImg" idx="2"/>
          </p:nvPr>
        </p:nvSpPr>
        <p:spPr>
          <a:xfrm>
            <a:off x="382588" y="685800"/>
            <a:ext cx="6092825" cy="3429000"/>
          </a:xfrm>
          <a:prstGeom prst="rect">
            <a:avLst/>
          </a:prstGeom>
          <a:noFill/>
          <a:ln w="12700">
            <a:solidFill>
              <a:prstClr val="black"/>
            </a:solidFill>
          </a:ln>
        </p:spPr>
        <p:txBody>
          <a:bodyPr vert="horz" lIns="91440" tIns="45720" rIns="91440" bIns="45720" rtlCol="0" anchor="ctr"/>
          <a:lstStyle/>
          <a:p>
            <a:endParaRPr lang="zh-CN" altLang="en-US"/>
          </a:p>
        </p:txBody>
      </p:sp>
      <p:sp>
        <p:nvSpPr>
          <p:cNvPr id="5" name="备注占位符 4"/>
          <p:cNvSpPr>
            <a:spLocks noGrp="1"/>
          </p:cNvSpPr>
          <p:nvPr>
            <p:ph type="body" sz="quarter" idx="3"/>
          </p:nvPr>
        </p:nvSpPr>
        <p:spPr>
          <a:xfrm>
            <a:off x="685800" y="4343400"/>
            <a:ext cx="5486400" cy="4114800"/>
          </a:xfrm>
          <a:prstGeom prst="rect">
            <a:avLst/>
          </a:prstGeom>
        </p:spPr>
        <p:txBody>
          <a:bodyPr vert="horz" lIns="91440" tIns="45720" rIns="91440" bIns="45720" rtlCol="0">
            <a:normAutofit/>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6" name="页脚占位符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zh-CN" altLang="en-US"/>
          </a:p>
        </p:txBody>
      </p:sp>
      <p:sp>
        <p:nvSpPr>
          <p:cNvPr id="7" name="灯片编号占位符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694BEA94-228D-418E-9CF9-2985FBFAD111}" type="slidenum">
              <a:rPr lang="zh-CN" altLang="en-US" smtClean="0"/>
              <a:pPr/>
              <a:t>‹#›</a:t>
            </a:fld>
            <a:endParaRPr lang="zh-CN" altLang="en-US"/>
          </a:p>
        </p:txBody>
      </p:sp>
    </p:spTree>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3" Type="http://schemas.openxmlformats.org/officeDocument/2006/relationships/slide" Target="../slides/slide3.xml"/><Relationship Id="rId2" Type="http://schemas.openxmlformats.org/officeDocument/2006/relationships/notesMaster" Target="../notesMasters/notesMaster1.xml"/><Relationship Id="rId1" Type="http://schemas.openxmlformats.org/officeDocument/2006/relationships/themeOverride" Target="../theme/themeOverride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3" Type="http://schemas.openxmlformats.org/officeDocument/2006/relationships/slide" Target="../slides/slide9.xml"/><Relationship Id="rId2" Type="http://schemas.openxmlformats.org/officeDocument/2006/relationships/notesMaster" Target="../notesMasters/notesMaster1.xml"/><Relationship Id="rId1" Type="http://schemas.openxmlformats.org/officeDocument/2006/relationships/themeOverride" Target="../theme/themeOverride2.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3" Type="http://schemas.openxmlformats.org/officeDocument/2006/relationships/slide" Target="../slides/slide15.xml"/><Relationship Id="rId2" Type="http://schemas.openxmlformats.org/officeDocument/2006/relationships/notesMaster" Target="../notesMasters/notesMaster1.xml"/><Relationship Id="rId1" Type="http://schemas.openxmlformats.org/officeDocument/2006/relationships/themeOverride" Target="../theme/themeOverride3.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3" Type="http://schemas.openxmlformats.org/officeDocument/2006/relationships/slide" Target="../slides/slide21.xml"/><Relationship Id="rId2" Type="http://schemas.openxmlformats.org/officeDocument/2006/relationships/notesMaster" Target="../notesMasters/notesMaster1.xml"/><Relationship Id="rId1" Type="http://schemas.openxmlformats.org/officeDocument/2006/relationships/themeOverride" Target="../theme/themeOverride4.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27.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showMasterSp="0">
  <p:cSld>
    <p:bg bwMode="auto">
      <p:bgPr>
        <a:solidFill>
          <a:srgbClr val="FFFFFF"/>
        </a:solidFill>
        <a:effectLst/>
      </p:bgPr>
    </p:bg>
    <p:spTree>
      <p:nvGrpSpPr>
        <p:cNvPr id="1" name=""/>
        <p:cNvGrpSpPr/>
        <p:nvPr/>
      </p:nvGrpSpPr>
      <p:grpSpPr>
        <a:xfrm>
          <a:off x="0" y="0"/>
          <a:ext cx="0" cy="0"/>
          <a:chOff x="0" y="0"/>
          <a:chExt cx="0" cy="0"/>
        </a:xfrm>
      </p:grpSpPr>
      <p:sp>
        <p:nvSpPr>
          <p:cNvPr id="37890" name="幻灯片图像占位符 1"/>
          <p:cNvSpPr>
            <a:spLocks noGrp="1" noRot="1" noChangeAspect="1" noTextEdit="1"/>
          </p:cNvSpPr>
          <p:nvPr>
            <p:ph type="sldImg"/>
          </p:nvPr>
        </p:nvSpPr>
        <p:spPr>
          <a:xfrm>
            <a:off x="685800" y="1141413"/>
            <a:ext cx="5483225" cy="3086100"/>
          </a:xfrm>
          <a:ln>
            <a:solidFill>
              <a:srgbClr val="000000"/>
            </a:solidFill>
            <a:miter lim="800000"/>
            <a:headEnd/>
            <a:tailEnd/>
          </a:ln>
          <a:extLst>
            <a:ext uri="{909E8E84-426E-40DD-AFC4-6F175D3DCCD1}">
              <a14:hiddenFill xmlns="" xmlns:a14="http://schemas.microsoft.com/office/drawing/2010/main">
                <a:solidFill>
                  <a:srgbClr val="FFFFFF"/>
                </a:solidFill>
              </a14:hiddenFill>
            </a:ext>
          </a:extLst>
        </p:spPr>
      </p:sp>
      <p:sp>
        <p:nvSpPr>
          <p:cNvPr id="37891" name="备注占位符 2"/>
          <p:cNvSpPr>
            <a:spLocks noGrp="1" noChangeArrowheads="1"/>
          </p:cNvSpPr>
          <p:nvPr>
            <p:ph type="body" idx="1"/>
          </p:nvPr>
        </p:nvSpPr>
        <p:spPr>
          <a:xfrm>
            <a:off x="684213" y="4398963"/>
            <a:ext cx="5486400" cy="3600450"/>
          </a:xfrm>
          <a:noFill/>
          <a:extLst>
            <a:ext uri="{909E8E84-426E-40DD-AFC4-6F175D3DCCD1}">
              <a14:hiddenFill xmlns="" xmlns:a14="http://schemas.microsoft.com/office/drawing/2010/main">
                <a:solidFill>
                  <a:srgbClr val="FFFFFF"/>
                </a:solidFill>
              </a14:hiddenFill>
            </a:ext>
          </a:extLst>
        </p:spPr>
        <p:txBody>
          <a:bodyPr/>
          <a:lstStyle/>
          <a:p>
            <a:pPr eaLnBrk="1" hangingPunct="1">
              <a:spcBef>
                <a:spcPct val="0"/>
              </a:spcBef>
            </a:pPr>
            <a:endParaRPr lang="zh-CN" altLang="en-US"/>
          </a:p>
        </p:txBody>
      </p:sp>
      <p:sp>
        <p:nvSpPr>
          <p:cNvPr id="37892" name="灯片编号占位符 3"/>
          <p:cNvSpPr txBox="1">
            <a:spLocks noGrp="1" noChangeArrowheads="1"/>
          </p:cNvSpPr>
          <p:nvPr/>
        </p:nvSpPr>
        <p:spPr bwMode="auto">
          <a:xfrm>
            <a:off x="3883025" y="8683625"/>
            <a:ext cx="2971800" cy="45878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anchor="b"/>
          <a:lstStyle>
            <a:lvl1pPr>
              <a:spcBef>
                <a:spcPct val="30000"/>
              </a:spcBef>
              <a:defRPr sz="1200">
                <a:solidFill>
                  <a:schemeClr val="tx1"/>
                </a:solidFill>
                <a:latin typeface="Calibri" panose="020F0502020204030204" pitchFamily="34" charset="0"/>
                <a:ea typeface="宋体" panose="02010600030101010101" pitchFamily="2" charset="-122"/>
              </a:defRPr>
            </a:lvl1pPr>
            <a:lvl2pPr marL="742950" indent="-285750">
              <a:spcBef>
                <a:spcPct val="30000"/>
              </a:spcBef>
              <a:defRPr sz="1200">
                <a:solidFill>
                  <a:schemeClr val="tx1"/>
                </a:solidFill>
                <a:latin typeface="Calibri" panose="020F0502020204030204" pitchFamily="34" charset="0"/>
                <a:ea typeface="宋体" panose="02010600030101010101" pitchFamily="2" charset="-122"/>
              </a:defRPr>
            </a:lvl2pPr>
            <a:lvl3pPr marL="1143000" indent="-228600">
              <a:spcBef>
                <a:spcPct val="30000"/>
              </a:spcBef>
              <a:defRPr sz="1200">
                <a:solidFill>
                  <a:schemeClr val="tx1"/>
                </a:solidFill>
                <a:latin typeface="Calibri" panose="020F0502020204030204" pitchFamily="34" charset="0"/>
                <a:ea typeface="宋体" panose="02010600030101010101" pitchFamily="2" charset="-122"/>
              </a:defRPr>
            </a:lvl3pPr>
            <a:lvl4pPr marL="1600200" indent="-228600">
              <a:spcBef>
                <a:spcPct val="30000"/>
              </a:spcBef>
              <a:defRPr sz="1200">
                <a:solidFill>
                  <a:schemeClr val="tx1"/>
                </a:solidFill>
                <a:latin typeface="Calibri" panose="020F0502020204030204" pitchFamily="34" charset="0"/>
                <a:ea typeface="宋体" panose="02010600030101010101" pitchFamily="2" charset="-122"/>
              </a:defRPr>
            </a:lvl4pPr>
            <a:lvl5pPr marL="2057400" indent="-228600">
              <a:spcBef>
                <a:spcPct val="30000"/>
              </a:spcBef>
              <a:defRPr sz="12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9pPr>
          </a:lstStyle>
          <a:p>
            <a:pPr algn="r" eaLnBrk="1" latinLnBrk="1" hangingPunct="1">
              <a:spcBef>
                <a:spcPct val="0"/>
              </a:spcBef>
            </a:pPr>
            <a:fld id="{F072CDB6-E1FA-46ED-B4B9-DDF96359B0CB}" type="slidenum">
              <a:rPr lang="zh-CN" altLang="en-US"/>
              <a:pPr algn="r" eaLnBrk="1" latinLnBrk="1" hangingPunct="1">
                <a:spcBef>
                  <a:spcPct val="0"/>
                </a:spcBef>
              </a:pPr>
              <a:t>3</a:t>
            </a:fld>
            <a:endParaRPr lang="zh-CN" altLang="en-US"/>
          </a:p>
        </p:txBody>
      </p:sp>
    </p:spTree>
    <p:extLst>
      <p:ext uri="{BB962C8B-B14F-4D97-AF65-F5344CB8AC3E}">
        <p14:creationId xmlns="" xmlns:p14="http://schemas.microsoft.com/office/powerpoint/2010/main" val="1365750975"/>
      </p:ext>
    </p:extLst>
  </p:cSld>
  <p:clrMapOvr>
    <a:overrideClrMapping bg1="lt1" tx1="dk1" bg2="lt2" tx2="dk2" accent1="accent1" accent2="accent2" accent3="accent3" accent4="accent4" accent5="accent5" accent6="accent6" hlink="hlink" folHlink="folHlink"/>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AD7BA12E-7FFF-4F46-9B4A-ECA91CF409FD}" type="slidenum">
              <a:rPr lang="zh-CN" altLang="en-US" smtClean="0"/>
              <a:pPr/>
              <a:t>4</a:t>
            </a:fld>
            <a:endParaRPr lang="zh-CN" altLang="en-US"/>
          </a:p>
        </p:txBody>
      </p:sp>
    </p:spTree>
    <p:extLst>
      <p:ext uri="{BB962C8B-B14F-4D97-AF65-F5344CB8AC3E}">
        <p14:creationId xmlns="" xmlns:p14="http://schemas.microsoft.com/office/powerpoint/2010/main" val="2201088252"/>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F1D5E53-1996-4A18-8378-BCF5C8046DA1}" type="slidenum">
              <a:rPr lang="zh-CN" altLang="en-US" smtClean="0"/>
              <a:pPr/>
              <a:t>5</a:t>
            </a:fld>
            <a:endParaRPr lang="zh-CN" altLang="en-US"/>
          </a:p>
        </p:txBody>
      </p:sp>
    </p:spTree>
    <p:extLst>
      <p:ext uri="{BB962C8B-B14F-4D97-AF65-F5344CB8AC3E}">
        <p14:creationId xmlns="" xmlns:p14="http://schemas.microsoft.com/office/powerpoint/2010/main" val="127783798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F1D5E53-1996-4A18-8378-BCF5C8046DA1}" type="slidenum">
              <a:rPr lang="zh-CN" altLang="en-US" smtClean="0"/>
              <a:pPr/>
              <a:t>6</a:t>
            </a:fld>
            <a:endParaRPr lang="zh-CN" altLang="en-US"/>
          </a:p>
        </p:txBody>
      </p:sp>
    </p:spTree>
    <p:extLst>
      <p:ext uri="{BB962C8B-B14F-4D97-AF65-F5344CB8AC3E}">
        <p14:creationId xmlns="" xmlns:p14="http://schemas.microsoft.com/office/powerpoint/2010/main" val="1815523237"/>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F1D5E53-1996-4A18-8378-BCF5C8046DA1}" type="slidenum">
              <a:rPr lang="zh-CN" altLang="en-US" smtClean="0"/>
              <a:pPr/>
              <a:t>7</a:t>
            </a:fld>
            <a:endParaRPr lang="zh-CN" altLang="en-US"/>
          </a:p>
        </p:txBody>
      </p:sp>
    </p:spTree>
    <p:extLst>
      <p:ext uri="{BB962C8B-B14F-4D97-AF65-F5344CB8AC3E}">
        <p14:creationId xmlns="" xmlns:p14="http://schemas.microsoft.com/office/powerpoint/2010/main" val="1065948431"/>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F1D5E53-1996-4A18-8378-BCF5C8046DA1}" type="slidenum">
              <a:rPr lang="zh-CN" altLang="en-US" smtClean="0"/>
              <a:pPr/>
              <a:t>8</a:t>
            </a:fld>
            <a:endParaRPr lang="zh-CN" altLang="en-US"/>
          </a:p>
        </p:txBody>
      </p:sp>
    </p:spTree>
    <p:extLst>
      <p:ext uri="{BB962C8B-B14F-4D97-AF65-F5344CB8AC3E}">
        <p14:creationId xmlns="" xmlns:p14="http://schemas.microsoft.com/office/powerpoint/2010/main" val="2754741052"/>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showMasterSp="0">
  <p:cSld>
    <p:bg bwMode="auto">
      <p:bgPr>
        <a:solidFill>
          <a:srgbClr val="FFFFFF"/>
        </a:solidFill>
        <a:effectLst/>
      </p:bgPr>
    </p:bg>
    <p:spTree>
      <p:nvGrpSpPr>
        <p:cNvPr id="1" name=""/>
        <p:cNvGrpSpPr/>
        <p:nvPr/>
      </p:nvGrpSpPr>
      <p:grpSpPr>
        <a:xfrm>
          <a:off x="0" y="0"/>
          <a:ext cx="0" cy="0"/>
          <a:chOff x="0" y="0"/>
          <a:chExt cx="0" cy="0"/>
        </a:xfrm>
      </p:grpSpPr>
      <p:sp>
        <p:nvSpPr>
          <p:cNvPr id="37890" name="幻灯片图像占位符 1"/>
          <p:cNvSpPr>
            <a:spLocks noGrp="1" noRot="1" noChangeAspect="1" noTextEdit="1"/>
          </p:cNvSpPr>
          <p:nvPr>
            <p:ph type="sldImg"/>
          </p:nvPr>
        </p:nvSpPr>
        <p:spPr>
          <a:xfrm>
            <a:off x="685800" y="1141413"/>
            <a:ext cx="5483225" cy="3086100"/>
          </a:xfrm>
          <a:ln>
            <a:solidFill>
              <a:srgbClr val="000000"/>
            </a:solidFill>
            <a:miter lim="800000"/>
            <a:headEnd/>
            <a:tailEnd/>
          </a:ln>
          <a:extLst>
            <a:ext uri="{909E8E84-426E-40DD-AFC4-6F175D3DCCD1}">
              <a14:hiddenFill xmlns="" xmlns:a14="http://schemas.microsoft.com/office/drawing/2010/main">
                <a:solidFill>
                  <a:srgbClr val="FFFFFF"/>
                </a:solidFill>
              </a14:hiddenFill>
            </a:ext>
          </a:extLst>
        </p:spPr>
      </p:sp>
      <p:sp>
        <p:nvSpPr>
          <p:cNvPr id="37891" name="备注占位符 2"/>
          <p:cNvSpPr>
            <a:spLocks noGrp="1" noChangeArrowheads="1"/>
          </p:cNvSpPr>
          <p:nvPr>
            <p:ph type="body" idx="1"/>
          </p:nvPr>
        </p:nvSpPr>
        <p:spPr>
          <a:xfrm>
            <a:off x="684213" y="4398963"/>
            <a:ext cx="5486400" cy="3600450"/>
          </a:xfrm>
          <a:noFill/>
          <a:extLst>
            <a:ext uri="{909E8E84-426E-40DD-AFC4-6F175D3DCCD1}">
              <a14:hiddenFill xmlns="" xmlns:a14="http://schemas.microsoft.com/office/drawing/2010/main">
                <a:solidFill>
                  <a:srgbClr val="FFFFFF"/>
                </a:solidFill>
              </a14:hiddenFill>
            </a:ext>
          </a:extLst>
        </p:spPr>
        <p:txBody>
          <a:bodyPr/>
          <a:lstStyle/>
          <a:p>
            <a:pPr eaLnBrk="1" hangingPunct="1">
              <a:spcBef>
                <a:spcPct val="0"/>
              </a:spcBef>
            </a:pPr>
            <a:endParaRPr lang="zh-CN" altLang="en-US"/>
          </a:p>
        </p:txBody>
      </p:sp>
      <p:sp>
        <p:nvSpPr>
          <p:cNvPr id="37892" name="灯片编号占位符 3"/>
          <p:cNvSpPr txBox="1">
            <a:spLocks noGrp="1" noChangeArrowheads="1"/>
          </p:cNvSpPr>
          <p:nvPr/>
        </p:nvSpPr>
        <p:spPr bwMode="auto">
          <a:xfrm>
            <a:off x="3883025" y="8683625"/>
            <a:ext cx="2971800" cy="45878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anchor="b"/>
          <a:lstStyle>
            <a:lvl1pPr>
              <a:spcBef>
                <a:spcPct val="30000"/>
              </a:spcBef>
              <a:defRPr sz="1200">
                <a:solidFill>
                  <a:schemeClr val="tx1"/>
                </a:solidFill>
                <a:latin typeface="Calibri" panose="020F0502020204030204" pitchFamily="34" charset="0"/>
                <a:ea typeface="宋体" panose="02010600030101010101" pitchFamily="2" charset="-122"/>
              </a:defRPr>
            </a:lvl1pPr>
            <a:lvl2pPr marL="742950" indent="-285750">
              <a:spcBef>
                <a:spcPct val="30000"/>
              </a:spcBef>
              <a:defRPr sz="1200">
                <a:solidFill>
                  <a:schemeClr val="tx1"/>
                </a:solidFill>
                <a:latin typeface="Calibri" panose="020F0502020204030204" pitchFamily="34" charset="0"/>
                <a:ea typeface="宋体" panose="02010600030101010101" pitchFamily="2" charset="-122"/>
              </a:defRPr>
            </a:lvl2pPr>
            <a:lvl3pPr marL="1143000" indent="-228600">
              <a:spcBef>
                <a:spcPct val="30000"/>
              </a:spcBef>
              <a:defRPr sz="1200">
                <a:solidFill>
                  <a:schemeClr val="tx1"/>
                </a:solidFill>
                <a:latin typeface="Calibri" panose="020F0502020204030204" pitchFamily="34" charset="0"/>
                <a:ea typeface="宋体" panose="02010600030101010101" pitchFamily="2" charset="-122"/>
              </a:defRPr>
            </a:lvl3pPr>
            <a:lvl4pPr marL="1600200" indent="-228600">
              <a:spcBef>
                <a:spcPct val="30000"/>
              </a:spcBef>
              <a:defRPr sz="1200">
                <a:solidFill>
                  <a:schemeClr val="tx1"/>
                </a:solidFill>
                <a:latin typeface="Calibri" panose="020F0502020204030204" pitchFamily="34" charset="0"/>
                <a:ea typeface="宋体" panose="02010600030101010101" pitchFamily="2" charset="-122"/>
              </a:defRPr>
            </a:lvl4pPr>
            <a:lvl5pPr marL="2057400" indent="-228600">
              <a:spcBef>
                <a:spcPct val="30000"/>
              </a:spcBef>
              <a:defRPr sz="12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9pPr>
          </a:lstStyle>
          <a:p>
            <a:pPr algn="r" eaLnBrk="1" latinLnBrk="1" hangingPunct="1">
              <a:spcBef>
                <a:spcPct val="0"/>
              </a:spcBef>
            </a:pPr>
            <a:fld id="{F072CDB6-E1FA-46ED-B4B9-DDF96359B0CB}" type="slidenum">
              <a:rPr lang="zh-CN" altLang="en-US"/>
              <a:pPr algn="r" eaLnBrk="1" latinLnBrk="1" hangingPunct="1">
                <a:spcBef>
                  <a:spcPct val="0"/>
                </a:spcBef>
              </a:pPr>
              <a:t>9</a:t>
            </a:fld>
            <a:endParaRPr lang="zh-CN" altLang="en-US"/>
          </a:p>
        </p:txBody>
      </p:sp>
    </p:spTree>
    <p:extLst>
      <p:ext uri="{BB962C8B-B14F-4D97-AF65-F5344CB8AC3E}">
        <p14:creationId xmlns="" xmlns:p14="http://schemas.microsoft.com/office/powerpoint/2010/main" val="1365750975"/>
      </p:ext>
    </p:extLst>
  </p:cSld>
  <p:clrMapOvr>
    <a:overrideClrMapping bg1="lt1" tx1="dk1" bg2="lt2" tx2="dk2" accent1="accent1" accent2="accent2" accent3="accent3" accent4="accent4" accent5="accent5" accent6="accent6" hlink="hlink" folHlink="folHlink"/>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F1D5E53-1996-4A18-8378-BCF5C8046DA1}" type="slidenum">
              <a:rPr lang="zh-CN" altLang="en-US" smtClean="0"/>
              <a:pPr/>
              <a:t>10</a:t>
            </a:fld>
            <a:endParaRPr lang="zh-CN" altLang="en-US"/>
          </a:p>
        </p:txBody>
      </p:sp>
    </p:spTree>
    <p:extLst>
      <p:ext uri="{BB962C8B-B14F-4D97-AF65-F5344CB8AC3E}">
        <p14:creationId xmlns="" xmlns:p14="http://schemas.microsoft.com/office/powerpoint/2010/main" val="3372874778"/>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7F1D5E53-1996-4A18-8378-BCF5C8046DA1}" type="slidenum">
              <a:rPr lang="zh-CN" altLang="en-US" smtClean="0"/>
              <a:pPr/>
              <a:t>11</a:t>
            </a:fld>
            <a:endParaRPr lang="zh-CN" altLang="en-US"/>
          </a:p>
        </p:txBody>
      </p:sp>
    </p:spTree>
    <p:extLst>
      <p:ext uri="{BB962C8B-B14F-4D97-AF65-F5344CB8AC3E}">
        <p14:creationId xmlns="" xmlns:p14="http://schemas.microsoft.com/office/powerpoint/2010/main" val="3232559741"/>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p:sp>
      <p:sp>
        <p:nvSpPr>
          <p:cNvPr id="3" name="备注占位符 2"/>
          <p:cNvSpPr>
            <a:spLocks noGrp="1"/>
          </p:cNvSpPr>
          <p:nvPr>
            <p:ph type="body" idx="1"/>
          </p:nvPr>
        </p:nvSpPr>
        <p:spPr/>
        <p:txBody>
          <a:bodyPr/>
          <a:lstStyle/>
          <a:p>
            <a:endParaRPr lang="zh-CN" altLang="en-US" dirty="0"/>
          </a:p>
        </p:txBody>
      </p:sp>
      <p:sp>
        <p:nvSpPr>
          <p:cNvPr id="4" name="灯片编号占位符 3"/>
          <p:cNvSpPr>
            <a:spLocks noGrp="1"/>
          </p:cNvSpPr>
          <p:nvPr>
            <p:ph type="sldNum" sz="quarter" idx="10"/>
          </p:nvPr>
        </p:nvSpPr>
        <p:spPr/>
        <p:txBody>
          <a:bodyPr/>
          <a:lstStyle/>
          <a:p>
            <a:fld id="{7F1D5E53-1996-4A18-8378-BCF5C8046DA1}" type="slidenum">
              <a:rPr lang="zh-CN" altLang="en-US" smtClean="0"/>
              <a:pPr/>
              <a:t>12</a:t>
            </a:fld>
            <a:endParaRPr lang="zh-CN" altLang="en-US"/>
          </a:p>
        </p:txBody>
      </p:sp>
    </p:spTree>
    <p:extLst>
      <p:ext uri="{BB962C8B-B14F-4D97-AF65-F5344CB8AC3E}">
        <p14:creationId xmlns="" xmlns:p14="http://schemas.microsoft.com/office/powerpoint/2010/main" val="124816851"/>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242" name="幻灯片图像占位符 1"/>
          <p:cNvSpPr>
            <a:spLocks noGrp="1" noRot="1" noChangeAspect="1" noTextEdit="1"/>
          </p:cNvSpPr>
          <p:nvPr>
            <p:ph type="sldImg"/>
          </p:nvPr>
        </p:nvSpPr>
        <p:spPr bwMode="auto">
          <a:noFill/>
          <a:ln>
            <a:solidFill>
              <a:srgbClr val="000000"/>
            </a:solidFill>
            <a:miter lim="800000"/>
            <a:headEnd/>
            <a:tailEnd/>
          </a:ln>
          <a:extLst>
            <a:ext uri="{909E8E84-426E-40DD-AFC4-6F175D3DCCD1}">
              <a14:hiddenFill xmlns="" xmlns:a14="http://schemas.microsoft.com/office/drawing/2010/main">
                <a:solidFill>
                  <a:srgbClr val="FFFFFF"/>
                </a:solidFill>
              </a14:hiddenFill>
            </a:ext>
          </a:extLst>
        </p:spPr>
      </p:sp>
      <p:sp>
        <p:nvSpPr>
          <p:cNvPr id="10243" name="备注占位符 2"/>
          <p:cNvSpPr>
            <a:spLocks noGrp="1"/>
          </p:cNvSpPr>
          <p:nvPr>
            <p:ph type="body" idx="1"/>
          </p:nvPr>
        </p:nvSpPr>
        <p:spPr bwMode="auto">
          <a:noFill/>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numCol="1" anchor="t" anchorCtr="0" compatLnSpc="1">
            <a:prstTxWarp prst="textNoShape">
              <a:avLst/>
            </a:prstTxWarp>
          </a:bodyPr>
          <a:lstStyle/>
          <a:p>
            <a:pPr eaLnBrk="1" hangingPunct="1">
              <a:spcBef>
                <a:spcPct val="0"/>
              </a:spcBef>
            </a:pPr>
            <a:endParaRPr lang="zh-CN" altLang="en-US" smtClean="0"/>
          </a:p>
        </p:txBody>
      </p:sp>
      <p:sp>
        <p:nvSpPr>
          <p:cNvPr id="10244" name="灯片编号占位符 3"/>
          <p:cNvSpPr>
            <a:spLocks noGrp="1"/>
          </p:cNvSpPr>
          <p:nvPr>
            <p:ph type="sldNum" sz="quarter" idx="5"/>
          </p:nvPr>
        </p:nvSpPr>
        <p:spPr bwMode="auto">
          <a:noFill/>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a:lstStyle>
            <a:lvl1pPr>
              <a:defRPr>
                <a:solidFill>
                  <a:schemeClr val="tx1"/>
                </a:solidFill>
                <a:latin typeface="Calibri" pitchFamily="34" charset="0"/>
                <a:ea typeface="宋体" pitchFamily="2" charset="-122"/>
              </a:defRPr>
            </a:lvl1pPr>
            <a:lvl2pPr marL="742950" indent="-285750">
              <a:defRPr>
                <a:solidFill>
                  <a:schemeClr val="tx1"/>
                </a:solidFill>
                <a:latin typeface="Calibri" pitchFamily="34" charset="0"/>
                <a:ea typeface="宋体" pitchFamily="2" charset="-122"/>
              </a:defRPr>
            </a:lvl2pPr>
            <a:lvl3pPr marL="1143000" indent="-228600">
              <a:defRPr>
                <a:solidFill>
                  <a:schemeClr val="tx1"/>
                </a:solidFill>
                <a:latin typeface="Calibri" pitchFamily="34" charset="0"/>
                <a:ea typeface="宋体" pitchFamily="2" charset="-122"/>
              </a:defRPr>
            </a:lvl3pPr>
            <a:lvl4pPr marL="1600200" indent="-228600">
              <a:defRPr>
                <a:solidFill>
                  <a:schemeClr val="tx1"/>
                </a:solidFill>
                <a:latin typeface="Calibri" pitchFamily="34" charset="0"/>
                <a:ea typeface="宋体" pitchFamily="2" charset="-122"/>
              </a:defRPr>
            </a:lvl4pPr>
            <a:lvl5pPr marL="2057400" indent="-228600">
              <a:defRPr>
                <a:solidFill>
                  <a:schemeClr val="tx1"/>
                </a:solidFill>
                <a:latin typeface="Calibri" pitchFamily="34" charset="0"/>
                <a:ea typeface="宋体" pitchFamily="2" charset="-122"/>
              </a:defRPr>
            </a:lvl5pPr>
            <a:lvl6pPr marL="2514600" indent="-228600" eaLnBrk="0" fontAlgn="base" hangingPunct="0">
              <a:spcBef>
                <a:spcPct val="0"/>
              </a:spcBef>
              <a:spcAft>
                <a:spcPct val="0"/>
              </a:spcAft>
              <a:defRPr>
                <a:solidFill>
                  <a:schemeClr val="tx1"/>
                </a:solidFill>
                <a:latin typeface="Calibri" pitchFamily="34" charset="0"/>
                <a:ea typeface="宋体" pitchFamily="2" charset="-122"/>
              </a:defRPr>
            </a:lvl6pPr>
            <a:lvl7pPr marL="2971800" indent="-228600" eaLnBrk="0" fontAlgn="base" hangingPunct="0">
              <a:spcBef>
                <a:spcPct val="0"/>
              </a:spcBef>
              <a:spcAft>
                <a:spcPct val="0"/>
              </a:spcAft>
              <a:defRPr>
                <a:solidFill>
                  <a:schemeClr val="tx1"/>
                </a:solidFill>
                <a:latin typeface="Calibri" pitchFamily="34" charset="0"/>
                <a:ea typeface="宋体" pitchFamily="2" charset="-122"/>
              </a:defRPr>
            </a:lvl7pPr>
            <a:lvl8pPr marL="3429000" indent="-228600" eaLnBrk="0" fontAlgn="base" hangingPunct="0">
              <a:spcBef>
                <a:spcPct val="0"/>
              </a:spcBef>
              <a:spcAft>
                <a:spcPct val="0"/>
              </a:spcAft>
              <a:defRPr>
                <a:solidFill>
                  <a:schemeClr val="tx1"/>
                </a:solidFill>
                <a:latin typeface="Calibri" pitchFamily="34" charset="0"/>
                <a:ea typeface="宋体" pitchFamily="2" charset="-122"/>
              </a:defRPr>
            </a:lvl8pPr>
            <a:lvl9pPr marL="3886200" indent="-228600" eaLnBrk="0" fontAlgn="base" hangingPunct="0">
              <a:spcBef>
                <a:spcPct val="0"/>
              </a:spcBef>
              <a:spcAft>
                <a:spcPct val="0"/>
              </a:spcAft>
              <a:defRPr>
                <a:solidFill>
                  <a:schemeClr val="tx1"/>
                </a:solidFill>
                <a:latin typeface="Calibri" pitchFamily="34" charset="0"/>
                <a:ea typeface="宋体" pitchFamily="2" charset="-122"/>
              </a:defRPr>
            </a:lvl9pPr>
          </a:lstStyle>
          <a:p>
            <a:fld id="{9F73B8E4-7711-4245-A930-FC36A44B4B6A}" type="slidenum">
              <a:rPr lang="zh-CN" altLang="en-US"/>
              <a:pPr/>
              <a:t>13</a:t>
            </a:fld>
            <a:endParaRPr lang="zh-CN" altLang="en-US"/>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2588" y="685800"/>
            <a:ext cx="6092825"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E1689F0-D8FB-450F-A36F-553F26501FEE}" type="slidenum">
              <a:rPr lang="zh-CN" altLang="en-US" smtClean="0">
                <a:solidFill>
                  <a:prstClr val="black"/>
                </a:solidFill>
              </a:rPr>
              <a:pPr/>
              <a:t>14</a:t>
            </a:fld>
            <a:endParaRPr lang="en-US">
              <a:solidFill>
                <a:prstClr val="black"/>
              </a:solidFill>
            </a:endParaRPr>
          </a:p>
        </p:txBody>
      </p:sp>
    </p:spTree>
    <p:extLst>
      <p:ext uri="{BB962C8B-B14F-4D97-AF65-F5344CB8AC3E}">
        <p14:creationId xmlns="" xmlns:p14="http://schemas.microsoft.com/office/powerpoint/2010/main" val="2292324362"/>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showMasterSp="0">
  <p:cSld>
    <p:bg bwMode="auto">
      <p:bgPr>
        <a:solidFill>
          <a:srgbClr val="FFFFFF"/>
        </a:solidFill>
        <a:effectLst/>
      </p:bgPr>
    </p:bg>
    <p:spTree>
      <p:nvGrpSpPr>
        <p:cNvPr id="1" name=""/>
        <p:cNvGrpSpPr/>
        <p:nvPr/>
      </p:nvGrpSpPr>
      <p:grpSpPr>
        <a:xfrm>
          <a:off x="0" y="0"/>
          <a:ext cx="0" cy="0"/>
          <a:chOff x="0" y="0"/>
          <a:chExt cx="0" cy="0"/>
        </a:xfrm>
      </p:grpSpPr>
      <p:sp>
        <p:nvSpPr>
          <p:cNvPr id="37890" name="幻灯片图像占位符 1"/>
          <p:cNvSpPr>
            <a:spLocks noGrp="1" noRot="1" noChangeAspect="1" noTextEdit="1"/>
          </p:cNvSpPr>
          <p:nvPr>
            <p:ph type="sldImg"/>
          </p:nvPr>
        </p:nvSpPr>
        <p:spPr>
          <a:xfrm>
            <a:off x="685800" y="1141413"/>
            <a:ext cx="5483225" cy="3086100"/>
          </a:xfrm>
          <a:ln>
            <a:solidFill>
              <a:srgbClr val="000000"/>
            </a:solidFill>
            <a:miter lim="800000"/>
            <a:headEnd/>
            <a:tailEnd/>
          </a:ln>
          <a:extLst>
            <a:ext uri="{909E8E84-426E-40DD-AFC4-6F175D3DCCD1}">
              <a14:hiddenFill xmlns="" xmlns:a14="http://schemas.microsoft.com/office/drawing/2010/main">
                <a:solidFill>
                  <a:srgbClr val="FFFFFF"/>
                </a:solidFill>
              </a14:hiddenFill>
            </a:ext>
          </a:extLst>
        </p:spPr>
      </p:sp>
      <p:sp>
        <p:nvSpPr>
          <p:cNvPr id="37891" name="备注占位符 2"/>
          <p:cNvSpPr>
            <a:spLocks noGrp="1" noChangeArrowheads="1"/>
          </p:cNvSpPr>
          <p:nvPr>
            <p:ph type="body" idx="1"/>
          </p:nvPr>
        </p:nvSpPr>
        <p:spPr>
          <a:xfrm>
            <a:off x="684213" y="4398963"/>
            <a:ext cx="5486400" cy="3600450"/>
          </a:xfrm>
          <a:noFill/>
          <a:extLst>
            <a:ext uri="{909E8E84-426E-40DD-AFC4-6F175D3DCCD1}">
              <a14:hiddenFill xmlns="" xmlns:a14="http://schemas.microsoft.com/office/drawing/2010/main">
                <a:solidFill>
                  <a:srgbClr val="FFFFFF"/>
                </a:solidFill>
              </a14:hiddenFill>
            </a:ext>
          </a:extLst>
        </p:spPr>
        <p:txBody>
          <a:bodyPr/>
          <a:lstStyle/>
          <a:p>
            <a:pPr eaLnBrk="1" hangingPunct="1">
              <a:spcBef>
                <a:spcPct val="0"/>
              </a:spcBef>
            </a:pPr>
            <a:endParaRPr lang="zh-CN" altLang="en-US"/>
          </a:p>
        </p:txBody>
      </p:sp>
      <p:sp>
        <p:nvSpPr>
          <p:cNvPr id="37892" name="灯片编号占位符 3"/>
          <p:cNvSpPr txBox="1">
            <a:spLocks noGrp="1" noChangeArrowheads="1"/>
          </p:cNvSpPr>
          <p:nvPr/>
        </p:nvSpPr>
        <p:spPr bwMode="auto">
          <a:xfrm>
            <a:off x="3883025" y="8683625"/>
            <a:ext cx="2971800" cy="45878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anchor="b"/>
          <a:lstStyle>
            <a:lvl1pPr>
              <a:spcBef>
                <a:spcPct val="30000"/>
              </a:spcBef>
              <a:defRPr sz="1200">
                <a:solidFill>
                  <a:schemeClr val="tx1"/>
                </a:solidFill>
                <a:latin typeface="Calibri" panose="020F0502020204030204" pitchFamily="34" charset="0"/>
                <a:ea typeface="宋体" panose="02010600030101010101" pitchFamily="2" charset="-122"/>
              </a:defRPr>
            </a:lvl1pPr>
            <a:lvl2pPr marL="742950" indent="-285750">
              <a:spcBef>
                <a:spcPct val="30000"/>
              </a:spcBef>
              <a:defRPr sz="1200">
                <a:solidFill>
                  <a:schemeClr val="tx1"/>
                </a:solidFill>
                <a:latin typeface="Calibri" panose="020F0502020204030204" pitchFamily="34" charset="0"/>
                <a:ea typeface="宋体" panose="02010600030101010101" pitchFamily="2" charset="-122"/>
              </a:defRPr>
            </a:lvl2pPr>
            <a:lvl3pPr marL="1143000" indent="-228600">
              <a:spcBef>
                <a:spcPct val="30000"/>
              </a:spcBef>
              <a:defRPr sz="1200">
                <a:solidFill>
                  <a:schemeClr val="tx1"/>
                </a:solidFill>
                <a:latin typeface="Calibri" panose="020F0502020204030204" pitchFamily="34" charset="0"/>
                <a:ea typeface="宋体" panose="02010600030101010101" pitchFamily="2" charset="-122"/>
              </a:defRPr>
            </a:lvl3pPr>
            <a:lvl4pPr marL="1600200" indent="-228600">
              <a:spcBef>
                <a:spcPct val="30000"/>
              </a:spcBef>
              <a:defRPr sz="1200">
                <a:solidFill>
                  <a:schemeClr val="tx1"/>
                </a:solidFill>
                <a:latin typeface="Calibri" panose="020F0502020204030204" pitchFamily="34" charset="0"/>
                <a:ea typeface="宋体" panose="02010600030101010101" pitchFamily="2" charset="-122"/>
              </a:defRPr>
            </a:lvl4pPr>
            <a:lvl5pPr marL="2057400" indent="-228600">
              <a:spcBef>
                <a:spcPct val="30000"/>
              </a:spcBef>
              <a:defRPr sz="12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9pPr>
          </a:lstStyle>
          <a:p>
            <a:pPr algn="r" eaLnBrk="1" latinLnBrk="1" hangingPunct="1">
              <a:spcBef>
                <a:spcPct val="0"/>
              </a:spcBef>
            </a:pPr>
            <a:fld id="{F072CDB6-E1FA-46ED-B4B9-DDF96359B0CB}" type="slidenum">
              <a:rPr lang="zh-CN" altLang="en-US"/>
              <a:pPr algn="r" eaLnBrk="1" latinLnBrk="1" hangingPunct="1">
                <a:spcBef>
                  <a:spcPct val="0"/>
                </a:spcBef>
              </a:pPr>
              <a:t>15</a:t>
            </a:fld>
            <a:endParaRPr lang="zh-CN" altLang="en-US"/>
          </a:p>
        </p:txBody>
      </p:sp>
    </p:spTree>
    <p:extLst>
      <p:ext uri="{BB962C8B-B14F-4D97-AF65-F5344CB8AC3E}">
        <p14:creationId xmlns="" xmlns:p14="http://schemas.microsoft.com/office/powerpoint/2010/main" val="1365750975"/>
      </p:ext>
    </p:extLst>
  </p:cSld>
  <p:clrMapOvr>
    <a:overrideClrMapping bg1="lt1" tx1="dk1" bg2="lt2" tx2="dk2" accent1="accent1" accent2="accent2" accent3="accent3" accent4="accent4" accent5="accent5" accent6="accent6" hlink="hlink" folHlink="folHlink"/>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2588" y="685800"/>
            <a:ext cx="6092825"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E1689F0-D8FB-450F-A36F-553F26501FEE}" type="slidenum">
              <a:rPr lang="zh-CN" altLang="en-US" smtClean="0">
                <a:solidFill>
                  <a:prstClr val="black"/>
                </a:solidFill>
              </a:rPr>
              <a:pPr/>
              <a:t>16</a:t>
            </a:fld>
            <a:endParaRPr lang="en-US">
              <a:solidFill>
                <a:prstClr val="black"/>
              </a:solidFill>
            </a:endParaRPr>
          </a:p>
        </p:txBody>
      </p:sp>
    </p:spTree>
    <p:extLst>
      <p:ext uri="{BB962C8B-B14F-4D97-AF65-F5344CB8AC3E}">
        <p14:creationId xmlns="" xmlns:p14="http://schemas.microsoft.com/office/powerpoint/2010/main" val="2292324362"/>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showMasterSp="0">
  <p:cSld>
    <p:bg bwMode="auto">
      <p:bgPr>
        <a:solidFill>
          <a:srgbClr val="FFFFFF"/>
        </a:solidFill>
        <a:effectLst/>
      </p:bgPr>
    </p:bg>
    <p:spTree>
      <p:nvGrpSpPr>
        <p:cNvPr id="1" name=""/>
        <p:cNvGrpSpPr/>
        <p:nvPr/>
      </p:nvGrpSpPr>
      <p:grpSpPr>
        <a:xfrm>
          <a:off x="0" y="0"/>
          <a:ext cx="0" cy="0"/>
          <a:chOff x="0" y="0"/>
          <a:chExt cx="0" cy="0"/>
        </a:xfrm>
      </p:grpSpPr>
      <p:sp>
        <p:nvSpPr>
          <p:cNvPr id="37890" name="幻灯片图像占位符 1"/>
          <p:cNvSpPr>
            <a:spLocks noGrp="1" noRot="1" noChangeAspect="1" noTextEdit="1"/>
          </p:cNvSpPr>
          <p:nvPr>
            <p:ph type="sldImg"/>
          </p:nvPr>
        </p:nvSpPr>
        <p:spPr>
          <a:xfrm>
            <a:off x="685800" y="1141413"/>
            <a:ext cx="5483225" cy="3086100"/>
          </a:xfrm>
          <a:ln>
            <a:solidFill>
              <a:srgbClr val="000000"/>
            </a:solidFill>
            <a:miter lim="800000"/>
            <a:headEnd/>
            <a:tailEnd/>
          </a:ln>
          <a:extLst>
            <a:ext uri="{909E8E84-426E-40DD-AFC4-6F175D3DCCD1}">
              <a14:hiddenFill xmlns="" xmlns:a14="http://schemas.microsoft.com/office/drawing/2010/main">
                <a:solidFill>
                  <a:srgbClr val="FFFFFF"/>
                </a:solidFill>
              </a14:hiddenFill>
            </a:ext>
          </a:extLst>
        </p:spPr>
      </p:sp>
      <p:sp>
        <p:nvSpPr>
          <p:cNvPr id="37891" name="备注占位符 2"/>
          <p:cNvSpPr>
            <a:spLocks noGrp="1" noChangeArrowheads="1"/>
          </p:cNvSpPr>
          <p:nvPr>
            <p:ph type="body" idx="1"/>
          </p:nvPr>
        </p:nvSpPr>
        <p:spPr>
          <a:xfrm>
            <a:off x="684213" y="4398963"/>
            <a:ext cx="5486400" cy="3600450"/>
          </a:xfrm>
          <a:noFill/>
          <a:extLst>
            <a:ext uri="{909E8E84-426E-40DD-AFC4-6F175D3DCCD1}">
              <a14:hiddenFill xmlns="" xmlns:a14="http://schemas.microsoft.com/office/drawing/2010/main">
                <a:solidFill>
                  <a:srgbClr val="FFFFFF"/>
                </a:solidFill>
              </a14:hiddenFill>
            </a:ext>
          </a:extLst>
        </p:spPr>
        <p:txBody>
          <a:bodyPr/>
          <a:lstStyle/>
          <a:p>
            <a:pPr eaLnBrk="1" hangingPunct="1">
              <a:spcBef>
                <a:spcPct val="0"/>
              </a:spcBef>
            </a:pPr>
            <a:endParaRPr lang="zh-CN" altLang="en-US"/>
          </a:p>
        </p:txBody>
      </p:sp>
      <p:sp>
        <p:nvSpPr>
          <p:cNvPr id="37892" name="灯片编号占位符 3"/>
          <p:cNvSpPr txBox="1">
            <a:spLocks noGrp="1" noChangeArrowheads="1"/>
          </p:cNvSpPr>
          <p:nvPr/>
        </p:nvSpPr>
        <p:spPr bwMode="auto">
          <a:xfrm>
            <a:off x="3883025" y="8683625"/>
            <a:ext cx="2971800" cy="458788"/>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anchor="b"/>
          <a:lstStyle>
            <a:lvl1pPr>
              <a:spcBef>
                <a:spcPct val="30000"/>
              </a:spcBef>
              <a:defRPr sz="1200">
                <a:solidFill>
                  <a:schemeClr val="tx1"/>
                </a:solidFill>
                <a:latin typeface="Calibri" panose="020F0502020204030204" pitchFamily="34" charset="0"/>
                <a:ea typeface="宋体" panose="02010600030101010101" pitchFamily="2" charset="-122"/>
              </a:defRPr>
            </a:lvl1pPr>
            <a:lvl2pPr marL="742950" indent="-285750">
              <a:spcBef>
                <a:spcPct val="30000"/>
              </a:spcBef>
              <a:defRPr sz="1200">
                <a:solidFill>
                  <a:schemeClr val="tx1"/>
                </a:solidFill>
                <a:latin typeface="Calibri" panose="020F0502020204030204" pitchFamily="34" charset="0"/>
                <a:ea typeface="宋体" panose="02010600030101010101" pitchFamily="2" charset="-122"/>
              </a:defRPr>
            </a:lvl2pPr>
            <a:lvl3pPr marL="1143000" indent="-228600">
              <a:spcBef>
                <a:spcPct val="30000"/>
              </a:spcBef>
              <a:defRPr sz="1200">
                <a:solidFill>
                  <a:schemeClr val="tx1"/>
                </a:solidFill>
                <a:latin typeface="Calibri" panose="020F0502020204030204" pitchFamily="34" charset="0"/>
                <a:ea typeface="宋体" panose="02010600030101010101" pitchFamily="2" charset="-122"/>
              </a:defRPr>
            </a:lvl3pPr>
            <a:lvl4pPr marL="1600200" indent="-228600">
              <a:spcBef>
                <a:spcPct val="30000"/>
              </a:spcBef>
              <a:defRPr sz="1200">
                <a:solidFill>
                  <a:schemeClr val="tx1"/>
                </a:solidFill>
                <a:latin typeface="Calibri" panose="020F0502020204030204" pitchFamily="34" charset="0"/>
                <a:ea typeface="宋体" panose="02010600030101010101" pitchFamily="2" charset="-122"/>
              </a:defRPr>
            </a:lvl4pPr>
            <a:lvl5pPr marL="2057400" indent="-228600">
              <a:spcBef>
                <a:spcPct val="30000"/>
              </a:spcBef>
              <a:defRPr sz="1200">
                <a:solidFill>
                  <a:schemeClr val="tx1"/>
                </a:solidFill>
                <a:latin typeface="Calibri" panose="020F0502020204030204" pitchFamily="34" charset="0"/>
                <a:ea typeface="宋体" panose="02010600030101010101" pitchFamily="2" charset="-122"/>
              </a:defRPr>
            </a:lvl5pPr>
            <a:lvl6pPr marL="25146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6pPr>
            <a:lvl7pPr marL="29718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7pPr>
            <a:lvl8pPr marL="34290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8pPr>
            <a:lvl9pPr marL="3886200" indent="-228600" eaLnBrk="0" fontAlgn="base" hangingPunct="0">
              <a:spcBef>
                <a:spcPct val="30000"/>
              </a:spcBef>
              <a:spcAft>
                <a:spcPct val="0"/>
              </a:spcAft>
              <a:defRPr sz="1200">
                <a:solidFill>
                  <a:schemeClr val="tx1"/>
                </a:solidFill>
                <a:latin typeface="Calibri" panose="020F0502020204030204" pitchFamily="34" charset="0"/>
                <a:ea typeface="宋体" panose="02010600030101010101" pitchFamily="2" charset="-122"/>
              </a:defRPr>
            </a:lvl9pPr>
          </a:lstStyle>
          <a:p>
            <a:pPr algn="r" eaLnBrk="1" latinLnBrk="1" hangingPunct="1">
              <a:spcBef>
                <a:spcPct val="0"/>
              </a:spcBef>
            </a:pPr>
            <a:fld id="{F072CDB6-E1FA-46ED-B4B9-DDF96359B0CB}" type="slidenum">
              <a:rPr lang="zh-CN" altLang="en-US"/>
              <a:pPr algn="r" eaLnBrk="1" latinLnBrk="1" hangingPunct="1">
                <a:spcBef>
                  <a:spcPct val="0"/>
                </a:spcBef>
              </a:pPr>
              <a:t>21</a:t>
            </a:fld>
            <a:endParaRPr lang="zh-CN" altLang="en-US"/>
          </a:p>
        </p:txBody>
      </p:sp>
    </p:spTree>
    <p:extLst>
      <p:ext uri="{BB962C8B-B14F-4D97-AF65-F5344CB8AC3E}">
        <p14:creationId xmlns="" xmlns:p14="http://schemas.microsoft.com/office/powerpoint/2010/main" val="1365750975"/>
      </p:ext>
    </p:extLst>
  </p:cSld>
  <p:clrMapOvr>
    <a:overrideClrMapping bg1="lt1" tx1="dk1" bg2="lt2" tx2="dk2" accent1="accent1" accent2="accent2" accent3="accent3" accent4="accent4" accent5="accent5" accent6="accent6" hlink="hlink" folHlink="folHlink"/>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2588" y="685800"/>
            <a:ext cx="6092825"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E1689F0-D8FB-450F-A36F-553F26501FEE}" type="slidenum">
              <a:rPr lang="zh-CN" altLang="en-US" smtClean="0">
                <a:solidFill>
                  <a:prstClr val="black"/>
                </a:solidFill>
              </a:rPr>
              <a:pPr/>
              <a:t>26</a:t>
            </a:fld>
            <a:endParaRPr lang="en-US">
              <a:solidFill>
                <a:prstClr val="black"/>
              </a:solidFill>
            </a:endParaRPr>
          </a:p>
        </p:txBody>
      </p:sp>
    </p:spTree>
    <p:extLst>
      <p:ext uri="{BB962C8B-B14F-4D97-AF65-F5344CB8AC3E}">
        <p14:creationId xmlns="" xmlns:p14="http://schemas.microsoft.com/office/powerpoint/2010/main" val="2292324362"/>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幻灯片图像占位符 1"/>
          <p:cNvSpPr>
            <a:spLocks noGrp="1" noRot="1" noChangeAspect="1"/>
          </p:cNvSpPr>
          <p:nvPr>
            <p:ph type="sldImg"/>
          </p:nvPr>
        </p:nvSpPr>
        <p:spPr>
          <a:xfrm>
            <a:off x="382588" y="685800"/>
            <a:ext cx="6092825" cy="3429000"/>
          </a:xfrm>
        </p:spPr>
      </p:sp>
      <p:sp>
        <p:nvSpPr>
          <p:cNvPr id="3" name="备注占位符 2"/>
          <p:cNvSpPr>
            <a:spLocks noGrp="1"/>
          </p:cNvSpPr>
          <p:nvPr>
            <p:ph type="body" idx="1"/>
          </p:nvPr>
        </p:nvSpPr>
        <p:spPr/>
        <p:txBody>
          <a:bodyPr/>
          <a:lstStyle/>
          <a:p>
            <a:endParaRPr lang="zh-CN" altLang="en-US"/>
          </a:p>
        </p:txBody>
      </p:sp>
      <p:sp>
        <p:nvSpPr>
          <p:cNvPr id="4" name="灯片编号占位符 3"/>
          <p:cNvSpPr>
            <a:spLocks noGrp="1"/>
          </p:cNvSpPr>
          <p:nvPr>
            <p:ph type="sldNum" sz="quarter" idx="10"/>
          </p:nvPr>
        </p:nvSpPr>
        <p:spPr/>
        <p:txBody>
          <a:bodyPr/>
          <a:lstStyle/>
          <a:p>
            <a:fld id="{CE1689F0-D8FB-450F-A36F-553F26501FEE}" type="slidenum">
              <a:rPr lang="zh-CN" altLang="en-US" smtClean="0">
                <a:solidFill>
                  <a:prstClr val="black"/>
                </a:solidFill>
              </a:rPr>
              <a:pPr/>
              <a:t>27</a:t>
            </a:fld>
            <a:endParaRPr lang="en-US">
              <a:solidFill>
                <a:prstClr val="black"/>
              </a:solidFill>
            </a:endParaRPr>
          </a:p>
        </p:txBody>
      </p:sp>
    </p:spTree>
    <p:extLst>
      <p:ext uri="{BB962C8B-B14F-4D97-AF65-F5344CB8AC3E}">
        <p14:creationId xmlns="" xmlns:p14="http://schemas.microsoft.com/office/powerpoint/2010/main" val="2292324362"/>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标题幻灯片">
    <p:spTree>
      <p:nvGrpSpPr>
        <p:cNvPr id="1" name=""/>
        <p:cNvGrpSpPr/>
        <p:nvPr/>
      </p:nvGrpSpPr>
      <p:grpSpPr>
        <a:xfrm>
          <a:off x="0" y="0"/>
          <a:ext cx="0" cy="0"/>
          <a:chOff x="0" y="0"/>
          <a:chExt cx="0" cy="0"/>
        </a:xfrm>
      </p:grpSpPr>
      <p:sp>
        <p:nvSpPr>
          <p:cNvPr id="2" name="标题 1"/>
          <p:cNvSpPr>
            <a:spLocks noGrp="1"/>
          </p:cNvSpPr>
          <p:nvPr>
            <p:ph type="ctrTitle"/>
          </p:nvPr>
        </p:nvSpPr>
        <p:spPr>
          <a:xfrm>
            <a:off x="685800" y="1598313"/>
            <a:ext cx="7772400" cy="1102859"/>
          </a:xfrm>
        </p:spPr>
        <p:txBody>
          <a:bodyPr/>
          <a:lstStyle/>
          <a:p>
            <a:r>
              <a:rPr lang="zh-CN" altLang="en-US" smtClean="0"/>
              <a:t>单击此处编辑母版标题样式</a:t>
            </a:r>
            <a:endParaRPr lang="zh-CN" altLang="en-US"/>
          </a:p>
        </p:txBody>
      </p:sp>
      <p:sp>
        <p:nvSpPr>
          <p:cNvPr id="3" name="副标题 2"/>
          <p:cNvSpPr>
            <a:spLocks noGrp="1"/>
          </p:cNvSpPr>
          <p:nvPr>
            <p:ph type="subTitle" idx="1"/>
          </p:nvPr>
        </p:nvSpPr>
        <p:spPr>
          <a:xfrm>
            <a:off x="1371600" y="2915550"/>
            <a:ext cx="6400800" cy="1314856"/>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zh-CN" altLang="en-US" smtClean="0"/>
              <a:t>单击此处编辑母版副标题样式</a:t>
            </a:r>
            <a:endParaRPr lang="zh-CN" altLang="en-US"/>
          </a:p>
        </p:txBody>
      </p:sp>
      <p:sp>
        <p:nvSpPr>
          <p:cNvPr id="4" name="日期占位符 3"/>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标题和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idx="1"/>
          </p:nvPr>
        </p:nvSpPr>
        <p:spPr/>
        <p:txBody>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节标题">
    <p:spTree>
      <p:nvGrpSpPr>
        <p:cNvPr id="1" name=""/>
        <p:cNvGrpSpPr/>
        <p:nvPr/>
      </p:nvGrpSpPr>
      <p:grpSpPr>
        <a:xfrm>
          <a:off x="0" y="0"/>
          <a:ext cx="0" cy="0"/>
          <a:chOff x="0" y="0"/>
          <a:chExt cx="0" cy="0"/>
        </a:xfrm>
      </p:grpSpPr>
      <p:sp>
        <p:nvSpPr>
          <p:cNvPr id="2" name="标题 1"/>
          <p:cNvSpPr>
            <a:spLocks noGrp="1"/>
          </p:cNvSpPr>
          <p:nvPr>
            <p:ph type="title"/>
          </p:nvPr>
        </p:nvSpPr>
        <p:spPr>
          <a:xfrm>
            <a:off x="722313" y="3306196"/>
            <a:ext cx="7772400" cy="1021872"/>
          </a:xfrm>
        </p:spPr>
        <p:txBody>
          <a:bodyPr anchor="t"/>
          <a:lstStyle>
            <a:lvl1pPr algn="l">
              <a:defRPr sz="4000" b="1" cap="all"/>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722313" y="2180708"/>
            <a:ext cx="7772400" cy="1125488"/>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zh-CN" altLang="en-US" smtClean="0"/>
              <a:t>单击此处编辑母版文本样式</a:t>
            </a:r>
          </a:p>
        </p:txBody>
      </p:sp>
      <p:sp>
        <p:nvSpPr>
          <p:cNvPr id="4" name="日期占位符 3"/>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两栏内容">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内容占位符 2"/>
          <p:cNvSpPr>
            <a:spLocks noGrp="1"/>
          </p:cNvSpPr>
          <p:nvPr>
            <p:ph sz="half" idx="1"/>
          </p:nvPr>
        </p:nvSpPr>
        <p:spPr>
          <a:xfrm>
            <a:off x="457200" y="900391"/>
            <a:ext cx="4038600" cy="2547534"/>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内容占位符 3"/>
          <p:cNvSpPr>
            <a:spLocks noGrp="1"/>
          </p:cNvSpPr>
          <p:nvPr>
            <p:ph sz="half" idx="2"/>
          </p:nvPr>
        </p:nvSpPr>
        <p:spPr>
          <a:xfrm>
            <a:off x="4648200" y="900391"/>
            <a:ext cx="4038600" cy="2547534"/>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日期占位符 4"/>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比较">
    <p:spTree>
      <p:nvGrpSpPr>
        <p:cNvPr id="1" name=""/>
        <p:cNvGrpSpPr/>
        <p:nvPr/>
      </p:nvGrpSpPr>
      <p:grpSpPr>
        <a:xfrm>
          <a:off x="0" y="0"/>
          <a:ext cx="0" cy="0"/>
          <a:chOff x="0" y="0"/>
          <a:chExt cx="0" cy="0"/>
        </a:xfrm>
      </p:grpSpPr>
      <p:sp>
        <p:nvSpPr>
          <p:cNvPr id="2" name="标题 1"/>
          <p:cNvSpPr>
            <a:spLocks noGrp="1"/>
          </p:cNvSpPr>
          <p:nvPr>
            <p:ph type="title"/>
          </p:nvPr>
        </p:nvSpPr>
        <p:spPr>
          <a:xfrm>
            <a:off x="457200" y="206042"/>
            <a:ext cx="8229600" cy="857515"/>
          </a:xfrm>
        </p:spPr>
        <p:txBody>
          <a:bodyPr/>
          <a:lstStyle>
            <a:lvl1pPr>
              <a:defRPr/>
            </a:lvl1p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457200" y="1151690"/>
            <a:ext cx="4040188" cy="479970"/>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p>
        </p:txBody>
      </p:sp>
      <p:sp>
        <p:nvSpPr>
          <p:cNvPr id="4" name="内容占位符 3"/>
          <p:cNvSpPr>
            <a:spLocks noGrp="1"/>
          </p:cNvSpPr>
          <p:nvPr>
            <p:ph sz="half" idx="2"/>
          </p:nvPr>
        </p:nvSpPr>
        <p:spPr>
          <a:xfrm>
            <a:off x="457200" y="1631660"/>
            <a:ext cx="4040188" cy="2964381"/>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5" name="文本占位符 4"/>
          <p:cNvSpPr>
            <a:spLocks noGrp="1"/>
          </p:cNvSpPr>
          <p:nvPr>
            <p:ph type="body" sz="quarter" idx="3"/>
          </p:nvPr>
        </p:nvSpPr>
        <p:spPr>
          <a:xfrm>
            <a:off x="4645026" y="1151690"/>
            <a:ext cx="4041775" cy="479970"/>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zh-CN" altLang="en-US" smtClean="0"/>
              <a:t>单击此处编辑母版文本样式</a:t>
            </a:r>
          </a:p>
        </p:txBody>
      </p:sp>
      <p:sp>
        <p:nvSpPr>
          <p:cNvPr id="6" name="内容占位符 5"/>
          <p:cNvSpPr>
            <a:spLocks noGrp="1"/>
          </p:cNvSpPr>
          <p:nvPr>
            <p:ph sz="quarter" idx="4"/>
          </p:nvPr>
        </p:nvSpPr>
        <p:spPr>
          <a:xfrm>
            <a:off x="4645026" y="1631660"/>
            <a:ext cx="4041775" cy="2964381"/>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7" name="日期占位符 6"/>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8" name="页脚占位符 7"/>
          <p:cNvSpPr>
            <a:spLocks noGrp="1"/>
          </p:cNvSpPr>
          <p:nvPr>
            <p:ph type="ftr" sz="quarter" idx="11"/>
          </p:nvPr>
        </p:nvSpPr>
        <p:spPr/>
        <p:txBody>
          <a:bodyPr/>
          <a:lstStyle/>
          <a:p>
            <a:endParaRPr lang="zh-CN" altLang="en-US"/>
          </a:p>
        </p:txBody>
      </p:sp>
      <p:sp>
        <p:nvSpPr>
          <p:cNvPr id="9" name="灯片编号占位符 8"/>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仅标题">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日期占位符 2"/>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4" name="页脚占位符 3"/>
          <p:cNvSpPr>
            <a:spLocks noGrp="1"/>
          </p:cNvSpPr>
          <p:nvPr>
            <p:ph type="ftr" sz="quarter" idx="11"/>
          </p:nvPr>
        </p:nvSpPr>
        <p:spPr/>
        <p:txBody>
          <a:bodyPr/>
          <a:lstStyle/>
          <a:p>
            <a:endParaRPr lang="zh-CN" altLang="en-US"/>
          </a:p>
        </p:txBody>
      </p:sp>
      <p:sp>
        <p:nvSpPr>
          <p:cNvPr id="5" name="灯片编号占位符 4"/>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空白">
    <p:spTree>
      <p:nvGrpSpPr>
        <p:cNvPr id="1" name=""/>
        <p:cNvGrpSpPr/>
        <p:nvPr/>
      </p:nvGrpSpPr>
      <p:grpSpPr>
        <a:xfrm>
          <a:off x="0" y="0"/>
          <a:ext cx="0" cy="0"/>
          <a:chOff x="0" y="0"/>
          <a:chExt cx="0" cy="0"/>
        </a:xfrm>
      </p:grpSpPr>
      <p:sp>
        <p:nvSpPr>
          <p:cNvPr id="2" name="日期占位符 1"/>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3" name="页脚占位符 2"/>
          <p:cNvSpPr>
            <a:spLocks noGrp="1"/>
          </p:cNvSpPr>
          <p:nvPr>
            <p:ph type="ftr" sz="quarter" idx="11"/>
          </p:nvPr>
        </p:nvSpPr>
        <p:spPr/>
        <p:txBody>
          <a:bodyPr/>
          <a:lstStyle/>
          <a:p>
            <a:endParaRPr lang="zh-CN" altLang="en-US"/>
          </a:p>
        </p:txBody>
      </p:sp>
      <p:sp>
        <p:nvSpPr>
          <p:cNvPr id="4" name="灯片编号占位符 3"/>
          <p:cNvSpPr>
            <a:spLocks noGrp="1"/>
          </p:cNvSpPr>
          <p:nvPr>
            <p:ph type="sldNum" sz="quarter" idx="12"/>
          </p:nvPr>
        </p:nvSpPr>
        <p:spPr/>
        <p:txBody>
          <a:bodyPr/>
          <a:lstStyle/>
          <a:p>
            <a:fld id="{1D0542FC-8415-4267-8C0D-2804302A562F}" type="slidenum">
              <a:rPr lang="zh-CN" altLang="en-US" smtClean="0"/>
              <a:pPr/>
              <a:t>‹#›</a:t>
            </a:fld>
            <a:endParaRPr lang="zh-CN" altLang="en-US"/>
          </a:p>
        </p:txBody>
      </p:sp>
      <p:sp>
        <p:nvSpPr>
          <p:cNvPr id="5" name="TextBox 4"/>
          <p:cNvSpPr txBox="1"/>
          <p:nvPr userDrawn="1"/>
        </p:nvSpPr>
        <p:spPr>
          <a:xfrm>
            <a:off x="287524" y="196280"/>
            <a:ext cx="2031325" cy="369332"/>
          </a:xfrm>
          <a:prstGeom prst="rect">
            <a:avLst/>
          </a:prstGeom>
          <a:noFill/>
        </p:spPr>
        <p:txBody>
          <a:bodyPr wrap="none" rtlCol="0">
            <a:spAutoFit/>
          </a:bodyPr>
          <a:lstStyle/>
          <a:p>
            <a:r>
              <a:rPr lang="zh-CN" altLang="en-US" dirty="0" smtClean="0">
                <a:solidFill>
                  <a:schemeClr val="tx1">
                    <a:lumMod val="75000"/>
                    <a:lumOff val="25000"/>
                  </a:schemeClr>
                </a:solidFill>
              </a:rPr>
              <a:t>单击此处添加标题</a:t>
            </a:r>
            <a:endParaRPr lang="zh-CN" altLang="en-US" dirty="0">
              <a:solidFill>
                <a:schemeClr val="tx1">
                  <a:lumMod val="75000"/>
                  <a:lumOff val="25000"/>
                </a:schemeClr>
              </a:solidFill>
            </a:endParaRPr>
          </a:p>
        </p:txBody>
      </p:sp>
    </p:spTree>
  </p:cSld>
  <p:clrMapOvr>
    <a:masterClrMapping/>
  </p:clrMapOvr>
  <p:transition spd="slow" advClick="0" advTm="0">
    <p:random/>
  </p:transition>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内容与标题">
    <p:spTree>
      <p:nvGrpSpPr>
        <p:cNvPr id="1" name=""/>
        <p:cNvGrpSpPr/>
        <p:nvPr/>
      </p:nvGrpSpPr>
      <p:grpSpPr>
        <a:xfrm>
          <a:off x="0" y="0"/>
          <a:ext cx="0" cy="0"/>
          <a:chOff x="0" y="0"/>
          <a:chExt cx="0" cy="0"/>
        </a:xfrm>
      </p:grpSpPr>
      <p:sp>
        <p:nvSpPr>
          <p:cNvPr id="2" name="标题 1"/>
          <p:cNvSpPr>
            <a:spLocks noGrp="1"/>
          </p:cNvSpPr>
          <p:nvPr>
            <p:ph type="title"/>
          </p:nvPr>
        </p:nvSpPr>
        <p:spPr>
          <a:xfrm>
            <a:off x="457201" y="204851"/>
            <a:ext cx="3008313" cy="871807"/>
          </a:xfrm>
        </p:spPr>
        <p:txBody>
          <a:bodyPr anchor="b"/>
          <a:lstStyle>
            <a:lvl1pPr algn="l">
              <a:defRPr sz="2000" b="1"/>
            </a:lvl1pPr>
          </a:lstStyle>
          <a:p>
            <a:r>
              <a:rPr lang="zh-CN" altLang="en-US" smtClean="0"/>
              <a:t>单击此处编辑母版标题样式</a:t>
            </a:r>
            <a:endParaRPr lang="zh-CN" altLang="en-US"/>
          </a:p>
        </p:txBody>
      </p:sp>
      <p:sp>
        <p:nvSpPr>
          <p:cNvPr id="3" name="内容占位符 2"/>
          <p:cNvSpPr>
            <a:spLocks noGrp="1"/>
          </p:cNvSpPr>
          <p:nvPr>
            <p:ph idx="1"/>
          </p:nvPr>
        </p:nvSpPr>
        <p:spPr>
          <a:xfrm>
            <a:off x="3575050" y="204851"/>
            <a:ext cx="5111750" cy="4391190"/>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文本占位符 3"/>
          <p:cNvSpPr>
            <a:spLocks noGrp="1"/>
          </p:cNvSpPr>
          <p:nvPr>
            <p:ph type="body" sz="half" idx="2"/>
          </p:nvPr>
        </p:nvSpPr>
        <p:spPr>
          <a:xfrm>
            <a:off x="457201" y="1076658"/>
            <a:ext cx="3008313" cy="351938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smtClean="0"/>
              <a:t>单击此处编辑母版文本样式</a:t>
            </a:r>
          </a:p>
        </p:txBody>
      </p:sp>
      <p:sp>
        <p:nvSpPr>
          <p:cNvPr id="5" name="日期占位符 4"/>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图片与标题">
    <p:spTree>
      <p:nvGrpSpPr>
        <p:cNvPr id="1" name=""/>
        <p:cNvGrpSpPr/>
        <p:nvPr/>
      </p:nvGrpSpPr>
      <p:grpSpPr>
        <a:xfrm>
          <a:off x="0" y="0"/>
          <a:ext cx="0" cy="0"/>
          <a:chOff x="0" y="0"/>
          <a:chExt cx="0" cy="0"/>
        </a:xfrm>
      </p:grpSpPr>
      <p:sp>
        <p:nvSpPr>
          <p:cNvPr id="2" name="标题 1"/>
          <p:cNvSpPr>
            <a:spLocks noGrp="1"/>
          </p:cNvSpPr>
          <p:nvPr>
            <p:ph type="title"/>
          </p:nvPr>
        </p:nvSpPr>
        <p:spPr>
          <a:xfrm>
            <a:off x="1792288" y="3601561"/>
            <a:ext cx="5486400" cy="425185"/>
          </a:xfrm>
        </p:spPr>
        <p:txBody>
          <a:bodyPr anchor="b"/>
          <a:lstStyle>
            <a:lvl1pPr algn="l">
              <a:defRPr sz="2000" b="1"/>
            </a:lvl1pPr>
          </a:lstStyle>
          <a:p>
            <a:r>
              <a:rPr lang="zh-CN" altLang="en-US" smtClean="0"/>
              <a:t>单击此处编辑母版标题样式</a:t>
            </a:r>
            <a:endParaRPr lang="zh-CN" altLang="en-US"/>
          </a:p>
        </p:txBody>
      </p:sp>
      <p:sp>
        <p:nvSpPr>
          <p:cNvPr id="3" name="图片占位符 2"/>
          <p:cNvSpPr>
            <a:spLocks noGrp="1"/>
          </p:cNvSpPr>
          <p:nvPr>
            <p:ph type="pic" idx="1"/>
          </p:nvPr>
        </p:nvSpPr>
        <p:spPr>
          <a:xfrm>
            <a:off x="1792288" y="459723"/>
            <a:ext cx="5486400" cy="3087053"/>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zh-CN" altLang="en-US"/>
          </a:p>
        </p:txBody>
      </p:sp>
      <p:sp>
        <p:nvSpPr>
          <p:cNvPr id="4" name="文本占位符 3"/>
          <p:cNvSpPr>
            <a:spLocks noGrp="1"/>
          </p:cNvSpPr>
          <p:nvPr>
            <p:ph type="body" sz="half" idx="2"/>
          </p:nvPr>
        </p:nvSpPr>
        <p:spPr>
          <a:xfrm>
            <a:off x="1792288" y="4026746"/>
            <a:ext cx="5486400" cy="60383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zh-CN" altLang="en-US" smtClean="0"/>
              <a:t>单击此处编辑母版文本样式</a:t>
            </a:r>
          </a:p>
        </p:txBody>
      </p:sp>
      <p:sp>
        <p:nvSpPr>
          <p:cNvPr id="5" name="日期占位符 4"/>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6" name="页脚占位符 5"/>
          <p:cNvSpPr>
            <a:spLocks noGrp="1"/>
          </p:cNvSpPr>
          <p:nvPr>
            <p:ph type="ftr" sz="quarter" idx="11"/>
          </p:nvPr>
        </p:nvSpPr>
        <p:spPr/>
        <p:txBody>
          <a:bodyPr/>
          <a:lstStyle/>
          <a:p>
            <a:endParaRPr lang="zh-CN" altLang="en-US"/>
          </a:p>
        </p:txBody>
      </p:sp>
      <p:sp>
        <p:nvSpPr>
          <p:cNvPr id="7" name="灯片编号占位符 6"/>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标题和竖排文字">
    <p:spTree>
      <p:nvGrpSpPr>
        <p:cNvPr id="1" name=""/>
        <p:cNvGrpSpPr/>
        <p:nvPr/>
      </p:nvGrpSpPr>
      <p:grpSpPr>
        <a:xfrm>
          <a:off x="0" y="0"/>
          <a:ext cx="0" cy="0"/>
          <a:chOff x="0" y="0"/>
          <a:chExt cx="0" cy="0"/>
        </a:xfrm>
      </p:grpSpPr>
      <p:sp>
        <p:nvSpPr>
          <p:cNvPr id="2" name="标题 1"/>
          <p:cNvSpPr>
            <a:spLocks noGrp="1"/>
          </p:cNvSpPr>
          <p:nvPr>
            <p:ph type="title"/>
          </p:nvPr>
        </p:nvSpPr>
        <p:spPr/>
        <p:txBody>
          <a:bodyPr/>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p:txBody>
          <a:bodyPr vert="eaVert"/>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垂直排列标题与文本">
    <p:spTree>
      <p:nvGrpSpPr>
        <p:cNvPr id="1" name=""/>
        <p:cNvGrpSpPr/>
        <p:nvPr/>
      </p:nvGrpSpPr>
      <p:grpSpPr>
        <a:xfrm>
          <a:off x="0" y="0"/>
          <a:ext cx="0" cy="0"/>
          <a:chOff x="0" y="0"/>
          <a:chExt cx="0" cy="0"/>
        </a:xfrm>
      </p:grpSpPr>
      <p:sp>
        <p:nvSpPr>
          <p:cNvPr id="2" name="竖排标题 1"/>
          <p:cNvSpPr>
            <a:spLocks noGrp="1"/>
          </p:cNvSpPr>
          <p:nvPr>
            <p:ph type="title" orient="vert"/>
          </p:nvPr>
        </p:nvSpPr>
        <p:spPr>
          <a:xfrm>
            <a:off x="6629400" y="154829"/>
            <a:ext cx="2057400" cy="3293095"/>
          </a:xfrm>
        </p:spPr>
        <p:txBody>
          <a:bodyPr vert="eaVert"/>
          <a:lstStyle/>
          <a:p>
            <a:r>
              <a:rPr lang="zh-CN" altLang="en-US" smtClean="0"/>
              <a:t>单击此处编辑母版标题样式</a:t>
            </a:r>
            <a:endParaRPr lang="zh-CN" altLang="en-US"/>
          </a:p>
        </p:txBody>
      </p:sp>
      <p:sp>
        <p:nvSpPr>
          <p:cNvPr id="3" name="竖排文字占位符 2"/>
          <p:cNvSpPr>
            <a:spLocks noGrp="1"/>
          </p:cNvSpPr>
          <p:nvPr>
            <p:ph type="body" orient="vert" idx="1"/>
          </p:nvPr>
        </p:nvSpPr>
        <p:spPr>
          <a:xfrm>
            <a:off x="457200" y="154829"/>
            <a:ext cx="6019800" cy="3293095"/>
          </a:xfrm>
        </p:spPr>
        <p:txBody>
          <a:bodyPr vert="eaVert"/>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10"/>
          </p:nvPr>
        </p:nvSpPr>
        <p:spPr/>
        <p:txBody>
          <a:bodyPr/>
          <a:lstStyle/>
          <a:p>
            <a:fld id="{5F751B4B-5E3F-4C3B-A8A2-EC9450109A81}" type="datetimeFigureOut">
              <a:rPr lang="zh-CN" altLang="en-US" smtClean="0"/>
              <a:pPr/>
              <a:t>2018/1/25</a:t>
            </a:fld>
            <a:endParaRPr lang="zh-CN" altLang="en-US"/>
          </a:p>
        </p:txBody>
      </p:sp>
      <p:sp>
        <p:nvSpPr>
          <p:cNvPr id="5" name="页脚占位符 4"/>
          <p:cNvSpPr>
            <a:spLocks noGrp="1"/>
          </p:cNvSpPr>
          <p:nvPr>
            <p:ph type="ftr" sz="quarter" idx="11"/>
          </p:nvPr>
        </p:nvSpPr>
        <p:spPr/>
        <p:txBody>
          <a:bodyPr/>
          <a:lstStyle/>
          <a:p>
            <a:endParaRPr lang="zh-CN" altLang="en-US"/>
          </a:p>
        </p:txBody>
      </p:sp>
      <p:sp>
        <p:nvSpPr>
          <p:cNvPr id="6" name="灯片编号占位符 5"/>
          <p:cNvSpPr>
            <a:spLocks noGrp="1"/>
          </p:cNvSpPr>
          <p:nvPr>
            <p:ph type="sldNum" sz="quarter" idx="12"/>
          </p:nvPr>
        </p:nvSpPr>
        <p:spPr/>
        <p:txBody>
          <a:bodyPr/>
          <a:lstStyle/>
          <a:p>
            <a:fld id="{1D0542FC-8415-4267-8C0D-2804302A562F}" type="slidenum">
              <a:rPr lang="zh-CN" altLang="en-US" smtClean="0"/>
              <a:pPr/>
              <a:t>‹#›</a:t>
            </a:fld>
            <a:endParaRPr lang="zh-CN" altLang="en-US"/>
          </a:p>
        </p:txBody>
      </p:sp>
    </p:spTree>
  </p:cSld>
  <p:clrMapOvr>
    <a:masterClrMapping/>
  </p:clrMapOvr>
  <p:transition spd="slow" advClick="0" advTm="0">
    <p:random/>
  </p:transition>
</p:sldLayout>
</file>

<file path=ppt/slideLayouts/slideLayout12.xml><?xml version="1.0" encoding="utf-8"?>
<p:sldLayout xmlns:a="http://schemas.openxmlformats.org/drawingml/2006/main" xmlns:r="http://schemas.openxmlformats.org/officeDocument/2006/relationships" xmlns:p="http://schemas.openxmlformats.org/presentationml/2006/main" userDrawn="1">
  <p:cSld name="1_仅标题">
    <p:spTree>
      <p:nvGrpSpPr>
        <p:cNvPr id="1" name=""/>
        <p:cNvGrpSpPr/>
        <p:nvPr/>
      </p:nvGrpSpPr>
      <p:grpSpPr>
        <a:xfrm>
          <a:off x="0" y="0"/>
          <a:ext cx="0" cy="0"/>
          <a:chOff x="0" y="0"/>
          <a:chExt cx="0" cy="0"/>
        </a:xfrm>
      </p:grpSpPr>
      <p:sp>
        <p:nvSpPr>
          <p:cNvPr id="15" name="任意多边形 14"/>
          <p:cNvSpPr/>
          <p:nvPr userDrawn="1"/>
        </p:nvSpPr>
        <p:spPr>
          <a:xfrm>
            <a:off x="8711160" y="4723360"/>
            <a:ext cx="432841" cy="432974"/>
          </a:xfrm>
          <a:custGeom>
            <a:avLst/>
            <a:gdLst>
              <a:gd name="connsiteX0" fmla="*/ 689548 w 1064301"/>
              <a:gd name="connsiteY0" fmla="*/ 0 h 1064301"/>
              <a:gd name="connsiteX1" fmla="*/ 957951 w 1064301"/>
              <a:gd name="connsiteY1" fmla="*/ 54188 h 1064301"/>
              <a:gd name="connsiteX2" fmla="*/ 1064301 w 1064301"/>
              <a:gd name="connsiteY2" fmla="*/ 111913 h 1064301"/>
              <a:gd name="connsiteX3" fmla="*/ 1064301 w 1064301"/>
              <a:gd name="connsiteY3" fmla="*/ 1064301 h 1064301"/>
              <a:gd name="connsiteX4" fmla="*/ 111913 w 1064301"/>
              <a:gd name="connsiteY4" fmla="*/ 1064301 h 1064301"/>
              <a:gd name="connsiteX5" fmla="*/ 54188 w 1064301"/>
              <a:gd name="connsiteY5" fmla="*/ 957951 h 1064301"/>
              <a:gd name="connsiteX6" fmla="*/ 0 w 1064301"/>
              <a:gd name="connsiteY6" fmla="*/ 689548 h 1064301"/>
              <a:gd name="connsiteX7" fmla="*/ 689548 w 1064301"/>
              <a:gd name="connsiteY7" fmla="*/ 0 h 10643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064301" h="1064301">
                <a:moveTo>
                  <a:pt x="689548" y="0"/>
                </a:moveTo>
                <a:cubicBezTo>
                  <a:pt x="784755" y="0"/>
                  <a:pt x="875455" y="19295"/>
                  <a:pt x="957951" y="54188"/>
                </a:cubicBezTo>
                <a:lnTo>
                  <a:pt x="1064301" y="111913"/>
                </a:lnTo>
                <a:lnTo>
                  <a:pt x="1064301" y="1064301"/>
                </a:lnTo>
                <a:lnTo>
                  <a:pt x="111913" y="1064301"/>
                </a:lnTo>
                <a:lnTo>
                  <a:pt x="54188" y="957951"/>
                </a:lnTo>
                <a:cubicBezTo>
                  <a:pt x="19295" y="875455"/>
                  <a:pt x="0" y="784755"/>
                  <a:pt x="0" y="689548"/>
                </a:cubicBezTo>
                <a:cubicBezTo>
                  <a:pt x="0" y="308721"/>
                  <a:pt x="308721" y="0"/>
                  <a:pt x="689548" y="0"/>
                </a:cubicBezTo>
                <a:close/>
              </a:path>
            </a:pathLst>
          </a:custGeom>
          <a:solidFill>
            <a:schemeClr val="bg1">
              <a:alpha val="3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zh-CN" altLang="en-US"/>
          </a:p>
        </p:txBody>
      </p:sp>
      <p:sp>
        <p:nvSpPr>
          <p:cNvPr id="3" name="TextBox 15"/>
          <p:cNvSpPr txBox="1"/>
          <p:nvPr userDrawn="1"/>
        </p:nvSpPr>
        <p:spPr>
          <a:xfrm>
            <a:off x="8785275" y="4860172"/>
            <a:ext cx="340825" cy="221197"/>
          </a:xfrm>
          <a:prstGeom prst="rect">
            <a:avLst/>
          </a:prstGeom>
          <a:noFill/>
        </p:spPr>
        <p:txBody>
          <a:bodyPr wrap="square" lIns="51419" tIns="25709" rIns="51419" bIns="25709" rtlCol="0">
            <a:spAutoFit/>
          </a:bodyPr>
          <a:lstStyle/>
          <a:p>
            <a:pPr algn="ctr"/>
            <a:fld id="{2EEF1883-7A0E-4F66-9932-E581691AD397}" type="slidenum">
              <a:rPr lang="zh-CN" altLang="en-US" sz="1100" smtClean="0">
                <a:solidFill>
                  <a:schemeClr val="bg1">
                    <a:lumMod val="85000"/>
                  </a:schemeClr>
                </a:solidFill>
                <a:latin typeface="Arial Unicode MS" panose="020B0604020202020204" pitchFamily="34" charset="-122"/>
                <a:ea typeface="Arial Unicode MS" panose="020B0604020202020204" pitchFamily="34" charset="-122"/>
                <a:cs typeface="Arial Unicode MS" panose="020B0604020202020204" pitchFamily="34" charset="-122"/>
              </a:rPr>
              <a:pPr algn="ctr"/>
              <a:t>‹#›</a:t>
            </a:fld>
            <a:r>
              <a:rPr lang="zh-CN" altLang="en-US" sz="1100" dirty="0" smtClean="0">
                <a:solidFill>
                  <a:schemeClr val="bg1">
                    <a:lumMod val="85000"/>
                  </a:schemeClr>
                </a:solidFill>
                <a:latin typeface="Arial Unicode MS" panose="020B0604020202020204" pitchFamily="34" charset="-122"/>
                <a:ea typeface="Arial Unicode MS" panose="020B0604020202020204" pitchFamily="34" charset="-122"/>
                <a:cs typeface="Arial Unicode MS" panose="020B0604020202020204" pitchFamily="34" charset="-122"/>
              </a:rPr>
              <a:t> </a:t>
            </a:r>
            <a:endParaRPr lang="zh-CN" altLang="en-US" sz="1100" b="0" dirty="0">
              <a:solidFill>
                <a:schemeClr val="bg1">
                  <a:lumMod val="85000"/>
                </a:schemeClr>
              </a:solidFill>
              <a:latin typeface="Arial Unicode MS" panose="020B0604020202020204" pitchFamily="34" charset="-122"/>
              <a:ea typeface="Arial Unicode MS" panose="020B0604020202020204" pitchFamily="34" charset="-122"/>
              <a:cs typeface="Arial Unicode MS" panose="020B0604020202020204" pitchFamily="34" charset="-122"/>
            </a:endParaRPr>
          </a:p>
        </p:txBody>
      </p:sp>
    </p:spTree>
    <p:extLst>
      <p:ext uri="{BB962C8B-B14F-4D97-AF65-F5344CB8AC3E}">
        <p14:creationId xmlns="" xmlns:p14="http://schemas.microsoft.com/office/powerpoint/2010/main" val="1403200742"/>
      </p:ext>
    </p:extLst>
  </p:cSld>
  <p:clrMapOvr>
    <a:masterClrMapping/>
  </p:clrMapOvr>
  <p:transition spd="slow" advClick="0" advTm="0">
    <p:random/>
  </p:transition>
  <p:timing>
    <p:tnLst>
      <p:par>
        <p:cTn id="1" dur="indefinite" restart="never" nodeType="tmRoot"/>
      </p:par>
    </p:tnLst>
  </p:timing>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标题占位符 1"/>
          <p:cNvSpPr>
            <a:spLocks noGrp="1"/>
          </p:cNvSpPr>
          <p:nvPr>
            <p:ph type="title"/>
          </p:nvPr>
        </p:nvSpPr>
        <p:spPr>
          <a:xfrm>
            <a:off x="457200" y="206042"/>
            <a:ext cx="8229600" cy="857515"/>
          </a:xfrm>
          <a:prstGeom prst="rect">
            <a:avLst/>
          </a:prstGeom>
        </p:spPr>
        <p:txBody>
          <a:bodyPr vert="horz" lIns="91440" tIns="45720" rIns="91440" bIns="45720" rtlCol="0" anchor="ctr">
            <a:normAutofit/>
          </a:bodyPr>
          <a:lstStyle/>
          <a:p>
            <a:r>
              <a:rPr lang="zh-CN" altLang="en-US" smtClean="0"/>
              <a:t>单击此处编辑母版标题样式</a:t>
            </a:r>
            <a:endParaRPr lang="zh-CN" altLang="en-US"/>
          </a:p>
        </p:txBody>
      </p:sp>
      <p:sp>
        <p:nvSpPr>
          <p:cNvPr id="3" name="文本占位符 2"/>
          <p:cNvSpPr>
            <a:spLocks noGrp="1"/>
          </p:cNvSpPr>
          <p:nvPr>
            <p:ph type="body" idx="1"/>
          </p:nvPr>
        </p:nvSpPr>
        <p:spPr>
          <a:xfrm>
            <a:off x="457200" y="1200521"/>
            <a:ext cx="8229600" cy="3395520"/>
          </a:xfrm>
          <a:prstGeom prst="rect">
            <a:avLst/>
          </a:prstGeom>
        </p:spPr>
        <p:txBody>
          <a:bodyPr vert="horz" lIns="91440" tIns="45720" rIns="91440" bIns="45720" rtlCol="0">
            <a:normAutofit/>
          </a:bodyPr>
          <a:lstStyle/>
          <a:p>
            <a:pPr lvl="0"/>
            <a:r>
              <a:rPr lang="zh-CN" altLang="en-US" smtClean="0"/>
              <a:t>单击此处编辑母版文本样式</a:t>
            </a:r>
          </a:p>
          <a:p>
            <a:pPr lvl="1"/>
            <a:r>
              <a:rPr lang="zh-CN" altLang="en-US" smtClean="0"/>
              <a:t>第二级</a:t>
            </a:r>
          </a:p>
          <a:p>
            <a:pPr lvl="2"/>
            <a:r>
              <a:rPr lang="zh-CN" altLang="en-US" smtClean="0"/>
              <a:t>第三级</a:t>
            </a:r>
          </a:p>
          <a:p>
            <a:pPr lvl="3"/>
            <a:r>
              <a:rPr lang="zh-CN" altLang="en-US" smtClean="0"/>
              <a:t>第四级</a:t>
            </a:r>
          </a:p>
          <a:p>
            <a:pPr lvl="4"/>
            <a:r>
              <a:rPr lang="zh-CN" altLang="en-US" smtClean="0"/>
              <a:t>第五级</a:t>
            </a:r>
            <a:endParaRPr lang="zh-CN" altLang="en-US"/>
          </a:p>
        </p:txBody>
      </p:sp>
      <p:sp>
        <p:nvSpPr>
          <p:cNvPr id="4" name="日期占位符 3"/>
          <p:cNvSpPr>
            <a:spLocks noGrp="1"/>
          </p:cNvSpPr>
          <p:nvPr>
            <p:ph type="dt" sz="half" idx="2"/>
          </p:nvPr>
        </p:nvSpPr>
        <p:spPr>
          <a:xfrm>
            <a:off x="457200" y="4768735"/>
            <a:ext cx="2133600" cy="273928"/>
          </a:xfrm>
          <a:prstGeom prst="rect">
            <a:avLst/>
          </a:prstGeom>
        </p:spPr>
        <p:txBody>
          <a:bodyPr vert="horz" lIns="91440" tIns="45720" rIns="91440" bIns="45720" rtlCol="0" anchor="ctr"/>
          <a:lstStyle>
            <a:lvl1pPr algn="l">
              <a:defRPr sz="1200">
                <a:solidFill>
                  <a:schemeClr val="tx1">
                    <a:tint val="75000"/>
                  </a:schemeClr>
                </a:solidFill>
              </a:defRPr>
            </a:lvl1pPr>
          </a:lstStyle>
          <a:p>
            <a:fld id="{5F751B4B-5E3F-4C3B-A8A2-EC9450109A81}" type="datetimeFigureOut">
              <a:rPr lang="zh-CN" altLang="en-US" smtClean="0"/>
              <a:pPr/>
              <a:t>2018/1/25</a:t>
            </a:fld>
            <a:endParaRPr lang="zh-CN" altLang="en-US"/>
          </a:p>
        </p:txBody>
      </p:sp>
      <p:sp>
        <p:nvSpPr>
          <p:cNvPr id="5" name="页脚占位符 4"/>
          <p:cNvSpPr>
            <a:spLocks noGrp="1"/>
          </p:cNvSpPr>
          <p:nvPr>
            <p:ph type="ftr" sz="quarter" idx="3"/>
          </p:nvPr>
        </p:nvSpPr>
        <p:spPr>
          <a:xfrm>
            <a:off x="3124200" y="4768735"/>
            <a:ext cx="2895600" cy="273928"/>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zh-CN" altLang="en-US"/>
          </a:p>
        </p:txBody>
      </p:sp>
      <p:sp>
        <p:nvSpPr>
          <p:cNvPr id="6" name="灯片编号占位符 5"/>
          <p:cNvSpPr>
            <a:spLocks noGrp="1"/>
          </p:cNvSpPr>
          <p:nvPr>
            <p:ph type="sldNum" sz="quarter" idx="4"/>
          </p:nvPr>
        </p:nvSpPr>
        <p:spPr>
          <a:xfrm>
            <a:off x="6553200" y="4768735"/>
            <a:ext cx="2133600" cy="273928"/>
          </a:xfrm>
          <a:prstGeom prst="rect">
            <a:avLst/>
          </a:prstGeom>
        </p:spPr>
        <p:txBody>
          <a:bodyPr vert="horz" lIns="91440" tIns="45720" rIns="91440" bIns="45720" rtlCol="0" anchor="ctr"/>
          <a:lstStyle>
            <a:lvl1pPr algn="r">
              <a:defRPr sz="1200">
                <a:solidFill>
                  <a:schemeClr val="tx1">
                    <a:tint val="75000"/>
                  </a:schemeClr>
                </a:solidFill>
              </a:defRPr>
            </a:lvl1pPr>
          </a:lstStyle>
          <a:p>
            <a:fld id="{1D0542FC-8415-4267-8C0D-2804302A562F}" type="slidenum">
              <a:rPr lang="zh-CN" altLang="en-US" smtClean="0"/>
              <a:pPr/>
              <a:t>‹#›</a:t>
            </a:fld>
            <a:endParaRPr lang="zh-CN" alt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Lst>
  <p:transition spd="slow" advClick="0" advTm="0">
    <p:random/>
  </p:transition>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zh-CN"/>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3.xml.rels><?xml version="1.0" encoding="UTF-8" standalone="yes"?>
<Relationships xmlns="http://schemas.openxmlformats.org/package/2006/relationships"><Relationship Id="rId3" Type="http://schemas.openxmlformats.org/officeDocument/2006/relationships/image" Target="../media/image2.png"/><Relationship Id="rId7" Type="http://schemas.openxmlformats.org/officeDocument/2006/relationships/image" Target="../media/image6.png"/><Relationship Id="rId2" Type="http://schemas.openxmlformats.org/officeDocument/2006/relationships/notesSlide" Target="../notesSlides/notesSlide1.xml"/><Relationship Id="rId1" Type="http://schemas.openxmlformats.org/officeDocument/2006/relationships/slideLayout" Target="../slideLayouts/slideLayout7.xml"/><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image" Target="../media/image3.png"/></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7.xml"/></Relationships>
</file>

<file path=ppt/slides/_rels/slide5.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notesSlide" Target="../notesSlides/notesSlide3.xml"/><Relationship Id="rId1" Type="http://schemas.openxmlformats.org/officeDocument/2006/relationships/slideLayout" Target="../slideLayouts/slideLayout7.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7.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3" Type="http://schemas.openxmlformats.org/officeDocument/2006/relationships/image" Target="../media/image8.jpeg"/><Relationship Id="rId2" Type="http://schemas.openxmlformats.org/officeDocument/2006/relationships/notesSlide" Target="../notesSlides/notesSlide6.xml"/><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3" Type="http://schemas.openxmlformats.org/officeDocument/2006/relationships/image" Target="../media/image2.png"/><Relationship Id="rId7" Type="http://schemas.openxmlformats.org/officeDocument/2006/relationships/image" Target="../media/image6.png"/><Relationship Id="rId2" Type="http://schemas.openxmlformats.org/officeDocument/2006/relationships/notesSlide" Target="../notesSlides/notesSlide7.xml"/><Relationship Id="rId1" Type="http://schemas.openxmlformats.org/officeDocument/2006/relationships/slideLayout" Target="../slideLayouts/slideLayout7.xml"/><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image" Target="../media/image3.png"/></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7.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7.xml"/></Relationships>
</file>

<file path=ppt/slides/_rels/slide13.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notesSlide" Target="../notesSlides/notesSlide11.xml"/><Relationship Id="rId1" Type="http://schemas.openxmlformats.org/officeDocument/2006/relationships/slideLayout" Target="../slideLayouts/slideLayout7.xml"/><Relationship Id="rId5" Type="http://schemas.openxmlformats.org/officeDocument/2006/relationships/image" Target="../media/image11.jpeg"/><Relationship Id="rId4" Type="http://schemas.openxmlformats.org/officeDocument/2006/relationships/image" Target="../media/image10.png"/></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7.xml"/></Relationships>
</file>

<file path=ppt/slides/_rels/slide15.xml.rels><?xml version="1.0" encoding="UTF-8" standalone="yes"?>
<Relationships xmlns="http://schemas.openxmlformats.org/package/2006/relationships"><Relationship Id="rId3" Type="http://schemas.openxmlformats.org/officeDocument/2006/relationships/image" Target="../media/image2.png"/><Relationship Id="rId7" Type="http://schemas.openxmlformats.org/officeDocument/2006/relationships/image" Target="../media/image6.png"/><Relationship Id="rId2" Type="http://schemas.openxmlformats.org/officeDocument/2006/relationships/notesSlide" Target="../notesSlides/notesSlide13.xml"/><Relationship Id="rId1" Type="http://schemas.openxmlformats.org/officeDocument/2006/relationships/slideLayout" Target="../slideLayouts/slideLayout7.xml"/><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image" Target="../media/image3.png"/></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7.xml"/></Relationships>
</file>

<file path=ppt/slides/_rels/slide17.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1.xml.rels><?xml version="1.0" encoding="UTF-8" standalone="yes"?>
<Relationships xmlns="http://schemas.openxmlformats.org/package/2006/relationships"><Relationship Id="rId3" Type="http://schemas.openxmlformats.org/officeDocument/2006/relationships/image" Target="../media/image2.png"/><Relationship Id="rId7" Type="http://schemas.openxmlformats.org/officeDocument/2006/relationships/image" Target="../media/image6.png"/><Relationship Id="rId2" Type="http://schemas.openxmlformats.org/officeDocument/2006/relationships/notesSlide" Target="../notesSlides/notesSlide15.xml"/><Relationship Id="rId1" Type="http://schemas.openxmlformats.org/officeDocument/2006/relationships/slideLayout" Target="../slideLayouts/slideLayout7.xml"/><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image" Target="../media/image3.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7.xml"/></Relationships>
</file>

<file path=ppt/slides/_rels/slide2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7.xml"/></Relationships>
</file>

<file path=ppt/slides/_rels/slide28.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Layout" Target="../slideLayouts/slideLayout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p:cNvSpPr>
            <a:spLocks noGrp="1"/>
          </p:cNvSpPr>
          <p:nvPr>
            <p:ph type="ctrTitle"/>
          </p:nvPr>
        </p:nvSpPr>
        <p:spPr/>
        <p:txBody>
          <a:bodyPr/>
          <a:lstStyle/>
          <a:p>
            <a:endParaRPr lang="zh-CN" altLang="en-US"/>
          </a:p>
        </p:txBody>
      </p:sp>
      <p:sp>
        <p:nvSpPr>
          <p:cNvPr id="3" name="副标题 2"/>
          <p:cNvSpPr>
            <a:spLocks noGrp="1"/>
          </p:cNvSpPr>
          <p:nvPr>
            <p:ph type="subTitle" idx="1"/>
          </p:nvPr>
        </p:nvSpPr>
        <p:spPr/>
        <p:txBody>
          <a:bodyPr/>
          <a:lstStyle/>
          <a:p>
            <a:endParaRPr lang="zh-CN" altLang="en-US"/>
          </a:p>
        </p:txBody>
      </p:sp>
      <p:pic>
        <p:nvPicPr>
          <p:cNvPr id="1027" name="Picture 3"/>
          <p:cNvPicPr>
            <a:picLocks noChangeAspect="1" noChangeArrowheads="1"/>
          </p:cNvPicPr>
          <p:nvPr/>
        </p:nvPicPr>
        <p:blipFill>
          <a:blip r:embed="rId2" cstate="print"/>
          <a:srcRect/>
          <a:stretch>
            <a:fillRect/>
          </a:stretch>
        </p:blipFill>
        <p:spPr bwMode="auto">
          <a:xfrm>
            <a:off x="0" y="0"/>
            <a:ext cx="9144001" cy="5148263"/>
          </a:xfrm>
          <a:prstGeom prst="rect">
            <a:avLst/>
          </a:prstGeom>
          <a:noFill/>
          <a:ln w="9525">
            <a:noFill/>
            <a:miter lim="800000"/>
            <a:headEnd/>
            <a:tailEnd/>
          </a:ln>
          <a:effectLst/>
        </p:spPr>
      </p:pic>
      <p:sp>
        <p:nvSpPr>
          <p:cNvPr id="12" name="TextBox 11"/>
          <p:cNvSpPr txBox="1"/>
          <p:nvPr/>
        </p:nvSpPr>
        <p:spPr>
          <a:xfrm>
            <a:off x="5191823" y="4551487"/>
            <a:ext cx="754150" cy="253994"/>
          </a:xfrm>
          <a:prstGeom prst="rect">
            <a:avLst/>
          </a:prstGeom>
          <a:noFill/>
        </p:spPr>
        <p:txBody>
          <a:bodyPr wrap="none" lIns="68580" tIns="34290" rIns="68580" bIns="34290" rtlCol="0">
            <a:spAutoFit/>
          </a:bodyPr>
          <a:lstStyle/>
          <a:p>
            <a:r>
              <a:rPr lang="zh-CN" altLang="en-US" sz="1200" dirty="0">
                <a:solidFill>
                  <a:schemeClr val="tx1">
                    <a:lumMod val="75000"/>
                    <a:lumOff val="25000"/>
                  </a:schemeClr>
                </a:solidFill>
                <a:latin typeface="方正兰亭中黑_GBK" panose="02000000000000000000" pitchFamily="2" charset="-122"/>
                <a:ea typeface="方正兰亭中黑_GBK" panose="02000000000000000000" pitchFamily="2" charset="-122"/>
              </a:rPr>
              <a:t>工作总结</a:t>
            </a:r>
          </a:p>
        </p:txBody>
      </p:sp>
      <p:sp>
        <p:nvSpPr>
          <p:cNvPr id="13" name="TextBox 12"/>
          <p:cNvSpPr txBox="1"/>
          <p:nvPr/>
        </p:nvSpPr>
        <p:spPr>
          <a:xfrm>
            <a:off x="1029184" y="1089410"/>
            <a:ext cx="1635063" cy="1231106"/>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defPPr>
              <a:defRPr lang="zh-CN"/>
            </a:defPPr>
            <a:lvl1pPr defTabSz="685800" fontAlgn="base">
              <a:spcBef>
                <a:spcPct val="0"/>
              </a:spcBef>
              <a:spcAft>
                <a:spcPct val="0"/>
              </a:spcAft>
              <a:defRPr sz="2700">
                <a:solidFill>
                  <a:schemeClr val="tx1">
                    <a:lumMod val="75000"/>
                    <a:lumOff val="25000"/>
                  </a:schemeClr>
                </a:solidFill>
                <a:latin typeface="Agency FB" pitchFamily="34" charset="0"/>
                <a:ea typeface="宋体" pitchFamily="2" charset="-122"/>
                <a:cs typeface="宋体" pitchFamily="2" charset="-122"/>
              </a:defRPr>
            </a:lvl1pPr>
            <a:lvl2pPr fontAlgn="base">
              <a:spcBef>
                <a:spcPct val="0"/>
              </a:spcBef>
              <a:spcAft>
                <a:spcPct val="0"/>
              </a:spcAft>
              <a:defRPr>
                <a:latin typeface="Arial" pitchFamily="34" charset="0"/>
                <a:ea typeface="宋体" pitchFamily="2" charset="-122"/>
                <a:cs typeface="宋体" pitchFamily="2" charset="-122"/>
              </a:defRPr>
            </a:lvl2pPr>
            <a:lvl3pPr fontAlgn="base">
              <a:spcBef>
                <a:spcPct val="0"/>
              </a:spcBef>
              <a:spcAft>
                <a:spcPct val="0"/>
              </a:spcAft>
              <a:defRPr>
                <a:latin typeface="Arial" pitchFamily="34" charset="0"/>
                <a:ea typeface="宋体" pitchFamily="2" charset="-122"/>
                <a:cs typeface="宋体" pitchFamily="2" charset="-122"/>
              </a:defRPr>
            </a:lvl3pPr>
            <a:lvl4pPr fontAlgn="base">
              <a:spcBef>
                <a:spcPct val="0"/>
              </a:spcBef>
              <a:spcAft>
                <a:spcPct val="0"/>
              </a:spcAft>
              <a:defRPr>
                <a:latin typeface="Arial" pitchFamily="34" charset="0"/>
                <a:ea typeface="宋体" pitchFamily="2" charset="-122"/>
                <a:cs typeface="宋体" pitchFamily="2" charset="-122"/>
              </a:defRPr>
            </a:lvl4pPr>
            <a:lvl5pPr fontAlgn="base">
              <a:spcBef>
                <a:spcPct val="0"/>
              </a:spcBef>
              <a:spcAft>
                <a:spcPct val="0"/>
              </a:spcAft>
              <a:defRPr>
                <a:latin typeface="Arial" pitchFamily="34" charset="0"/>
                <a:ea typeface="宋体" pitchFamily="2" charset="-122"/>
                <a:cs typeface="宋体" pitchFamily="2" charset="-122"/>
              </a:defRPr>
            </a:lvl5pPr>
            <a:lvl6pPr fontAlgn="base">
              <a:spcBef>
                <a:spcPct val="0"/>
              </a:spcBef>
              <a:spcAft>
                <a:spcPct val="0"/>
              </a:spcAft>
              <a:defRPr>
                <a:latin typeface="Arial" pitchFamily="34" charset="0"/>
                <a:ea typeface="宋体" pitchFamily="2" charset="-122"/>
                <a:cs typeface="宋体" pitchFamily="2" charset="-122"/>
              </a:defRPr>
            </a:lvl6pPr>
            <a:lvl7pPr fontAlgn="base">
              <a:spcBef>
                <a:spcPct val="0"/>
              </a:spcBef>
              <a:spcAft>
                <a:spcPct val="0"/>
              </a:spcAft>
              <a:defRPr>
                <a:latin typeface="Arial" pitchFamily="34" charset="0"/>
                <a:ea typeface="宋体" pitchFamily="2" charset="-122"/>
                <a:cs typeface="宋体" pitchFamily="2" charset="-122"/>
              </a:defRPr>
            </a:lvl7pPr>
            <a:lvl8pPr fontAlgn="base">
              <a:spcBef>
                <a:spcPct val="0"/>
              </a:spcBef>
              <a:spcAft>
                <a:spcPct val="0"/>
              </a:spcAft>
              <a:defRPr>
                <a:latin typeface="Arial" pitchFamily="34" charset="0"/>
                <a:ea typeface="宋体" pitchFamily="2" charset="-122"/>
                <a:cs typeface="宋体" pitchFamily="2" charset="-122"/>
              </a:defRPr>
            </a:lvl8pPr>
            <a:lvl9pPr fontAlgn="base">
              <a:spcBef>
                <a:spcPct val="0"/>
              </a:spcBef>
              <a:spcAft>
                <a:spcPct val="0"/>
              </a:spcAft>
              <a:defRPr>
                <a:latin typeface="Arial" pitchFamily="34" charset="0"/>
                <a:ea typeface="宋体" pitchFamily="2" charset="-122"/>
                <a:cs typeface="宋体" pitchFamily="2" charset="-122"/>
              </a:defRPr>
            </a:lvl9pPr>
          </a:lstStyle>
          <a:p>
            <a:r>
              <a:rPr lang="en-US" altLang="zh-CN" sz="8000" dirty="0" smtClean="0">
                <a:solidFill>
                  <a:schemeClr val="accent1">
                    <a:lumMod val="75000"/>
                  </a:schemeClr>
                </a:solidFill>
              </a:rPr>
              <a:t>20XX</a:t>
            </a:r>
            <a:endParaRPr lang="zh-CN" altLang="en-US" sz="8000" dirty="0">
              <a:solidFill>
                <a:schemeClr val="accent1">
                  <a:lumMod val="75000"/>
                </a:schemeClr>
              </a:solidFill>
            </a:endParaRPr>
          </a:p>
        </p:txBody>
      </p:sp>
      <p:sp>
        <p:nvSpPr>
          <p:cNvPr id="14" name="Freeform 7"/>
          <p:cNvSpPr>
            <a:spLocks/>
          </p:cNvSpPr>
          <p:nvPr/>
        </p:nvSpPr>
        <p:spPr bwMode="auto">
          <a:xfrm rot="2557965">
            <a:off x="3703745" y="1642356"/>
            <a:ext cx="383874" cy="394075"/>
          </a:xfrm>
          <a:custGeom>
            <a:avLst/>
            <a:gdLst>
              <a:gd name="T0" fmla="*/ 2199 w 2504"/>
              <a:gd name="T1" fmla="*/ 0 h 2504"/>
              <a:gd name="T2" fmla="*/ 2504 w 2504"/>
              <a:gd name="T3" fmla="*/ 0 h 2504"/>
              <a:gd name="T4" fmla="*/ 2504 w 2504"/>
              <a:gd name="T5" fmla="*/ 2504 h 2504"/>
              <a:gd name="T6" fmla="*/ 0 w 2504"/>
              <a:gd name="T7" fmla="*/ 2504 h 2504"/>
              <a:gd name="T8" fmla="*/ 0 w 2504"/>
              <a:gd name="T9" fmla="*/ 2199 h 2504"/>
              <a:gd name="T10" fmla="*/ 1970 w 2504"/>
              <a:gd name="T11" fmla="*/ 2199 h 2504"/>
              <a:gd name="T12" fmla="*/ 87 w 2504"/>
              <a:gd name="T13" fmla="*/ 315 h 2504"/>
              <a:gd name="T14" fmla="*/ 303 w 2504"/>
              <a:gd name="T15" fmla="*/ 99 h 2504"/>
              <a:gd name="T16" fmla="*/ 2199 w 2504"/>
              <a:gd name="T17" fmla="*/ 1996 h 2504"/>
              <a:gd name="T18" fmla="*/ 2199 w 2504"/>
              <a:gd name="T19" fmla="*/ 0 h 25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504" h="2504">
                <a:moveTo>
                  <a:pt x="2199" y="0"/>
                </a:moveTo>
                <a:lnTo>
                  <a:pt x="2504" y="0"/>
                </a:lnTo>
                <a:lnTo>
                  <a:pt x="2504" y="2504"/>
                </a:lnTo>
                <a:lnTo>
                  <a:pt x="0" y="2504"/>
                </a:lnTo>
                <a:lnTo>
                  <a:pt x="0" y="2199"/>
                </a:lnTo>
                <a:lnTo>
                  <a:pt x="1970" y="2199"/>
                </a:lnTo>
                <a:lnTo>
                  <a:pt x="87" y="315"/>
                </a:lnTo>
                <a:lnTo>
                  <a:pt x="303" y="99"/>
                </a:lnTo>
                <a:lnTo>
                  <a:pt x="2199" y="1996"/>
                </a:lnTo>
                <a:lnTo>
                  <a:pt x="2199" y="0"/>
                </a:lnTo>
                <a:close/>
              </a:path>
            </a:pathLst>
          </a:custGeom>
          <a:solidFill>
            <a:schemeClr val="accent1"/>
          </a:solidFill>
          <a:ln>
            <a:noFill/>
          </a:ln>
        </p:spPr>
        <p:txBody>
          <a:bodyPr vert="horz" wrap="square" lIns="68571" tIns="34285" rIns="68571" bIns="34285" numCol="1" anchor="t" anchorCtr="0" compatLnSpc="1">
            <a:prstTxWarp prst="textNoShape">
              <a:avLst/>
            </a:prstTxWarp>
          </a:bodyPr>
          <a:lstStyle/>
          <a:p>
            <a:endParaRPr lang="zh-CN" altLang="en-US">
              <a:latin typeface="微软雅黑" panose="020B0503020204020204" pitchFamily="34" charset="-122"/>
              <a:ea typeface="微软雅黑" panose="020B0503020204020204" pitchFamily="34" charset="-122"/>
            </a:endParaRPr>
          </a:p>
        </p:txBody>
      </p:sp>
      <p:cxnSp>
        <p:nvCxnSpPr>
          <p:cNvPr id="16" name="直接连接符 15"/>
          <p:cNvCxnSpPr/>
          <p:nvPr/>
        </p:nvCxnSpPr>
        <p:spPr>
          <a:xfrm>
            <a:off x="539552" y="2323966"/>
            <a:ext cx="4608512" cy="0"/>
          </a:xfrm>
          <a:prstGeom prst="line">
            <a:avLst/>
          </a:prstGeom>
          <a:ln w="12700">
            <a:solidFill>
              <a:schemeClr val="tx1"/>
            </a:solidFill>
            <a:prstDash val="sysDot"/>
          </a:ln>
        </p:spPr>
        <p:style>
          <a:lnRef idx="1">
            <a:schemeClr val="accent1"/>
          </a:lnRef>
          <a:fillRef idx="0">
            <a:schemeClr val="accent1"/>
          </a:fillRef>
          <a:effectRef idx="0">
            <a:schemeClr val="accent1"/>
          </a:effectRef>
          <a:fontRef idx="minor">
            <a:schemeClr val="tx1"/>
          </a:fontRef>
        </p:style>
      </p:cxnSp>
      <p:sp>
        <p:nvSpPr>
          <p:cNvPr id="17" name="矩形 16"/>
          <p:cNvSpPr/>
          <p:nvPr/>
        </p:nvSpPr>
        <p:spPr>
          <a:xfrm>
            <a:off x="467544" y="2464532"/>
            <a:ext cx="4695516" cy="646331"/>
          </a:xfrm>
          <a:prstGeom prst="rect">
            <a:avLst/>
          </a:prstGeom>
        </p:spPr>
        <p:txBody>
          <a:bodyPr wrap="none">
            <a:spAutoFit/>
          </a:bodyPr>
          <a:lstStyle/>
          <a:p>
            <a:pPr fontAlgn="auto">
              <a:spcBef>
                <a:spcPts val="0"/>
              </a:spcBef>
              <a:spcAft>
                <a:spcPts val="0"/>
              </a:spcAft>
              <a:defRPr/>
            </a:pPr>
            <a:r>
              <a:rPr lang="zh-CN" altLang="en-US" sz="3600" b="1" spc="300" dirty="0">
                <a:solidFill>
                  <a:srgbClr val="C00000"/>
                </a:solidFill>
                <a:latin typeface="微软雅黑" pitchFamily="34" charset="-122"/>
                <a:ea typeface="微软雅黑" pitchFamily="34" charset="-122"/>
                <a:sym typeface="微软雅黑" pitchFamily="34" charset="-122"/>
              </a:rPr>
              <a:t>感</a:t>
            </a:r>
            <a:r>
              <a:rPr lang="zh-CN" altLang="en-US" sz="3600" b="1" spc="300" dirty="0" smtClean="0">
                <a:solidFill>
                  <a:srgbClr val="C00000"/>
                </a:solidFill>
                <a:latin typeface="微软雅黑" pitchFamily="34" charset="-122"/>
                <a:ea typeface="微软雅黑" pitchFamily="34" charset="-122"/>
                <a:sym typeface="微软雅黑" pitchFamily="34" charset="-122"/>
              </a:rPr>
              <a:t>恩母亲节</a:t>
            </a:r>
            <a:r>
              <a:rPr lang="en-US" altLang="zh-CN" sz="3600" b="1" spc="300" dirty="0" smtClean="0">
                <a:solidFill>
                  <a:srgbClr val="C00000"/>
                </a:solidFill>
                <a:latin typeface="微软雅黑" pitchFamily="34" charset="-122"/>
                <a:ea typeface="微软雅黑" pitchFamily="34" charset="-122"/>
                <a:sym typeface="微软雅黑" pitchFamily="34" charset="-122"/>
              </a:rPr>
              <a:t>PPT</a:t>
            </a:r>
            <a:r>
              <a:rPr lang="zh-CN" altLang="en-US" sz="3600" b="1" spc="300" dirty="0" smtClean="0">
                <a:solidFill>
                  <a:srgbClr val="C00000"/>
                </a:solidFill>
                <a:latin typeface="微软雅黑" pitchFamily="34" charset="-122"/>
                <a:ea typeface="微软雅黑" pitchFamily="34" charset="-122"/>
                <a:sym typeface="微软雅黑" pitchFamily="34" charset="-122"/>
              </a:rPr>
              <a:t>模板</a:t>
            </a:r>
            <a:endParaRPr lang="zh-CN" altLang="en-US" sz="3600" b="1" spc="300" dirty="0">
              <a:solidFill>
                <a:srgbClr val="C00000"/>
              </a:solidFill>
              <a:latin typeface="微软雅黑" pitchFamily="34" charset="-122"/>
              <a:ea typeface="微软雅黑" pitchFamily="34" charset="-122"/>
              <a:sym typeface="微软雅黑" pitchFamily="34" charset="-122"/>
            </a:endParaRPr>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4" fill="hold" grpId="0" nodeType="afterEffect">
                                  <p:stCondLst>
                                    <p:cond delay="0"/>
                                  </p:stCondLst>
                                  <p:iterate type="lt">
                                    <p:tmPct val="10000"/>
                                  </p:iterate>
                                  <p:childTnLst>
                                    <p:set>
                                      <p:cBhvr>
                                        <p:cTn id="6" dur="1" fill="hold">
                                          <p:stCondLst>
                                            <p:cond delay="0"/>
                                          </p:stCondLst>
                                        </p:cTn>
                                        <p:tgtEl>
                                          <p:spTgt spid="13"/>
                                        </p:tgtEl>
                                        <p:attrNameLst>
                                          <p:attrName>style.visibility</p:attrName>
                                        </p:attrNameLst>
                                      </p:cBhvr>
                                      <p:to>
                                        <p:strVal val="visible"/>
                                      </p:to>
                                    </p:set>
                                    <p:anim calcmode="lin" valueType="num">
                                      <p:cBhvr additive="base">
                                        <p:cTn id="7" dur="500"/>
                                        <p:tgtEl>
                                          <p:spTgt spid="13"/>
                                        </p:tgtEl>
                                        <p:attrNameLst>
                                          <p:attrName>ppt_y</p:attrName>
                                        </p:attrNameLst>
                                      </p:cBhvr>
                                      <p:tavLst>
                                        <p:tav tm="0">
                                          <p:val>
                                            <p:strVal val="#ppt_y+#ppt_h*1.125000"/>
                                          </p:val>
                                        </p:tav>
                                        <p:tav tm="100000">
                                          <p:val>
                                            <p:strVal val="#ppt_y"/>
                                          </p:val>
                                        </p:tav>
                                      </p:tavLst>
                                    </p:anim>
                                    <p:animEffect transition="in" filter="wipe(up)">
                                      <p:cBhvr>
                                        <p:cTn id="8" dur="500"/>
                                        <p:tgtEl>
                                          <p:spTgt spid="13"/>
                                        </p:tgtEl>
                                      </p:cBhvr>
                                    </p:animEffect>
                                  </p:childTnLst>
                                </p:cTn>
                              </p:par>
                              <p:par>
                                <p:cTn id="9" presetID="22" presetClass="entr" presetSubtype="8" fill="hold" grpId="0" nodeType="withEffect">
                                  <p:stCondLst>
                                    <p:cond delay="1000"/>
                                  </p:stCondLst>
                                  <p:childTnLst>
                                    <p:set>
                                      <p:cBhvr>
                                        <p:cTn id="10" dur="1" fill="hold">
                                          <p:stCondLst>
                                            <p:cond delay="0"/>
                                          </p:stCondLst>
                                        </p:cTn>
                                        <p:tgtEl>
                                          <p:spTgt spid="12"/>
                                        </p:tgtEl>
                                        <p:attrNameLst>
                                          <p:attrName>style.visibility</p:attrName>
                                        </p:attrNameLst>
                                      </p:cBhvr>
                                      <p:to>
                                        <p:strVal val="visible"/>
                                      </p:to>
                                    </p:set>
                                    <p:animEffect transition="in" filter="wipe(left)">
                                      <p:cBhvr>
                                        <p:cTn id="11" dur="200"/>
                                        <p:tgtEl>
                                          <p:spTgt spid="12"/>
                                        </p:tgtEl>
                                      </p:cBhvr>
                                    </p:animEffect>
                                  </p:childTnLst>
                                </p:cTn>
                              </p:par>
                            </p:childTnLst>
                          </p:cTn>
                        </p:par>
                        <p:par>
                          <p:cTn id="12" fill="hold">
                            <p:stCondLst>
                              <p:cond delay="1200"/>
                            </p:stCondLst>
                            <p:childTnLst>
                              <p:par>
                                <p:cTn id="13" presetID="47" presetClass="entr" presetSubtype="0" fill="hold" grpId="0" nodeType="afterEffect">
                                  <p:stCondLst>
                                    <p:cond delay="0"/>
                                  </p:stCondLst>
                                  <p:childTnLst>
                                    <p:set>
                                      <p:cBhvr>
                                        <p:cTn id="14" dur="1" fill="hold">
                                          <p:stCondLst>
                                            <p:cond delay="0"/>
                                          </p:stCondLst>
                                        </p:cTn>
                                        <p:tgtEl>
                                          <p:spTgt spid="14"/>
                                        </p:tgtEl>
                                        <p:attrNameLst>
                                          <p:attrName>style.visibility</p:attrName>
                                        </p:attrNameLst>
                                      </p:cBhvr>
                                      <p:to>
                                        <p:strVal val="visible"/>
                                      </p:to>
                                    </p:set>
                                    <p:animEffect transition="in" filter="fade">
                                      <p:cBhvr>
                                        <p:cTn id="15" dur="500"/>
                                        <p:tgtEl>
                                          <p:spTgt spid="14"/>
                                        </p:tgtEl>
                                      </p:cBhvr>
                                    </p:animEffect>
                                    <p:anim calcmode="lin" valueType="num">
                                      <p:cBhvr>
                                        <p:cTn id="16" dur="500" fill="hold"/>
                                        <p:tgtEl>
                                          <p:spTgt spid="14"/>
                                        </p:tgtEl>
                                        <p:attrNameLst>
                                          <p:attrName>ppt_x</p:attrName>
                                        </p:attrNameLst>
                                      </p:cBhvr>
                                      <p:tavLst>
                                        <p:tav tm="0">
                                          <p:val>
                                            <p:strVal val="#ppt_x"/>
                                          </p:val>
                                        </p:tav>
                                        <p:tav tm="100000">
                                          <p:val>
                                            <p:strVal val="#ppt_x"/>
                                          </p:val>
                                        </p:tav>
                                      </p:tavLst>
                                    </p:anim>
                                    <p:anim calcmode="lin" valueType="num">
                                      <p:cBhvr>
                                        <p:cTn id="17" dur="500" fill="hold"/>
                                        <p:tgtEl>
                                          <p:spTgt spid="14"/>
                                        </p:tgtEl>
                                        <p:attrNameLst>
                                          <p:attrName>ppt_y</p:attrName>
                                        </p:attrNameLst>
                                      </p:cBhvr>
                                      <p:tavLst>
                                        <p:tav tm="0">
                                          <p:val>
                                            <p:strVal val="#ppt_y-.1"/>
                                          </p:val>
                                        </p:tav>
                                        <p:tav tm="100000">
                                          <p:val>
                                            <p:strVal val="#ppt_y"/>
                                          </p:val>
                                        </p:tav>
                                      </p:tavLst>
                                    </p:anim>
                                  </p:childTnLst>
                                </p:cTn>
                              </p:par>
                            </p:childTnLst>
                          </p:cTn>
                        </p:par>
                        <p:par>
                          <p:cTn id="18" fill="hold">
                            <p:stCondLst>
                              <p:cond delay="1700"/>
                            </p:stCondLst>
                            <p:childTnLst>
                              <p:par>
                                <p:cTn id="19" presetID="22" presetClass="entr" presetSubtype="8" fill="hold" nodeType="afterEffect">
                                  <p:stCondLst>
                                    <p:cond delay="0"/>
                                  </p:stCondLst>
                                  <p:childTnLst>
                                    <p:set>
                                      <p:cBhvr>
                                        <p:cTn id="20" dur="1" fill="hold">
                                          <p:stCondLst>
                                            <p:cond delay="0"/>
                                          </p:stCondLst>
                                        </p:cTn>
                                        <p:tgtEl>
                                          <p:spTgt spid="16"/>
                                        </p:tgtEl>
                                        <p:attrNameLst>
                                          <p:attrName>style.visibility</p:attrName>
                                        </p:attrNameLst>
                                      </p:cBhvr>
                                      <p:to>
                                        <p:strVal val="visible"/>
                                      </p:to>
                                    </p:set>
                                    <p:animEffect transition="in" filter="wipe(left)">
                                      <p:cBhvr>
                                        <p:cTn id="21" dur="500"/>
                                        <p:tgtEl>
                                          <p:spTgt spid="16"/>
                                        </p:tgtEl>
                                      </p:cBhvr>
                                    </p:animEffect>
                                  </p:childTnLst>
                                </p:cTn>
                              </p:par>
                            </p:childTnLst>
                          </p:cTn>
                        </p:par>
                        <p:par>
                          <p:cTn id="22" fill="hold">
                            <p:stCondLst>
                              <p:cond delay="2200"/>
                            </p:stCondLst>
                            <p:childTnLst>
                              <p:par>
                                <p:cTn id="23" presetID="56" presetClass="entr" presetSubtype="0" fill="hold" grpId="0" nodeType="afterEffect">
                                  <p:stCondLst>
                                    <p:cond delay="0"/>
                                  </p:stCondLst>
                                  <p:iterate type="lt">
                                    <p:tmPct val="10000"/>
                                  </p:iterate>
                                  <p:childTnLst>
                                    <p:set>
                                      <p:cBhvr>
                                        <p:cTn id="24" dur="1" fill="hold">
                                          <p:stCondLst>
                                            <p:cond delay="0"/>
                                          </p:stCondLst>
                                        </p:cTn>
                                        <p:tgtEl>
                                          <p:spTgt spid="17"/>
                                        </p:tgtEl>
                                        <p:attrNameLst>
                                          <p:attrName>style.visibility</p:attrName>
                                        </p:attrNameLst>
                                      </p:cBhvr>
                                      <p:to>
                                        <p:strVal val="visible"/>
                                      </p:to>
                                    </p:set>
                                    <p:anim by="(-#ppt_w*2)" calcmode="lin" valueType="num">
                                      <p:cBhvr rctx="PPT">
                                        <p:cTn id="25" dur="500" autoRev="1" fill="hold">
                                          <p:stCondLst>
                                            <p:cond delay="0"/>
                                          </p:stCondLst>
                                        </p:cTn>
                                        <p:tgtEl>
                                          <p:spTgt spid="17"/>
                                        </p:tgtEl>
                                        <p:attrNameLst>
                                          <p:attrName>ppt_w</p:attrName>
                                        </p:attrNameLst>
                                      </p:cBhvr>
                                    </p:anim>
                                    <p:anim by="(#ppt_w*0.50)" calcmode="lin" valueType="num">
                                      <p:cBhvr>
                                        <p:cTn id="26" dur="500" decel="50000" autoRev="1" fill="hold">
                                          <p:stCondLst>
                                            <p:cond delay="0"/>
                                          </p:stCondLst>
                                        </p:cTn>
                                        <p:tgtEl>
                                          <p:spTgt spid="17"/>
                                        </p:tgtEl>
                                        <p:attrNameLst>
                                          <p:attrName>ppt_x</p:attrName>
                                        </p:attrNameLst>
                                      </p:cBhvr>
                                    </p:anim>
                                    <p:anim from="(-#ppt_h/2)" to="(#ppt_y)" calcmode="lin" valueType="num">
                                      <p:cBhvr>
                                        <p:cTn id="27" dur="1000" fill="hold">
                                          <p:stCondLst>
                                            <p:cond delay="0"/>
                                          </p:stCondLst>
                                        </p:cTn>
                                        <p:tgtEl>
                                          <p:spTgt spid="17"/>
                                        </p:tgtEl>
                                        <p:attrNameLst>
                                          <p:attrName>ppt_y</p:attrName>
                                        </p:attrNameLst>
                                      </p:cBhvr>
                                    </p:anim>
                                    <p:animRot by="21600000">
                                      <p:cBhvr>
                                        <p:cTn id="28" dur="1000" fill="hold">
                                          <p:stCondLst>
                                            <p:cond delay="0"/>
                                          </p:stCondLst>
                                        </p:cTn>
                                        <p:tgtEl>
                                          <p:spTgt spid="17"/>
                                        </p:tgtEl>
                                        <p:attrNameLst>
                                          <p:attrName>r</p:attrName>
                                        </p:attrNameLst>
                                      </p:cBhvr>
                                    </p:animRo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2" grpId="0"/>
      <p:bldP spid="13" grpId="0"/>
      <p:bldP spid="14" grpId="0" animBg="1"/>
      <p:bldP spid="17"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矩形 8"/>
          <p:cNvSpPr/>
          <p:nvPr/>
        </p:nvSpPr>
        <p:spPr>
          <a:xfrm>
            <a:off x="3639148" y="2100912"/>
            <a:ext cx="3325813" cy="541504"/>
          </a:xfrm>
          <a:custGeom>
            <a:avLst/>
            <a:gdLst/>
            <a:ahLst/>
            <a:cxnLst/>
            <a:rect l="l" t="t" r="r" b="b"/>
            <a:pathLst>
              <a:path w="4433803" h="720080">
                <a:moveTo>
                  <a:pt x="0" y="0"/>
                </a:moveTo>
                <a:lnTo>
                  <a:pt x="4433803" y="0"/>
                </a:lnTo>
                <a:lnTo>
                  <a:pt x="4298902" y="720080"/>
                </a:lnTo>
                <a:lnTo>
                  <a:pt x="134901" y="720080"/>
                </a:lnTo>
                <a:close/>
              </a:path>
            </a:pathLst>
          </a:cu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r>
              <a:rPr lang="zh-CN" altLang="en-US" b="1" dirty="0" smtClean="0">
                <a:solidFill>
                  <a:schemeClr val="bg1"/>
                </a:solidFill>
              </a:rPr>
              <a:t>单击添加标题</a:t>
            </a:r>
            <a:endParaRPr lang="zh-CN" altLang="en-US" b="1" dirty="0">
              <a:solidFill>
                <a:schemeClr val="bg1"/>
              </a:solidFill>
            </a:endParaRPr>
          </a:p>
        </p:txBody>
      </p:sp>
      <p:cxnSp>
        <p:nvCxnSpPr>
          <p:cNvPr id="4" name="直接连接符 3"/>
          <p:cNvCxnSpPr/>
          <p:nvPr/>
        </p:nvCxnSpPr>
        <p:spPr>
          <a:xfrm>
            <a:off x="2050876" y="2396277"/>
            <a:ext cx="1079500" cy="0"/>
          </a:xfrm>
          <a:prstGeom prst="line">
            <a:avLst/>
          </a:prstGeom>
          <a:ln w="3175">
            <a:solidFill>
              <a:schemeClr val="tx1">
                <a:lumMod val="65000"/>
                <a:lumOff val="35000"/>
              </a:schemeClr>
            </a:solidFill>
            <a:prstDash val="dash"/>
            <a:headEnd type="diamond" w="med" len="med"/>
            <a:tailEnd type="diamond" w="med" len="med"/>
          </a:ln>
        </p:spPr>
        <p:style>
          <a:lnRef idx="1">
            <a:schemeClr val="accent1"/>
          </a:lnRef>
          <a:fillRef idx="0">
            <a:schemeClr val="accent1"/>
          </a:fillRef>
          <a:effectRef idx="0">
            <a:schemeClr val="accent1"/>
          </a:effectRef>
          <a:fontRef idx="minor">
            <a:schemeClr val="tx1"/>
          </a:fontRef>
        </p:style>
      </p:cxnSp>
      <p:sp>
        <p:nvSpPr>
          <p:cNvPr id="5" name="矩形 9"/>
          <p:cNvSpPr/>
          <p:nvPr/>
        </p:nvSpPr>
        <p:spPr>
          <a:xfrm>
            <a:off x="3755033" y="2713874"/>
            <a:ext cx="3103562" cy="539917"/>
          </a:xfrm>
          <a:custGeom>
            <a:avLst/>
            <a:gdLst/>
            <a:ahLst/>
            <a:cxnLst/>
            <a:rect l="l" t="t" r="r" b="b"/>
            <a:pathLst>
              <a:path w="4137020" h="720080">
                <a:moveTo>
                  <a:pt x="0" y="0"/>
                </a:moveTo>
                <a:lnTo>
                  <a:pt x="4137020" y="0"/>
                </a:lnTo>
                <a:lnTo>
                  <a:pt x="4002119" y="720080"/>
                </a:lnTo>
                <a:lnTo>
                  <a:pt x="134901" y="720080"/>
                </a:lnTo>
                <a:close/>
              </a:path>
            </a:pathLst>
          </a:custGeom>
          <a:solidFill>
            <a:schemeClr val="accent3"/>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r>
              <a:rPr lang="zh-CN" altLang="en-US" b="1" dirty="0" smtClean="0">
                <a:solidFill>
                  <a:schemeClr val="bg1"/>
                </a:solidFill>
              </a:rPr>
              <a:t>单击添加标题</a:t>
            </a:r>
            <a:endParaRPr lang="zh-CN" altLang="en-US" b="1" dirty="0">
              <a:solidFill>
                <a:schemeClr val="bg1"/>
              </a:solidFill>
            </a:endParaRPr>
          </a:p>
        </p:txBody>
      </p:sp>
      <p:cxnSp>
        <p:nvCxnSpPr>
          <p:cNvPr id="6" name="直接连接符 5"/>
          <p:cNvCxnSpPr/>
          <p:nvPr/>
        </p:nvCxnSpPr>
        <p:spPr>
          <a:xfrm>
            <a:off x="2050877" y="2983833"/>
            <a:ext cx="1166813" cy="6352"/>
          </a:xfrm>
          <a:prstGeom prst="line">
            <a:avLst/>
          </a:prstGeom>
          <a:ln w="3175">
            <a:solidFill>
              <a:schemeClr val="tx1">
                <a:lumMod val="65000"/>
                <a:lumOff val="35000"/>
              </a:schemeClr>
            </a:solidFill>
            <a:prstDash val="dash"/>
            <a:headEnd type="diamond" w="med" len="med"/>
            <a:tailEnd type="diamond" w="med" len="med"/>
          </a:ln>
        </p:spPr>
        <p:style>
          <a:lnRef idx="1">
            <a:schemeClr val="accent1"/>
          </a:lnRef>
          <a:fillRef idx="0">
            <a:schemeClr val="accent1"/>
          </a:fillRef>
          <a:effectRef idx="0">
            <a:schemeClr val="accent1"/>
          </a:effectRef>
          <a:fontRef idx="minor">
            <a:schemeClr val="tx1"/>
          </a:fontRef>
        </p:style>
      </p:cxnSp>
      <p:grpSp>
        <p:nvGrpSpPr>
          <p:cNvPr id="12" name="组合 19"/>
          <p:cNvGrpSpPr/>
          <p:nvPr/>
        </p:nvGrpSpPr>
        <p:grpSpPr>
          <a:xfrm>
            <a:off x="3832820" y="1333912"/>
            <a:ext cx="3619500" cy="3350659"/>
            <a:chOff x="3952875" y="1333499"/>
            <a:chExt cx="3619500" cy="3349625"/>
          </a:xfrm>
        </p:grpSpPr>
        <p:sp>
          <p:nvSpPr>
            <p:cNvPr id="2" name="Oval 65"/>
            <p:cNvSpPr>
              <a:spLocks noChangeArrowheads="1"/>
            </p:cNvSpPr>
            <p:nvPr/>
          </p:nvSpPr>
          <p:spPr bwMode="auto">
            <a:xfrm>
              <a:off x="5878513" y="4538662"/>
              <a:ext cx="673100" cy="134937"/>
            </a:xfrm>
            <a:prstGeom prst="ellipse">
              <a:avLst/>
            </a:prstGeom>
            <a:gradFill rotWithShape="1">
              <a:gsLst>
                <a:gs pos="0">
                  <a:schemeClr val="bg2">
                    <a:gamma/>
                    <a:shade val="46275"/>
                    <a:invGamma/>
                  </a:schemeClr>
                </a:gs>
                <a:gs pos="100000">
                  <a:schemeClr val="bg2">
                    <a:alpha val="0"/>
                  </a:schemeClr>
                </a:gs>
              </a:gsLst>
              <a:path path="shape">
                <a:fillToRect l="50000" t="50000" r="50000" b="50000"/>
              </a:path>
            </a:gradFill>
            <a:ln w="9525">
              <a:solidFill>
                <a:srgbClr val="A26421"/>
              </a:solidFill>
              <a:round/>
            </a:ln>
            <a:effectLst/>
          </p:spPr>
          <p:txBody>
            <a:bodyPr wrap="none" anchor="ctr"/>
            <a:lstStyle/>
            <a:p>
              <a:pPr eaLnBrk="1" fontAlgn="auto" hangingPunct="1">
                <a:spcBef>
                  <a:spcPts val="0"/>
                </a:spcBef>
                <a:spcAft>
                  <a:spcPts val="0"/>
                </a:spcAft>
                <a:defRPr/>
              </a:pPr>
              <a:endParaRPr lang="zh-CN" altLang="en-US" sz="1350">
                <a:latin typeface="Arial" panose="020B0604020202020204" pitchFamily="34" charset="0"/>
                <a:ea typeface="+mn-ea"/>
              </a:endParaRPr>
            </a:p>
          </p:txBody>
        </p:sp>
        <p:sp>
          <p:nvSpPr>
            <p:cNvPr id="7" name="Oval 65"/>
            <p:cNvSpPr>
              <a:spLocks noChangeArrowheads="1"/>
            </p:cNvSpPr>
            <p:nvPr/>
          </p:nvSpPr>
          <p:spPr bwMode="auto">
            <a:xfrm>
              <a:off x="4305300" y="4548187"/>
              <a:ext cx="673100" cy="134937"/>
            </a:xfrm>
            <a:prstGeom prst="ellipse">
              <a:avLst/>
            </a:prstGeom>
            <a:gradFill rotWithShape="1">
              <a:gsLst>
                <a:gs pos="0">
                  <a:schemeClr val="bg2">
                    <a:gamma/>
                    <a:shade val="46275"/>
                    <a:invGamma/>
                  </a:schemeClr>
                </a:gs>
                <a:gs pos="100000">
                  <a:schemeClr val="bg2">
                    <a:alpha val="0"/>
                  </a:schemeClr>
                </a:gs>
              </a:gsLst>
              <a:path path="shape">
                <a:fillToRect l="50000" t="50000" r="50000" b="50000"/>
              </a:path>
            </a:gradFill>
            <a:ln w="9525">
              <a:solidFill>
                <a:srgbClr val="A26421"/>
              </a:solidFill>
              <a:round/>
            </a:ln>
            <a:effectLst/>
          </p:spPr>
          <p:txBody>
            <a:bodyPr wrap="none" anchor="ctr"/>
            <a:lstStyle/>
            <a:p>
              <a:pPr eaLnBrk="1" fontAlgn="auto" hangingPunct="1">
                <a:spcBef>
                  <a:spcPts val="0"/>
                </a:spcBef>
                <a:spcAft>
                  <a:spcPts val="0"/>
                </a:spcAft>
                <a:defRPr/>
              </a:pPr>
              <a:endParaRPr lang="zh-CN" altLang="en-US" sz="1350">
                <a:latin typeface="Arial" panose="020B0604020202020204" pitchFamily="34" charset="0"/>
                <a:ea typeface="+mn-ea"/>
              </a:endParaRPr>
            </a:p>
          </p:txBody>
        </p:sp>
        <p:sp>
          <p:nvSpPr>
            <p:cNvPr id="8" name="任意多边形 7"/>
            <p:cNvSpPr/>
            <p:nvPr/>
          </p:nvSpPr>
          <p:spPr>
            <a:xfrm>
              <a:off x="3952875" y="1333499"/>
              <a:ext cx="3619500" cy="2674938"/>
            </a:xfrm>
            <a:custGeom>
              <a:avLst/>
              <a:gdLst>
                <a:gd name="connsiteX0" fmla="*/ 0 w 1383957"/>
                <a:gd name="connsiteY0" fmla="*/ 939114 h 939114"/>
                <a:gd name="connsiteX1" fmla="*/ 1000897 w 1383957"/>
                <a:gd name="connsiteY1" fmla="*/ 939114 h 939114"/>
                <a:gd name="connsiteX2" fmla="*/ 1210962 w 1383957"/>
                <a:gd name="connsiteY2" fmla="*/ 49427 h 939114"/>
                <a:gd name="connsiteX3" fmla="*/ 1334530 w 1383957"/>
                <a:gd name="connsiteY3" fmla="*/ 0 h 939114"/>
                <a:gd name="connsiteX4" fmla="*/ 1383957 w 1383957"/>
                <a:gd name="connsiteY4" fmla="*/ 160638 h 939114"/>
                <a:gd name="connsiteX0-1" fmla="*/ 0 w 1383957"/>
                <a:gd name="connsiteY0-2" fmla="*/ 980817 h 980817"/>
                <a:gd name="connsiteX1-3" fmla="*/ 1000897 w 1383957"/>
                <a:gd name="connsiteY1-4" fmla="*/ 980817 h 980817"/>
                <a:gd name="connsiteX2-5" fmla="*/ 1210962 w 1383957"/>
                <a:gd name="connsiteY2-6" fmla="*/ 91130 h 980817"/>
                <a:gd name="connsiteX3-7" fmla="*/ 1334530 w 1383957"/>
                <a:gd name="connsiteY3-8" fmla="*/ 41703 h 980817"/>
                <a:gd name="connsiteX4-9" fmla="*/ 1383957 w 1383957"/>
                <a:gd name="connsiteY4-10" fmla="*/ 202341 h 980817"/>
                <a:gd name="connsiteX0-11" fmla="*/ 0 w 1383957"/>
                <a:gd name="connsiteY0-12" fmla="*/ 993410 h 993410"/>
                <a:gd name="connsiteX1-13" fmla="*/ 1000897 w 1383957"/>
                <a:gd name="connsiteY1-14" fmla="*/ 993410 h 993410"/>
                <a:gd name="connsiteX2-15" fmla="*/ 1210962 w 1383957"/>
                <a:gd name="connsiteY2-16" fmla="*/ 103723 h 993410"/>
                <a:gd name="connsiteX3-17" fmla="*/ 1338950 w 1383957"/>
                <a:gd name="connsiteY3-18" fmla="*/ 27777 h 993410"/>
                <a:gd name="connsiteX4-19" fmla="*/ 1383957 w 1383957"/>
                <a:gd name="connsiteY4-20" fmla="*/ 214934 h 993410"/>
                <a:gd name="connsiteX0-21" fmla="*/ 0 w 1375117"/>
                <a:gd name="connsiteY0-22" fmla="*/ 990568 h 990568"/>
                <a:gd name="connsiteX1-23" fmla="*/ 1000897 w 1375117"/>
                <a:gd name="connsiteY1-24" fmla="*/ 990568 h 990568"/>
                <a:gd name="connsiteX2-25" fmla="*/ 1210962 w 1375117"/>
                <a:gd name="connsiteY2-26" fmla="*/ 100881 h 990568"/>
                <a:gd name="connsiteX3-27" fmla="*/ 1338950 w 1375117"/>
                <a:gd name="connsiteY3-28" fmla="*/ 24935 h 990568"/>
                <a:gd name="connsiteX4-29" fmla="*/ 1375117 w 1375117"/>
                <a:gd name="connsiteY4-30" fmla="*/ 167894 h 990568"/>
                <a:gd name="connsiteX0-31" fmla="*/ 0 w 1344967"/>
                <a:gd name="connsiteY0-32" fmla="*/ 989167 h 989167"/>
                <a:gd name="connsiteX1-33" fmla="*/ 1000897 w 1344967"/>
                <a:gd name="connsiteY1-34" fmla="*/ 989167 h 989167"/>
                <a:gd name="connsiteX2-35" fmla="*/ 1210962 w 1344967"/>
                <a:gd name="connsiteY2-36" fmla="*/ 99480 h 989167"/>
                <a:gd name="connsiteX3-37" fmla="*/ 1338950 w 1344967"/>
                <a:gd name="connsiteY3-38" fmla="*/ 23534 h 989167"/>
                <a:gd name="connsiteX4-39" fmla="*/ 1335338 w 1344967"/>
                <a:gd name="connsiteY4-40" fmla="*/ 144394 h 989167"/>
                <a:gd name="connsiteX0-41" fmla="*/ 0 w 1352190"/>
                <a:gd name="connsiteY0-42" fmla="*/ 989167 h 989167"/>
                <a:gd name="connsiteX1-43" fmla="*/ 1000897 w 1352190"/>
                <a:gd name="connsiteY1-44" fmla="*/ 989167 h 989167"/>
                <a:gd name="connsiteX2-45" fmla="*/ 1210962 w 1352190"/>
                <a:gd name="connsiteY2-46" fmla="*/ 99480 h 989167"/>
                <a:gd name="connsiteX3-47" fmla="*/ 1338950 w 1352190"/>
                <a:gd name="connsiteY3-48" fmla="*/ 23534 h 989167"/>
                <a:gd name="connsiteX4-49" fmla="*/ 1335338 w 1352190"/>
                <a:gd name="connsiteY4-50" fmla="*/ 144394 h 989167"/>
                <a:gd name="connsiteX0-51" fmla="*/ 0 w 1350398"/>
                <a:gd name="connsiteY0-52" fmla="*/ 996014 h 996014"/>
                <a:gd name="connsiteX1-53" fmla="*/ 1000897 w 1350398"/>
                <a:gd name="connsiteY1-54" fmla="*/ 996014 h 996014"/>
                <a:gd name="connsiteX2-55" fmla="*/ 1210962 w 1350398"/>
                <a:gd name="connsiteY2-56" fmla="*/ 106327 h 996014"/>
                <a:gd name="connsiteX3-57" fmla="*/ 1338950 w 1350398"/>
                <a:gd name="connsiteY3-58" fmla="*/ 30381 h 996014"/>
                <a:gd name="connsiteX4-59" fmla="*/ 1335338 w 1350398"/>
                <a:gd name="connsiteY4-60" fmla="*/ 151241 h 996014"/>
                <a:gd name="connsiteX0-61" fmla="*/ 0 w 1726088"/>
                <a:gd name="connsiteY0-62" fmla="*/ 1000434 h 1000434"/>
                <a:gd name="connsiteX1-63" fmla="*/ 1376587 w 1726088"/>
                <a:gd name="connsiteY1-64" fmla="*/ 996014 h 1000434"/>
                <a:gd name="connsiteX2-65" fmla="*/ 1586652 w 1726088"/>
                <a:gd name="connsiteY2-66" fmla="*/ 106327 h 1000434"/>
                <a:gd name="connsiteX3-67" fmla="*/ 1714640 w 1726088"/>
                <a:gd name="connsiteY3-68" fmla="*/ 30381 h 1000434"/>
                <a:gd name="connsiteX4-69" fmla="*/ 1711028 w 1726088"/>
                <a:gd name="connsiteY4-70" fmla="*/ 151241 h 1000434"/>
              </a:gdLst>
              <a:ahLst/>
              <a:cxnLst>
                <a:cxn ang="0">
                  <a:pos x="connsiteX0-1" y="connsiteY0-2"/>
                </a:cxn>
                <a:cxn ang="0">
                  <a:pos x="connsiteX1-3" y="connsiteY1-4"/>
                </a:cxn>
                <a:cxn ang="0">
                  <a:pos x="connsiteX2-5" y="connsiteY2-6"/>
                </a:cxn>
                <a:cxn ang="0">
                  <a:pos x="connsiteX3-7" y="connsiteY3-8"/>
                </a:cxn>
                <a:cxn ang="0">
                  <a:pos x="connsiteX4-9" y="connsiteY4-10"/>
                </a:cxn>
              </a:cxnLst>
              <a:rect l="l" t="t" r="r" b="b"/>
              <a:pathLst>
                <a:path w="1726088" h="1000434">
                  <a:moveTo>
                    <a:pt x="0" y="1000434"/>
                  </a:moveTo>
                  <a:lnTo>
                    <a:pt x="1376587" y="996014"/>
                  </a:lnTo>
                  <a:lnTo>
                    <a:pt x="1586652" y="106327"/>
                  </a:lnTo>
                  <a:cubicBezTo>
                    <a:pt x="1642258" y="-50192"/>
                    <a:pt x="1698331" y="5216"/>
                    <a:pt x="1714640" y="30381"/>
                  </a:cubicBezTo>
                  <a:cubicBezTo>
                    <a:pt x="1730949" y="55546"/>
                    <a:pt x="1729911" y="97695"/>
                    <a:pt x="1711028" y="151241"/>
                  </a:cubicBezTo>
                </a:path>
              </a:pathLst>
            </a:custGeom>
            <a:noFill/>
            <a:ln w="57150">
              <a:solidFill>
                <a:srgbClr val="A2642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zh-CN" altLang="en-US" sz="1350"/>
            </a:p>
          </p:txBody>
        </p:sp>
        <p:sp>
          <p:nvSpPr>
            <p:cNvPr id="9" name="椭圆 8"/>
            <p:cNvSpPr/>
            <p:nvPr/>
          </p:nvSpPr>
          <p:spPr>
            <a:xfrm>
              <a:off x="4362450" y="4008437"/>
              <a:ext cx="563563" cy="565150"/>
            </a:xfrm>
            <a:prstGeom prst="ellipse">
              <a:avLst/>
            </a:prstGeom>
            <a:noFill/>
            <a:ln w="57150">
              <a:solidFill>
                <a:srgbClr val="A2642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zh-CN" altLang="en-US" sz="1350"/>
            </a:p>
          </p:txBody>
        </p:sp>
        <p:sp>
          <p:nvSpPr>
            <p:cNvPr id="10" name="椭圆 9"/>
            <p:cNvSpPr/>
            <p:nvPr/>
          </p:nvSpPr>
          <p:spPr>
            <a:xfrm>
              <a:off x="5927725" y="4008437"/>
              <a:ext cx="565150" cy="565150"/>
            </a:xfrm>
            <a:prstGeom prst="ellipse">
              <a:avLst/>
            </a:prstGeom>
            <a:noFill/>
            <a:ln w="57150">
              <a:solidFill>
                <a:srgbClr val="A26421"/>
              </a:solid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eaLnBrk="1" fontAlgn="auto" hangingPunct="1">
                <a:spcBef>
                  <a:spcPts val="0"/>
                </a:spcBef>
                <a:spcAft>
                  <a:spcPts val="0"/>
                </a:spcAft>
                <a:defRPr/>
              </a:pPr>
              <a:endParaRPr lang="zh-CN" altLang="en-US" sz="1350"/>
            </a:p>
          </p:txBody>
        </p:sp>
      </p:grpSp>
      <p:sp>
        <p:nvSpPr>
          <p:cNvPr id="11" name="矩形 10"/>
          <p:cNvSpPr/>
          <p:nvPr/>
        </p:nvSpPr>
        <p:spPr>
          <a:xfrm>
            <a:off x="3861398" y="3326840"/>
            <a:ext cx="2879725" cy="539917"/>
          </a:xfrm>
          <a:custGeom>
            <a:avLst/>
            <a:gdLst/>
            <a:ahLst/>
            <a:cxnLst/>
            <a:rect l="l" t="t" r="r" b="b"/>
            <a:pathLst>
              <a:path w="3840239" h="720080">
                <a:moveTo>
                  <a:pt x="0" y="0"/>
                </a:moveTo>
                <a:lnTo>
                  <a:pt x="3840239" y="0"/>
                </a:lnTo>
                <a:lnTo>
                  <a:pt x="3705338" y="720080"/>
                </a:lnTo>
                <a:lnTo>
                  <a:pt x="134901" y="720080"/>
                </a:lnTo>
                <a:close/>
              </a:path>
            </a:pathLst>
          </a:cu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r>
              <a:rPr lang="zh-CN" altLang="en-US" b="1" dirty="0" smtClean="0">
                <a:solidFill>
                  <a:schemeClr val="bg1"/>
                </a:solidFill>
              </a:rPr>
              <a:t>单击添加标题</a:t>
            </a:r>
            <a:endParaRPr lang="zh-CN" altLang="en-US" b="1" dirty="0">
              <a:solidFill>
                <a:schemeClr val="bg1"/>
              </a:solidFill>
            </a:endParaRPr>
          </a:p>
        </p:txBody>
      </p:sp>
      <p:sp>
        <p:nvSpPr>
          <p:cNvPr id="13" name="矩形 4"/>
          <p:cNvSpPr/>
          <p:nvPr/>
        </p:nvSpPr>
        <p:spPr>
          <a:xfrm>
            <a:off x="3528023" y="1489535"/>
            <a:ext cx="3546475" cy="539917"/>
          </a:xfrm>
          <a:custGeom>
            <a:avLst/>
            <a:gdLst/>
            <a:ahLst/>
            <a:cxnLst/>
            <a:rect l="l" t="t" r="r" b="b"/>
            <a:pathLst>
              <a:path w="4728554" h="720080">
                <a:moveTo>
                  <a:pt x="0" y="0"/>
                </a:moveTo>
                <a:lnTo>
                  <a:pt x="4728554" y="0"/>
                </a:lnTo>
                <a:lnTo>
                  <a:pt x="4728554" y="10838"/>
                </a:lnTo>
                <a:lnTo>
                  <a:pt x="4587607" y="720080"/>
                </a:lnTo>
                <a:lnTo>
                  <a:pt x="134901" y="720080"/>
                </a:lnTo>
                <a:close/>
              </a:path>
            </a:pathLst>
          </a:custGeom>
          <a:solidFill>
            <a:schemeClr val="accent2"/>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r>
              <a:rPr lang="zh-CN" altLang="en-US" b="1" dirty="0" smtClean="0">
                <a:solidFill>
                  <a:schemeClr val="bg1"/>
                </a:solidFill>
              </a:rPr>
              <a:t>单击添加标题</a:t>
            </a:r>
            <a:endParaRPr lang="zh-CN" altLang="en-US" b="1" dirty="0">
              <a:solidFill>
                <a:schemeClr val="bg1"/>
              </a:solidFill>
            </a:endParaRPr>
          </a:p>
        </p:txBody>
      </p:sp>
      <p:cxnSp>
        <p:nvCxnSpPr>
          <p:cNvPr id="14" name="直接连接符 13"/>
          <p:cNvCxnSpPr/>
          <p:nvPr/>
        </p:nvCxnSpPr>
        <p:spPr>
          <a:xfrm>
            <a:off x="2050879" y="1813484"/>
            <a:ext cx="1001713" cy="0"/>
          </a:xfrm>
          <a:prstGeom prst="line">
            <a:avLst/>
          </a:prstGeom>
          <a:ln w="3175">
            <a:solidFill>
              <a:schemeClr val="tx1">
                <a:lumMod val="65000"/>
                <a:lumOff val="35000"/>
              </a:schemeClr>
            </a:solidFill>
            <a:prstDash val="dash"/>
            <a:headEnd type="diamond" w="med" len="med"/>
            <a:tailEnd type="diamond" w="med" len="med"/>
          </a:ln>
        </p:spPr>
        <p:style>
          <a:lnRef idx="1">
            <a:schemeClr val="accent1"/>
          </a:lnRef>
          <a:fillRef idx="0">
            <a:schemeClr val="accent1"/>
          </a:fillRef>
          <a:effectRef idx="0">
            <a:schemeClr val="accent1"/>
          </a:effectRef>
          <a:fontRef idx="minor">
            <a:schemeClr val="tx1"/>
          </a:fontRef>
        </p:style>
      </p:cxnSp>
      <p:cxnSp>
        <p:nvCxnSpPr>
          <p:cNvPr id="15" name="直接连接符 14"/>
          <p:cNvCxnSpPr/>
          <p:nvPr/>
        </p:nvCxnSpPr>
        <p:spPr>
          <a:xfrm>
            <a:off x="2050876" y="3622205"/>
            <a:ext cx="1296988" cy="4763"/>
          </a:xfrm>
          <a:prstGeom prst="line">
            <a:avLst/>
          </a:prstGeom>
          <a:ln w="3175">
            <a:solidFill>
              <a:schemeClr val="tx1">
                <a:lumMod val="65000"/>
                <a:lumOff val="35000"/>
              </a:schemeClr>
            </a:solidFill>
            <a:prstDash val="dash"/>
            <a:headEnd type="diamond" w="med" len="med"/>
            <a:tailEnd type="diamond" w="med" len="med"/>
          </a:ln>
        </p:spPr>
        <p:style>
          <a:lnRef idx="1">
            <a:schemeClr val="accent1"/>
          </a:lnRef>
          <a:fillRef idx="0">
            <a:schemeClr val="accent1"/>
          </a:fillRef>
          <a:effectRef idx="0">
            <a:schemeClr val="accent1"/>
          </a:effectRef>
          <a:fontRef idx="minor">
            <a:schemeClr val="tx1"/>
          </a:fontRef>
        </p:style>
      </p:cxnSp>
      <p:sp>
        <p:nvSpPr>
          <p:cNvPr id="16" name="TextBox 15"/>
          <p:cNvSpPr txBox="1"/>
          <p:nvPr/>
        </p:nvSpPr>
        <p:spPr>
          <a:xfrm>
            <a:off x="1115617" y="1686445"/>
            <a:ext cx="936948" cy="400110"/>
          </a:xfrm>
          <a:prstGeom prst="rect">
            <a:avLst/>
          </a:prstGeom>
          <a:noFill/>
        </p:spPr>
        <p:txBody>
          <a:bodyPr wrap="square">
            <a:spAutoFit/>
          </a:bodyPr>
          <a:lstStyle/>
          <a:p>
            <a:r>
              <a:rPr lang="en-US" altLang="zh-CN" sz="2000" b="1" dirty="0" smtClean="0">
                <a:solidFill>
                  <a:schemeClr val="accent2"/>
                </a:solidFill>
                <a:effectLst>
                  <a:outerShdw blurRad="38100" dist="38100" dir="2700000" algn="tl">
                    <a:srgbClr val="000000">
                      <a:alpha val="43137"/>
                    </a:srgbClr>
                  </a:outerShdw>
                </a:effectLst>
                <a:latin typeface="Bradley Hand ITC" panose="03070402050302030203" pitchFamily="66" charset="0"/>
              </a:rPr>
              <a:t>Part 4</a:t>
            </a:r>
            <a:endParaRPr lang="zh-CN" altLang="en-US" sz="2000" b="1" dirty="0">
              <a:solidFill>
                <a:schemeClr val="accent2"/>
              </a:solidFill>
              <a:effectLst>
                <a:outerShdw blurRad="38100" dist="38100" dir="2700000" algn="tl">
                  <a:srgbClr val="000000">
                    <a:alpha val="43137"/>
                  </a:srgbClr>
                </a:outerShdw>
              </a:effectLst>
              <a:latin typeface="Bradley Hand ITC" panose="03070402050302030203" pitchFamily="66" charset="0"/>
            </a:endParaRPr>
          </a:p>
        </p:txBody>
      </p:sp>
      <p:sp>
        <p:nvSpPr>
          <p:cNvPr id="17" name="TextBox 16"/>
          <p:cNvSpPr txBox="1"/>
          <p:nvPr/>
        </p:nvSpPr>
        <p:spPr>
          <a:xfrm>
            <a:off x="1115616" y="2285119"/>
            <a:ext cx="980587" cy="400110"/>
          </a:xfrm>
          <a:prstGeom prst="rect">
            <a:avLst/>
          </a:prstGeom>
          <a:noFill/>
        </p:spPr>
        <p:txBody>
          <a:bodyPr wrap="square">
            <a:spAutoFit/>
          </a:bodyPr>
          <a:lstStyle/>
          <a:p>
            <a:r>
              <a:rPr lang="en-US" altLang="zh-CN" sz="2000" b="1" dirty="0" smtClean="0">
                <a:solidFill>
                  <a:schemeClr val="accent2"/>
                </a:solidFill>
                <a:effectLst>
                  <a:outerShdw blurRad="38100" dist="38100" dir="2700000" algn="tl">
                    <a:srgbClr val="000000">
                      <a:alpha val="43137"/>
                    </a:srgbClr>
                  </a:outerShdw>
                </a:effectLst>
                <a:latin typeface="Bradley Hand ITC" panose="03070402050302030203" pitchFamily="66" charset="0"/>
              </a:rPr>
              <a:t>Part 3</a:t>
            </a:r>
            <a:endParaRPr lang="zh-CN" altLang="en-US" sz="2000" b="1" dirty="0">
              <a:solidFill>
                <a:schemeClr val="accent2"/>
              </a:solidFill>
              <a:effectLst>
                <a:outerShdw blurRad="38100" dist="38100" dir="2700000" algn="tl">
                  <a:srgbClr val="000000">
                    <a:alpha val="43137"/>
                  </a:srgbClr>
                </a:outerShdw>
              </a:effectLst>
              <a:latin typeface="Bradley Hand ITC" panose="03070402050302030203" pitchFamily="66" charset="0"/>
            </a:endParaRPr>
          </a:p>
        </p:txBody>
      </p:sp>
      <p:sp>
        <p:nvSpPr>
          <p:cNvPr id="18" name="TextBox 17"/>
          <p:cNvSpPr txBox="1"/>
          <p:nvPr/>
        </p:nvSpPr>
        <p:spPr>
          <a:xfrm>
            <a:off x="1115617" y="2906021"/>
            <a:ext cx="1067866" cy="400110"/>
          </a:xfrm>
          <a:prstGeom prst="rect">
            <a:avLst/>
          </a:prstGeom>
          <a:noFill/>
        </p:spPr>
        <p:txBody>
          <a:bodyPr wrap="square">
            <a:spAutoFit/>
          </a:bodyPr>
          <a:lstStyle/>
          <a:p>
            <a:r>
              <a:rPr lang="en-US" altLang="zh-CN" sz="2000" b="1" dirty="0" smtClean="0">
                <a:solidFill>
                  <a:schemeClr val="accent2"/>
                </a:solidFill>
                <a:effectLst>
                  <a:outerShdw blurRad="38100" dist="38100" dir="2700000" algn="tl">
                    <a:srgbClr val="000000">
                      <a:alpha val="43137"/>
                    </a:srgbClr>
                  </a:outerShdw>
                </a:effectLst>
                <a:latin typeface="Bradley Hand ITC" panose="03070402050302030203" pitchFamily="66" charset="0"/>
              </a:rPr>
              <a:t>Part 2</a:t>
            </a:r>
            <a:endParaRPr lang="zh-CN" altLang="en-US" sz="2000" b="1" dirty="0">
              <a:solidFill>
                <a:schemeClr val="accent2"/>
              </a:solidFill>
              <a:effectLst>
                <a:outerShdw blurRad="38100" dist="38100" dir="2700000" algn="tl">
                  <a:srgbClr val="000000">
                    <a:alpha val="43137"/>
                  </a:srgbClr>
                </a:outerShdw>
              </a:effectLst>
              <a:latin typeface="Bradley Hand ITC" panose="03070402050302030203" pitchFamily="66" charset="0"/>
            </a:endParaRPr>
          </a:p>
        </p:txBody>
      </p:sp>
      <p:sp>
        <p:nvSpPr>
          <p:cNvPr id="19" name="TextBox 18"/>
          <p:cNvSpPr txBox="1"/>
          <p:nvPr/>
        </p:nvSpPr>
        <p:spPr>
          <a:xfrm>
            <a:off x="1115616" y="3488815"/>
            <a:ext cx="1024227" cy="400110"/>
          </a:xfrm>
          <a:prstGeom prst="rect">
            <a:avLst/>
          </a:prstGeom>
          <a:noFill/>
        </p:spPr>
        <p:txBody>
          <a:bodyPr wrap="square">
            <a:spAutoFit/>
          </a:bodyPr>
          <a:lstStyle/>
          <a:p>
            <a:r>
              <a:rPr lang="en-US" altLang="zh-CN" sz="2000" b="1" dirty="0" smtClean="0">
                <a:solidFill>
                  <a:schemeClr val="accent2"/>
                </a:solidFill>
                <a:effectLst>
                  <a:outerShdw blurRad="38100" dist="38100" dir="2700000" algn="tl">
                    <a:srgbClr val="000000">
                      <a:alpha val="43137"/>
                    </a:srgbClr>
                  </a:outerShdw>
                </a:effectLst>
                <a:latin typeface="Bradley Hand ITC" panose="03070402050302030203" pitchFamily="66" charset="0"/>
              </a:rPr>
              <a:t>Part 1</a:t>
            </a:r>
            <a:endParaRPr lang="zh-CN" altLang="en-US" sz="2000" b="1" dirty="0">
              <a:solidFill>
                <a:schemeClr val="accent2"/>
              </a:solidFill>
              <a:effectLst>
                <a:outerShdw blurRad="38100" dist="38100" dir="2700000" algn="tl">
                  <a:srgbClr val="000000">
                    <a:alpha val="43137"/>
                  </a:srgbClr>
                </a:outerShdw>
              </a:effectLst>
              <a:latin typeface="Bradley Hand ITC" panose="03070402050302030203" pitchFamily="66" charset="0"/>
            </a:endParaRPr>
          </a:p>
        </p:txBody>
      </p:sp>
      <p:sp>
        <p:nvSpPr>
          <p:cNvPr id="23" name="TextBox 22"/>
          <p:cNvSpPr txBox="1">
            <a:spLocks noChangeArrowheads="1"/>
          </p:cNvSpPr>
          <p:nvPr/>
        </p:nvSpPr>
        <p:spPr bwMode="auto">
          <a:xfrm>
            <a:off x="7786698" y="208474"/>
            <a:ext cx="1213794" cy="707886"/>
          </a:xfrm>
          <a:prstGeom prst="rect">
            <a:avLst/>
          </a:prstGeom>
          <a:noFill/>
          <a:ln w="9525">
            <a:noFill/>
            <a:miter lim="800000"/>
          </a:ln>
        </p:spPr>
        <p:txBody>
          <a:bodyPr wrap="none">
            <a:spAutoFit/>
          </a:bodyPr>
          <a:lstStyle/>
          <a:p>
            <a:r>
              <a:rPr lang="zh-CN" altLang="en-US" sz="4000" b="1" dirty="0" smtClean="0">
                <a:solidFill>
                  <a:schemeClr val="accent2"/>
                </a:solidFill>
                <a:effectLst>
                  <a:outerShdw blurRad="38100" dist="38100" dir="2700000" algn="tl">
                    <a:srgbClr val="000000">
                      <a:alpha val="43137"/>
                    </a:srgbClr>
                  </a:outerShdw>
                </a:effectLst>
                <a:latin typeface="楷体" pitchFamily="49" charset="-122"/>
                <a:ea typeface="楷体" pitchFamily="49" charset="-122"/>
              </a:rPr>
              <a:t>目录</a:t>
            </a:r>
            <a:endParaRPr lang="zh-CN" altLang="en-US" sz="4000" b="1" dirty="0">
              <a:solidFill>
                <a:schemeClr val="accent2"/>
              </a:solidFill>
              <a:effectLst>
                <a:outerShdw blurRad="38100" dist="38100" dir="2700000" algn="tl">
                  <a:srgbClr val="000000">
                    <a:alpha val="43137"/>
                  </a:srgbClr>
                </a:outerShdw>
              </a:effectLst>
              <a:latin typeface="楷体" pitchFamily="49" charset="-122"/>
              <a:ea typeface="楷体" pitchFamily="49" charset="-122"/>
            </a:endParaRPr>
          </a:p>
        </p:txBody>
      </p:sp>
      <p:sp>
        <p:nvSpPr>
          <p:cNvPr id="24" name="TextBox 23"/>
          <p:cNvSpPr txBox="1">
            <a:spLocks noChangeArrowheads="1"/>
          </p:cNvSpPr>
          <p:nvPr/>
        </p:nvSpPr>
        <p:spPr bwMode="auto">
          <a:xfrm>
            <a:off x="7668344" y="916361"/>
            <a:ext cx="1475656" cy="276999"/>
          </a:xfrm>
          <a:prstGeom prst="rect">
            <a:avLst/>
          </a:prstGeom>
          <a:solidFill>
            <a:schemeClr val="accent1"/>
          </a:solidFill>
          <a:ln w="9525">
            <a:noFill/>
            <a:miter lim="800000"/>
          </a:ln>
        </p:spPr>
        <p:txBody>
          <a:bodyPr wrap="square">
            <a:spAutoFit/>
          </a:bodyPr>
          <a:lstStyle/>
          <a:p>
            <a:pPr algn="dist"/>
            <a:r>
              <a:rPr lang="en-US" altLang="zh-CN" sz="1200" dirty="0">
                <a:solidFill>
                  <a:schemeClr val="bg1"/>
                </a:solidFill>
                <a:latin typeface="微软雅黑" panose="020B0503020204020204" pitchFamily="34" charset="-122"/>
                <a:ea typeface="微软雅黑" panose="020B0503020204020204" pitchFamily="34" charset="-122"/>
              </a:rPr>
              <a:t>Contents</a:t>
            </a:r>
            <a:endParaRPr lang="zh-CN" altLang="en-US" sz="1200" dirty="0">
              <a:solidFill>
                <a:schemeClr val="bg1"/>
              </a:solidFill>
              <a:latin typeface="微软雅黑" panose="020B0503020204020204" pitchFamily="34" charset="-122"/>
              <a:ea typeface="微软雅黑" panose="020B0503020204020204" pitchFamily="34" charset="-122"/>
            </a:endParaRPr>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fill="hold" grpId="0" nodeType="afterEffect">
                                  <p:stCondLst>
                                    <p:cond delay="0"/>
                                  </p:stCondLst>
                                  <p:childTnLst>
                                    <p:set>
                                      <p:cBhvr>
                                        <p:cTn id="6" dur="1" fill="hold">
                                          <p:stCondLst>
                                            <p:cond delay="0"/>
                                          </p:stCondLst>
                                        </p:cTn>
                                        <p:tgtEl>
                                          <p:spTgt spid="23"/>
                                        </p:tgtEl>
                                        <p:attrNameLst>
                                          <p:attrName>style.visibility</p:attrName>
                                        </p:attrNameLst>
                                      </p:cBhvr>
                                      <p:to>
                                        <p:strVal val="visible"/>
                                      </p:to>
                                    </p:set>
                                    <p:anim calcmode="lin" valueType="num">
                                      <p:cBhvr additive="base">
                                        <p:cTn id="7" dur="500" fill="hold"/>
                                        <p:tgtEl>
                                          <p:spTgt spid="23"/>
                                        </p:tgtEl>
                                        <p:attrNameLst>
                                          <p:attrName>ppt_x</p:attrName>
                                        </p:attrNameLst>
                                      </p:cBhvr>
                                      <p:tavLst>
                                        <p:tav tm="0">
                                          <p:val>
                                            <p:strVal val="1+#ppt_w/2"/>
                                          </p:val>
                                        </p:tav>
                                        <p:tav tm="100000">
                                          <p:val>
                                            <p:strVal val="#ppt_x"/>
                                          </p:val>
                                        </p:tav>
                                      </p:tavLst>
                                    </p:anim>
                                    <p:anim calcmode="lin" valueType="num">
                                      <p:cBhvr additive="base">
                                        <p:cTn id="8" dur="500" fill="hold"/>
                                        <p:tgtEl>
                                          <p:spTgt spid="23"/>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 presetClass="entr" presetSubtype="2" fill="hold" nodeType="afterEffect">
                                  <p:stCondLst>
                                    <p:cond delay="0"/>
                                  </p:stCondLst>
                                  <p:childTnLst>
                                    <p:set>
                                      <p:cBhvr>
                                        <p:cTn id="11" dur="1" fill="hold">
                                          <p:stCondLst>
                                            <p:cond delay="0"/>
                                          </p:stCondLst>
                                        </p:cTn>
                                        <p:tgtEl>
                                          <p:spTgt spid="24"/>
                                        </p:tgtEl>
                                        <p:attrNameLst>
                                          <p:attrName>style.visibility</p:attrName>
                                        </p:attrNameLst>
                                      </p:cBhvr>
                                      <p:to>
                                        <p:strVal val="visible"/>
                                      </p:to>
                                    </p:set>
                                    <p:anim calcmode="lin" valueType="num">
                                      <p:cBhvr additive="base">
                                        <p:cTn id="12" dur="500" fill="hold"/>
                                        <p:tgtEl>
                                          <p:spTgt spid="24"/>
                                        </p:tgtEl>
                                        <p:attrNameLst>
                                          <p:attrName>ppt_x</p:attrName>
                                        </p:attrNameLst>
                                      </p:cBhvr>
                                      <p:tavLst>
                                        <p:tav tm="0">
                                          <p:val>
                                            <p:strVal val="1+#ppt_w/2"/>
                                          </p:val>
                                        </p:tav>
                                        <p:tav tm="100000">
                                          <p:val>
                                            <p:strVal val="#ppt_x"/>
                                          </p:val>
                                        </p:tav>
                                      </p:tavLst>
                                    </p:anim>
                                    <p:anim calcmode="lin" valueType="num">
                                      <p:cBhvr additive="base">
                                        <p:cTn id="13" dur="500" fill="hold"/>
                                        <p:tgtEl>
                                          <p:spTgt spid="24"/>
                                        </p:tgtEl>
                                        <p:attrNameLst>
                                          <p:attrName>ppt_y</p:attrName>
                                        </p:attrNameLst>
                                      </p:cBhvr>
                                      <p:tavLst>
                                        <p:tav tm="0">
                                          <p:val>
                                            <p:strVal val="#ppt_y"/>
                                          </p:val>
                                        </p:tav>
                                        <p:tav tm="100000">
                                          <p:val>
                                            <p:strVal val="#ppt_y"/>
                                          </p:val>
                                        </p:tav>
                                      </p:tavLst>
                                    </p:anim>
                                  </p:childTnLst>
                                </p:cTn>
                              </p:par>
                            </p:childTnLst>
                          </p:cTn>
                        </p:par>
                        <p:par>
                          <p:cTn id="14" fill="hold">
                            <p:stCondLst>
                              <p:cond delay="1000"/>
                            </p:stCondLst>
                            <p:childTnLst>
                              <p:par>
                                <p:cTn id="15" presetID="2" presetClass="entr" presetSubtype="2" fill="hold" nodeType="afterEffect">
                                  <p:stCondLst>
                                    <p:cond delay="0"/>
                                  </p:stCondLst>
                                  <p:childTnLst>
                                    <p:set>
                                      <p:cBhvr>
                                        <p:cTn id="16" dur="1" fill="hold">
                                          <p:stCondLst>
                                            <p:cond delay="0"/>
                                          </p:stCondLst>
                                        </p:cTn>
                                        <p:tgtEl>
                                          <p:spTgt spid="12"/>
                                        </p:tgtEl>
                                        <p:attrNameLst>
                                          <p:attrName>style.visibility</p:attrName>
                                        </p:attrNameLst>
                                      </p:cBhvr>
                                      <p:to>
                                        <p:strVal val="visible"/>
                                      </p:to>
                                    </p:set>
                                    <p:anim calcmode="lin" valueType="num">
                                      <p:cBhvr additive="base">
                                        <p:cTn id="17" dur="750" fill="hold"/>
                                        <p:tgtEl>
                                          <p:spTgt spid="12"/>
                                        </p:tgtEl>
                                        <p:attrNameLst>
                                          <p:attrName>ppt_x</p:attrName>
                                        </p:attrNameLst>
                                      </p:cBhvr>
                                      <p:tavLst>
                                        <p:tav tm="0">
                                          <p:val>
                                            <p:strVal val="1+#ppt_w/2"/>
                                          </p:val>
                                        </p:tav>
                                        <p:tav tm="100000">
                                          <p:val>
                                            <p:strVal val="#ppt_x"/>
                                          </p:val>
                                        </p:tav>
                                      </p:tavLst>
                                    </p:anim>
                                    <p:anim calcmode="lin" valueType="num">
                                      <p:cBhvr additive="base">
                                        <p:cTn id="18" dur="750" fill="hold"/>
                                        <p:tgtEl>
                                          <p:spTgt spid="12"/>
                                        </p:tgtEl>
                                        <p:attrNameLst>
                                          <p:attrName>ppt_y</p:attrName>
                                        </p:attrNameLst>
                                      </p:cBhvr>
                                      <p:tavLst>
                                        <p:tav tm="0">
                                          <p:val>
                                            <p:strVal val="#ppt_y"/>
                                          </p:val>
                                        </p:tav>
                                        <p:tav tm="100000">
                                          <p:val>
                                            <p:strVal val="#ppt_y"/>
                                          </p:val>
                                        </p:tav>
                                      </p:tavLst>
                                    </p:anim>
                                  </p:childTnLst>
                                </p:cTn>
                              </p:par>
                            </p:childTnLst>
                          </p:cTn>
                        </p:par>
                        <p:par>
                          <p:cTn id="19" fill="hold">
                            <p:stCondLst>
                              <p:cond delay="1750"/>
                            </p:stCondLst>
                            <p:childTnLst>
                              <p:par>
                                <p:cTn id="20" presetID="22" presetClass="entr" presetSubtype="8" fill="hold" grpId="0" nodeType="afterEffect">
                                  <p:stCondLst>
                                    <p:cond delay="0"/>
                                  </p:stCondLst>
                                  <p:childTnLst>
                                    <p:set>
                                      <p:cBhvr>
                                        <p:cTn id="21" dur="1" fill="hold">
                                          <p:stCondLst>
                                            <p:cond delay="0"/>
                                          </p:stCondLst>
                                        </p:cTn>
                                        <p:tgtEl>
                                          <p:spTgt spid="19"/>
                                        </p:tgtEl>
                                        <p:attrNameLst>
                                          <p:attrName>style.visibility</p:attrName>
                                        </p:attrNameLst>
                                      </p:cBhvr>
                                      <p:to>
                                        <p:strVal val="visible"/>
                                      </p:to>
                                    </p:set>
                                    <p:animEffect transition="in" filter="wipe(left)">
                                      <p:cBhvr>
                                        <p:cTn id="22" dur="500"/>
                                        <p:tgtEl>
                                          <p:spTgt spid="19"/>
                                        </p:tgtEl>
                                      </p:cBhvr>
                                    </p:animEffect>
                                  </p:childTnLst>
                                </p:cTn>
                              </p:par>
                            </p:childTnLst>
                          </p:cTn>
                        </p:par>
                        <p:par>
                          <p:cTn id="23" fill="hold">
                            <p:stCondLst>
                              <p:cond delay="2250"/>
                            </p:stCondLst>
                            <p:childTnLst>
                              <p:par>
                                <p:cTn id="24" presetID="22" presetClass="entr" presetSubtype="8" fill="hold" nodeType="afterEffect">
                                  <p:stCondLst>
                                    <p:cond delay="0"/>
                                  </p:stCondLst>
                                  <p:childTnLst>
                                    <p:set>
                                      <p:cBhvr>
                                        <p:cTn id="25" dur="1" fill="hold">
                                          <p:stCondLst>
                                            <p:cond delay="0"/>
                                          </p:stCondLst>
                                        </p:cTn>
                                        <p:tgtEl>
                                          <p:spTgt spid="15"/>
                                        </p:tgtEl>
                                        <p:attrNameLst>
                                          <p:attrName>style.visibility</p:attrName>
                                        </p:attrNameLst>
                                      </p:cBhvr>
                                      <p:to>
                                        <p:strVal val="visible"/>
                                      </p:to>
                                    </p:set>
                                    <p:animEffect transition="in" filter="wipe(left)">
                                      <p:cBhvr>
                                        <p:cTn id="26" dur="500"/>
                                        <p:tgtEl>
                                          <p:spTgt spid="15"/>
                                        </p:tgtEl>
                                      </p:cBhvr>
                                    </p:animEffect>
                                  </p:childTnLst>
                                </p:cTn>
                              </p:par>
                            </p:childTnLst>
                          </p:cTn>
                        </p:par>
                        <p:par>
                          <p:cTn id="27" fill="hold">
                            <p:stCondLst>
                              <p:cond delay="2750"/>
                            </p:stCondLst>
                            <p:childTnLst>
                              <p:par>
                                <p:cTn id="28" presetID="10" presetClass="entr" presetSubtype="0" fill="hold" grpId="0" nodeType="afterEffect">
                                  <p:stCondLst>
                                    <p:cond delay="0"/>
                                  </p:stCondLst>
                                  <p:childTnLst>
                                    <p:set>
                                      <p:cBhvr>
                                        <p:cTn id="29" dur="1" fill="hold">
                                          <p:stCondLst>
                                            <p:cond delay="0"/>
                                          </p:stCondLst>
                                        </p:cTn>
                                        <p:tgtEl>
                                          <p:spTgt spid="11"/>
                                        </p:tgtEl>
                                        <p:attrNameLst>
                                          <p:attrName>style.visibility</p:attrName>
                                        </p:attrNameLst>
                                      </p:cBhvr>
                                      <p:to>
                                        <p:strVal val="visible"/>
                                      </p:to>
                                    </p:set>
                                    <p:animEffect transition="in" filter="fade">
                                      <p:cBhvr>
                                        <p:cTn id="30" dur="500"/>
                                        <p:tgtEl>
                                          <p:spTgt spid="11"/>
                                        </p:tgtEl>
                                      </p:cBhvr>
                                    </p:animEffect>
                                  </p:childTnLst>
                                </p:cTn>
                              </p:par>
                            </p:childTnLst>
                          </p:cTn>
                        </p:par>
                        <p:par>
                          <p:cTn id="31" fill="hold">
                            <p:stCondLst>
                              <p:cond delay="3250"/>
                            </p:stCondLst>
                            <p:childTnLst>
                              <p:par>
                                <p:cTn id="32" presetID="22" presetClass="entr" presetSubtype="8" fill="hold" grpId="0" nodeType="afterEffect">
                                  <p:stCondLst>
                                    <p:cond delay="0"/>
                                  </p:stCondLst>
                                  <p:childTnLst>
                                    <p:set>
                                      <p:cBhvr>
                                        <p:cTn id="33" dur="1" fill="hold">
                                          <p:stCondLst>
                                            <p:cond delay="0"/>
                                          </p:stCondLst>
                                        </p:cTn>
                                        <p:tgtEl>
                                          <p:spTgt spid="18"/>
                                        </p:tgtEl>
                                        <p:attrNameLst>
                                          <p:attrName>style.visibility</p:attrName>
                                        </p:attrNameLst>
                                      </p:cBhvr>
                                      <p:to>
                                        <p:strVal val="visible"/>
                                      </p:to>
                                    </p:set>
                                    <p:animEffect transition="in" filter="wipe(left)">
                                      <p:cBhvr>
                                        <p:cTn id="34" dur="500"/>
                                        <p:tgtEl>
                                          <p:spTgt spid="18"/>
                                        </p:tgtEl>
                                      </p:cBhvr>
                                    </p:animEffect>
                                  </p:childTnLst>
                                </p:cTn>
                              </p:par>
                            </p:childTnLst>
                          </p:cTn>
                        </p:par>
                        <p:par>
                          <p:cTn id="35" fill="hold">
                            <p:stCondLst>
                              <p:cond delay="3750"/>
                            </p:stCondLst>
                            <p:childTnLst>
                              <p:par>
                                <p:cTn id="36" presetID="22" presetClass="entr" presetSubtype="8" fill="hold" nodeType="afterEffect">
                                  <p:stCondLst>
                                    <p:cond delay="0"/>
                                  </p:stCondLst>
                                  <p:childTnLst>
                                    <p:set>
                                      <p:cBhvr>
                                        <p:cTn id="37" dur="1" fill="hold">
                                          <p:stCondLst>
                                            <p:cond delay="0"/>
                                          </p:stCondLst>
                                        </p:cTn>
                                        <p:tgtEl>
                                          <p:spTgt spid="6"/>
                                        </p:tgtEl>
                                        <p:attrNameLst>
                                          <p:attrName>style.visibility</p:attrName>
                                        </p:attrNameLst>
                                      </p:cBhvr>
                                      <p:to>
                                        <p:strVal val="visible"/>
                                      </p:to>
                                    </p:set>
                                    <p:animEffect transition="in" filter="wipe(left)">
                                      <p:cBhvr>
                                        <p:cTn id="38" dur="500"/>
                                        <p:tgtEl>
                                          <p:spTgt spid="6"/>
                                        </p:tgtEl>
                                      </p:cBhvr>
                                    </p:animEffect>
                                  </p:childTnLst>
                                </p:cTn>
                              </p:par>
                            </p:childTnLst>
                          </p:cTn>
                        </p:par>
                        <p:par>
                          <p:cTn id="39" fill="hold">
                            <p:stCondLst>
                              <p:cond delay="4250"/>
                            </p:stCondLst>
                            <p:childTnLst>
                              <p:par>
                                <p:cTn id="40" presetID="10" presetClass="entr" presetSubtype="0" fill="hold" grpId="0" nodeType="afterEffect">
                                  <p:stCondLst>
                                    <p:cond delay="0"/>
                                  </p:stCondLst>
                                  <p:childTnLst>
                                    <p:set>
                                      <p:cBhvr>
                                        <p:cTn id="41" dur="1" fill="hold">
                                          <p:stCondLst>
                                            <p:cond delay="0"/>
                                          </p:stCondLst>
                                        </p:cTn>
                                        <p:tgtEl>
                                          <p:spTgt spid="5"/>
                                        </p:tgtEl>
                                        <p:attrNameLst>
                                          <p:attrName>style.visibility</p:attrName>
                                        </p:attrNameLst>
                                      </p:cBhvr>
                                      <p:to>
                                        <p:strVal val="visible"/>
                                      </p:to>
                                    </p:set>
                                    <p:animEffect transition="in" filter="fade">
                                      <p:cBhvr>
                                        <p:cTn id="42" dur="500"/>
                                        <p:tgtEl>
                                          <p:spTgt spid="5"/>
                                        </p:tgtEl>
                                      </p:cBhvr>
                                    </p:animEffect>
                                  </p:childTnLst>
                                </p:cTn>
                              </p:par>
                            </p:childTnLst>
                          </p:cTn>
                        </p:par>
                        <p:par>
                          <p:cTn id="43" fill="hold">
                            <p:stCondLst>
                              <p:cond delay="4750"/>
                            </p:stCondLst>
                            <p:childTnLst>
                              <p:par>
                                <p:cTn id="44" presetID="22" presetClass="entr" presetSubtype="8" fill="hold" grpId="0" nodeType="afterEffect">
                                  <p:stCondLst>
                                    <p:cond delay="0"/>
                                  </p:stCondLst>
                                  <p:childTnLst>
                                    <p:set>
                                      <p:cBhvr>
                                        <p:cTn id="45" dur="1" fill="hold">
                                          <p:stCondLst>
                                            <p:cond delay="0"/>
                                          </p:stCondLst>
                                        </p:cTn>
                                        <p:tgtEl>
                                          <p:spTgt spid="17"/>
                                        </p:tgtEl>
                                        <p:attrNameLst>
                                          <p:attrName>style.visibility</p:attrName>
                                        </p:attrNameLst>
                                      </p:cBhvr>
                                      <p:to>
                                        <p:strVal val="visible"/>
                                      </p:to>
                                    </p:set>
                                    <p:animEffect transition="in" filter="wipe(left)">
                                      <p:cBhvr>
                                        <p:cTn id="46" dur="500"/>
                                        <p:tgtEl>
                                          <p:spTgt spid="17"/>
                                        </p:tgtEl>
                                      </p:cBhvr>
                                    </p:animEffect>
                                  </p:childTnLst>
                                </p:cTn>
                              </p:par>
                            </p:childTnLst>
                          </p:cTn>
                        </p:par>
                        <p:par>
                          <p:cTn id="47" fill="hold">
                            <p:stCondLst>
                              <p:cond delay="5250"/>
                            </p:stCondLst>
                            <p:childTnLst>
                              <p:par>
                                <p:cTn id="48" presetID="22" presetClass="entr" presetSubtype="8" fill="hold" nodeType="afterEffect">
                                  <p:stCondLst>
                                    <p:cond delay="0"/>
                                  </p:stCondLst>
                                  <p:childTnLst>
                                    <p:set>
                                      <p:cBhvr>
                                        <p:cTn id="49" dur="1" fill="hold">
                                          <p:stCondLst>
                                            <p:cond delay="0"/>
                                          </p:stCondLst>
                                        </p:cTn>
                                        <p:tgtEl>
                                          <p:spTgt spid="4"/>
                                        </p:tgtEl>
                                        <p:attrNameLst>
                                          <p:attrName>style.visibility</p:attrName>
                                        </p:attrNameLst>
                                      </p:cBhvr>
                                      <p:to>
                                        <p:strVal val="visible"/>
                                      </p:to>
                                    </p:set>
                                    <p:animEffect transition="in" filter="wipe(left)">
                                      <p:cBhvr>
                                        <p:cTn id="50" dur="500"/>
                                        <p:tgtEl>
                                          <p:spTgt spid="4"/>
                                        </p:tgtEl>
                                      </p:cBhvr>
                                    </p:animEffect>
                                  </p:childTnLst>
                                </p:cTn>
                              </p:par>
                            </p:childTnLst>
                          </p:cTn>
                        </p:par>
                        <p:par>
                          <p:cTn id="51" fill="hold">
                            <p:stCondLst>
                              <p:cond delay="5750"/>
                            </p:stCondLst>
                            <p:childTnLst>
                              <p:par>
                                <p:cTn id="52" presetID="10" presetClass="entr" presetSubtype="0" fill="hold" grpId="0" nodeType="afterEffect">
                                  <p:stCondLst>
                                    <p:cond delay="0"/>
                                  </p:stCondLst>
                                  <p:childTnLst>
                                    <p:set>
                                      <p:cBhvr>
                                        <p:cTn id="53" dur="1" fill="hold">
                                          <p:stCondLst>
                                            <p:cond delay="0"/>
                                          </p:stCondLst>
                                        </p:cTn>
                                        <p:tgtEl>
                                          <p:spTgt spid="3"/>
                                        </p:tgtEl>
                                        <p:attrNameLst>
                                          <p:attrName>style.visibility</p:attrName>
                                        </p:attrNameLst>
                                      </p:cBhvr>
                                      <p:to>
                                        <p:strVal val="visible"/>
                                      </p:to>
                                    </p:set>
                                    <p:animEffect transition="in" filter="fade">
                                      <p:cBhvr>
                                        <p:cTn id="54" dur="500"/>
                                        <p:tgtEl>
                                          <p:spTgt spid="3"/>
                                        </p:tgtEl>
                                      </p:cBhvr>
                                    </p:animEffect>
                                  </p:childTnLst>
                                </p:cTn>
                              </p:par>
                            </p:childTnLst>
                          </p:cTn>
                        </p:par>
                        <p:par>
                          <p:cTn id="55" fill="hold">
                            <p:stCondLst>
                              <p:cond delay="6250"/>
                            </p:stCondLst>
                            <p:childTnLst>
                              <p:par>
                                <p:cTn id="56" presetID="22" presetClass="entr" presetSubtype="8" fill="hold" grpId="0" nodeType="afterEffect">
                                  <p:stCondLst>
                                    <p:cond delay="0"/>
                                  </p:stCondLst>
                                  <p:childTnLst>
                                    <p:set>
                                      <p:cBhvr>
                                        <p:cTn id="57" dur="1" fill="hold">
                                          <p:stCondLst>
                                            <p:cond delay="0"/>
                                          </p:stCondLst>
                                        </p:cTn>
                                        <p:tgtEl>
                                          <p:spTgt spid="16"/>
                                        </p:tgtEl>
                                        <p:attrNameLst>
                                          <p:attrName>style.visibility</p:attrName>
                                        </p:attrNameLst>
                                      </p:cBhvr>
                                      <p:to>
                                        <p:strVal val="visible"/>
                                      </p:to>
                                    </p:set>
                                    <p:animEffect transition="in" filter="wipe(left)">
                                      <p:cBhvr>
                                        <p:cTn id="58" dur="500"/>
                                        <p:tgtEl>
                                          <p:spTgt spid="16"/>
                                        </p:tgtEl>
                                      </p:cBhvr>
                                    </p:animEffect>
                                  </p:childTnLst>
                                </p:cTn>
                              </p:par>
                            </p:childTnLst>
                          </p:cTn>
                        </p:par>
                        <p:par>
                          <p:cTn id="59" fill="hold">
                            <p:stCondLst>
                              <p:cond delay="6750"/>
                            </p:stCondLst>
                            <p:childTnLst>
                              <p:par>
                                <p:cTn id="60" presetID="22" presetClass="entr" presetSubtype="8" fill="hold" nodeType="afterEffect">
                                  <p:stCondLst>
                                    <p:cond delay="0"/>
                                  </p:stCondLst>
                                  <p:childTnLst>
                                    <p:set>
                                      <p:cBhvr>
                                        <p:cTn id="61" dur="1" fill="hold">
                                          <p:stCondLst>
                                            <p:cond delay="0"/>
                                          </p:stCondLst>
                                        </p:cTn>
                                        <p:tgtEl>
                                          <p:spTgt spid="14"/>
                                        </p:tgtEl>
                                        <p:attrNameLst>
                                          <p:attrName>style.visibility</p:attrName>
                                        </p:attrNameLst>
                                      </p:cBhvr>
                                      <p:to>
                                        <p:strVal val="visible"/>
                                      </p:to>
                                    </p:set>
                                    <p:animEffect transition="in" filter="wipe(left)">
                                      <p:cBhvr>
                                        <p:cTn id="62" dur="500"/>
                                        <p:tgtEl>
                                          <p:spTgt spid="14"/>
                                        </p:tgtEl>
                                      </p:cBhvr>
                                    </p:animEffect>
                                  </p:childTnLst>
                                </p:cTn>
                              </p:par>
                            </p:childTnLst>
                          </p:cTn>
                        </p:par>
                        <p:par>
                          <p:cTn id="63" fill="hold">
                            <p:stCondLst>
                              <p:cond delay="7250"/>
                            </p:stCondLst>
                            <p:childTnLst>
                              <p:par>
                                <p:cTn id="64" presetID="10" presetClass="entr" presetSubtype="0" fill="hold" grpId="0" nodeType="afterEffect">
                                  <p:stCondLst>
                                    <p:cond delay="0"/>
                                  </p:stCondLst>
                                  <p:childTnLst>
                                    <p:set>
                                      <p:cBhvr>
                                        <p:cTn id="65" dur="1" fill="hold">
                                          <p:stCondLst>
                                            <p:cond delay="0"/>
                                          </p:stCondLst>
                                        </p:cTn>
                                        <p:tgtEl>
                                          <p:spTgt spid="13"/>
                                        </p:tgtEl>
                                        <p:attrNameLst>
                                          <p:attrName>style.visibility</p:attrName>
                                        </p:attrNameLst>
                                      </p:cBhvr>
                                      <p:to>
                                        <p:strVal val="visible"/>
                                      </p:to>
                                    </p:set>
                                    <p:animEffect transition="in" filter="fade">
                                      <p:cBhvr>
                                        <p:cTn id="66" dur="500"/>
                                        <p:tgtEl>
                                          <p:spTgt spid="1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 grpId="0" animBg="1"/>
      <p:bldP spid="5" grpId="0" animBg="1"/>
      <p:bldP spid="11" grpId="0" animBg="1"/>
      <p:bldP spid="13" grpId="0" animBg="1"/>
      <p:bldP spid="16" grpId="0"/>
      <p:bldP spid="17" grpId="0"/>
      <p:bldP spid="18" grpId="0"/>
      <p:bldP spid="19" grpId="0"/>
      <p:bldP spid="23" grpId="0"/>
    </p:bld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图片 6"/>
          <p:cNvPicPr>
            <a:picLocks noChangeAspect="1"/>
          </p:cNvPicPr>
          <p:nvPr/>
        </p:nvPicPr>
        <p:blipFill rotWithShape="1">
          <a:blip r:embed="rId3" cstate="print">
            <a:extLst>
              <a:ext uri="{28A0092B-C50C-407E-A947-70E740481C1C}">
                <a14:useLocalDpi xmlns="" xmlns:a14="http://schemas.microsoft.com/office/drawing/2010/main" val="0"/>
              </a:ext>
            </a:extLst>
          </a:blip>
          <a:srcRect l="24799" t="11172" r="24800" b="12167"/>
          <a:stretch/>
        </p:blipFill>
        <p:spPr>
          <a:xfrm rot="2682414">
            <a:off x="267976" y="2054556"/>
            <a:ext cx="3097882" cy="2651373"/>
          </a:xfrm>
          <a:prstGeom prst="rect">
            <a:avLst/>
          </a:prstGeom>
        </p:spPr>
      </p:pic>
      <p:pic>
        <p:nvPicPr>
          <p:cNvPr id="8" name="图片 7"/>
          <p:cNvPicPr>
            <a:picLocks noChangeAspect="1"/>
          </p:cNvPicPr>
          <p:nvPr/>
        </p:nvPicPr>
        <p:blipFill rotWithShape="1">
          <a:blip r:embed="rId4" cstate="print">
            <a:extLst>
              <a:ext uri="{28A0092B-C50C-407E-A947-70E740481C1C}">
                <a14:useLocalDpi xmlns="" xmlns:a14="http://schemas.microsoft.com/office/drawing/2010/main" val="0"/>
              </a:ext>
            </a:extLst>
          </a:blip>
          <a:srcRect/>
          <a:stretch/>
        </p:blipFill>
        <p:spPr>
          <a:xfrm>
            <a:off x="2624047" y="-38144"/>
            <a:ext cx="643929" cy="435407"/>
          </a:xfrm>
          <a:prstGeom prst="rect">
            <a:avLst/>
          </a:prstGeom>
        </p:spPr>
      </p:pic>
      <p:pic>
        <p:nvPicPr>
          <p:cNvPr id="9" name="图片 8"/>
          <p:cNvPicPr>
            <a:picLocks noChangeAspect="1"/>
          </p:cNvPicPr>
          <p:nvPr/>
        </p:nvPicPr>
        <p:blipFill rotWithShape="1">
          <a:blip r:embed="rId5" cstate="print">
            <a:extLst>
              <a:ext uri="{28A0092B-C50C-407E-A947-70E740481C1C}">
                <a14:useLocalDpi xmlns="" xmlns:a14="http://schemas.microsoft.com/office/drawing/2010/main" val="0"/>
              </a:ext>
            </a:extLst>
          </a:blip>
          <a:srcRect/>
          <a:stretch/>
        </p:blipFill>
        <p:spPr>
          <a:xfrm rot="3138825">
            <a:off x="2736676" y="1230919"/>
            <a:ext cx="364950" cy="509486"/>
          </a:xfrm>
          <a:prstGeom prst="rect">
            <a:avLst/>
          </a:prstGeom>
        </p:spPr>
      </p:pic>
      <p:pic>
        <p:nvPicPr>
          <p:cNvPr id="10" name="图片 9"/>
          <p:cNvPicPr>
            <a:picLocks noChangeAspect="1"/>
          </p:cNvPicPr>
          <p:nvPr/>
        </p:nvPicPr>
        <p:blipFill rotWithShape="1">
          <a:blip r:embed="rId6" cstate="print">
            <a:extLst>
              <a:ext uri="{28A0092B-C50C-407E-A947-70E740481C1C}">
                <a14:useLocalDpi xmlns="" xmlns:a14="http://schemas.microsoft.com/office/drawing/2010/main" val="0"/>
              </a:ext>
            </a:extLst>
          </a:blip>
          <a:srcRect/>
          <a:stretch/>
        </p:blipFill>
        <p:spPr>
          <a:xfrm>
            <a:off x="2290975" y="709089"/>
            <a:ext cx="415399" cy="409858"/>
          </a:xfrm>
          <a:prstGeom prst="rect">
            <a:avLst/>
          </a:prstGeom>
        </p:spPr>
      </p:pic>
      <p:pic>
        <p:nvPicPr>
          <p:cNvPr id="11" name="图片 10"/>
          <p:cNvPicPr>
            <a:picLocks noChangeAspect="1"/>
          </p:cNvPicPr>
          <p:nvPr/>
        </p:nvPicPr>
        <p:blipFill rotWithShape="1">
          <a:blip r:embed="rId7" cstate="print">
            <a:extLst>
              <a:ext uri="{28A0092B-C50C-407E-A947-70E740481C1C}">
                <a14:useLocalDpi xmlns="" xmlns:a14="http://schemas.microsoft.com/office/drawing/2010/main" val="0"/>
              </a:ext>
            </a:extLst>
          </a:blip>
          <a:srcRect t="-9867" b="-9867"/>
          <a:stretch/>
        </p:blipFill>
        <p:spPr>
          <a:xfrm>
            <a:off x="2309676" y="1981641"/>
            <a:ext cx="332401" cy="224760"/>
          </a:xfrm>
          <a:prstGeom prst="rect">
            <a:avLst/>
          </a:prstGeom>
        </p:spPr>
      </p:pic>
      <p:grpSp>
        <p:nvGrpSpPr>
          <p:cNvPr id="13" name="组合 12"/>
          <p:cNvGrpSpPr/>
          <p:nvPr/>
        </p:nvGrpSpPr>
        <p:grpSpPr>
          <a:xfrm>
            <a:off x="3923928" y="2548733"/>
            <a:ext cx="4248472" cy="707887"/>
            <a:chOff x="2095466" y="1902274"/>
            <a:chExt cx="3032078" cy="482135"/>
          </a:xfrm>
        </p:grpSpPr>
        <p:sp>
          <p:nvSpPr>
            <p:cNvPr id="15" name="矩形 14"/>
            <p:cNvSpPr/>
            <p:nvPr/>
          </p:nvSpPr>
          <p:spPr>
            <a:xfrm>
              <a:off x="2095466" y="1946010"/>
              <a:ext cx="3032078" cy="432048"/>
            </a:xfrm>
            <a:prstGeom prst="rect">
              <a:avLst/>
            </a:prstGeom>
            <a:solidFill>
              <a:schemeClr val="accent1"/>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rgbClr val="0A85D0"/>
                </a:solidFill>
                <a:effectLst/>
                <a:uLnTx/>
                <a:uFillTx/>
                <a:latin typeface="Arial"/>
                <a:ea typeface="微软雅黑"/>
                <a:cs typeface="+mn-cs"/>
              </a:endParaRPr>
            </a:p>
          </p:txBody>
        </p:sp>
        <p:sp>
          <p:nvSpPr>
            <p:cNvPr id="16" name="矩形 15"/>
            <p:cNvSpPr/>
            <p:nvPr/>
          </p:nvSpPr>
          <p:spPr>
            <a:xfrm>
              <a:off x="2155980" y="1902274"/>
              <a:ext cx="371534" cy="482135"/>
            </a:xfrm>
            <a:prstGeom prst="rect">
              <a:avLst/>
            </a:prstGeom>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4000" b="0" i="0" u="none" strike="noStrike" kern="0" cap="none" spc="0" normalizeH="0" baseline="0" noProof="0" dirty="0">
                  <a:ln>
                    <a:noFill/>
                  </a:ln>
                  <a:solidFill>
                    <a:prstClr val="white"/>
                  </a:solidFill>
                  <a:effectLst>
                    <a:innerShdw blurRad="63500" dist="50800" dir="16200000">
                      <a:prstClr val="black">
                        <a:alpha val="50000"/>
                      </a:prstClr>
                    </a:innerShdw>
                  </a:effectLst>
                  <a:uLnTx/>
                  <a:uFillTx/>
                  <a:latin typeface="Impact" panose="020B0806030902050204" pitchFamily="34" charset="0"/>
                </a:rPr>
                <a:t>1</a:t>
              </a:r>
              <a:endParaRPr kumimoji="0" lang="zh-CN" altLang="en-US" sz="4000" b="0" i="0" u="none" strike="noStrike" kern="0" cap="none" spc="0" normalizeH="0" baseline="0" noProof="0" dirty="0">
                <a:ln>
                  <a:noFill/>
                </a:ln>
                <a:solidFill>
                  <a:prstClr val="white"/>
                </a:solidFill>
                <a:effectLst>
                  <a:innerShdw blurRad="63500" dist="50800" dir="16200000">
                    <a:prstClr val="black">
                      <a:alpha val="50000"/>
                    </a:prstClr>
                  </a:innerShdw>
                </a:effectLst>
                <a:uLnTx/>
                <a:uFillTx/>
                <a:latin typeface="Impact" panose="020B0806030902050204" pitchFamily="34" charset="0"/>
              </a:endParaRPr>
            </a:p>
          </p:txBody>
        </p:sp>
        <p:sp>
          <p:nvSpPr>
            <p:cNvPr id="17" name="TextBox 16"/>
            <p:cNvSpPr txBox="1"/>
            <p:nvPr/>
          </p:nvSpPr>
          <p:spPr>
            <a:xfrm>
              <a:off x="2559800" y="2046634"/>
              <a:ext cx="1875926" cy="272511"/>
            </a:xfrm>
            <a:prstGeom prst="rect">
              <a:avLst/>
            </a:prstGeom>
            <a:noFill/>
          </p:spPr>
          <p:txBody>
            <a:bodyPr wrap="squar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a:ln>
                    <a:noFill/>
                  </a:ln>
                  <a:solidFill>
                    <a:prstClr val="white"/>
                  </a:solidFill>
                  <a:effectLst/>
                  <a:uLnTx/>
                  <a:uFillTx/>
                </a:rPr>
                <a:t>点击添加标题</a:t>
              </a:r>
            </a:p>
          </p:txBody>
        </p:sp>
      </p:grpSp>
      <p:sp>
        <p:nvSpPr>
          <p:cNvPr id="18" name="文本框 52"/>
          <p:cNvSpPr txBox="1"/>
          <p:nvPr/>
        </p:nvSpPr>
        <p:spPr>
          <a:xfrm>
            <a:off x="6336196" y="2824572"/>
            <a:ext cx="1800200" cy="246221"/>
          </a:xfrm>
          <a:prstGeom prst="rect">
            <a:avLst/>
          </a:prstGeom>
          <a:noFill/>
        </p:spPr>
        <p:txBody>
          <a:bodyPr wrap="square" rtlCol="0">
            <a:spAutoFit/>
          </a:bodyPr>
          <a:lstStyle/>
          <a:p>
            <a:pPr algn="dist"/>
            <a:r>
              <a:rPr lang="en-US" altLang="zh-CN" sz="1000" dirty="0">
                <a:solidFill>
                  <a:schemeClr val="bg1"/>
                </a:solidFill>
                <a:latin typeface="Segoe UI" panose="020B0502040204020203" pitchFamily="34" charset="0"/>
                <a:ea typeface="微软雅黑" panose="020B0503020204020204" pitchFamily="34" charset="-122"/>
                <a:sym typeface="Segoe UI" panose="020B0502040204020203" pitchFamily="34" charset="0"/>
              </a:rPr>
              <a:t>ADD YOUR TITLE HERE</a:t>
            </a:r>
          </a:p>
        </p:txBody>
      </p:sp>
      <p:sp>
        <p:nvSpPr>
          <p:cNvPr id="22" name="矩形 8"/>
          <p:cNvSpPr>
            <a:spLocks noChangeArrowheads="1"/>
          </p:cNvSpPr>
          <p:nvPr/>
        </p:nvSpPr>
        <p:spPr bwMode="auto">
          <a:xfrm>
            <a:off x="5652120" y="1780456"/>
            <a:ext cx="601499" cy="486346"/>
          </a:xfrm>
          <a:custGeom>
            <a:avLst/>
            <a:gdLst>
              <a:gd name="T0" fmla="*/ 0 w 855095"/>
              <a:gd name="T1" fmla="*/ 0 h 855095"/>
              <a:gd name="T2" fmla="*/ 855095 w 855095"/>
              <a:gd name="T3" fmla="*/ 855095 h 855095"/>
            </a:gdLst>
            <a:ahLst/>
            <a:cxnLst/>
            <a:rect l="T0" t="T1" r="T2" b="T3"/>
            <a:pathLst>
              <a:path w="855095" h="855095">
                <a:moveTo>
                  <a:pt x="805897" y="427546"/>
                </a:moveTo>
                <a:lnTo>
                  <a:pt x="855095" y="427546"/>
                </a:lnTo>
                <a:lnTo>
                  <a:pt x="855095" y="855095"/>
                </a:lnTo>
                <a:lnTo>
                  <a:pt x="427546" y="855095"/>
                </a:lnTo>
                <a:lnTo>
                  <a:pt x="427546" y="805897"/>
                </a:lnTo>
                <a:lnTo>
                  <a:pt x="805897" y="805897"/>
                </a:lnTo>
                <a:lnTo>
                  <a:pt x="805897" y="427546"/>
                </a:lnTo>
                <a:close/>
                <a:moveTo>
                  <a:pt x="0" y="0"/>
                </a:moveTo>
                <a:lnTo>
                  <a:pt x="427546" y="0"/>
                </a:lnTo>
                <a:lnTo>
                  <a:pt x="427546" y="49196"/>
                </a:lnTo>
                <a:lnTo>
                  <a:pt x="49196" y="49196"/>
                </a:lnTo>
                <a:lnTo>
                  <a:pt x="49196" y="427546"/>
                </a:lnTo>
                <a:lnTo>
                  <a:pt x="0" y="427546"/>
                </a:lnTo>
                <a:lnTo>
                  <a:pt x="0" y="0"/>
                </a:lnTo>
                <a:close/>
              </a:path>
            </a:pathLst>
          </a:custGeom>
          <a:solidFill>
            <a:schemeClr val="accent1"/>
          </a:solidFill>
          <a:ln>
            <a:noFill/>
          </a:ln>
        </p:spPr>
        <p:txBody>
          <a:bodyPr lIns="68607" tIns="34304" rIns="68607" bIns="34304" anchor="ctr"/>
          <a:lstStyle>
            <a:lvl1pPr>
              <a:buFont typeface="Arial" panose="020B0604020202020204" pitchFamily="34" charset="0"/>
              <a:defRPr>
                <a:solidFill>
                  <a:schemeClr val="tx1"/>
                </a:solidFill>
                <a:latin typeface="Arial" panose="020B0604020202020204" pitchFamily="34" charset="0"/>
                <a:ea typeface="宋体" panose="02010600030101010101" pitchFamily="2" charset="-122"/>
              </a:defRPr>
            </a:lvl1pPr>
            <a:lvl2pPr marL="742950" indent="-285750">
              <a:buFont typeface="Arial" panose="020B0604020202020204" pitchFamily="34" charset="0"/>
              <a:defRPr>
                <a:solidFill>
                  <a:schemeClr val="tx1"/>
                </a:solidFill>
                <a:latin typeface="Arial" panose="020B0604020202020204" pitchFamily="34" charset="0"/>
                <a:ea typeface="宋体" panose="02010600030101010101" pitchFamily="2" charset="-122"/>
              </a:defRPr>
            </a:lvl2pPr>
            <a:lvl3pPr marL="11430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3pPr>
            <a:lvl4pPr marL="16002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4pPr>
            <a:lvl5pPr marL="20574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algn="ctr" eaLnBrk="1" hangingPunct="1"/>
            <a:r>
              <a:rPr lang="en-US" altLang="zh-CN" sz="2400" dirty="0">
                <a:solidFill>
                  <a:schemeClr val="accent1"/>
                </a:solidFill>
                <a:latin typeface="Impact" panose="020B0806030902050204" pitchFamily="34" charset="0"/>
                <a:sym typeface="Impact" panose="020B0806030902050204" pitchFamily="34" charset="0"/>
              </a:rPr>
              <a:t>01</a:t>
            </a:r>
            <a:endParaRPr lang="zh-CN" altLang="en-US" sz="2400" dirty="0">
              <a:solidFill>
                <a:schemeClr val="accent1"/>
              </a:solidFill>
              <a:latin typeface="Impact" panose="020B0806030902050204" pitchFamily="34" charset="0"/>
              <a:sym typeface="Impact" panose="020B0806030902050204" pitchFamily="34" charset="0"/>
            </a:endParaRPr>
          </a:p>
        </p:txBody>
      </p:sp>
    </p:spTree>
    <p:extLst>
      <p:ext uri="{BB962C8B-B14F-4D97-AF65-F5344CB8AC3E}">
        <p14:creationId xmlns="" xmlns:p14="http://schemas.microsoft.com/office/powerpoint/2010/main" val="2734740001"/>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fade">
                                      <p:cBhvr>
                                        <p:cTn id="7" dur="1000"/>
                                        <p:tgtEl>
                                          <p:spTgt spid="7"/>
                                        </p:tgtEl>
                                      </p:cBhvr>
                                    </p:animEffect>
                                    <p:anim calcmode="lin" valueType="num">
                                      <p:cBhvr>
                                        <p:cTn id="8" dur="1000" fill="hold"/>
                                        <p:tgtEl>
                                          <p:spTgt spid="7"/>
                                        </p:tgtEl>
                                        <p:attrNameLst>
                                          <p:attrName>ppt_x</p:attrName>
                                        </p:attrNameLst>
                                      </p:cBhvr>
                                      <p:tavLst>
                                        <p:tav tm="0">
                                          <p:val>
                                            <p:strVal val="#ppt_x"/>
                                          </p:val>
                                        </p:tav>
                                        <p:tav tm="100000">
                                          <p:val>
                                            <p:strVal val="#ppt_x"/>
                                          </p:val>
                                        </p:tav>
                                      </p:tavLst>
                                    </p:anim>
                                    <p:anim calcmode="lin" valueType="num">
                                      <p:cBhvr>
                                        <p:cTn id="9" dur="1000" fill="hold"/>
                                        <p:tgtEl>
                                          <p:spTgt spid="7"/>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1" fill="hold" nodeType="afterEffect">
                                  <p:stCondLst>
                                    <p:cond delay="0"/>
                                  </p:stCondLst>
                                  <p:childTnLst>
                                    <p:set>
                                      <p:cBhvr>
                                        <p:cTn id="12" dur="1" fill="hold">
                                          <p:stCondLst>
                                            <p:cond delay="0"/>
                                          </p:stCondLst>
                                        </p:cTn>
                                        <p:tgtEl>
                                          <p:spTgt spid="8"/>
                                        </p:tgtEl>
                                        <p:attrNameLst>
                                          <p:attrName>style.visibility</p:attrName>
                                        </p:attrNameLst>
                                      </p:cBhvr>
                                      <p:to>
                                        <p:strVal val="visible"/>
                                      </p:to>
                                    </p:set>
                                    <p:anim calcmode="lin" valueType="num">
                                      <p:cBhvr additive="base">
                                        <p:cTn id="13" dur="1000" fill="hold"/>
                                        <p:tgtEl>
                                          <p:spTgt spid="8"/>
                                        </p:tgtEl>
                                        <p:attrNameLst>
                                          <p:attrName>ppt_x</p:attrName>
                                        </p:attrNameLst>
                                      </p:cBhvr>
                                      <p:tavLst>
                                        <p:tav tm="0">
                                          <p:val>
                                            <p:strVal val="#ppt_x"/>
                                          </p:val>
                                        </p:tav>
                                        <p:tav tm="100000">
                                          <p:val>
                                            <p:strVal val="#ppt_x"/>
                                          </p:val>
                                        </p:tav>
                                      </p:tavLst>
                                    </p:anim>
                                    <p:anim calcmode="lin" valueType="num">
                                      <p:cBhvr additive="base">
                                        <p:cTn id="14" dur="1000" fill="hold"/>
                                        <p:tgtEl>
                                          <p:spTgt spid="8"/>
                                        </p:tgtEl>
                                        <p:attrNameLst>
                                          <p:attrName>ppt_y</p:attrName>
                                        </p:attrNameLst>
                                      </p:cBhvr>
                                      <p:tavLst>
                                        <p:tav tm="0">
                                          <p:val>
                                            <p:strVal val="0-#ppt_h/2"/>
                                          </p:val>
                                        </p:tav>
                                        <p:tav tm="100000">
                                          <p:val>
                                            <p:strVal val="#ppt_y"/>
                                          </p:val>
                                        </p:tav>
                                      </p:tavLst>
                                    </p:anim>
                                  </p:childTnLst>
                                </p:cTn>
                              </p:par>
                              <p:par>
                                <p:cTn id="15" presetID="2" presetClass="entr" presetSubtype="1" fill="hold" nodeType="withEffect">
                                  <p:stCondLst>
                                    <p:cond delay="250"/>
                                  </p:stCondLst>
                                  <p:childTnLst>
                                    <p:set>
                                      <p:cBhvr>
                                        <p:cTn id="16" dur="1" fill="hold">
                                          <p:stCondLst>
                                            <p:cond delay="0"/>
                                          </p:stCondLst>
                                        </p:cTn>
                                        <p:tgtEl>
                                          <p:spTgt spid="10"/>
                                        </p:tgtEl>
                                        <p:attrNameLst>
                                          <p:attrName>style.visibility</p:attrName>
                                        </p:attrNameLst>
                                      </p:cBhvr>
                                      <p:to>
                                        <p:strVal val="visible"/>
                                      </p:to>
                                    </p:set>
                                    <p:anim calcmode="lin" valueType="num">
                                      <p:cBhvr additive="base">
                                        <p:cTn id="17" dur="1000" fill="hold"/>
                                        <p:tgtEl>
                                          <p:spTgt spid="10"/>
                                        </p:tgtEl>
                                        <p:attrNameLst>
                                          <p:attrName>ppt_x</p:attrName>
                                        </p:attrNameLst>
                                      </p:cBhvr>
                                      <p:tavLst>
                                        <p:tav tm="0">
                                          <p:val>
                                            <p:strVal val="#ppt_x"/>
                                          </p:val>
                                        </p:tav>
                                        <p:tav tm="100000">
                                          <p:val>
                                            <p:strVal val="#ppt_x"/>
                                          </p:val>
                                        </p:tav>
                                      </p:tavLst>
                                    </p:anim>
                                    <p:anim calcmode="lin" valueType="num">
                                      <p:cBhvr additive="base">
                                        <p:cTn id="18" dur="1000" fill="hold"/>
                                        <p:tgtEl>
                                          <p:spTgt spid="10"/>
                                        </p:tgtEl>
                                        <p:attrNameLst>
                                          <p:attrName>ppt_y</p:attrName>
                                        </p:attrNameLst>
                                      </p:cBhvr>
                                      <p:tavLst>
                                        <p:tav tm="0">
                                          <p:val>
                                            <p:strVal val="0-#ppt_h/2"/>
                                          </p:val>
                                        </p:tav>
                                        <p:tav tm="100000">
                                          <p:val>
                                            <p:strVal val="#ppt_y"/>
                                          </p:val>
                                        </p:tav>
                                      </p:tavLst>
                                    </p:anim>
                                  </p:childTnLst>
                                </p:cTn>
                              </p:par>
                              <p:par>
                                <p:cTn id="19" presetID="2" presetClass="entr" presetSubtype="1" fill="hold" nodeType="withEffect">
                                  <p:stCondLst>
                                    <p:cond delay="500"/>
                                  </p:stCondLst>
                                  <p:childTnLst>
                                    <p:set>
                                      <p:cBhvr>
                                        <p:cTn id="20" dur="1" fill="hold">
                                          <p:stCondLst>
                                            <p:cond delay="0"/>
                                          </p:stCondLst>
                                        </p:cTn>
                                        <p:tgtEl>
                                          <p:spTgt spid="9"/>
                                        </p:tgtEl>
                                        <p:attrNameLst>
                                          <p:attrName>style.visibility</p:attrName>
                                        </p:attrNameLst>
                                      </p:cBhvr>
                                      <p:to>
                                        <p:strVal val="visible"/>
                                      </p:to>
                                    </p:set>
                                    <p:anim calcmode="lin" valueType="num">
                                      <p:cBhvr additive="base">
                                        <p:cTn id="21" dur="1000" fill="hold"/>
                                        <p:tgtEl>
                                          <p:spTgt spid="9"/>
                                        </p:tgtEl>
                                        <p:attrNameLst>
                                          <p:attrName>ppt_x</p:attrName>
                                        </p:attrNameLst>
                                      </p:cBhvr>
                                      <p:tavLst>
                                        <p:tav tm="0">
                                          <p:val>
                                            <p:strVal val="#ppt_x"/>
                                          </p:val>
                                        </p:tav>
                                        <p:tav tm="100000">
                                          <p:val>
                                            <p:strVal val="#ppt_x"/>
                                          </p:val>
                                        </p:tav>
                                      </p:tavLst>
                                    </p:anim>
                                    <p:anim calcmode="lin" valueType="num">
                                      <p:cBhvr additive="base">
                                        <p:cTn id="22" dur="1000" fill="hold"/>
                                        <p:tgtEl>
                                          <p:spTgt spid="9"/>
                                        </p:tgtEl>
                                        <p:attrNameLst>
                                          <p:attrName>ppt_y</p:attrName>
                                        </p:attrNameLst>
                                      </p:cBhvr>
                                      <p:tavLst>
                                        <p:tav tm="0">
                                          <p:val>
                                            <p:strVal val="0-#ppt_h/2"/>
                                          </p:val>
                                        </p:tav>
                                        <p:tav tm="100000">
                                          <p:val>
                                            <p:strVal val="#ppt_y"/>
                                          </p:val>
                                        </p:tav>
                                      </p:tavLst>
                                    </p:anim>
                                  </p:childTnLst>
                                </p:cTn>
                              </p:par>
                              <p:par>
                                <p:cTn id="23" presetID="2" presetClass="entr" presetSubtype="1" fill="hold" nodeType="withEffect">
                                  <p:stCondLst>
                                    <p:cond delay="750"/>
                                  </p:stCondLst>
                                  <p:childTnLst>
                                    <p:set>
                                      <p:cBhvr>
                                        <p:cTn id="24" dur="1" fill="hold">
                                          <p:stCondLst>
                                            <p:cond delay="0"/>
                                          </p:stCondLst>
                                        </p:cTn>
                                        <p:tgtEl>
                                          <p:spTgt spid="11"/>
                                        </p:tgtEl>
                                        <p:attrNameLst>
                                          <p:attrName>style.visibility</p:attrName>
                                        </p:attrNameLst>
                                      </p:cBhvr>
                                      <p:to>
                                        <p:strVal val="visible"/>
                                      </p:to>
                                    </p:set>
                                    <p:anim calcmode="lin" valueType="num">
                                      <p:cBhvr additive="base">
                                        <p:cTn id="25" dur="1000" fill="hold"/>
                                        <p:tgtEl>
                                          <p:spTgt spid="11"/>
                                        </p:tgtEl>
                                        <p:attrNameLst>
                                          <p:attrName>ppt_x</p:attrName>
                                        </p:attrNameLst>
                                      </p:cBhvr>
                                      <p:tavLst>
                                        <p:tav tm="0">
                                          <p:val>
                                            <p:strVal val="#ppt_x"/>
                                          </p:val>
                                        </p:tav>
                                        <p:tav tm="100000">
                                          <p:val>
                                            <p:strVal val="#ppt_x"/>
                                          </p:val>
                                        </p:tav>
                                      </p:tavLst>
                                    </p:anim>
                                    <p:anim calcmode="lin" valueType="num">
                                      <p:cBhvr additive="base">
                                        <p:cTn id="26" dur="1000" fill="hold"/>
                                        <p:tgtEl>
                                          <p:spTgt spid="11"/>
                                        </p:tgtEl>
                                        <p:attrNameLst>
                                          <p:attrName>ppt_y</p:attrName>
                                        </p:attrNameLst>
                                      </p:cBhvr>
                                      <p:tavLst>
                                        <p:tav tm="0">
                                          <p:val>
                                            <p:strVal val="0-#ppt_h/2"/>
                                          </p:val>
                                        </p:tav>
                                        <p:tav tm="100000">
                                          <p:val>
                                            <p:strVal val="#ppt_y"/>
                                          </p:val>
                                        </p:tav>
                                      </p:tavLst>
                                    </p:anim>
                                  </p:childTnLst>
                                </p:cTn>
                              </p:par>
                              <p:par>
                                <p:cTn id="27" presetID="8" presetClass="emph" presetSubtype="0" fill="hold" nodeType="withEffect">
                                  <p:stCondLst>
                                    <p:cond delay="0"/>
                                  </p:stCondLst>
                                  <p:childTnLst>
                                    <p:animRot by="21600000">
                                      <p:cBhvr>
                                        <p:cTn id="28" dur="1000" fill="hold"/>
                                        <p:tgtEl>
                                          <p:spTgt spid="8"/>
                                        </p:tgtEl>
                                        <p:attrNameLst>
                                          <p:attrName>r</p:attrName>
                                        </p:attrNameLst>
                                      </p:cBhvr>
                                    </p:animRot>
                                  </p:childTnLst>
                                </p:cTn>
                              </p:par>
                              <p:par>
                                <p:cTn id="29" presetID="8" presetClass="emph" presetSubtype="0" fill="hold" nodeType="withEffect">
                                  <p:stCondLst>
                                    <p:cond delay="0"/>
                                  </p:stCondLst>
                                  <p:childTnLst>
                                    <p:animRot by="21600000">
                                      <p:cBhvr>
                                        <p:cTn id="30" dur="1000" fill="hold"/>
                                        <p:tgtEl>
                                          <p:spTgt spid="10"/>
                                        </p:tgtEl>
                                        <p:attrNameLst>
                                          <p:attrName>r</p:attrName>
                                        </p:attrNameLst>
                                      </p:cBhvr>
                                    </p:animRot>
                                  </p:childTnLst>
                                </p:cTn>
                              </p:par>
                              <p:par>
                                <p:cTn id="31" presetID="8" presetClass="emph" presetSubtype="0" fill="hold" nodeType="withEffect">
                                  <p:stCondLst>
                                    <p:cond delay="0"/>
                                  </p:stCondLst>
                                  <p:childTnLst>
                                    <p:animRot by="21600000">
                                      <p:cBhvr>
                                        <p:cTn id="32" dur="1000" fill="hold"/>
                                        <p:tgtEl>
                                          <p:spTgt spid="9"/>
                                        </p:tgtEl>
                                        <p:attrNameLst>
                                          <p:attrName>r</p:attrName>
                                        </p:attrNameLst>
                                      </p:cBhvr>
                                    </p:animRot>
                                  </p:childTnLst>
                                </p:cTn>
                              </p:par>
                              <p:par>
                                <p:cTn id="33" presetID="8" presetClass="emph" presetSubtype="0" fill="hold" nodeType="withEffect">
                                  <p:stCondLst>
                                    <p:cond delay="0"/>
                                  </p:stCondLst>
                                  <p:childTnLst>
                                    <p:animRot by="21600000">
                                      <p:cBhvr>
                                        <p:cTn id="34" dur="1000" fill="hold"/>
                                        <p:tgtEl>
                                          <p:spTgt spid="11"/>
                                        </p:tgtEl>
                                        <p:attrNameLst>
                                          <p:attrName>r</p:attrName>
                                        </p:attrNameLst>
                                      </p:cBhvr>
                                    </p:animRot>
                                  </p:childTnLst>
                                </p:cTn>
                              </p:par>
                            </p:childTnLst>
                          </p:cTn>
                        </p:par>
                        <p:par>
                          <p:cTn id="35" fill="hold">
                            <p:stCondLst>
                              <p:cond delay="2750"/>
                            </p:stCondLst>
                            <p:childTnLst>
                              <p:par>
                                <p:cTn id="36" presetID="2" presetClass="entr" presetSubtype="8" decel="48000" fill="hold" nodeType="afterEffect">
                                  <p:stCondLst>
                                    <p:cond delay="0"/>
                                  </p:stCondLst>
                                  <p:childTnLst>
                                    <p:set>
                                      <p:cBhvr>
                                        <p:cTn id="37" dur="1" fill="hold">
                                          <p:stCondLst>
                                            <p:cond delay="0"/>
                                          </p:stCondLst>
                                        </p:cTn>
                                        <p:tgtEl>
                                          <p:spTgt spid="13"/>
                                        </p:tgtEl>
                                        <p:attrNameLst>
                                          <p:attrName>style.visibility</p:attrName>
                                        </p:attrNameLst>
                                      </p:cBhvr>
                                      <p:to>
                                        <p:strVal val="visible"/>
                                      </p:to>
                                    </p:set>
                                    <p:anim calcmode="lin" valueType="num">
                                      <p:cBhvr additive="base">
                                        <p:cTn id="38" dur="750" fill="hold"/>
                                        <p:tgtEl>
                                          <p:spTgt spid="13"/>
                                        </p:tgtEl>
                                        <p:attrNameLst>
                                          <p:attrName>ppt_x</p:attrName>
                                        </p:attrNameLst>
                                      </p:cBhvr>
                                      <p:tavLst>
                                        <p:tav tm="0">
                                          <p:val>
                                            <p:strVal val="0-#ppt_w/2"/>
                                          </p:val>
                                        </p:tav>
                                        <p:tav tm="100000">
                                          <p:val>
                                            <p:strVal val="#ppt_x"/>
                                          </p:val>
                                        </p:tav>
                                      </p:tavLst>
                                    </p:anim>
                                    <p:anim calcmode="lin" valueType="num">
                                      <p:cBhvr additive="base">
                                        <p:cTn id="39" dur="750" fill="hold"/>
                                        <p:tgtEl>
                                          <p:spTgt spid="13"/>
                                        </p:tgtEl>
                                        <p:attrNameLst>
                                          <p:attrName>ppt_y</p:attrName>
                                        </p:attrNameLst>
                                      </p:cBhvr>
                                      <p:tavLst>
                                        <p:tav tm="0">
                                          <p:val>
                                            <p:strVal val="#ppt_y"/>
                                          </p:val>
                                        </p:tav>
                                        <p:tav tm="100000">
                                          <p:val>
                                            <p:strVal val="#ppt_y"/>
                                          </p:val>
                                        </p:tav>
                                      </p:tavLst>
                                    </p:anim>
                                  </p:childTnLst>
                                </p:cTn>
                              </p:par>
                            </p:childTnLst>
                          </p:cTn>
                        </p:par>
                        <p:par>
                          <p:cTn id="40" fill="hold">
                            <p:stCondLst>
                              <p:cond delay="3500"/>
                            </p:stCondLst>
                            <p:childTnLst>
                              <p:par>
                                <p:cTn id="41" presetID="12" presetClass="entr" presetSubtype="2" fill="hold" grpId="0" nodeType="afterEffect">
                                  <p:stCondLst>
                                    <p:cond delay="0"/>
                                  </p:stCondLst>
                                  <p:childTnLst>
                                    <p:set>
                                      <p:cBhvr>
                                        <p:cTn id="42" dur="1" fill="hold">
                                          <p:stCondLst>
                                            <p:cond delay="0"/>
                                          </p:stCondLst>
                                        </p:cTn>
                                        <p:tgtEl>
                                          <p:spTgt spid="18"/>
                                        </p:tgtEl>
                                        <p:attrNameLst>
                                          <p:attrName>style.visibility</p:attrName>
                                        </p:attrNameLst>
                                      </p:cBhvr>
                                      <p:to>
                                        <p:strVal val="visible"/>
                                      </p:to>
                                    </p:set>
                                    <p:animEffect transition="in" filter="slide(fromRight)">
                                      <p:cBhvr>
                                        <p:cTn id="43" dur="500"/>
                                        <p:tgtEl>
                                          <p:spTgt spid="18"/>
                                        </p:tgtEl>
                                      </p:cBhvr>
                                    </p:animEffect>
                                  </p:childTnLst>
                                </p:cTn>
                              </p:par>
                            </p:childTnLst>
                          </p:cTn>
                        </p:par>
                        <p:par>
                          <p:cTn id="44" fill="hold">
                            <p:stCondLst>
                              <p:cond delay="4000"/>
                            </p:stCondLst>
                            <p:childTnLst>
                              <p:par>
                                <p:cTn id="45" presetID="2" presetClass="entr" presetSubtype="8" fill="hold" grpId="0" nodeType="afterEffect">
                                  <p:stCondLst>
                                    <p:cond delay="0"/>
                                  </p:stCondLst>
                                  <p:childTnLst>
                                    <p:set>
                                      <p:cBhvr>
                                        <p:cTn id="46" dur="1" fill="hold">
                                          <p:stCondLst>
                                            <p:cond delay="0"/>
                                          </p:stCondLst>
                                        </p:cTn>
                                        <p:tgtEl>
                                          <p:spTgt spid="22"/>
                                        </p:tgtEl>
                                        <p:attrNameLst>
                                          <p:attrName>style.visibility</p:attrName>
                                        </p:attrNameLst>
                                      </p:cBhvr>
                                      <p:to>
                                        <p:strVal val="visible"/>
                                      </p:to>
                                    </p:set>
                                    <p:anim calcmode="lin" valueType="num">
                                      <p:cBhvr additive="base">
                                        <p:cTn id="47" dur="500" fill="hold"/>
                                        <p:tgtEl>
                                          <p:spTgt spid="22"/>
                                        </p:tgtEl>
                                        <p:attrNameLst>
                                          <p:attrName>ppt_x</p:attrName>
                                        </p:attrNameLst>
                                      </p:cBhvr>
                                      <p:tavLst>
                                        <p:tav tm="0">
                                          <p:val>
                                            <p:strVal val="0-#ppt_w/2"/>
                                          </p:val>
                                        </p:tav>
                                        <p:tav tm="100000">
                                          <p:val>
                                            <p:strVal val="#ppt_x"/>
                                          </p:val>
                                        </p:tav>
                                      </p:tavLst>
                                    </p:anim>
                                    <p:anim calcmode="lin" valueType="num">
                                      <p:cBhvr additive="base">
                                        <p:cTn id="48" dur="500" fill="hold"/>
                                        <p:tgtEl>
                                          <p:spTgt spid="22"/>
                                        </p:tgtEl>
                                        <p:attrNameLst>
                                          <p:attrName>ppt_y</p:attrName>
                                        </p:attrNameLst>
                                      </p:cBhvr>
                                      <p:tavLst>
                                        <p:tav tm="0">
                                          <p:val>
                                            <p:strVal val="#ppt_y"/>
                                          </p:val>
                                        </p:tav>
                                        <p:tav tm="100000">
                                          <p:val>
                                            <p:strVal val="#ppt_y"/>
                                          </p:val>
                                        </p:tav>
                                      </p:tavLst>
                                    </p:anim>
                                  </p:childTnLst>
                                </p:cTn>
                              </p:par>
                            </p:childTnLst>
                          </p:cTn>
                        </p:par>
                        <p:par>
                          <p:cTn id="49" fill="hold">
                            <p:stCondLst>
                              <p:cond delay="4500"/>
                            </p:stCondLst>
                            <p:childTnLst>
                              <p:par>
                                <p:cTn id="50" presetID="26" presetClass="emph" presetSubtype="0" fill="hold" grpId="1" nodeType="afterEffect">
                                  <p:stCondLst>
                                    <p:cond delay="0"/>
                                  </p:stCondLst>
                                  <p:childTnLst>
                                    <p:animEffect transition="out" filter="fade">
                                      <p:cBhvr>
                                        <p:cTn id="51" dur="250" tmFilter="0, 0; .2, .5; .8, .5; 1, 0"/>
                                        <p:tgtEl>
                                          <p:spTgt spid="22"/>
                                        </p:tgtEl>
                                      </p:cBhvr>
                                    </p:animEffect>
                                    <p:animScale>
                                      <p:cBhvr>
                                        <p:cTn id="52" dur="125" autoRev="1" fill="hold"/>
                                        <p:tgtEl>
                                          <p:spTgt spid="22"/>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p:bldP spid="22" grpId="0" animBg="1"/>
      <p:bldP spid="22" grpId="1" animBg="1"/>
    </p:bld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6"/>
          <p:cNvGrpSpPr/>
          <p:nvPr/>
        </p:nvGrpSpPr>
        <p:grpSpPr>
          <a:xfrm>
            <a:off x="1713351" y="2293532"/>
            <a:ext cx="1259006" cy="1568649"/>
            <a:chOff x="791570" y="3057099"/>
            <a:chExt cx="1678674" cy="2090886"/>
          </a:xfrm>
          <a:solidFill>
            <a:schemeClr val="bg1">
              <a:lumMod val="50000"/>
            </a:schemeClr>
          </a:solidFill>
          <a:effectLst/>
        </p:grpSpPr>
        <p:grpSp>
          <p:nvGrpSpPr>
            <p:cNvPr id="3" name="组合 7"/>
            <p:cNvGrpSpPr/>
            <p:nvPr/>
          </p:nvGrpSpPr>
          <p:grpSpPr>
            <a:xfrm>
              <a:off x="791570" y="3057099"/>
              <a:ext cx="1678674" cy="2090886"/>
              <a:chOff x="791570" y="3057099"/>
              <a:chExt cx="1678674" cy="2090886"/>
            </a:xfrm>
            <a:grpFill/>
          </p:grpSpPr>
          <p:sp>
            <p:nvSpPr>
              <p:cNvPr id="10" name="矩形 9"/>
              <p:cNvSpPr/>
              <p:nvPr/>
            </p:nvSpPr>
            <p:spPr>
              <a:xfrm>
                <a:off x="791570" y="3057099"/>
                <a:ext cx="1678674" cy="167867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solidFill>
                  <a:latin typeface="微软雅黑" panose="020B0503020204020204" pitchFamily="34" charset="-122"/>
                  <a:ea typeface="微软雅黑" panose="020B0503020204020204" pitchFamily="34" charset="-122"/>
                </a:endParaRPr>
              </a:p>
            </p:txBody>
          </p:sp>
          <p:sp>
            <p:nvSpPr>
              <p:cNvPr id="12" name="等腰三角形 11"/>
              <p:cNvSpPr/>
              <p:nvPr/>
            </p:nvSpPr>
            <p:spPr>
              <a:xfrm rot="13054413">
                <a:off x="1660915" y="4456690"/>
                <a:ext cx="419310" cy="691295"/>
              </a:xfrm>
              <a:prstGeom prst="triangl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solidFill>
                  <a:latin typeface="微软雅黑" panose="020B0503020204020204" pitchFamily="34" charset="-122"/>
                  <a:ea typeface="微软雅黑" panose="020B0503020204020204" pitchFamily="34" charset="-122"/>
                </a:endParaRPr>
              </a:p>
            </p:txBody>
          </p:sp>
        </p:grpSp>
        <p:sp>
          <p:nvSpPr>
            <p:cNvPr id="9" name="矩形 8"/>
            <p:cNvSpPr/>
            <p:nvPr/>
          </p:nvSpPr>
          <p:spPr>
            <a:xfrm>
              <a:off x="902939" y="3168468"/>
              <a:ext cx="1455936" cy="1455936"/>
            </a:xfrm>
            <a:prstGeom prst="rect">
              <a:avLst/>
            </a:prstGeom>
            <a:solidFill>
              <a:schemeClr val="accent1"/>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r>
                <a:rPr lang="zh-CN" altLang="en-US" sz="1200" dirty="0" smtClean="0">
                  <a:solidFill>
                    <a:schemeClr val="bg1"/>
                  </a:solidFill>
                </a:rPr>
                <a:t>    添加标题</a:t>
              </a:r>
              <a:endParaRPr lang="zh-CN" altLang="en-US" sz="1200" dirty="0">
                <a:solidFill>
                  <a:schemeClr val="bg1"/>
                </a:solidFill>
              </a:endParaRPr>
            </a:p>
          </p:txBody>
        </p:sp>
      </p:grpSp>
      <p:grpSp>
        <p:nvGrpSpPr>
          <p:cNvPr id="4" name="组合 12"/>
          <p:cNvGrpSpPr/>
          <p:nvPr/>
        </p:nvGrpSpPr>
        <p:grpSpPr>
          <a:xfrm>
            <a:off x="6073811" y="2293532"/>
            <a:ext cx="1259006" cy="1568649"/>
            <a:chOff x="6605517" y="3057099"/>
            <a:chExt cx="1678674" cy="2090886"/>
          </a:xfrm>
          <a:solidFill>
            <a:schemeClr val="tx1">
              <a:lumMod val="75000"/>
              <a:lumOff val="25000"/>
            </a:schemeClr>
          </a:solidFill>
          <a:effectLst/>
        </p:grpSpPr>
        <p:grpSp>
          <p:nvGrpSpPr>
            <p:cNvPr id="5" name="组合 13"/>
            <p:cNvGrpSpPr/>
            <p:nvPr/>
          </p:nvGrpSpPr>
          <p:grpSpPr>
            <a:xfrm>
              <a:off x="6605517" y="3057099"/>
              <a:ext cx="1678674" cy="2090886"/>
              <a:chOff x="791570" y="3057099"/>
              <a:chExt cx="1678674" cy="2090886"/>
            </a:xfrm>
            <a:grpFill/>
          </p:grpSpPr>
          <p:sp>
            <p:nvSpPr>
              <p:cNvPr id="20" name="矩形 19"/>
              <p:cNvSpPr/>
              <p:nvPr/>
            </p:nvSpPr>
            <p:spPr>
              <a:xfrm>
                <a:off x="791570" y="3057099"/>
                <a:ext cx="1678674" cy="1678674"/>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solidFill>
                  <a:latin typeface="微软雅黑" panose="020B0503020204020204" pitchFamily="34" charset="-122"/>
                  <a:ea typeface="微软雅黑" panose="020B0503020204020204" pitchFamily="34" charset="-122"/>
                </a:endParaRPr>
              </a:p>
            </p:txBody>
          </p:sp>
          <p:sp>
            <p:nvSpPr>
              <p:cNvPr id="21" name="等腰三角形 20"/>
              <p:cNvSpPr/>
              <p:nvPr/>
            </p:nvSpPr>
            <p:spPr>
              <a:xfrm rot="13054413">
                <a:off x="1660915" y="4456690"/>
                <a:ext cx="419310" cy="691295"/>
              </a:xfrm>
              <a:prstGeom prst="triangl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solidFill>
                  <a:latin typeface="微软雅黑" panose="020B0503020204020204" pitchFamily="34" charset="-122"/>
                  <a:ea typeface="微软雅黑" panose="020B0503020204020204" pitchFamily="34" charset="-122"/>
                </a:endParaRPr>
              </a:p>
            </p:txBody>
          </p:sp>
        </p:grpSp>
        <p:sp>
          <p:nvSpPr>
            <p:cNvPr id="16" name="矩形 15"/>
            <p:cNvSpPr/>
            <p:nvPr/>
          </p:nvSpPr>
          <p:spPr>
            <a:xfrm>
              <a:off x="6716885" y="3168469"/>
              <a:ext cx="1455935" cy="1455936"/>
            </a:xfrm>
            <a:prstGeom prst="rect">
              <a:avLst/>
            </a:prstGeom>
            <a:solidFill>
              <a:schemeClr val="accent3"/>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r>
                <a:rPr lang="zh-CN" altLang="en-US" sz="1200" dirty="0" smtClean="0">
                  <a:solidFill>
                    <a:schemeClr val="bg1"/>
                  </a:solidFill>
                </a:rPr>
                <a:t>    添加标题</a:t>
              </a:r>
              <a:endParaRPr lang="zh-CN" altLang="en-US" sz="1200" dirty="0">
                <a:solidFill>
                  <a:schemeClr val="bg1"/>
                </a:solidFill>
              </a:endParaRPr>
            </a:p>
          </p:txBody>
        </p:sp>
      </p:grpSp>
      <p:grpSp>
        <p:nvGrpSpPr>
          <p:cNvPr id="6" name="组合 21"/>
          <p:cNvGrpSpPr/>
          <p:nvPr/>
        </p:nvGrpSpPr>
        <p:grpSpPr>
          <a:xfrm>
            <a:off x="3740044" y="1628337"/>
            <a:ext cx="1617260" cy="2047458"/>
            <a:chOff x="3493827" y="2170445"/>
            <a:chExt cx="2156346" cy="2729102"/>
          </a:xfrm>
          <a:solidFill>
            <a:srgbClr val="FFC000"/>
          </a:solidFill>
          <a:effectLst/>
        </p:grpSpPr>
        <p:sp>
          <p:nvSpPr>
            <p:cNvPr id="23" name="矩形 22"/>
            <p:cNvSpPr/>
            <p:nvPr/>
          </p:nvSpPr>
          <p:spPr>
            <a:xfrm>
              <a:off x="3493827" y="2743200"/>
              <a:ext cx="2156346" cy="2156347"/>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solidFill>
                <a:latin typeface="微软雅黑" panose="020B0503020204020204" pitchFamily="34" charset="-122"/>
                <a:ea typeface="微软雅黑" panose="020B0503020204020204" pitchFamily="34" charset="-122"/>
              </a:endParaRPr>
            </a:p>
          </p:txBody>
        </p:sp>
        <p:sp>
          <p:nvSpPr>
            <p:cNvPr id="24" name="等腰三角形 23"/>
            <p:cNvSpPr/>
            <p:nvPr/>
          </p:nvSpPr>
          <p:spPr>
            <a:xfrm rot="8545587" flipV="1">
              <a:off x="4610548" y="2170445"/>
              <a:ext cx="538627" cy="888005"/>
            </a:xfrm>
            <a:prstGeom prst="triangl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200">
                <a:solidFill>
                  <a:schemeClr val="bg1"/>
                </a:solidFill>
                <a:latin typeface="微软雅黑" panose="020B0503020204020204" pitchFamily="34" charset="-122"/>
                <a:ea typeface="微软雅黑" panose="020B0503020204020204" pitchFamily="34" charset="-122"/>
              </a:endParaRPr>
            </a:p>
          </p:txBody>
        </p:sp>
        <p:sp>
          <p:nvSpPr>
            <p:cNvPr id="25" name="矩形 24"/>
            <p:cNvSpPr/>
            <p:nvPr/>
          </p:nvSpPr>
          <p:spPr>
            <a:xfrm>
              <a:off x="3637201" y="2884389"/>
              <a:ext cx="1869597" cy="1869597"/>
            </a:xfrm>
            <a:prstGeom prst="rect">
              <a:avLst/>
            </a:prstGeom>
            <a:solidFill>
              <a:schemeClr val="accent2"/>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r>
                <a:rPr lang="zh-CN" altLang="en-US" sz="1200" dirty="0" smtClean="0">
                  <a:solidFill>
                    <a:schemeClr val="bg1"/>
                  </a:solidFill>
                </a:rPr>
                <a:t>    点击添加标题</a:t>
              </a:r>
              <a:endParaRPr lang="zh-CN" altLang="en-US" sz="1200" dirty="0">
                <a:solidFill>
                  <a:schemeClr val="bg1"/>
                </a:solidFill>
              </a:endParaRPr>
            </a:p>
          </p:txBody>
        </p:sp>
      </p:grpSp>
      <p:sp>
        <p:nvSpPr>
          <p:cNvPr id="26" name="文本框 25"/>
          <p:cNvSpPr txBox="1"/>
          <p:nvPr/>
        </p:nvSpPr>
        <p:spPr>
          <a:xfrm>
            <a:off x="1002694" y="3888073"/>
            <a:ext cx="2716670" cy="692497"/>
          </a:xfrm>
          <a:prstGeom prst="rect">
            <a:avLst/>
          </a:prstGeom>
          <a:noFill/>
          <a:effectLst/>
        </p:spPr>
        <p:txBody>
          <a:bodyPr wrap="square" lIns="68580" tIns="34290" rIns="68580" bIns="34290" rtlCol="0">
            <a:spAutoFit/>
          </a:bodyPr>
          <a:lstStyle/>
          <a:p>
            <a:pPr>
              <a:lnSpc>
                <a:spcPct val="150000"/>
              </a:lnSpc>
            </a:pPr>
            <a:r>
              <a:rPr lang="zh-CN" altLang="en-US" sz="900" dirty="0" smtClean="0">
                <a:solidFill>
                  <a:schemeClr val="tx1">
                    <a:lumMod val="50000"/>
                    <a:lumOff val="50000"/>
                  </a:schemeClr>
                </a:solidFill>
                <a:latin typeface="Arial" panose="020B0604020202020204" pitchFamily="34" charset="0"/>
                <a:ea typeface="微软雅黑" panose="020B0503020204020204" pitchFamily="34" charset="-122"/>
                <a:cs typeface="+mn-ea"/>
                <a:sym typeface="Arial" panose="020B0604020202020204" pitchFamily="34" charset="0"/>
              </a:rPr>
              <a:t>输入您的内容或者通过右键复制粘贴您的内容，并选择只保留文字。输入您的内容或者通过右键复制粘贴您的内容，并选择只保留文字。</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7" name="文本框 26"/>
          <p:cNvSpPr txBox="1"/>
          <p:nvPr/>
        </p:nvSpPr>
        <p:spPr>
          <a:xfrm>
            <a:off x="5419726" y="3888073"/>
            <a:ext cx="2716670" cy="692497"/>
          </a:xfrm>
          <a:prstGeom prst="rect">
            <a:avLst/>
          </a:prstGeom>
          <a:noFill/>
          <a:effectLst/>
        </p:spPr>
        <p:txBody>
          <a:bodyPr wrap="square" lIns="68580" tIns="34290" rIns="68580" bIns="34290" rtlCol="0">
            <a:spAutoFit/>
          </a:bodyPr>
          <a:lstStyle/>
          <a:p>
            <a:pPr>
              <a:lnSpc>
                <a:spcPct val="150000"/>
              </a:lnSpc>
            </a:pPr>
            <a:r>
              <a:rPr lang="zh-CN" altLang="en-US" sz="900" dirty="0" smtClean="0">
                <a:solidFill>
                  <a:schemeClr val="tx1">
                    <a:lumMod val="50000"/>
                    <a:lumOff val="50000"/>
                  </a:schemeClr>
                </a:solidFill>
                <a:latin typeface="Arial" panose="020B0604020202020204" pitchFamily="34" charset="0"/>
                <a:ea typeface="微软雅黑" panose="020B0503020204020204" pitchFamily="34" charset="-122"/>
                <a:cs typeface="+mn-ea"/>
                <a:sym typeface="Arial" panose="020B0604020202020204" pitchFamily="34" charset="0"/>
              </a:rPr>
              <a:t>输入您的内容或者通过右键复制粘贴您的内容，并选择只保留文字。输入您的内容或者通过右键复制粘贴您的内容，并选择只保留文字。</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
        <p:nvSpPr>
          <p:cNvPr id="28" name="文本框 27"/>
          <p:cNvSpPr txBox="1"/>
          <p:nvPr/>
        </p:nvSpPr>
        <p:spPr>
          <a:xfrm>
            <a:off x="3140858" y="916360"/>
            <a:ext cx="2655278" cy="692497"/>
          </a:xfrm>
          <a:prstGeom prst="rect">
            <a:avLst/>
          </a:prstGeom>
          <a:noFill/>
          <a:effectLst/>
        </p:spPr>
        <p:txBody>
          <a:bodyPr wrap="square" lIns="68580" tIns="34290" rIns="68580" bIns="34290" rtlCol="0">
            <a:spAutoFit/>
          </a:bodyPr>
          <a:lstStyle/>
          <a:p>
            <a:pPr>
              <a:lnSpc>
                <a:spcPct val="150000"/>
              </a:lnSpc>
            </a:pPr>
            <a:r>
              <a:rPr lang="zh-CN" altLang="en-US" sz="900" dirty="0" smtClean="0">
                <a:solidFill>
                  <a:schemeClr val="tx1">
                    <a:lumMod val="50000"/>
                    <a:lumOff val="50000"/>
                  </a:schemeClr>
                </a:solidFill>
                <a:latin typeface="Arial" panose="020B0604020202020204" pitchFamily="34" charset="0"/>
                <a:ea typeface="微软雅黑" panose="020B0503020204020204" pitchFamily="34" charset="-122"/>
                <a:cs typeface="+mn-ea"/>
                <a:sym typeface="Arial" panose="020B0604020202020204" pitchFamily="34" charset="0"/>
              </a:rPr>
              <a:t>输入您的内容或者通过右键复制粘贴您的内容，并选择只保留文字。输入您的内容或者通过右键复制粘贴您的内容，并选择只保留文字。</a:t>
            </a:r>
            <a:endParaRPr lang="zh-CN" altLang="en-US" sz="900" dirty="0">
              <a:solidFill>
                <a:schemeClr val="tx1">
                  <a:lumMod val="50000"/>
                  <a:lumOff val="50000"/>
                </a:schemeClr>
              </a:solidFill>
              <a:latin typeface="微软雅黑" panose="020B0503020204020204" pitchFamily="34" charset="-122"/>
              <a:ea typeface="微软雅黑" panose="020B0503020204020204" pitchFamily="34" charset="-122"/>
            </a:endParaRPr>
          </a:p>
        </p:txBody>
      </p:sp>
    </p:spTree>
    <p:extLst>
      <p:ext uri="{BB962C8B-B14F-4D97-AF65-F5344CB8AC3E}">
        <p14:creationId xmlns="" xmlns:p14="http://schemas.microsoft.com/office/powerpoint/2010/main" val="4218085713"/>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1" fill="hold" nodeType="with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1000"/>
                                        <p:tgtEl>
                                          <p:spTgt spid="2"/>
                                        </p:tgtEl>
                                        <p:attrNameLst>
                                          <p:attrName>ppt_y</p:attrName>
                                        </p:attrNameLst>
                                      </p:cBhvr>
                                      <p:tavLst>
                                        <p:tav tm="0">
                                          <p:val>
                                            <p:strVal val="#ppt_y-#ppt_h*1.125000"/>
                                          </p:val>
                                        </p:tav>
                                        <p:tav tm="100000">
                                          <p:val>
                                            <p:strVal val="#ppt_y"/>
                                          </p:val>
                                        </p:tav>
                                      </p:tavLst>
                                    </p:anim>
                                    <p:animEffect transition="in" filter="wipe(down)">
                                      <p:cBhvr>
                                        <p:cTn id="8" dur="1000"/>
                                        <p:tgtEl>
                                          <p:spTgt spid="2"/>
                                        </p:tgtEl>
                                      </p:cBhvr>
                                    </p:animEffect>
                                  </p:childTnLst>
                                </p:cTn>
                              </p:par>
                            </p:childTnLst>
                          </p:cTn>
                        </p:par>
                        <p:par>
                          <p:cTn id="9" fill="hold">
                            <p:stCondLst>
                              <p:cond delay="1000"/>
                            </p:stCondLst>
                            <p:childTnLst>
                              <p:par>
                                <p:cTn id="10" presetID="10" presetClass="entr" presetSubtype="0" fill="hold" grpId="0" nodeType="afterEffect">
                                  <p:stCondLst>
                                    <p:cond delay="0"/>
                                  </p:stCondLst>
                                  <p:iterate type="lt">
                                    <p:tmPct val="10000"/>
                                  </p:iterate>
                                  <p:childTnLst>
                                    <p:set>
                                      <p:cBhvr>
                                        <p:cTn id="11" dur="1" fill="hold">
                                          <p:stCondLst>
                                            <p:cond delay="0"/>
                                          </p:stCondLst>
                                        </p:cTn>
                                        <p:tgtEl>
                                          <p:spTgt spid="26"/>
                                        </p:tgtEl>
                                        <p:attrNameLst>
                                          <p:attrName>style.visibility</p:attrName>
                                        </p:attrNameLst>
                                      </p:cBhvr>
                                      <p:to>
                                        <p:strVal val="visible"/>
                                      </p:to>
                                    </p:set>
                                    <p:animEffect transition="in" filter="fade">
                                      <p:cBhvr>
                                        <p:cTn id="12" dur="1000"/>
                                        <p:tgtEl>
                                          <p:spTgt spid="26"/>
                                        </p:tgtEl>
                                      </p:cBhvr>
                                    </p:animEffect>
                                  </p:childTnLst>
                                </p:cTn>
                              </p:par>
                            </p:childTnLst>
                          </p:cTn>
                        </p:par>
                        <p:par>
                          <p:cTn id="13" fill="hold">
                            <p:stCondLst>
                              <p:cond delay="7900"/>
                            </p:stCondLst>
                            <p:childTnLst>
                              <p:par>
                                <p:cTn id="14" presetID="12" presetClass="entr" presetSubtype="1" fill="hold" nodeType="afterEffect">
                                  <p:stCondLst>
                                    <p:cond delay="0"/>
                                  </p:stCondLst>
                                  <p:childTnLst>
                                    <p:set>
                                      <p:cBhvr>
                                        <p:cTn id="15" dur="1" fill="hold">
                                          <p:stCondLst>
                                            <p:cond delay="0"/>
                                          </p:stCondLst>
                                        </p:cTn>
                                        <p:tgtEl>
                                          <p:spTgt spid="4"/>
                                        </p:tgtEl>
                                        <p:attrNameLst>
                                          <p:attrName>style.visibility</p:attrName>
                                        </p:attrNameLst>
                                      </p:cBhvr>
                                      <p:to>
                                        <p:strVal val="visible"/>
                                      </p:to>
                                    </p:set>
                                    <p:anim calcmode="lin" valueType="num">
                                      <p:cBhvr additive="base">
                                        <p:cTn id="16" dur="1000"/>
                                        <p:tgtEl>
                                          <p:spTgt spid="4"/>
                                        </p:tgtEl>
                                        <p:attrNameLst>
                                          <p:attrName>ppt_y</p:attrName>
                                        </p:attrNameLst>
                                      </p:cBhvr>
                                      <p:tavLst>
                                        <p:tav tm="0">
                                          <p:val>
                                            <p:strVal val="#ppt_y-#ppt_h*1.125000"/>
                                          </p:val>
                                        </p:tav>
                                        <p:tav tm="100000">
                                          <p:val>
                                            <p:strVal val="#ppt_y"/>
                                          </p:val>
                                        </p:tav>
                                      </p:tavLst>
                                    </p:anim>
                                    <p:animEffect transition="in" filter="wipe(down)">
                                      <p:cBhvr>
                                        <p:cTn id="17" dur="1000"/>
                                        <p:tgtEl>
                                          <p:spTgt spid="4"/>
                                        </p:tgtEl>
                                      </p:cBhvr>
                                    </p:animEffect>
                                  </p:childTnLst>
                                </p:cTn>
                              </p:par>
                            </p:childTnLst>
                          </p:cTn>
                        </p:par>
                        <p:par>
                          <p:cTn id="18" fill="hold">
                            <p:stCondLst>
                              <p:cond delay="8900"/>
                            </p:stCondLst>
                            <p:childTnLst>
                              <p:par>
                                <p:cTn id="19" presetID="10" presetClass="entr" presetSubtype="0" fill="hold" grpId="0" nodeType="afterEffect">
                                  <p:stCondLst>
                                    <p:cond delay="0"/>
                                  </p:stCondLst>
                                  <p:iterate type="lt">
                                    <p:tmPct val="10000"/>
                                  </p:iterate>
                                  <p:childTnLst>
                                    <p:set>
                                      <p:cBhvr>
                                        <p:cTn id="20" dur="1" fill="hold">
                                          <p:stCondLst>
                                            <p:cond delay="0"/>
                                          </p:stCondLst>
                                        </p:cTn>
                                        <p:tgtEl>
                                          <p:spTgt spid="27"/>
                                        </p:tgtEl>
                                        <p:attrNameLst>
                                          <p:attrName>style.visibility</p:attrName>
                                        </p:attrNameLst>
                                      </p:cBhvr>
                                      <p:to>
                                        <p:strVal val="visible"/>
                                      </p:to>
                                    </p:set>
                                    <p:animEffect transition="in" filter="fade">
                                      <p:cBhvr>
                                        <p:cTn id="21" dur="1000"/>
                                        <p:tgtEl>
                                          <p:spTgt spid="27"/>
                                        </p:tgtEl>
                                      </p:cBhvr>
                                    </p:animEffect>
                                  </p:childTnLst>
                                </p:cTn>
                              </p:par>
                            </p:childTnLst>
                          </p:cTn>
                        </p:par>
                        <p:par>
                          <p:cTn id="22" fill="hold">
                            <p:stCondLst>
                              <p:cond delay="15800"/>
                            </p:stCondLst>
                            <p:childTnLst>
                              <p:par>
                                <p:cTn id="23" presetID="12" presetClass="entr" presetSubtype="4" fill="hold" nodeType="afterEffect">
                                  <p:stCondLst>
                                    <p:cond delay="0"/>
                                  </p:stCondLst>
                                  <p:childTnLst>
                                    <p:set>
                                      <p:cBhvr>
                                        <p:cTn id="24" dur="1" fill="hold">
                                          <p:stCondLst>
                                            <p:cond delay="0"/>
                                          </p:stCondLst>
                                        </p:cTn>
                                        <p:tgtEl>
                                          <p:spTgt spid="6"/>
                                        </p:tgtEl>
                                        <p:attrNameLst>
                                          <p:attrName>style.visibility</p:attrName>
                                        </p:attrNameLst>
                                      </p:cBhvr>
                                      <p:to>
                                        <p:strVal val="visible"/>
                                      </p:to>
                                    </p:set>
                                    <p:anim calcmode="lin" valueType="num">
                                      <p:cBhvr additive="base">
                                        <p:cTn id="25" dur="1000"/>
                                        <p:tgtEl>
                                          <p:spTgt spid="6"/>
                                        </p:tgtEl>
                                        <p:attrNameLst>
                                          <p:attrName>ppt_y</p:attrName>
                                        </p:attrNameLst>
                                      </p:cBhvr>
                                      <p:tavLst>
                                        <p:tav tm="0">
                                          <p:val>
                                            <p:strVal val="#ppt_y+#ppt_h*1.125000"/>
                                          </p:val>
                                        </p:tav>
                                        <p:tav tm="100000">
                                          <p:val>
                                            <p:strVal val="#ppt_y"/>
                                          </p:val>
                                        </p:tav>
                                      </p:tavLst>
                                    </p:anim>
                                    <p:animEffect transition="in" filter="wipe(up)">
                                      <p:cBhvr>
                                        <p:cTn id="26" dur="1000"/>
                                        <p:tgtEl>
                                          <p:spTgt spid="6"/>
                                        </p:tgtEl>
                                      </p:cBhvr>
                                    </p:animEffect>
                                  </p:childTnLst>
                                </p:cTn>
                              </p:par>
                            </p:childTnLst>
                          </p:cTn>
                        </p:par>
                        <p:par>
                          <p:cTn id="27" fill="hold">
                            <p:stCondLst>
                              <p:cond delay="16800"/>
                            </p:stCondLst>
                            <p:childTnLst>
                              <p:par>
                                <p:cTn id="28" presetID="10" presetClass="entr" presetSubtype="0" fill="hold" grpId="0" nodeType="afterEffect">
                                  <p:stCondLst>
                                    <p:cond delay="0"/>
                                  </p:stCondLst>
                                  <p:iterate type="lt">
                                    <p:tmPct val="10000"/>
                                  </p:iterate>
                                  <p:childTnLst>
                                    <p:set>
                                      <p:cBhvr>
                                        <p:cTn id="29" dur="1" fill="hold">
                                          <p:stCondLst>
                                            <p:cond delay="0"/>
                                          </p:stCondLst>
                                        </p:cTn>
                                        <p:tgtEl>
                                          <p:spTgt spid="28"/>
                                        </p:tgtEl>
                                        <p:attrNameLst>
                                          <p:attrName>style.visibility</p:attrName>
                                        </p:attrNameLst>
                                      </p:cBhvr>
                                      <p:to>
                                        <p:strVal val="visible"/>
                                      </p:to>
                                    </p:set>
                                    <p:animEffect transition="in" filter="fade">
                                      <p:cBhvr>
                                        <p:cTn id="30" dur="1000"/>
                                        <p:tgtEl>
                                          <p:spTgt spid="2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6" grpId="0"/>
      <p:bldP spid="27" grpId="0"/>
      <p:bldP spid="28" grpId="0"/>
    </p:bld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1" name="空心弧 40"/>
          <p:cNvSpPr/>
          <p:nvPr/>
        </p:nvSpPr>
        <p:spPr>
          <a:xfrm rot="5400000">
            <a:off x="645890" y="1448396"/>
            <a:ext cx="3069326" cy="3068380"/>
          </a:xfrm>
          <a:prstGeom prst="blockArc">
            <a:avLst>
              <a:gd name="adj1" fmla="val 10800000"/>
              <a:gd name="adj2" fmla="val 6953"/>
              <a:gd name="adj3" fmla="val 1246"/>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68573" tIns="34287" rIns="68573" bIns="34287" rtlCol="0" anchor="ctr"/>
          <a:lstStyle/>
          <a:p>
            <a:pPr algn="ctr"/>
            <a:endParaRPr lang="zh-CN" altLang="en-US" sz="1900" dirty="0">
              <a:solidFill>
                <a:schemeClr val="tx1"/>
              </a:solidFill>
              <a:latin typeface="Arial" panose="020B0604020202020204" pitchFamily="34" charset="0"/>
              <a:ea typeface="微软雅黑" panose="020B0503020204020204" pitchFamily="34" charset="-122"/>
              <a:cs typeface="Arial" panose="020B0604020202020204" pitchFamily="34" charset="0"/>
            </a:endParaRPr>
          </a:p>
        </p:txBody>
      </p:sp>
      <p:sp>
        <p:nvSpPr>
          <p:cNvPr id="42" name="椭圆 41"/>
          <p:cNvSpPr/>
          <p:nvPr/>
        </p:nvSpPr>
        <p:spPr>
          <a:xfrm>
            <a:off x="2767512" y="1494706"/>
            <a:ext cx="384606" cy="384725"/>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73" tIns="34287" rIns="68573" bIns="34287" rtlCol="0" anchor="ctr"/>
          <a:lstStyle/>
          <a:p>
            <a:pPr algn="ctr"/>
            <a:endParaRPr lang="zh-CN" altLang="en-US" sz="1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sp>
        <p:nvSpPr>
          <p:cNvPr id="43" name="椭圆 42"/>
          <p:cNvSpPr/>
          <p:nvPr/>
        </p:nvSpPr>
        <p:spPr>
          <a:xfrm>
            <a:off x="3414637" y="2309738"/>
            <a:ext cx="384606" cy="384725"/>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73" tIns="34287" rIns="68573" bIns="34287" rtlCol="0" anchor="ctr"/>
          <a:lstStyle/>
          <a:p>
            <a:pPr algn="ctr"/>
            <a:endParaRPr lang="zh-CN" altLang="en-US" sz="1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sp>
        <p:nvSpPr>
          <p:cNvPr id="44" name="椭圆 43"/>
          <p:cNvSpPr/>
          <p:nvPr/>
        </p:nvSpPr>
        <p:spPr>
          <a:xfrm>
            <a:off x="3422662" y="3260489"/>
            <a:ext cx="384606" cy="384725"/>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73" tIns="34287" rIns="68573" bIns="34287" rtlCol="0" anchor="ctr"/>
          <a:lstStyle/>
          <a:p>
            <a:pPr algn="ctr"/>
            <a:endParaRPr lang="zh-CN" altLang="en-US" sz="1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sp>
        <p:nvSpPr>
          <p:cNvPr id="45" name="椭圆 44"/>
          <p:cNvSpPr/>
          <p:nvPr/>
        </p:nvSpPr>
        <p:spPr>
          <a:xfrm>
            <a:off x="2770607" y="4097948"/>
            <a:ext cx="384606" cy="384725"/>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73" tIns="34287" rIns="68573" bIns="34287" rtlCol="0" anchor="ctr"/>
          <a:lstStyle/>
          <a:p>
            <a:pPr algn="ctr"/>
            <a:endParaRPr lang="zh-CN" altLang="en-US" sz="1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grpSp>
        <p:nvGrpSpPr>
          <p:cNvPr id="2" name="组合 51"/>
          <p:cNvGrpSpPr/>
          <p:nvPr/>
        </p:nvGrpSpPr>
        <p:grpSpPr>
          <a:xfrm>
            <a:off x="3149738" y="1326404"/>
            <a:ext cx="1793216" cy="717317"/>
            <a:chOff x="4340951" y="1564822"/>
            <a:chExt cx="2390955" cy="956128"/>
          </a:xfrm>
        </p:grpSpPr>
        <p:cxnSp>
          <p:nvCxnSpPr>
            <p:cNvPr id="53" name="直接连接符 52"/>
            <p:cNvCxnSpPr/>
            <p:nvPr/>
          </p:nvCxnSpPr>
          <p:spPr>
            <a:xfrm>
              <a:off x="4340951" y="2045561"/>
              <a:ext cx="1440000" cy="0"/>
            </a:xfrm>
            <a:prstGeom prst="line">
              <a:avLst/>
            </a:prstGeom>
            <a:ln w="12700">
              <a:solidFill>
                <a:srgbClr val="9DA8B1"/>
              </a:solidFill>
            </a:ln>
          </p:spPr>
          <p:style>
            <a:lnRef idx="1">
              <a:schemeClr val="accent1"/>
            </a:lnRef>
            <a:fillRef idx="0">
              <a:schemeClr val="accent1"/>
            </a:fillRef>
            <a:effectRef idx="0">
              <a:schemeClr val="accent1"/>
            </a:effectRef>
            <a:fontRef idx="minor">
              <a:schemeClr val="tx1"/>
            </a:fontRef>
          </p:style>
        </p:cxnSp>
        <p:sp>
          <p:nvSpPr>
            <p:cNvPr id="54" name="椭圆 53"/>
            <p:cNvSpPr/>
            <p:nvPr/>
          </p:nvSpPr>
          <p:spPr>
            <a:xfrm>
              <a:off x="5775778" y="1564822"/>
              <a:ext cx="956128" cy="956128"/>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latin typeface="Arial" panose="020B0604020202020204" pitchFamily="34" charset="0"/>
                <a:ea typeface="微软雅黑" panose="020B0503020204020204" pitchFamily="34" charset="-122"/>
                <a:cs typeface="Arial" panose="020B0604020202020204" pitchFamily="34" charset="0"/>
              </a:endParaRPr>
            </a:p>
          </p:txBody>
        </p:sp>
        <p:grpSp>
          <p:nvGrpSpPr>
            <p:cNvPr id="3" name="组合 54"/>
            <p:cNvGrpSpPr>
              <a:grpSpLocks noChangeAspect="1"/>
            </p:cNvGrpSpPr>
            <p:nvPr/>
          </p:nvGrpSpPr>
          <p:grpSpPr>
            <a:xfrm>
              <a:off x="6044150" y="1775120"/>
              <a:ext cx="419385" cy="504000"/>
              <a:chOff x="5072479" y="2378340"/>
              <a:chExt cx="239649" cy="288000"/>
            </a:xfrm>
          </p:grpSpPr>
          <p:sp>
            <p:nvSpPr>
              <p:cNvPr id="56" name="Freeform 846"/>
              <p:cNvSpPr>
                <a:spLocks/>
              </p:cNvSpPr>
              <p:nvPr/>
            </p:nvSpPr>
            <p:spPr bwMode="auto">
              <a:xfrm>
                <a:off x="5072479" y="2432997"/>
                <a:ext cx="239649" cy="233343"/>
              </a:xfrm>
              <a:custGeom>
                <a:avLst/>
                <a:gdLst>
                  <a:gd name="T0" fmla="*/ 29 w 48"/>
                  <a:gd name="T1" fmla="*/ 0 h 47"/>
                  <a:gd name="T2" fmla="*/ 29 w 48"/>
                  <a:gd name="T3" fmla="*/ 7 h 47"/>
                  <a:gd name="T4" fmla="*/ 41 w 48"/>
                  <a:gd name="T5" fmla="*/ 23 h 47"/>
                  <a:gd name="T6" fmla="*/ 24 w 48"/>
                  <a:gd name="T7" fmla="*/ 41 h 47"/>
                  <a:gd name="T8" fmla="*/ 6 w 48"/>
                  <a:gd name="T9" fmla="*/ 23 h 47"/>
                  <a:gd name="T10" fmla="*/ 18 w 48"/>
                  <a:gd name="T11" fmla="*/ 7 h 47"/>
                  <a:gd name="T12" fmla="*/ 18 w 48"/>
                  <a:gd name="T13" fmla="*/ 0 h 47"/>
                  <a:gd name="T14" fmla="*/ 0 w 48"/>
                  <a:gd name="T15" fmla="*/ 23 h 47"/>
                  <a:gd name="T16" fmla="*/ 24 w 48"/>
                  <a:gd name="T17" fmla="*/ 47 h 47"/>
                  <a:gd name="T18" fmla="*/ 48 w 48"/>
                  <a:gd name="T19" fmla="*/ 23 h 47"/>
                  <a:gd name="T20" fmla="*/ 29 w 48"/>
                  <a:gd name="T21" fmla="*/ 0 h 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48" h="47">
                    <a:moveTo>
                      <a:pt x="29" y="0"/>
                    </a:moveTo>
                    <a:cubicBezTo>
                      <a:pt x="29" y="7"/>
                      <a:pt x="29" y="7"/>
                      <a:pt x="29" y="7"/>
                    </a:cubicBezTo>
                    <a:cubicBezTo>
                      <a:pt x="36" y="9"/>
                      <a:pt x="41" y="16"/>
                      <a:pt x="41" y="23"/>
                    </a:cubicBezTo>
                    <a:cubicBezTo>
                      <a:pt x="41" y="33"/>
                      <a:pt x="33" y="41"/>
                      <a:pt x="24" y="41"/>
                    </a:cubicBezTo>
                    <a:cubicBezTo>
                      <a:pt x="14" y="41"/>
                      <a:pt x="6" y="33"/>
                      <a:pt x="6" y="23"/>
                    </a:cubicBezTo>
                    <a:cubicBezTo>
                      <a:pt x="6" y="16"/>
                      <a:pt x="11" y="9"/>
                      <a:pt x="18" y="7"/>
                    </a:cubicBezTo>
                    <a:cubicBezTo>
                      <a:pt x="18" y="0"/>
                      <a:pt x="18" y="0"/>
                      <a:pt x="18" y="0"/>
                    </a:cubicBezTo>
                    <a:cubicBezTo>
                      <a:pt x="7" y="2"/>
                      <a:pt x="0" y="12"/>
                      <a:pt x="0" y="23"/>
                    </a:cubicBezTo>
                    <a:cubicBezTo>
                      <a:pt x="0" y="37"/>
                      <a:pt x="10" y="47"/>
                      <a:pt x="24" y="47"/>
                    </a:cubicBezTo>
                    <a:cubicBezTo>
                      <a:pt x="37" y="47"/>
                      <a:pt x="48" y="37"/>
                      <a:pt x="48" y="23"/>
                    </a:cubicBezTo>
                    <a:cubicBezTo>
                      <a:pt x="48" y="12"/>
                      <a:pt x="40" y="2"/>
                      <a:pt x="29" y="0"/>
                    </a:cubicBezTo>
                    <a:close/>
                  </a:path>
                </a:pathLst>
              </a:custGeom>
              <a:solidFill>
                <a:schemeClr val="bg1"/>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121920" tIns="60960" rIns="121920" bIns="60960" numCol="1" anchor="t" anchorCtr="0" compatLnSpc="1">
                <a:prstTxWarp prst="textNoShape">
                  <a:avLst/>
                </a:prstTxWarp>
              </a:bodyPr>
              <a:lstStyle/>
              <a:p>
                <a:endParaRPr lang="zh-CN" altLang="en-US" sz="1900" dirty="0">
                  <a:latin typeface="Arial" panose="020B0604020202020204" pitchFamily="34" charset="0"/>
                  <a:ea typeface="微软雅黑" panose="020B0503020204020204" pitchFamily="34" charset="-122"/>
                  <a:cs typeface="Arial" panose="020B0604020202020204" pitchFamily="34" charset="0"/>
                </a:endParaRPr>
              </a:p>
            </p:txBody>
          </p:sp>
          <p:sp>
            <p:nvSpPr>
              <p:cNvPr id="57" name="Freeform 847"/>
              <p:cNvSpPr>
                <a:spLocks/>
              </p:cNvSpPr>
              <p:nvPr/>
            </p:nvSpPr>
            <p:spPr bwMode="auto">
              <a:xfrm>
                <a:off x="5167078" y="2378340"/>
                <a:ext cx="44147" cy="138744"/>
              </a:xfrm>
              <a:custGeom>
                <a:avLst/>
                <a:gdLst>
                  <a:gd name="T0" fmla="*/ 7 w 9"/>
                  <a:gd name="T1" fmla="*/ 0 h 28"/>
                  <a:gd name="T2" fmla="*/ 2 w 9"/>
                  <a:gd name="T3" fmla="*/ 0 h 28"/>
                  <a:gd name="T4" fmla="*/ 0 w 9"/>
                  <a:gd name="T5" fmla="*/ 2 h 28"/>
                  <a:gd name="T6" fmla="*/ 0 w 9"/>
                  <a:gd name="T7" fmla="*/ 10 h 28"/>
                  <a:gd name="T8" fmla="*/ 0 w 9"/>
                  <a:gd name="T9" fmla="*/ 16 h 28"/>
                  <a:gd name="T10" fmla="*/ 0 w 9"/>
                  <a:gd name="T11" fmla="*/ 26 h 28"/>
                  <a:gd name="T12" fmla="*/ 2 w 9"/>
                  <a:gd name="T13" fmla="*/ 28 h 28"/>
                  <a:gd name="T14" fmla="*/ 7 w 9"/>
                  <a:gd name="T15" fmla="*/ 28 h 28"/>
                  <a:gd name="T16" fmla="*/ 9 w 9"/>
                  <a:gd name="T17" fmla="*/ 26 h 28"/>
                  <a:gd name="T18" fmla="*/ 9 w 9"/>
                  <a:gd name="T19" fmla="*/ 16 h 28"/>
                  <a:gd name="T20" fmla="*/ 9 w 9"/>
                  <a:gd name="T21" fmla="*/ 10 h 28"/>
                  <a:gd name="T22" fmla="*/ 9 w 9"/>
                  <a:gd name="T23" fmla="*/ 2 h 28"/>
                  <a:gd name="T24" fmla="*/ 7 w 9"/>
                  <a:gd name="T25" fmla="*/ 0 h 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9" h="28">
                    <a:moveTo>
                      <a:pt x="7" y="0"/>
                    </a:moveTo>
                    <a:cubicBezTo>
                      <a:pt x="2" y="0"/>
                      <a:pt x="2" y="0"/>
                      <a:pt x="2" y="0"/>
                    </a:cubicBezTo>
                    <a:cubicBezTo>
                      <a:pt x="1" y="0"/>
                      <a:pt x="0" y="1"/>
                      <a:pt x="0" y="2"/>
                    </a:cubicBezTo>
                    <a:cubicBezTo>
                      <a:pt x="0" y="10"/>
                      <a:pt x="0" y="10"/>
                      <a:pt x="0" y="10"/>
                    </a:cubicBezTo>
                    <a:cubicBezTo>
                      <a:pt x="0" y="16"/>
                      <a:pt x="0" y="16"/>
                      <a:pt x="0" y="16"/>
                    </a:cubicBezTo>
                    <a:cubicBezTo>
                      <a:pt x="0" y="26"/>
                      <a:pt x="0" y="26"/>
                      <a:pt x="0" y="26"/>
                    </a:cubicBezTo>
                    <a:cubicBezTo>
                      <a:pt x="0" y="27"/>
                      <a:pt x="1" y="28"/>
                      <a:pt x="2" y="28"/>
                    </a:cubicBezTo>
                    <a:cubicBezTo>
                      <a:pt x="7" y="28"/>
                      <a:pt x="7" y="28"/>
                      <a:pt x="7" y="28"/>
                    </a:cubicBezTo>
                    <a:cubicBezTo>
                      <a:pt x="8" y="28"/>
                      <a:pt x="9" y="27"/>
                      <a:pt x="9" y="26"/>
                    </a:cubicBezTo>
                    <a:cubicBezTo>
                      <a:pt x="9" y="16"/>
                      <a:pt x="9" y="16"/>
                      <a:pt x="9" y="16"/>
                    </a:cubicBezTo>
                    <a:cubicBezTo>
                      <a:pt x="9" y="10"/>
                      <a:pt x="9" y="10"/>
                      <a:pt x="9" y="10"/>
                    </a:cubicBezTo>
                    <a:cubicBezTo>
                      <a:pt x="9" y="2"/>
                      <a:pt x="9" y="2"/>
                      <a:pt x="9" y="2"/>
                    </a:cubicBezTo>
                    <a:cubicBezTo>
                      <a:pt x="9" y="1"/>
                      <a:pt x="8" y="0"/>
                      <a:pt x="7" y="0"/>
                    </a:cubicBezTo>
                    <a:close/>
                  </a:path>
                </a:pathLst>
              </a:custGeom>
              <a:solidFill>
                <a:schemeClr val="bg1"/>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121920" tIns="60960" rIns="121920" bIns="60960" numCol="1" anchor="t" anchorCtr="0" compatLnSpc="1">
                <a:prstTxWarp prst="textNoShape">
                  <a:avLst/>
                </a:prstTxWarp>
              </a:bodyPr>
              <a:lstStyle/>
              <a:p>
                <a:endParaRPr lang="zh-CN" altLang="en-US" sz="1900" dirty="0">
                  <a:latin typeface="Arial" panose="020B0604020202020204" pitchFamily="34" charset="0"/>
                  <a:ea typeface="微软雅黑" panose="020B0503020204020204" pitchFamily="34" charset="-122"/>
                  <a:cs typeface="Arial" panose="020B0604020202020204" pitchFamily="34" charset="0"/>
                </a:endParaRPr>
              </a:p>
            </p:txBody>
          </p:sp>
        </p:grpSp>
      </p:grpSp>
      <p:grpSp>
        <p:nvGrpSpPr>
          <p:cNvPr id="4" name="组合 57"/>
          <p:cNvGrpSpPr/>
          <p:nvPr/>
        </p:nvGrpSpPr>
        <p:grpSpPr>
          <a:xfrm>
            <a:off x="3155217" y="3931652"/>
            <a:ext cx="1787740" cy="717317"/>
            <a:chOff x="4348253" y="4975681"/>
            <a:chExt cx="2383653" cy="956128"/>
          </a:xfrm>
        </p:grpSpPr>
        <p:cxnSp>
          <p:nvCxnSpPr>
            <p:cNvPr id="59" name="直接连接符 58"/>
            <p:cNvCxnSpPr/>
            <p:nvPr/>
          </p:nvCxnSpPr>
          <p:spPr>
            <a:xfrm>
              <a:off x="4348253" y="5453745"/>
              <a:ext cx="1440000" cy="0"/>
            </a:xfrm>
            <a:prstGeom prst="line">
              <a:avLst/>
            </a:prstGeom>
            <a:ln w="12700">
              <a:solidFill>
                <a:srgbClr val="9DA8B1"/>
              </a:solidFill>
            </a:ln>
          </p:spPr>
          <p:style>
            <a:lnRef idx="1">
              <a:schemeClr val="accent1"/>
            </a:lnRef>
            <a:fillRef idx="0">
              <a:schemeClr val="accent1"/>
            </a:fillRef>
            <a:effectRef idx="0">
              <a:schemeClr val="accent1"/>
            </a:effectRef>
            <a:fontRef idx="minor">
              <a:schemeClr val="tx1"/>
            </a:fontRef>
          </p:style>
        </p:cxnSp>
        <p:sp>
          <p:nvSpPr>
            <p:cNvPr id="60" name="椭圆 59"/>
            <p:cNvSpPr/>
            <p:nvPr/>
          </p:nvSpPr>
          <p:spPr>
            <a:xfrm>
              <a:off x="5775778" y="4975681"/>
              <a:ext cx="956128" cy="956128"/>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latin typeface="Arial" panose="020B0604020202020204" pitchFamily="34" charset="0"/>
                <a:ea typeface="微软雅黑" panose="020B0503020204020204" pitchFamily="34" charset="-122"/>
                <a:cs typeface="Arial" panose="020B0604020202020204" pitchFamily="34" charset="0"/>
              </a:endParaRPr>
            </a:p>
          </p:txBody>
        </p:sp>
        <p:sp>
          <p:nvSpPr>
            <p:cNvPr id="61" name="Freeform 110"/>
            <p:cNvSpPr>
              <a:spLocks noChangeAspect="1" noEditPoints="1"/>
            </p:cNvSpPr>
            <p:nvPr/>
          </p:nvSpPr>
          <p:spPr bwMode="auto">
            <a:xfrm>
              <a:off x="6046029" y="5239979"/>
              <a:ext cx="447158" cy="396000"/>
            </a:xfrm>
            <a:custGeom>
              <a:avLst/>
              <a:gdLst>
                <a:gd name="T0" fmla="*/ 55 w 100"/>
                <a:gd name="T1" fmla="*/ 4 h 88"/>
                <a:gd name="T2" fmla="*/ 76 w 100"/>
                <a:gd name="T3" fmla="*/ 41 h 88"/>
                <a:gd name="T4" fmla="*/ 76 w 100"/>
                <a:gd name="T5" fmla="*/ 41 h 88"/>
                <a:gd name="T6" fmla="*/ 98 w 100"/>
                <a:gd name="T7" fmla="*/ 79 h 88"/>
                <a:gd name="T8" fmla="*/ 96 w 100"/>
                <a:gd name="T9" fmla="*/ 87 h 88"/>
                <a:gd name="T10" fmla="*/ 92 w 100"/>
                <a:gd name="T11" fmla="*/ 88 h 88"/>
                <a:gd name="T12" fmla="*/ 92 w 100"/>
                <a:gd name="T13" fmla="*/ 88 h 88"/>
                <a:gd name="T14" fmla="*/ 49 w 100"/>
                <a:gd name="T15" fmla="*/ 88 h 88"/>
                <a:gd name="T16" fmla="*/ 7 w 100"/>
                <a:gd name="T17" fmla="*/ 88 h 88"/>
                <a:gd name="T18" fmla="*/ 0 w 100"/>
                <a:gd name="T19" fmla="*/ 82 h 88"/>
                <a:gd name="T20" fmla="*/ 1 w 100"/>
                <a:gd name="T21" fmla="*/ 78 h 88"/>
                <a:gd name="T22" fmla="*/ 23 w 100"/>
                <a:gd name="T23" fmla="*/ 41 h 88"/>
                <a:gd name="T24" fmla="*/ 23 w 100"/>
                <a:gd name="T25" fmla="*/ 41 h 88"/>
                <a:gd name="T26" fmla="*/ 44 w 100"/>
                <a:gd name="T27" fmla="*/ 4 h 88"/>
                <a:gd name="T28" fmla="*/ 53 w 100"/>
                <a:gd name="T29" fmla="*/ 2 h 88"/>
                <a:gd name="T30" fmla="*/ 55 w 100"/>
                <a:gd name="T31" fmla="*/ 4 h 88"/>
                <a:gd name="T32" fmla="*/ 44 w 100"/>
                <a:gd name="T33" fmla="*/ 34 h 88"/>
                <a:gd name="T34" fmla="*/ 44 w 100"/>
                <a:gd name="T35" fmla="*/ 37 h 88"/>
                <a:gd name="T36" fmla="*/ 46 w 100"/>
                <a:gd name="T37" fmla="*/ 62 h 88"/>
                <a:gd name="T38" fmla="*/ 52 w 100"/>
                <a:gd name="T39" fmla="*/ 62 h 88"/>
                <a:gd name="T40" fmla="*/ 54 w 100"/>
                <a:gd name="T41" fmla="*/ 37 h 88"/>
                <a:gd name="T42" fmla="*/ 54 w 100"/>
                <a:gd name="T43" fmla="*/ 34 h 88"/>
                <a:gd name="T44" fmla="*/ 44 w 100"/>
                <a:gd name="T45" fmla="*/ 34 h 88"/>
                <a:gd name="T46" fmla="*/ 49 w 100"/>
                <a:gd name="T47" fmla="*/ 72 h 88"/>
                <a:gd name="T48" fmla="*/ 53 w 100"/>
                <a:gd name="T49" fmla="*/ 69 h 88"/>
                <a:gd name="T50" fmla="*/ 49 w 100"/>
                <a:gd name="T51" fmla="*/ 65 h 88"/>
                <a:gd name="T52" fmla="*/ 45 w 100"/>
                <a:gd name="T53" fmla="*/ 69 h 88"/>
                <a:gd name="T54" fmla="*/ 49 w 100"/>
                <a:gd name="T55" fmla="*/ 72 h 88"/>
                <a:gd name="T56" fmla="*/ 65 w 100"/>
                <a:gd name="T57" fmla="*/ 48 h 88"/>
                <a:gd name="T58" fmla="*/ 49 w 100"/>
                <a:gd name="T59" fmla="*/ 20 h 88"/>
                <a:gd name="T60" fmla="*/ 34 w 100"/>
                <a:gd name="T61" fmla="*/ 47 h 88"/>
                <a:gd name="T62" fmla="*/ 33 w 100"/>
                <a:gd name="T63" fmla="*/ 48 h 88"/>
                <a:gd name="T64" fmla="*/ 17 w 100"/>
                <a:gd name="T65" fmla="*/ 75 h 88"/>
                <a:gd name="T66" fmla="*/ 49 w 100"/>
                <a:gd name="T67" fmla="*/ 75 h 88"/>
                <a:gd name="T68" fmla="*/ 81 w 100"/>
                <a:gd name="T69" fmla="*/ 75 h 88"/>
                <a:gd name="T70" fmla="*/ 65 w 100"/>
                <a:gd name="T71" fmla="*/ 48 h 88"/>
                <a:gd name="T72" fmla="*/ 65 w 100"/>
                <a:gd name="T73" fmla="*/ 48 h 8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0" h="88">
                  <a:moveTo>
                    <a:pt x="55" y="4"/>
                  </a:moveTo>
                  <a:cubicBezTo>
                    <a:pt x="76" y="41"/>
                    <a:pt x="76" y="41"/>
                    <a:pt x="76" y="41"/>
                  </a:cubicBezTo>
                  <a:cubicBezTo>
                    <a:pt x="76" y="41"/>
                    <a:pt x="76" y="41"/>
                    <a:pt x="76" y="41"/>
                  </a:cubicBezTo>
                  <a:cubicBezTo>
                    <a:pt x="98" y="79"/>
                    <a:pt x="98" y="79"/>
                    <a:pt x="98" y="79"/>
                  </a:cubicBezTo>
                  <a:cubicBezTo>
                    <a:pt x="100" y="82"/>
                    <a:pt x="99" y="85"/>
                    <a:pt x="96" y="87"/>
                  </a:cubicBezTo>
                  <a:cubicBezTo>
                    <a:pt x="95" y="88"/>
                    <a:pt x="93" y="88"/>
                    <a:pt x="92" y="88"/>
                  </a:cubicBezTo>
                  <a:cubicBezTo>
                    <a:pt x="92" y="88"/>
                    <a:pt x="92" y="88"/>
                    <a:pt x="92" y="88"/>
                  </a:cubicBezTo>
                  <a:cubicBezTo>
                    <a:pt x="49" y="88"/>
                    <a:pt x="49" y="88"/>
                    <a:pt x="49" y="88"/>
                  </a:cubicBezTo>
                  <a:cubicBezTo>
                    <a:pt x="7" y="88"/>
                    <a:pt x="7" y="88"/>
                    <a:pt x="7" y="88"/>
                  </a:cubicBezTo>
                  <a:cubicBezTo>
                    <a:pt x="3" y="88"/>
                    <a:pt x="0" y="85"/>
                    <a:pt x="0" y="82"/>
                  </a:cubicBezTo>
                  <a:cubicBezTo>
                    <a:pt x="0" y="80"/>
                    <a:pt x="1" y="79"/>
                    <a:pt x="1" y="78"/>
                  </a:cubicBezTo>
                  <a:cubicBezTo>
                    <a:pt x="23" y="41"/>
                    <a:pt x="23" y="41"/>
                    <a:pt x="23" y="41"/>
                  </a:cubicBezTo>
                  <a:cubicBezTo>
                    <a:pt x="23" y="41"/>
                    <a:pt x="23" y="41"/>
                    <a:pt x="23" y="41"/>
                  </a:cubicBezTo>
                  <a:cubicBezTo>
                    <a:pt x="44" y="4"/>
                    <a:pt x="44" y="4"/>
                    <a:pt x="44" y="4"/>
                  </a:cubicBezTo>
                  <a:cubicBezTo>
                    <a:pt x="46" y="1"/>
                    <a:pt x="50" y="0"/>
                    <a:pt x="53" y="2"/>
                  </a:cubicBezTo>
                  <a:cubicBezTo>
                    <a:pt x="54" y="3"/>
                    <a:pt x="54" y="3"/>
                    <a:pt x="55" y="4"/>
                  </a:cubicBezTo>
                  <a:close/>
                  <a:moveTo>
                    <a:pt x="44" y="34"/>
                  </a:moveTo>
                  <a:cubicBezTo>
                    <a:pt x="44" y="37"/>
                    <a:pt x="44" y="37"/>
                    <a:pt x="44" y="37"/>
                  </a:cubicBezTo>
                  <a:cubicBezTo>
                    <a:pt x="46" y="62"/>
                    <a:pt x="46" y="62"/>
                    <a:pt x="46" y="62"/>
                  </a:cubicBezTo>
                  <a:cubicBezTo>
                    <a:pt x="52" y="62"/>
                    <a:pt x="52" y="62"/>
                    <a:pt x="52" y="62"/>
                  </a:cubicBezTo>
                  <a:cubicBezTo>
                    <a:pt x="54" y="37"/>
                    <a:pt x="54" y="37"/>
                    <a:pt x="54" y="37"/>
                  </a:cubicBezTo>
                  <a:cubicBezTo>
                    <a:pt x="54" y="34"/>
                    <a:pt x="54" y="34"/>
                    <a:pt x="54" y="34"/>
                  </a:cubicBezTo>
                  <a:cubicBezTo>
                    <a:pt x="44" y="34"/>
                    <a:pt x="44" y="34"/>
                    <a:pt x="44" y="34"/>
                  </a:cubicBezTo>
                  <a:close/>
                  <a:moveTo>
                    <a:pt x="49" y="72"/>
                  </a:moveTo>
                  <a:cubicBezTo>
                    <a:pt x="52" y="72"/>
                    <a:pt x="53" y="71"/>
                    <a:pt x="53" y="69"/>
                  </a:cubicBezTo>
                  <a:cubicBezTo>
                    <a:pt x="53" y="66"/>
                    <a:pt x="51" y="65"/>
                    <a:pt x="49" y="65"/>
                  </a:cubicBezTo>
                  <a:cubicBezTo>
                    <a:pt x="47" y="65"/>
                    <a:pt x="45" y="66"/>
                    <a:pt x="45" y="69"/>
                  </a:cubicBezTo>
                  <a:cubicBezTo>
                    <a:pt x="45" y="71"/>
                    <a:pt x="47" y="72"/>
                    <a:pt x="49" y="72"/>
                  </a:cubicBezTo>
                  <a:close/>
                  <a:moveTo>
                    <a:pt x="65" y="48"/>
                  </a:moveTo>
                  <a:cubicBezTo>
                    <a:pt x="49" y="20"/>
                    <a:pt x="49" y="20"/>
                    <a:pt x="49" y="20"/>
                  </a:cubicBezTo>
                  <a:cubicBezTo>
                    <a:pt x="34" y="47"/>
                    <a:pt x="34" y="47"/>
                    <a:pt x="34" y="47"/>
                  </a:cubicBezTo>
                  <a:cubicBezTo>
                    <a:pt x="34" y="48"/>
                    <a:pt x="34" y="48"/>
                    <a:pt x="33" y="48"/>
                  </a:cubicBezTo>
                  <a:cubicBezTo>
                    <a:pt x="17" y="75"/>
                    <a:pt x="17" y="75"/>
                    <a:pt x="17" y="75"/>
                  </a:cubicBezTo>
                  <a:cubicBezTo>
                    <a:pt x="49" y="75"/>
                    <a:pt x="49" y="75"/>
                    <a:pt x="49" y="75"/>
                  </a:cubicBezTo>
                  <a:cubicBezTo>
                    <a:pt x="81" y="75"/>
                    <a:pt x="81" y="75"/>
                    <a:pt x="81" y="75"/>
                  </a:cubicBezTo>
                  <a:cubicBezTo>
                    <a:pt x="65" y="48"/>
                    <a:pt x="65" y="48"/>
                    <a:pt x="65" y="48"/>
                  </a:cubicBezTo>
                  <a:cubicBezTo>
                    <a:pt x="65" y="48"/>
                    <a:pt x="65" y="48"/>
                    <a:pt x="65" y="48"/>
                  </a:cubicBezTo>
                  <a:close/>
                </a:path>
              </a:pathLst>
            </a:custGeom>
            <a:solidFill>
              <a:schemeClr val="bg1"/>
            </a:solidFill>
            <a:ln>
              <a:noFill/>
            </a:ln>
            <a:extLst/>
          </p:spPr>
          <p:txBody>
            <a:bodyPr vert="horz" wrap="square" lIns="121920" tIns="60960" rIns="121920" bIns="60960" numCol="1" anchor="t" anchorCtr="0" compatLnSpc="1">
              <a:prstTxWarp prst="textNoShape">
                <a:avLst/>
              </a:prstTxWarp>
            </a:bodyPr>
            <a:lstStyle/>
            <a:p>
              <a:endParaRPr lang="zh-CN" altLang="en-US" sz="1900" dirty="0">
                <a:latin typeface="Arial" panose="020B0604020202020204" pitchFamily="34" charset="0"/>
                <a:ea typeface="微软雅黑" panose="020B0503020204020204" pitchFamily="34" charset="-122"/>
                <a:cs typeface="Arial" panose="020B0604020202020204" pitchFamily="34" charset="0"/>
              </a:endParaRPr>
            </a:p>
          </p:txBody>
        </p:sp>
      </p:grpSp>
      <p:grpSp>
        <p:nvGrpSpPr>
          <p:cNvPr id="5" name="组合 61"/>
          <p:cNvGrpSpPr/>
          <p:nvPr/>
        </p:nvGrpSpPr>
        <p:grpSpPr>
          <a:xfrm>
            <a:off x="3789583" y="2143442"/>
            <a:ext cx="2523452" cy="717317"/>
            <a:chOff x="5471876" y="2623003"/>
            <a:chExt cx="3364602" cy="956128"/>
          </a:xfrm>
        </p:grpSpPr>
        <p:cxnSp>
          <p:nvCxnSpPr>
            <p:cNvPr id="63" name="直接连接符 62"/>
            <p:cNvCxnSpPr>
              <a:stCxn id="43" idx="6"/>
              <a:endCxn id="64" idx="2"/>
            </p:cNvCxnSpPr>
            <p:nvPr/>
          </p:nvCxnSpPr>
          <p:spPr>
            <a:xfrm>
              <a:off x="5471876" y="3101067"/>
              <a:ext cx="2408474" cy="0"/>
            </a:xfrm>
            <a:prstGeom prst="line">
              <a:avLst/>
            </a:prstGeom>
            <a:ln w="12700">
              <a:solidFill>
                <a:srgbClr val="9DA8B1"/>
              </a:solidFill>
            </a:ln>
          </p:spPr>
          <p:style>
            <a:lnRef idx="1">
              <a:schemeClr val="accent1"/>
            </a:lnRef>
            <a:fillRef idx="0">
              <a:schemeClr val="accent1"/>
            </a:fillRef>
            <a:effectRef idx="0">
              <a:schemeClr val="accent1"/>
            </a:effectRef>
            <a:fontRef idx="minor">
              <a:schemeClr val="tx1"/>
            </a:fontRef>
          </p:style>
        </p:cxnSp>
        <p:sp>
          <p:nvSpPr>
            <p:cNvPr id="64" name="椭圆 63"/>
            <p:cNvSpPr/>
            <p:nvPr/>
          </p:nvSpPr>
          <p:spPr>
            <a:xfrm>
              <a:off x="7880350" y="2623003"/>
              <a:ext cx="956128" cy="956128"/>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latin typeface="Arial" panose="020B0604020202020204" pitchFamily="34" charset="0"/>
                <a:ea typeface="微软雅黑" panose="020B0503020204020204" pitchFamily="34" charset="-122"/>
                <a:cs typeface="Arial" panose="020B0604020202020204" pitchFamily="34" charset="0"/>
              </a:endParaRPr>
            </a:p>
          </p:txBody>
        </p:sp>
        <p:sp>
          <p:nvSpPr>
            <p:cNvPr id="65" name="Freeform 168"/>
            <p:cNvSpPr>
              <a:spLocks noChangeAspect="1" noEditPoints="1"/>
            </p:cNvSpPr>
            <p:nvPr/>
          </p:nvSpPr>
          <p:spPr bwMode="auto">
            <a:xfrm>
              <a:off x="8127242" y="2903067"/>
              <a:ext cx="462345" cy="396000"/>
            </a:xfrm>
            <a:custGeom>
              <a:avLst/>
              <a:gdLst>
                <a:gd name="T0" fmla="*/ 4 w 94"/>
                <a:gd name="T1" fmla="*/ 19 h 81"/>
                <a:gd name="T2" fmla="*/ 46 w 94"/>
                <a:gd name="T3" fmla="*/ 19 h 81"/>
                <a:gd name="T4" fmla="*/ 50 w 94"/>
                <a:gd name="T5" fmla="*/ 16 h 81"/>
                <a:gd name="T6" fmla="*/ 73 w 94"/>
                <a:gd name="T7" fmla="*/ 0 h 81"/>
                <a:gd name="T8" fmla="*/ 73 w 94"/>
                <a:gd name="T9" fmla="*/ 33 h 81"/>
                <a:gd name="T10" fmla="*/ 73 w 94"/>
                <a:gd name="T11" fmla="*/ 66 h 81"/>
                <a:gd name="T12" fmla="*/ 50 w 94"/>
                <a:gd name="T13" fmla="*/ 49 h 81"/>
                <a:gd name="T14" fmla="*/ 46 w 94"/>
                <a:gd name="T15" fmla="*/ 47 h 81"/>
                <a:gd name="T16" fmla="*/ 33 w 94"/>
                <a:gd name="T17" fmla="*/ 47 h 81"/>
                <a:gd name="T18" fmla="*/ 40 w 94"/>
                <a:gd name="T19" fmla="*/ 70 h 81"/>
                <a:gd name="T20" fmla="*/ 45 w 94"/>
                <a:gd name="T21" fmla="*/ 70 h 81"/>
                <a:gd name="T22" fmla="*/ 45 w 94"/>
                <a:gd name="T23" fmla="*/ 81 h 81"/>
                <a:gd name="T24" fmla="*/ 43 w 94"/>
                <a:gd name="T25" fmla="*/ 81 h 81"/>
                <a:gd name="T26" fmla="*/ 21 w 94"/>
                <a:gd name="T27" fmla="*/ 81 h 81"/>
                <a:gd name="T28" fmla="*/ 11 w 94"/>
                <a:gd name="T29" fmla="*/ 47 h 81"/>
                <a:gd name="T30" fmla="*/ 4 w 94"/>
                <a:gd name="T31" fmla="*/ 47 h 81"/>
                <a:gd name="T32" fmla="*/ 4 w 94"/>
                <a:gd name="T33" fmla="*/ 19 h 81"/>
                <a:gd name="T34" fmla="*/ 87 w 94"/>
                <a:gd name="T35" fmla="*/ 23 h 81"/>
                <a:gd name="T36" fmla="*/ 94 w 94"/>
                <a:gd name="T37" fmla="*/ 33 h 81"/>
                <a:gd name="T38" fmla="*/ 87 w 94"/>
                <a:gd name="T39" fmla="*/ 43 h 81"/>
                <a:gd name="T40" fmla="*/ 87 w 94"/>
                <a:gd name="T41" fmla="*/ 66 h 81"/>
                <a:gd name="T42" fmla="*/ 78 w 94"/>
                <a:gd name="T43" fmla="*/ 66 h 81"/>
                <a:gd name="T44" fmla="*/ 78 w 94"/>
                <a:gd name="T45" fmla="*/ 0 h 81"/>
                <a:gd name="T46" fmla="*/ 87 w 94"/>
                <a:gd name="T47" fmla="*/ 0 h 81"/>
                <a:gd name="T48" fmla="*/ 87 w 94"/>
                <a:gd name="T49" fmla="*/ 23 h 81"/>
                <a:gd name="T50" fmla="*/ 46 w 94"/>
                <a:gd name="T51" fmla="*/ 49 h 81"/>
                <a:gd name="T52" fmla="*/ 37 w 94"/>
                <a:gd name="T53" fmla="*/ 49 h 81"/>
                <a:gd name="T54" fmla="*/ 40 w 94"/>
                <a:gd name="T55" fmla="*/ 61 h 81"/>
                <a:gd name="T56" fmla="*/ 43 w 94"/>
                <a:gd name="T57" fmla="*/ 61 h 81"/>
                <a:gd name="T58" fmla="*/ 43 w 94"/>
                <a:gd name="T59" fmla="*/ 57 h 81"/>
                <a:gd name="T60" fmla="*/ 46 w 94"/>
                <a:gd name="T61" fmla="*/ 49 h 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94" h="81">
                  <a:moveTo>
                    <a:pt x="4" y="19"/>
                  </a:moveTo>
                  <a:cubicBezTo>
                    <a:pt x="46" y="19"/>
                    <a:pt x="46" y="19"/>
                    <a:pt x="46" y="19"/>
                  </a:cubicBezTo>
                  <a:cubicBezTo>
                    <a:pt x="50" y="16"/>
                    <a:pt x="50" y="16"/>
                    <a:pt x="50" y="16"/>
                  </a:cubicBezTo>
                  <a:cubicBezTo>
                    <a:pt x="73" y="0"/>
                    <a:pt x="73" y="0"/>
                    <a:pt x="73" y="0"/>
                  </a:cubicBezTo>
                  <a:cubicBezTo>
                    <a:pt x="73" y="33"/>
                    <a:pt x="73" y="33"/>
                    <a:pt x="73" y="33"/>
                  </a:cubicBezTo>
                  <a:cubicBezTo>
                    <a:pt x="73" y="66"/>
                    <a:pt x="73" y="66"/>
                    <a:pt x="73" y="66"/>
                  </a:cubicBezTo>
                  <a:cubicBezTo>
                    <a:pt x="50" y="49"/>
                    <a:pt x="50" y="49"/>
                    <a:pt x="50" y="49"/>
                  </a:cubicBezTo>
                  <a:cubicBezTo>
                    <a:pt x="46" y="47"/>
                    <a:pt x="46" y="47"/>
                    <a:pt x="46" y="47"/>
                  </a:cubicBezTo>
                  <a:cubicBezTo>
                    <a:pt x="33" y="47"/>
                    <a:pt x="33" y="47"/>
                    <a:pt x="33" y="47"/>
                  </a:cubicBezTo>
                  <a:cubicBezTo>
                    <a:pt x="40" y="70"/>
                    <a:pt x="40" y="70"/>
                    <a:pt x="40" y="70"/>
                  </a:cubicBezTo>
                  <a:cubicBezTo>
                    <a:pt x="45" y="70"/>
                    <a:pt x="45" y="70"/>
                    <a:pt x="45" y="70"/>
                  </a:cubicBezTo>
                  <a:cubicBezTo>
                    <a:pt x="45" y="81"/>
                    <a:pt x="45" y="81"/>
                    <a:pt x="45" y="81"/>
                  </a:cubicBezTo>
                  <a:cubicBezTo>
                    <a:pt x="43" y="81"/>
                    <a:pt x="43" y="81"/>
                    <a:pt x="43" y="81"/>
                  </a:cubicBezTo>
                  <a:cubicBezTo>
                    <a:pt x="21" y="81"/>
                    <a:pt x="21" y="81"/>
                    <a:pt x="21" y="81"/>
                  </a:cubicBezTo>
                  <a:cubicBezTo>
                    <a:pt x="11" y="47"/>
                    <a:pt x="11" y="47"/>
                    <a:pt x="11" y="47"/>
                  </a:cubicBezTo>
                  <a:cubicBezTo>
                    <a:pt x="4" y="47"/>
                    <a:pt x="4" y="47"/>
                    <a:pt x="4" y="47"/>
                  </a:cubicBezTo>
                  <a:cubicBezTo>
                    <a:pt x="0" y="37"/>
                    <a:pt x="0" y="28"/>
                    <a:pt x="4" y="19"/>
                  </a:cubicBezTo>
                  <a:close/>
                  <a:moveTo>
                    <a:pt x="87" y="23"/>
                  </a:moveTo>
                  <a:cubicBezTo>
                    <a:pt x="91" y="24"/>
                    <a:pt x="94" y="28"/>
                    <a:pt x="94" y="33"/>
                  </a:cubicBezTo>
                  <a:cubicBezTo>
                    <a:pt x="94" y="38"/>
                    <a:pt x="91" y="42"/>
                    <a:pt x="87" y="43"/>
                  </a:cubicBezTo>
                  <a:cubicBezTo>
                    <a:pt x="87" y="66"/>
                    <a:pt x="87" y="66"/>
                    <a:pt x="87" y="66"/>
                  </a:cubicBezTo>
                  <a:cubicBezTo>
                    <a:pt x="78" y="66"/>
                    <a:pt x="78" y="66"/>
                    <a:pt x="78" y="66"/>
                  </a:cubicBezTo>
                  <a:cubicBezTo>
                    <a:pt x="78" y="0"/>
                    <a:pt x="78" y="0"/>
                    <a:pt x="78" y="0"/>
                  </a:cubicBezTo>
                  <a:cubicBezTo>
                    <a:pt x="87" y="0"/>
                    <a:pt x="87" y="0"/>
                    <a:pt x="87" y="0"/>
                  </a:cubicBezTo>
                  <a:cubicBezTo>
                    <a:pt x="87" y="23"/>
                    <a:pt x="87" y="23"/>
                    <a:pt x="87" y="23"/>
                  </a:cubicBezTo>
                  <a:close/>
                  <a:moveTo>
                    <a:pt x="46" y="49"/>
                  </a:moveTo>
                  <a:cubicBezTo>
                    <a:pt x="37" y="49"/>
                    <a:pt x="37" y="49"/>
                    <a:pt x="37" y="49"/>
                  </a:cubicBezTo>
                  <a:cubicBezTo>
                    <a:pt x="40" y="61"/>
                    <a:pt x="40" y="61"/>
                    <a:pt x="40" y="61"/>
                  </a:cubicBezTo>
                  <a:cubicBezTo>
                    <a:pt x="43" y="61"/>
                    <a:pt x="43" y="61"/>
                    <a:pt x="43" y="61"/>
                  </a:cubicBezTo>
                  <a:cubicBezTo>
                    <a:pt x="43" y="57"/>
                    <a:pt x="43" y="57"/>
                    <a:pt x="43" y="57"/>
                  </a:cubicBezTo>
                  <a:lnTo>
                    <a:pt x="46" y="49"/>
                  </a:lnTo>
                  <a:close/>
                </a:path>
              </a:pathLst>
            </a:custGeom>
            <a:solidFill>
              <a:schemeClr val="bg1"/>
            </a:solidFill>
            <a:ln>
              <a:noFill/>
            </a:ln>
            <a:extLst/>
          </p:spPr>
          <p:txBody>
            <a:bodyPr vert="horz" wrap="square" lIns="121920" tIns="60960" rIns="121920" bIns="60960" numCol="1" anchor="t" anchorCtr="0" compatLnSpc="1">
              <a:prstTxWarp prst="textNoShape">
                <a:avLst/>
              </a:prstTxWarp>
            </a:bodyPr>
            <a:lstStyle/>
            <a:p>
              <a:endParaRPr lang="zh-CN" altLang="en-US" sz="1900" dirty="0">
                <a:latin typeface="Arial" panose="020B0604020202020204" pitchFamily="34" charset="0"/>
                <a:ea typeface="微软雅黑" panose="020B0503020204020204" pitchFamily="34" charset="-122"/>
                <a:cs typeface="Arial" panose="020B0604020202020204" pitchFamily="34" charset="0"/>
              </a:endParaRPr>
            </a:p>
          </p:txBody>
        </p:sp>
      </p:grpSp>
      <p:grpSp>
        <p:nvGrpSpPr>
          <p:cNvPr id="6" name="组合 65"/>
          <p:cNvGrpSpPr/>
          <p:nvPr/>
        </p:nvGrpSpPr>
        <p:grpSpPr>
          <a:xfrm>
            <a:off x="3799243" y="3094193"/>
            <a:ext cx="2513791" cy="717317"/>
            <a:chOff x="5484757" y="3890281"/>
            <a:chExt cx="3351721" cy="956128"/>
          </a:xfrm>
        </p:grpSpPr>
        <p:cxnSp>
          <p:nvCxnSpPr>
            <p:cNvPr id="67" name="直接连接符 66"/>
            <p:cNvCxnSpPr/>
            <p:nvPr/>
          </p:nvCxnSpPr>
          <p:spPr>
            <a:xfrm>
              <a:off x="5484757" y="4384386"/>
              <a:ext cx="2372336" cy="0"/>
            </a:xfrm>
            <a:prstGeom prst="line">
              <a:avLst/>
            </a:prstGeom>
            <a:ln w="12700">
              <a:solidFill>
                <a:srgbClr val="9DA8B1"/>
              </a:solidFill>
            </a:ln>
          </p:spPr>
          <p:style>
            <a:lnRef idx="1">
              <a:schemeClr val="accent1"/>
            </a:lnRef>
            <a:fillRef idx="0">
              <a:schemeClr val="accent1"/>
            </a:fillRef>
            <a:effectRef idx="0">
              <a:schemeClr val="accent1"/>
            </a:effectRef>
            <a:fontRef idx="minor">
              <a:schemeClr val="tx1"/>
            </a:fontRef>
          </p:style>
        </p:cxnSp>
        <p:sp>
          <p:nvSpPr>
            <p:cNvPr id="68" name="椭圆 67"/>
            <p:cNvSpPr/>
            <p:nvPr/>
          </p:nvSpPr>
          <p:spPr>
            <a:xfrm>
              <a:off x="7880350" y="3890281"/>
              <a:ext cx="956128" cy="956128"/>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latin typeface="Arial" panose="020B0604020202020204" pitchFamily="34" charset="0"/>
                <a:ea typeface="微软雅黑" panose="020B0503020204020204" pitchFamily="34" charset="-122"/>
                <a:cs typeface="Arial" panose="020B0604020202020204" pitchFamily="34" charset="0"/>
              </a:endParaRPr>
            </a:p>
          </p:txBody>
        </p:sp>
        <p:sp>
          <p:nvSpPr>
            <p:cNvPr id="69" name="Freeform 203"/>
            <p:cNvSpPr>
              <a:spLocks noChangeAspect="1" noEditPoints="1"/>
            </p:cNvSpPr>
            <p:nvPr/>
          </p:nvSpPr>
          <p:spPr bwMode="auto">
            <a:xfrm>
              <a:off x="8167654" y="4154579"/>
              <a:ext cx="413052" cy="396000"/>
            </a:xfrm>
            <a:custGeom>
              <a:avLst/>
              <a:gdLst>
                <a:gd name="T0" fmla="*/ 88 w 218"/>
                <a:gd name="T1" fmla="*/ 43 h 209"/>
                <a:gd name="T2" fmla="*/ 36 w 218"/>
                <a:gd name="T3" fmla="*/ 43 h 209"/>
                <a:gd name="T4" fmla="*/ 26 w 218"/>
                <a:gd name="T5" fmla="*/ 57 h 209"/>
                <a:gd name="T6" fmla="*/ 36 w 218"/>
                <a:gd name="T7" fmla="*/ 71 h 209"/>
                <a:gd name="T8" fmla="*/ 88 w 218"/>
                <a:gd name="T9" fmla="*/ 71 h 209"/>
                <a:gd name="T10" fmla="*/ 88 w 218"/>
                <a:gd name="T11" fmla="*/ 43 h 209"/>
                <a:gd name="T12" fmla="*/ 88 w 218"/>
                <a:gd name="T13" fmla="*/ 43 h 209"/>
                <a:gd name="T14" fmla="*/ 126 w 218"/>
                <a:gd name="T15" fmla="*/ 71 h 209"/>
                <a:gd name="T16" fmla="*/ 187 w 218"/>
                <a:gd name="T17" fmla="*/ 71 h 209"/>
                <a:gd name="T18" fmla="*/ 194 w 218"/>
                <a:gd name="T19" fmla="*/ 71 h 209"/>
                <a:gd name="T20" fmla="*/ 197 w 218"/>
                <a:gd name="T21" fmla="*/ 76 h 209"/>
                <a:gd name="T22" fmla="*/ 213 w 218"/>
                <a:gd name="T23" fmla="*/ 102 h 209"/>
                <a:gd name="T24" fmla="*/ 218 w 218"/>
                <a:gd name="T25" fmla="*/ 109 h 209"/>
                <a:gd name="T26" fmla="*/ 213 w 218"/>
                <a:gd name="T27" fmla="*/ 114 h 209"/>
                <a:gd name="T28" fmla="*/ 197 w 218"/>
                <a:gd name="T29" fmla="*/ 140 h 209"/>
                <a:gd name="T30" fmla="*/ 194 w 218"/>
                <a:gd name="T31" fmla="*/ 147 h 209"/>
                <a:gd name="T32" fmla="*/ 187 w 218"/>
                <a:gd name="T33" fmla="*/ 147 h 209"/>
                <a:gd name="T34" fmla="*/ 126 w 218"/>
                <a:gd name="T35" fmla="*/ 147 h 209"/>
                <a:gd name="T36" fmla="*/ 126 w 218"/>
                <a:gd name="T37" fmla="*/ 180 h 209"/>
                <a:gd name="T38" fmla="*/ 180 w 218"/>
                <a:gd name="T39" fmla="*/ 180 h 209"/>
                <a:gd name="T40" fmla="*/ 180 w 218"/>
                <a:gd name="T41" fmla="*/ 209 h 209"/>
                <a:gd name="T42" fmla="*/ 40 w 218"/>
                <a:gd name="T43" fmla="*/ 209 h 209"/>
                <a:gd name="T44" fmla="*/ 40 w 218"/>
                <a:gd name="T45" fmla="*/ 180 h 209"/>
                <a:gd name="T46" fmla="*/ 90 w 218"/>
                <a:gd name="T47" fmla="*/ 180 h 209"/>
                <a:gd name="T48" fmla="*/ 90 w 218"/>
                <a:gd name="T49" fmla="*/ 95 h 209"/>
                <a:gd name="T50" fmla="*/ 29 w 218"/>
                <a:gd name="T51" fmla="*/ 95 h 209"/>
                <a:gd name="T52" fmla="*/ 22 w 218"/>
                <a:gd name="T53" fmla="*/ 95 h 209"/>
                <a:gd name="T54" fmla="*/ 19 w 218"/>
                <a:gd name="T55" fmla="*/ 88 h 209"/>
                <a:gd name="T56" fmla="*/ 3 w 218"/>
                <a:gd name="T57" fmla="*/ 62 h 209"/>
                <a:gd name="T58" fmla="*/ 0 w 218"/>
                <a:gd name="T59" fmla="*/ 57 h 209"/>
                <a:gd name="T60" fmla="*/ 3 w 218"/>
                <a:gd name="T61" fmla="*/ 50 h 209"/>
                <a:gd name="T62" fmla="*/ 19 w 218"/>
                <a:gd name="T63" fmla="*/ 24 h 209"/>
                <a:gd name="T64" fmla="*/ 22 w 218"/>
                <a:gd name="T65" fmla="*/ 19 h 209"/>
                <a:gd name="T66" fmla="*/ 29 w 218"/>
                <a:gd name="T67" fmla="*/ 19 h 209"/>
                <a:gd name="T68" fmla="*/ 90 w 218"/>
                <a:gd name="T69" fmla="*/ 19 h 209"/>
                <a:gd name="T70" fmla="*/ 90 w 218"/>
                <a:gd name="T71" fmla="*/ 15 h 209"/>
                <a:gd name="T72" fmla="*/ 109 w 218"/>
                <a:gd name="T73" fmla="*/ 0 h 209"/>
                <a:gd name="T74" fmla="*/ 126 w 218"/>
                <a:gd name="T75" fmla="*/ 15 h 209"/>
                <a:gd name="T76" fmla="*/ 126 w 218"/>
                <a:gd name="T77" fmla="*/ 71 h 209"/>
                <a:gd name="T78" fmla="*/ 126 w 218"/>
                <a:gd name="T79" fmla="*/ 71 h 209"/>
                <a:gd name="T80" fmla="*/ 182 w 218"/>
                <a:gd name="T81" fmla="*/ 93 h 209"/>
                <a:gd name="T82" fmla="*/ 128 w 218"/>
                <a:gd name="T83" fmla="*/ 93 h 209"/>
                <a:gd name="T84" fmla="*/ 128 w 218"/>
                <a:gd name="T85" fmla="*/ 123 h 209"/>
                <a:gd name="T86" fmla="*/ 182 w 218"/>
                <a:gd name="T87" fmla="*/ 123 h 209"/>
                <a:gd name="T88" fmla="*/ 192 w 218"/>
                <a:gd name="T89" fmla="*/ 109 h 209"/>
                <a:gd name="T90" fmla="*/ 182 w 218"/>
                <a:gd name="T91" fmla="*/ 93 h 20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218" h="209">
                  <a:moveTo>
                    <a:pt x="88" y="43"/>
                  </a:moveTo>
                  <a:lnTo>
                    <a:pt x="36" y="43"/>
                  </a:lnTo>
                  <a:lnTo>
                    <a:pt x="26" y="57"/>
                  </a:lnTo>
                  <a:lnTo>
                    <a:pt x="36" y="71"/>
                  </a:lnTo>
                  <a:lnTo>
                    <a:pt x="88" y="71"/>
                  </a:lnTo>
                  <a:lnTo>
                    <a:pt x="88" y="43"/>
                  </a:lnTo>
                  <a:lnTo>
                    <a:pt x="88" y="43"/>
                  </a:lnTo>
                  <a:close/>
                  <a:moveTo>
                    <a:pt x="126" y="71"/>
                  </a:moveTo>
                  <a:lnTo>
                    <a:pt x="187" y="71"/>
                  </a:lnTo>
                  <a:lnTo>
                    <a:pt x="194" y="71"/>
                  </a:lnTo>
                  <a:lnTo>
                    <a:pt x="197" y="76"/>
                  </a:lnTo>
                  <a:lnTo>
                    <a:pt x="213" y="102"/>
                  </a:lnTo>
                  <a:lnTo>
                    <a:pt x="218" y="109"/>
                  </a:lnTo>
                  <a:lnTo>
                    <a:pt x="213" y="114"/>
                  </a:lnTo>
                  <a:lnTo>
                    <a:pt x="197" y="140"/>
                  </a:lnTo>
                  <a:lnTo>
                    <a:pt x="194" y="147"/>
                  </a:lnTo>
                  <a:lnTo>
                    <a:pt x="187" y="147"/>
                  </a:lnTo>
                  <a:lnTo>
                    <a:pt x="126" y="147"/>
                  </a:lnTo>
                  <a:lnTo>
                    <a:pt x="126" y="180"/>
                  </a:lnTo>
                  <a:lnTo>
                    <a:pt x="180" y="180"/>
                  </a:lnTo>
                  <a:lnTo>
                    <a:pt x="180" y="209"/>
                  </a:lnTo>
                  <a:lnTo>
                    <a:pt x="40" y="209"/>
                  </a:lnTo>
                  <a:lnTo>
                    <a:pt x="40" y="180"/>
                  </a:lnTo>
                  <a:lnTo>
                    <a:pt x="90" y="180"/>
                  </a:lnTo>
                  <a:lnTo>
                    <a:pt x="90" y="95"/>
                  </a:lnTo>
                  <a:lnTo>
                    <a:pt x="29" y="95"/>
                  </a:lnTo>
                  <a:lnTo>
                    <a:pt x="22" y="95"/>
                  </a:lnTo>
                  <a:lnTo>
                    <a:pt x="19" y="88"/>
                  </a:lnTo>
                  <a:lnTo>
                    <a:pt x="3" y="62"/>
                  </a:lnTo>
                  <a:lnTo>
                    <a:pt x="0" y="57"/>
                  </a:lnTo>
                  <a:lnTo>
                    <a:pt x="3" y="50"/>
                  </a:lnTo>
                  <a:lnTo>
                    <a:pt x="19" y="24"/>
                  </a:lnTo>
                  <a:lnTo>
                    <a:pt x="22" y="19"/>
                  </a:lnTo>
                  <a:lnTo>
                    <a:pt x="29" y="19"/>
                  </a:lnTo>
                  <a:lnTo>
                    <a:pt x="90" y="19"/>
                  </a:lnTo>
                  <a:lnTo>
                    <a:pt x="90" y="15"/>
                  </a:lnTo>
                  <a:lnTo>
                    <a:pt x="109" y="0"/>
                  </a:lnTo>
                  <a:lnTo>
                    <a:pt x="126" y="15"/>
                  </a:lnTo>
                  <a:lnTo>
                    <a:pt x="126" y="71"/>
                  </a:lnTo>
                  <a:lnTo>
                    <a:pt x="126" y="71"/>
                  </a:lnTo>
                  <a:close/>
                  <a:moveTo>
                    <a:pt x="182" y="93"/>
                  </a:moveTo>
                  <a:lnTo>
                    <a:pt x="128" y="93"/>
                  </a:lnTo>
                  <a:lnTo>
                    <a:pt x="128" y="123"/>
                  </a:lnTo>
                  <a:lnTo>
                    <a:pt x="182" y="123"/>
                  </a:lnTo>
                  <a:lnTo>
                    <a:pt x="192" y="109"/>
                  </a:lnTo>
                  <a:lnTo>
                    <a:pt x="182" y="93"/>
                  </a:lnTo>
                  <a:close/>
                </a:path>
              </a:pathLst>
            </a:custGeom>
            <a:solidFill>
              <a:schemeClr val="bg1"/>
            </a:solidFill>
            <a:ln>
              <a:noFill/>
            </a:ln>
            <a:extLst/>
          </p:spPr>
          <p:txBody>
            <a:bodyPr vert="horz" wrap="square" lIns="121920" tIns="60960" rIns="121920" bIns="60960" numCol="1" anchor="t" anchorCtr="0" compatLnSpc="1">
              <a:prstTxWarp prst="textNoShape">
                <a:avLst/>
              </a:prstTxWarp>
            </a:bodyPr>
            <a:lstStyle/>
            <a:p>
              <a:endParaRPr lang="zh-CN" altLang="en-US" sz="1900" dirty="0">
                <a:latin typeface="Arial" panose="020B0604020202020204" pitchFamily="34" charset="0"/>
                <a:ea typeface="微软雅黑" panose="020B0503020204020204" pitchFamily="34" charset="-122"/>
                <a:cs typeface="Arial" panose="020B0604020202020204" pitchFamily="34" charset="0"/>
              </a:endParaRPr>
            </a:p>
          </p:txBody>
        </p:sp>
      </p:grpSp>
      <p:sp>
        <p:nvSpPr>
          <p:cNvPr id="72" name="矩形 71"/>
          <p:cNvSpPr/>
          <p:nvPr/>
        </p:nvSpPr>
        <p:spPr>
          <a:xfrm>
            <a:off x="4981354" y="1233849"/>
            <a:ext cx="1061815" cy="253910"/>
          </a:xfrm>
          <a:prstGeom prst="rect">
            <a:avLst/>
          </a:prstGeom>
        </p:spPr>
        <p:txBody>
          <a:bodyPr wrap="none" lIns="68573" tIns="34287" rIns="68573" bIns="34287">
            <a:spAutoFit/>
          </a:bodyPr>
          <a:lstStyle/>
          <a:p>
            <a:r>
              <a:rPr lang="zh-CN" altLang="en-US" sz="1200" dirty="0" smtClean="0">
                <a:solidFill>
                  <a:schemeClr val="tx1">
                    <a:lumMod val="75000"/>
                    <a:lumOff val="25000"/>
                  </a:schemeClr>
                </a:solidFill>
                <a:latin typeface="微软雅黑" pitchFamily="34" charset="-122"/>
                <a:ea typeface="微软雅黑" pitchFamily="34" charset="-122"/>
              </a:rPr>
              <a:t>点击添加标题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73" name="矩形 47"/>
          <p:cNvSpPr>
            <a:spLocks noChangeArrowheads="1"/>
          </p:cNvSpPr>
          <p:nvPr/>
        </p:nvSpPr>
        <p:spPr bwMode="auto">
          <a:xfrm>
            <a:off x="4983454" y="1509512"/>
            <a:ext cx="2540874" cy="3739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10000"/>
              </a:lnSpc>
              <a:spcBef>
                <a:spcPct val="0"/>
              </a:spcBef>
              <a:buNone/>
            </a:pPr>
            <a:r>
              <a:rPr lang="zh-CN" altLang="en-US" sz="900" dirty="0">
                <a:solidFill>
                  <a:schemeClr val="tx1">
                    <a:lumMod val="50000"/>
                    <a:lumOff val="50000"/>
                  </a:schemeClr>
                </a:solidFill>
                <a:sym typeface="微软雅黑" pitchFamily="34" charset="-122"/>
              </a:rPr>
              <a:t>在此录入图表的描述说明，在此录入图表的描述说明，在此录入上述图表的描述说明。</a:t>
            </a:r>
          </a:p>
        </p:txBody>
      </p:sp>
      <p:sp>
        <p:nvSpPr>
          <p:cNvPr id="74" name="矩形 73"/>
          <p:cNvSpPr/>
          <p:nvPr/>
        </p:nvSpPr>
        <p:spPr>
          <a:xfrm>
            <a:off x="4981355" y="3897491"/>
            <a:ext cx="1061815" cy="253910"/>
          </a:xfrm>
          <a:prstGeom prst="rect">
            <a:avLst/>
          </a:prstGeom>
        </p:spPr>
        <p:txBody>
          <a:bodyPr wrap="none" lIns="68573" tIns="34287" rIns="68573" bIns="34287">
            <a:spAutoFit/>
          </a:bodyPr>
          <a:lstStyle/>
          <a:p>
            <a:r>
              <a:rPr lang="zh-CN" altLang="en-US" sz="1200" dirty="0" smtClean="0">
                <a:solidFill>
                  <a:schemeClr val="tx1">
                    <a:lumMod val="75000"/>
                    <a:lumOff val="25000"/>
                  </a:schemeClr>
                </a:solidFill>
                <a:latin typeface="微软雅黑" pitchFamily="34" charset="-122"/>
                <a:ea typeface="微软雅黑" pitchFamily="34" charset="-122"/>
              </a:rPr>
              <a:t>点击添加标题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75" name="矩形 47"/>
          <p:cNvSpPr>
            <a:spLocks noChangeArrowheads="1"/>
          </p:cNvSpPr>
          <p:nvPr/>
        </p:nvSpPr>
        <p:spPr bwMode="auto">
          <a:xfrm>
            <a:off x="4983454" y="4173154"/>
            <a:ext cx="2684890" cy="3739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10000"/>
              </a:lnSpc>
              <a:spcBef>
                <a:spcPct val="0"/>
              </a:spcBef>
              <a:buNone/>
            </a:pPr>
            <a:r>
              <a:rPr lang="zh-CN" altLang="en-US" sz="900" dirty="0">
                <a:solidFill>
                  <a:schemeClr val="tx1">
                    <a:lumMod val="50000"/>
                    <a:lumOff val="50000"/>
                  </a:schemeClr>
                </a:solidFill>
                <a:sym typeface="微软雅黑" pitchFamily="34" charset="-122"/>
              </a:rPr>
              <a:t>在此录入图表的描述说明，在此录入上述图表的描述说明，在此录入上述图表的描述说明。</a:t>
            </a:r>
          </a:p>
        </p:txBody>
      </p:sp>
      <p:sp>
        <p:nvSpPr>
          <p:cNvPr id="76" name="矩形 75"/>
          <p:cNvSpPr/>
          <p:nvPr/>
        </p:nvSpPr>
        <p:spPr>
          <a:xfrm>
            <a:off x="6357865" y="2060208"/>
            <a:ext cx="1061815" cy="253910"/>
          </a:xfrm>
          <a:prstGeom prst="rect">
            <a:avLst/>
          </a:prstGeom>
        </p:spPr>
        <p:txBody>
          <a:bodyPr wrap="none" lIns="68573" tIns="34287" rIns="68573" bIns="34287">
            <a:spAutoFit/>
          </a:bodyPr>
          <a:lstStyle/>
          <a:p>
            <a:r>
              <a:rPr lang="zh-CN" altLang="en-US" sz="1200" dirty="0" smtClean="0">
                <a:solidFill>
                  <a:schemeClr val="tx1">
                    <a:lumMod val="75000"/>
                    <a:lumOff val="25000"/>
                  </a:schemeClr>
                </a:solidFill>
                <a:latin typeface="微软雅黑" pitchFamily="34" charset="-122"/>
                <a:ea typeface="微软雅黑" pitchFamily="34" charset="-122"/>
              </a:rPr>
              <a:t>点击添加标题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77" name="矩形 47"/>
          <p:cNvSpPr>
            <a:spLocks noChangeArrowheads="1"/>
          </p:cNvSpPr>
          <p:nvPr/>
        </p:nvSpPr>
        <p:spPr bwMode="auto">
          <a:xfrm>
            <a:off x="6359966" y="2335868"/>
            <a:ext cx="2424502" cy="52629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10000"/>
              </a:lnSpc>
              <a:spcBef>
                <a:spcPct val="0"/>
              </a:spcBef>
              <a:buNone/>
            </a:pPr>
            <a:r>
              <a:rPr lang="zh-CN" altLang="en-US" sz="900" dirty="0">
                <a:solidFill>
                  <a:schemeClr val="tx1">
                    <a:lumMod val="50000"/>
                    <a:lumOff val="50000"/>
                  </a:schemeClr>
                </a:solidFill>
                <a:sym typeface="微软雅黑" pitchFamily="34" charset="-122"/>
              </a:rPr>
              <a:t>在此</a:t>
            </a:r>
            <a:r>
              <a:rPr lang="zh-CN" altLang="en-US" sz="900" dirty="0" smtClean="0">
                <a:solidFill>
                  <a:schemeClr val="tx1">
                    <a:lumMod val="50000"/>
                    <a:lumOff val="50000"/>
                  </a:schemeClr>
                </a:solidFill>
                <a:sym typeface="微软雅黑" pitchFamily="34" charset="-122"/>
              </a:rPr>
              <a:t>录入图表</a:t>
            </a:r>
            <a:r>
              <a:rPr lang="zh-CN" altLang="en-US" sz="900" dirty="0">
                <a:solidFill>
                  <a:schemeClr val="tx1">
                    <a:lumMod val="50000"/>
                    <a:lumOff val="50000"/>
                  </a:schemeClr>
                </a:solidFill>
                <a:sym typeface="微软雅黑" pitchFamily="34" charset="-122"/>
              </a:rPr>
              <a:t>的描述说明，在此</a:t>
            </a:r>
            <a:r>
              <a:rPr lang="zh-CN" altLang="en-US" sz="900" dirty="0" smtClean="0">
                <a:solidFill>
                  <a:schemeClr val="tx1">
                    <a:lumMod val="50000"/>
                    <a:lumOff val="50000"/>
                  </a:schemeClr>
                </a:solidFill>
                <a:sym typeface="微软雅黑" pitchFamily="34" charset="-122"/>
              </a:rPr>
              <a:t>录入图表</a:t>
            </a:r>
            <a:r>
              <a:rPr lang="zh-CN" altLang="en-US" sz="900" dirty="0">
                <a:solidFill>
                  <a:schemeClr val="tx1">
                    <a:lumMod val="50000"/>
                    <a:lumOff val="50000"/>
                  </a:schemeClr>
                </a:solidFill>
                <a:sym typeface="微软雅黑" pitchFamily="34" charset="-122"/>
              </a:rPr>
              <a:t>的描述说明</a:t>
            </a:r>
            <a:r>
              <a:rPr lang="zh-CN" altLang="en-US" sz="900" dirty="0" smtClean="0">
                <a:solidFill>
                  <a:schemeClr val="tx1">
                    <a:lumMod val="50000"/>
                    <a:lumOff val="50000"/>
                  </a:schemeClr>
                </a:solidFill>
                <a:sym typeface="微软雅黑" pitchFamily="34" charset="-122"/>
              </a:rPr>
              <a:t>。在此录入图表的描述说明。</a:t>
            </a:r>
          </a:p>
          <a:p>
            <a:pPr>
              <a:lnSpc>
                <a:spcPct val="110000"/>
              </a:lnSpc>
              <a:spcBef>
                <a:spcPct val="0"/>
              </a:spcBef>
              <a:buNone/>
            </a:pPr>
            <a:endParaRPr lang="zh-CN" altLang="en-US" sz="900" dirty="0">
              <a:solidFill>
                <a:schemeClr val="tx1">
                  <a:lumMod val="50000"/>
                  <a:lumOff val="50000"/>
                </a:schemeClr>
              </a:solidFill>
              <a:sym typeface="微软雅黑" pitchFamily="34" charset="-122"/>
            </a:endParaRPr>
          </a:p>
        </p:txBody>
      </p:sp>
      <p:sp>
        <p:nvSpPr>
          <p:cNvPr id="78" name="矩形 77"/>
          <p:cNvSpPr/>
          <p:nvPr/>
        </p:nvSpPr>
        <p:spPr>
          <a:xfrm>
            <a:off x="6357866" y="3039133"/>
            <a:ext cx="1061815" cy="253910"/>
          </a:xfrm>
          <a:prstGeom prst="rect">
            <a:avLst/>
          </a:prstGeom>
        </p:spPr>
        <p:txBody>
          <a:bodyPr wrap="none" lIns="68573" tIns="34287" rIns="68573" bIns="34287">
            <a:spAutoFit/>
          </a:bodyPr>
          <a:lstStyle/>
          <a:p>
            <a:r>
              <a:rPr lang="zh-CN" altLang="en-US" sz="1200" dirty="0" smtClean="0">
                <a:solidFill>
                  <a:schemeClr val="tx1">
                    <a:lumMod val="75000"/>
                    <a:lumOff val="25000"/>
                  </a:schemeClr>
                </a:solidFill>
                <a:latin typeface="微软雅黑" pitchFamily="34" charset="-122"/>
                <a:ea typeface="微软雅黑" pitchFamily="34" charset="-122"/>
              </a:rPr>
              <a:t>点击添加标题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79" name="矩形 47"/>
          <p:cNvSpPr>
            <a:spLocks noChangeArrowheads="1"/>
          </p:cNvSpPr>
          <p:nvPr/>
        </p:nvSpPr>
        <p:spPr bwMode="auto">
          <a:xfrm>
            <a:off x="6359966" y="3314794"/>
            <a:ext cx="2424502" cy="52629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10000"/>
              </a:lnSpc>
              <a:spcBef>
                <a:spcPct val="0"/>
              </a:spcBef>
              <a:buNone/>
            </a:pPr>
            <a:r>
              <a:rPr lang="zh-CN" altLang="en-US" sz="900" dirty="0">
                <a:solidFill>
                  <a:schemeClr val="tx1">
                    <a:lumMod val="50000"/>
                    <a:lumOff val="50000"/>
                  </a:schemeClr>
                </a:solidFill>
                <a:sym typeface="微软雅黑" pitchFamily="34" charset="-122"/>
              </a:rPr>
              <a:t>在此</a:t>
            </a:r>
            <a:r>
              <a:rPr lang="zh-CN" altLang="en-US" sz="900" dirty="0" smtClean="0">
                <a:solidFill>
                  <a:schemeClr val="tx1">
                    <a:lumMod val="50000"/>
                    <a:lumOff val="50000"/>
                  </a:schemeClr>
                </a:solidFill>
                <a:sym typeface="微软雅黑" pitchFamily="34" charset="-122"/>
              </a:rPr>
              <a:t>录入图表</a:t>
            </a:r>
            <a:r>
              <a:rPr lang="zh-CN" altLang="en-US" sz="900" dirty="0">
                <a:solidFill>
                  <a:schemeClr val="tx1">
                    <a:lumMod val="50000"/>
                    <a:lumOff val="50000"/>
                  </a:schemeClr>
                </a:solidFill>
                <a:sym typeface="微软雅黑" pitchFamily="34" charset="-122"/>
              </a:rPr>
              <a:t>的描述说明，在此</a:t>
            </a:r>
            <a:r>
              <a:rPr lang="zh-CN" altLang="en-US" sz="900" dirty="0" smtClean="0">
                <a:solidFill>
                  <a:schemeClr val="tx1">
                    <a:lumMod val="50000"/>
                    <a:lumOff val="50000"/>
                  </a:schemeClr>
                </a:solidFill>
                <a:sym typeface="微软雅黑" pitchFamily="34" charset="-122"/>
              </a:rPr>
              <a:t>录入图表</a:t>
            </a:r>
            <a:r>
              <a:rPr lang="zh-CN" altLang="en-US" sz="900" dirty="0">
                <a:solidFill>
                  <a:schemeClr val="tx1">
                    <a:lumMod val="50000"/>
                    <a:lumOff val="50000"/>
                  </a:schemeClr>
                </a:solidFill>
                <a:sym typeface="微软雅黑" pitchFamily="34" charset="-122"/>
              </a:rPr>
              <a:t>的描述说明</a:t>
            </a:r>
            <a:r>
              <a:rPr lang="zh-CN" altLang="en-US" sz="900" dirty="0" smtClean="0">
                <a:solidFill>
                  <a:schemeClr val="tx1">
                    <a:lumMod val="50000"/>
                    <a:lumOff val="50000"/>
                  </a:schemeClr>
                </a:solidFill>
                <a:sym typeface="微软雅黑" pitchFamily="34" charset="-122"/>
              </a:rPr>
              <a:t>。在此录入图表的描述说明。</a:t>
            </a:r>
          </a:p>
          <a:p>
            <a:pPr>
              <a:lnSpc>
                <a:spcPct val="110000"/>
              </a:lnSpc>
              <a:spcBef>
                <a:spcPct val="0"/>
              </a:spcBef>
              <a:buNone/>
            </a:pPr>
            <a:endParaRPr lang="zh-CN" altLang="en-US" sz="900" dirty="0">
              <a:solidFill>
                <a:schemeClr val="tx1">
                  <a:lumMod val="50000"/>
                  <a:lumOff val="50000"/>
                </a:schemeClr>
              </a:solidFill>
              <a:sym typeface="微软雅黑" pitchFamily="34" charset="-122"/>
            </a:endParaRPr>
          </a:p>
        </p:txBody>
      </p:sp>
      <p:grpSp>
        <p:nvGrpSpPr>
          <p:cNvPr id="7" name="组合 79"/>
          <p:cNvGrpSpPr/>
          <p:nvPr/>
        </p:nvGrpSpPr>
        <p:grpSpPr>
          <a:xfrm>
            <a:off x="1004082" y="1795136"/>
            <a:ext cx="2370054" cy="2370786"/>
            <a:chOff x="1103084" y="2155824"/>
            <a:chExt cx="3176815" cy="3176815"/>
          </a:xfrm>
        </p:grpSpPr>
        <p:sp>
          <p:nvSpPr>
            <p:cNvPr id="81" name="椭圆 80"/>
            <p:cNvSpPr/>
            <p:nvPr/>
          </p:nvSpPr>
          <p:spPr>
            <a:xfrm>
              <a:off x="1103084" y="2155824"/>
              <a:ext cx="3176815" cy="3176815"/>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Arial" panose="020B0604020202020204" pitchFamily="34" charset="0"/>
                <a:ea typeface="微软雅黑" panose="020B0503020204020204" pitchFamily="34" charset="-122"/>
                <a:cs typeface="Arial" panose="020B0604020202020204" pitchFamily="34" charset="0"/>
              </a:endParaRPr>
            </a:p>
          </p:txBody>
        </p:sp>
        <p:sp>
          <p:nvSpPr>
            <p:cNvPr id="82" name="椭圆 81"/>
            <p:cNvSpPr/>
            <p:nvPr/>
          </p:nvSpPr>
          <p:spPr>
            <a:xfrm>
              <a:off x="1227752" y="2269803"/>
              <a:ext cx="2931450" cy="2931450"/>
            </a:xfrm>
            <a:prstGeom prst="ellipse">
              <a:avLst/>
            </a:prstGeom>
            <a:blipFill>
              <a:blip r:embed="rId3" cstate="print"/>
              <a:stretch>
                <a:fillRect l="5"/>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a:latin typeface="Arial" panose="020B0604020202020204" pitchFamily="34" charset="0"/>
                <a:ea typeface="微软雅黑" panose="020B0503020204020204" pitchFamily="34" charset="-122"/>
                <a:cs typeface="Arial" panose="020B0604020202020204" pitchFamily="34" charset="0"/>
              </a:endParaRPr>
            </a:p>
          </p:txBody>
        </p:sp>
      </p:grpSp>
    </p:spTree>
    <p:extLst>
      <p:ext uri="{BB962C8B-B14F-4D97-AF65-F5344CB8AC3E}">
        <p14:creationId xmlns="" xmlns:p14="http://schemas.microsoft.com/office/powerpoint/2010/main" val="4113215883"/>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250"/>
                                  </p:stCondLst>
                                  <p:childTnLst>
                                    <p:set>
                                      <p:cBhvr>
                                        <p:cTn id="6" dur="1" fill="hold">
                                          <p:stCondLst>
                                            <p:cond delay="0"/>
                                          </p:stCondLst>
                                        </p:cTn>
                                        <p:tgtEl>
                                          <p:spTgt spid="7"/>
                                        </p:tgtEl>
                                        <p:attrNameLst>
                                          <p:attrName>style.visibility</p:attrName>
                                        </p:attrNameLst>
                                      </p:cBhvr>
                                      <p:to>
                                        <p:strVal val="visible"/>
                                      </p:to>
                                    </p:set>
                                    <p:anim calcmode="lin" valueType="num">
                                      <p:cBhvr>
                                        <p:cTn id="7" dur="400" fill="hold"/>
                                        <p:tgtEl>
                                          <p:spTgt spid="7"/>
                                        </p:tgtEl>
                                        <p:attrNameLst>
                                          <p:attrName>ppt_w</p:attrName>
                                        </p:attrNameLst>
                                      </p:cBhvr>
                                      <p:tavLst>
                                        <p:tav tm="0">
                                          <p:val>
                                            <p:fltVal val="0"/>
                                          </p:val>
                                        </p:tav>
                                        <p:tav tm="100000">
                                          <p:val>
                                            <p:strVal val="#ppt_w"/>
                                          </p:val>
                                        </p:tav>
                                      </p:tavLst>
                                    </p:anim>
                                    <p:anim calcmode="lin" valueType="num">
                                      <p:cBhvr>
                                        <p:cTn id="8" dur="400" fill="hold"/>
                                        <p:tgtEl>
                                          <p:spTgt spid="7"/>
                                        </p:tgtEl>
                                        <p:attrNameLst>
                                          <p:attrName>ppt_h</p:attrName>
                                        </p:attrNameLst>
                                      </p:cBhvr>
                                      <p:tavLst>
                                        <p:tav tm="0">
                                          <p:val>
                                            <p:fltVal val="0"/>
                                          </p:val>
                                        </p:tav>
                                        <p:tav tm="100000">
                                          <p:val>
                                            <p:strVal val="#ppt_h"/>
                                          </p:val>
                                        </p:tav>
                                      </p:tavLst>
                                    </p:anim>
                                    <p:animEffect transition="in" filter="fade">
                                      <p:cBhvr>
                                        <p:cTn id="9" dur="400"/>
                                        <p:tgtEl>
                                          <p:spTgt spid="7"/>
                                        </p:tgtEl>
                                      </p:cBhvr>
                                    </p:animEffect>
                                  </p:childTnLst>
                                </p:cTn>
                              </p:par>
                              <p:par>
                                <p:cTn id="10" presetID="22" presetClass="entr" presetSubtype="1" fill="hold" grpId="0" nodeType="withEffect">
                                  <p:stCondLst>
                                    <p:cond delay="750"/>
                                  </p:stCondLst>
                                  <p:childTnLst>
                                    <p:set>
                                      <p:cBhvr>
                                        <p:cTn id="11" dur="1" fill="hold">
                                          <p:stCondLst>
                                            <p:cond delay="0"/>
                                          </p:stCondLst>
                                        </p:cTn>
                                        <p:tgtEl>
                                          <p:spTgt spid="41"/>
                                        </p:tgtEl>
                                        <p:attrNameLst>
                                          <p:attrName>style.visibility</p:attrName>
                                        </p:attrNameLst>
                                      </p:cBhvr>
                                      <p:to>
                                        <p:strVal val="visible"/>
                                      </p:to>
                                    </p:set>
                                    <p:animEffect transition="in" filter="wipe(up)">
                                      <p:cBhvr>
                                        <p:cTn id="12" dur="350"/>
                                        <p:tgtEl>
                                          <p:spTgt spid="41"/>
                                        </p:tgtEl>
                                      </p:cBhvr>
                                    </p:animEffect>
                                  </p:childTnLst>
                                </p:cTn>
                              </p:par>
                              <p:par>
                                <p:cTn id="13" presetID="53" presetClass="entr" presetSubtype="16" fill="hold" grpId="0" nodeType="withEffect">
                                  <p:stCondLst>
                                    <p:cond delay="1500"/>
                                  </p:stCondLst>
                                  <p:childTnLst>
                                    <p:set>
                                      <p:cBhvr>
                                        <p:cTn id="14" dur="1" fill="hold">
                                          <p:stCondLst>
                                            <p:cond delay="0"/>
                                          </p:stCondLst>
                                        </p:cTn>
                                        <p:tgtEl>
                                          <p:spTgt spid="42"/>
                                        </p:tgtEl>
                                        <p:attrNameLst>
                                          <p:attrName>style.visibility</p:attrName>
                                        </p:attrNameLst>
                                      </p:cBhvr>
                                      <p:to>
                                        <p:strVal val="visible"/>
                                      </p:to>
                                    </p:set>
                                    <p:anim calcmode="lin" valueType="num">
                                      <p:cBhvr>
                                        <p:cTn id="15" dur="400" fill="hold"/>
                                        <p:tgtEl>
                                          <p:spTgt spid="42"/>
                                        </p:tgtEl>
                                        <p:attrNameLst>
                                          <p:attrName>ppt_w</p:attrName>
                                        </p:attrNameLst>
                                      </p:cBhvr>
                                      <p:tavLst>
                                        <p:tav tm="0">
                                          <p:val>
                                            <p:fltVal val="0"/>
                                          </p:val>
                                        </p:tav>
                                        <p:tav tm="100000">
                                          <p:val>
                                            <p:strVal val="#ppt_w"/>
                                          </p:val>
                                        </p:tav>
                                      </p:tavLst>
                                    </p:anim>
                                    <p:anim calcmode="lin" valueType="num">
                                      <p:cBhvr>
                                        <p:cTn id="16" dur="400" fill="hold"/>
                                        <p:tgtEl>
                                          <p:spTgt spid="42"/>
                                        </p:tgtEl>
                                        <p:attrNameLst>
                                          <p:attrName>ppt_h</p:attrName>
                                        </p:attrNameLst>
                                      </p:cBhvr>
                                      <p:tavLst>
                                        <p:tav tm="0">
                                          <p:val>
                                            <p:fltVal val="0"/>
                                          </p:val>
                                        </p:tav>
                                        <p:tav tm="100000">
                                          <p:val>
                                            <p:strVal val="#ppt_h"/>
                                          </p:val>
                                        </p:tav>
                                      </p:tavLst>
                                    </p:anim>
                                    <p:animEffect transition="in" filter="fade">
                                      <p:cBhvr>
                                        <p:cTn id="17" dur="400"/>
                                        <p:tgtEl>
                                          <p:spTgt spid="42"/>
                                        </p:tgtEl>
                                      </p:cBhvr>
                                    </p:animEffect>
                                  </p:childTnLst>
                                </p:cTn>
                              </p:par>
                              <p:par>
                                <p:cTn id="18" presetID="53" presetClass="entr" presetSubtype="16" fill="hold" grpId="0" nodeType="withEffect">
                                  <p:stCondLst>
                                    <p:cond delay="2000"/>
                                  </p:stCondLst>
                                  <p:childTnLst>
                                    <p:set>
                                      <p:cBhvr>
                                        <p:cTn id="19" dur="1" fill="hold">
                                          <p:stCondLst>
                                            <p:cond delay="0"/>
                                          </p:stCondLst>
                                        </p:cTn>
                                        <p:tgtEl>
                                          <p:spTgt spid="43"/>
                                        </p:tgtEl>
                                        <p:attrNameLst>
                                          <p:attrName>style.visibility</p:attrName>
                                        </p:attrNameLst>
                                      </p:cBhvr>
                                      <p:to>
                                        <p:strVal val="visible"/>
                                      </p:to>
                                    </p:set>
                                    <p:anim calcmode="lin" valueType="num">
                                      <p:cBhvr>
                                        <p:cTn id="20" dur="400" fill="hold"/>
                                        <p:tgtEl>
                                          <p:spTgt spid="43"/>
                                        </p:tgtEl>
                                        <p:attrNameLst>
                                          <p:attrName>ppt_w</p:attrName>
                                        </p:attrNameLst>
                                      </p:cBhvr>
                                      <p:tavLst>
                                        <p:tav tm="0">
                                          <p:val>
                                            <p:fltVal val="0"/>
                                          </p:val>
                                        </p:tav>
                                        <p:tav tm="100000">
                                          <p:val>
                                            <p:strVal val="#ppt_w"/>
                                          </p:val>
                                        </p:tav>
                                      </p:tavLst>
                                    </p:anim>
                                    <p:anim calcmode="lin" valueType="num">
                                      <p:cBhvr>
                                        <p:cTn id="21" dur="400" fill="hold"/>
                                        <p:tgtEl>
                                          <p:spTgt spid="43"/>
                                        </p:tgtEl>
                                        <p:attrNameLst>
                                          <p:attrName>ppt_h</p:attrName>
                                        </p:attrNameLst>
                                      </p:cBhvr>
                                      <p:tavLst>
                                        <p:tav tm="0">
                                          <p:val>
                                            <p:fltVal val="0"/>
                                          </p:val>
                                        </p:tav>
                                        <p:tav tm="100000">
                                          <p:val>
                                            <p:strVal val="#ppt_h"/>
                                          </p:val>
                                        </p:tav>
                                      </p:tavLst>
                                    </p:anim>
                                    <p:animEffect transition="in" filter="fade">
                                      <p:cBhvr>
                                        <p:cTn id="22" dur="400"/>
                                        <p:tgtEl>
                                          <p:spTgt spid="43"/>
                                        </p:tgtEl>
                                      </p:cBhvr>
                                    </p:animEffect>
                                  </p:childTnLst>
                                </p:cTn>
                              </p:par>
                              <p:par>
                                <p:cTn id="23" presetID="53" presetClass="entr" presetSubtype="16" fill="hold" grpId="0" nodeType="withEffect">
                                  <p:stCondLst>
                                    <p:cond delay="2500"/>
                                  </p:stCondLst>
                                  <p:childTnLst>
                                    <p:set>
                                      <p:cBhvr>
                                        <p:cTn id="24" dur="1" fill="hold">
                                          <p:stCondLst>
                                            <p:cond delay="0"/>
                                          </p:stCondLst>
                                        </p:cTn>
                                        <p:tgtEl>
                                          <p:spTgt spid="44"/>
                                        </p:tgtEl>
                                        <p:attrNameLst>
                                          <p:attrName>style.visibility</p:attrName>
                                        </p:attrNameLst>
                                      </p:cBhvr>
                                      <p:to>
                                        <p:strVal val="visible"/>
                                      </p:to>
                                    </p:set>
                                    <p:anim calcmode="lin" valueType="num">
                                      <p:cBhvr>
                                        <p:cTn id="25" dur="400" fill="hold"/>
                                        <p:tgtEl>
                                          <p:spTgt spid="44"/>
                                        </p:tgtEl>
                                        <p:attrNameLst>
                                          <p:attrName>ppt_w</p:attrName>
                                        </p:attrNameLst>
                                      </p:cBhvr>
                                      <p:tavLst>
                                        <p:tav tm="0">
                                          <p:val>
                                            <p:fltVal val="0"/>
                                          </p:val>
                                        </p:tav>
                                        <p:tav tm="100000">
                                          <p:val>
                                            <p:strVal val="#ppt_w"/>
                                          </p:val>
                                        </p:tav>
                                      </p:tavLst>
                                    </p:anim>
                                    <p:anim calcmode="lin" valueType="num">
                                      <p:cBhvr>
                                        <p:cTn id="26" dur="400" fill="hold"/>
                                        <p:tgtEl>
                                          <p:spTgt spid="44"/>
                                        </p:tgtEl>
                                        <p:attrNameLst>
                                          <p:attrName>ppt_h</p:attrName>
                                        </p:attrNameLst>
                                      </p:cBhvr>
                                      <p:tavLst>
                                        <p:tav tm="0">
                                          <p:val>
                                            <p:fltVal val="0"/>
                                          </p:val>
                                        </p:tav>
                                        <p:tav tm="100000">
                                          <p:val>
                                            <p:strVal val="#ppt_h"/>
                                          </p:val>
                                        </p:tav>
                                      </p:tavLst>
                                    </p:anim>
                                    <p:animEffect transition="in" filter="fade">
                                      <p:cBhvr>
                                        <p:cTn id="27" dur="400"/>
                                        <p:tgtEl>
                                          <p:spTgt spid="44"/>
                                        </p:tgtEl>
                                      </p:cBhvr>
                                    </p:animEffect>
                                  </p:childTnLst>
                                </p:cTn>
                              </p:par>
                              <p:par>
                                <p:cTn id="28" presetID="53" presetClass="entr" presetSubtype="16" fill="hold" grpId="0" nodeType="withEffect">
                                  <p:stCondLst>
                                    <p:cond delay="3000"/>
                                  </p:stCondLst>
                                  <p:childTnLst>
                                    <p:set>
                                      <p:cBhvr>
                                        <p:cTn id="29" dur="1" fill="hold">
                                          <p:stCondLst>
                                            <p:cond delay="0"/>
                                          </p:stCondLst>
                                        </p:cTn>
                                        <p:tgtEl>
                                          <p:spTgt spid="45"/>
                                        </p:tgtEl>
                                        <p:attrNameLst>
                                          <p:attrName>style.visibility</p:attrName>
                                        </p:attrNameLst>
                                      </p:cBhvr>
                                      <p:to>
                                        <p:strVal val="visible"/>
                                      </p:to>
                                    </p:set>
                                    <p:anim calcmode="lin" valueType="num">
                                      <p:cBhvr>
                                        <p:cTn id="30" dur="400" fill="hold"/>
                                        <p:tgtEl>
                                          <p:spTgt spid="45"/>
                                        </p:tgtEl>
                                        <p:attrNameLst>
                                          <p:attrName>ppt_w</p:attrName>
                                        </p:attrNameLst>
                                      </p:cBhvr>
                                      <p:tavLst>
                                        <p:tav tm="0">
                                          <p:val>
                                            <p:fltVal val="0"/>
                                          </p:val>
                                        </p:tav>
                                        <p:tav tm="100000">
                                          <p:val>
                                            <p:strVal val="#ppt_w"/>
                                          </p:val>
                                        </p:tav>
                                      </p:tavLst>
                                    </p:anim>
                                    <p:anim calcmode="lin" valueType="num">
                                      <p:cBhvr>
                                        <p:cTn id="31" dur="400" fill="hold"/>
                                        <p:tgtEl>
                                          <p:spTgt spid="45"/>
                                        </p:tgtEl>
                                        <p:attrNameLst>
                                          <p:attrName>ppt_h</p:attrName>
                                        </p:attrNameLst>
                                      </p:cBhvr>
                                      <p:tavLst>
                                        <p:tav tm="0">
                                          <p:val>
                                            <p:fltVal val="0"/>
                                          </p:val>
                                        </p:tav>
                                        <p:tav tm="100000">
                                          <p:val>
                                            <p:strVal val="#ppt_h"/>
                                          </p:val>
                                        </p:tav>
                                      </p:tavLst>
                                    </p:anim>
                                    <p:animEffect transition="in" filter="fade">
                                      <p:cBhvr>
                                        <p:cTn id="32" dur="400"/>
                                        <p:tgtEl>
                                          <p:spTgt spid="45"/>
                                        </p:tgtEl>
                                      </p:cBhvr>
                                    </p:animEffect>
                                  </p:childTnLst>
                                </p:cTn>
                              </p:par>
                              <p:par>
                                <p:cTn id="33" presetID="2" presetClass="entr" presetSubtype="2" fill="hold" nodeType="withEffect">
                                  <p:stCondLst>
                                    <p:cond delay="3750"/>
                                  </p:stCondLst>
                                  <p:childTnLst>
                                    <p:set>
                                      <p:cBhvr>
                                        <p:cTn id="34" dur="1" fill="hold">
                                          <p:stCondLst>
                                            <p:cond delay="0"/>
                                          </p:stCondLst>
                                        </p:cTn>
                                        <p:tgtEl>
                                          <p:spTgt spid="2"/>
                                        </p:tgtEl>
                                        <p:attrNameLst>
                                          <p:attrName>style.visibility</p:attrName>
                                        </p:attrNameLst>
                                      </p:cBhvr>
                                      <p:to>
                                        <p:strVal val="visible"/>
                                      </p:to>
                                    </p:set>
                                    <p:anim calcmode="lin" valueType="num">
                                      <p:cBhvr additive="base">
                                        <p:cTn id="35" dur="500" fill="hold"/>
                                        <p:tgtEl>
                                          <p:spTgt spid="2"/>
                                        </p:tgtEl>
                                        <p:attrNameLst>
                                          <p:attrName>ppt_x</p:attrName>
                                        </p:attrNameLst>
                                      </p:cBhvr>
                                      <p:tavLst>
                                        <p:tav tm="0">
                                          <p:val>
                                            <p:strVal val="1+#ppt_w/2"/>
                                          </p:val>
                                        </p:tav>
                                        <p:tav tm="100000">
                                          <p:val>
                                            <p:strVal val="#ppt_x"/>
                                          </p:val>
                                        </p:tav>
                                      </p:tavLst>
                                    </p:anim>
                                    <p:anim calcmode="lin" valueType="num">
                                      <p:cBhvr additive="base">
                                        <p:cTn id="36" dur="500" fill="hold"/>
                                        <p:tgtEl>
                                          <p:spTgt spid="2"/>
                                        </p:tgtEl>
                                        <p:attrNameLst>
                                          <p:attrName>ppt_y</p:attrName>
                                        </p:attrNameLst>
                                      </p:cBhvr>
                                      <p:tavLst>
                                        <p:tav tm="0">
                                          <p:val>
                                            <p:strVal val="#ppt_y"/>
                                          </p:val>
                                        </p:tav>
                                        <p:tav tm="100000">
                                          <p:val>
                                            <p:strVal val="#ppt_y"/>
                                          </p:val>
                                        </p:tav>
                                      </p:tavLst>
                                    </p:anim>
                                  </p:childTnLst>
                                </p:cTn>
                              </p:par>
                            </p:childTnLst>
                          </p:cTn>
                        </p:par>
                        <p:par>
                          <p:cTn id="37" fill="hold">
                            <p:stCondLst>
                              <p:cond delay="4250"/>
                            </p:stCondLst>
                            <p:childTnLst>
                              <p:par>
                                <p:cTn id="38" presetID="22" presetClass="entr" presetSubtype="8" fill="hold" grpId="0" nodeType="afterEffect">
                                  <p:stCondLst>
                                    <p:cond delay="0"/>
                                  </p:stCondLst>
                                  <p:childTnLst>
                                    <p:set>
                                      <p:cBhvr>
                                        <p:cTn id="39" dur="1" fill="hold">
                                          <p:stCondLst>
                                            <p:cond delay="0"/>
                                          </p:stCondLst>
                                        </p:cTn>
                                        <p:tgtEl>
                                          <p:spTgt spid="72"/>
                                        </p:tgtEl>
                                        <p:attrNameLst>
                                          <p:attrName>style.visibility</p:attrName>
                                        </p:attrNameLst>
                                      </p:cBhvr>
                                      <p:to>
                                        <p:strVal val="visible"/>
                                      </p:to>
                                    </p:set>
                                    <p:animEffect transition="in" filter="wipe(left)">
                                      <p:cBhvr>
                                        <p:cTn id="40" dur="500"/>
                                        <p:tgtEl>
                                          <p:spTgt spid="72"/>
                                        </p:tgtEl>
                                      </p:cBhvr>
                                    </p:animEffect>
                                  </p:childTnLst>
                                </p:cTn>
                              </p:par>
                              <p:par>
                                <p:cTn id="41" presetID="22" presetClass="entr" presetSubtype="8" fill="hold" grpId="0" nodeType="withEffect">
                                  <p:stCondLst>
                                    <p:cond delay="0"/>
                                  </p:stCondLst>
                                  <p:childTnLst>
                                    <p:set>
                                      <p:cBhvr>
                                        <p:cTn id="42" dur="1" fill="hold">
                                          <p:stCondLst>
                                            <p:cond delay="0"/>
                                          </p:stCondLst>
                                        </p:cTn>
                                        <p:tgtEl>
                                          <p:spTgt spid="73"/>
                                        </p:tgtEl>
                                        <p:attrNameLst>
                                          <p:attrName>style.visibility</p:attrName>
                                        </p:attrNameLst>
                                      </p:cBhvr>
                                      <p:to>
                                        <p:strVal val="visible"/>
                                      </p:to>
                                    </p:set>
                                    <p:animEffect transition="in" filter="wipe(left)">
                                      <p:cBhvr>
                                        <p:cTn id="43" dur="500"/>
                                        <p:tgtEl>
                                          <p:spTgt spid="73"/>
                                        </p:tgtEl>
                                      </p:cBhvr>
                                    </p:animEffect>
                                  </p:childTnLst>
                                </p:cTn>
                              </p:par>
                            </p:childTnLst>
                          </p:cTn>
                        </p:par>
                        <p:par>
                          <p:cTn id="44" fill="hold">
                            <p:stCondLst>
                              <p:cond delay="4750"/>
                            </p:stCondLst>
                            <p:childTnLst>
                              <p:par>
                                <p:cTn id="45" presetID="2" presetClass="entr" presetSubtype="2" fill="hold" nodeType="afterEffect">
                                  <p:stCondLst>
                                    <p:cond delay="250"/>
                                  </p:stCondLst>
                                  <p:childTnLst>
                                    <p:set>
                                      <p:cBhvr>
                                        <p:cTn id="46" dur="1" fill="hold">
                                          <p:stCondLst>
                                            <p:cond delay="0"/>
                                          </p:stCondLst>
                                        </p:cTn>
                                        <p:tgtEl>
                                          <p:spTgt spid="5"/>
                                        </p:tgtEl>
                                        <p:attrNameLst>
                                          <p:attrName>style.visibility</p:attrName>
                                        </p:attrNameLst>
                                      </p:cBhvr>
                                      <p:to>
                                        <p:strVal val="visible"/>
                                      </p:to>
                                    </p:set>
                                    <p:anim calcmode="lin" valueType="num">
                                      <p:cBhvr additive="base">
                                        <p:cTn id="47" dur="500" fill="hold"/>
                                        <p:tgtEl>
                                          <p:spTgt spid="5"/>
                                        </p:tgtEl>
                                        <p:attrNameLst>
                                          <p:attrName>ppt_x</p:attrName>
                                        </p:attrNameLst>
                                      </p:cBhvr>
                                      <p:tavLst>
                                        <p:tav tm="0">
                                          <p:val>
                                            <p:strVal val="1+#ppt_w/2"/>
                                          </p:val>
                                        </p:tav>
                                        <p:tav tm="100000">
                                          <p:val>
                                            <p:strVal val="#ppt_x"/>
                                          </p:val>
                                        </p:tav>
                                      </p:tavLst>
                                    </p:anim>
                                    <p:anim calcmode="lin" valueType="num">
                                      <p:cBhvr additive="base">
                                        <p:cTn id="48" dur="500" fill="hold"/>
                                        <p:tgtEl>
                                          <p:spTgt spid="5"/>
                                        </p:tgtEl>
                                        <p:attrNameLst>
                                          <p:attrName>ppt_y</p:attrName>
                                        </p:attrNameLst>
                                      </p:cBhvr>
                                      <p:tavLst>
                                        <p:tav tm="0">
                                          <p:val>
                                            <p:strVal val="#ppt_y"/>
                                          </p:val>
                                        </p:tav>
                                        <p:tav tm="100000">
                                          <p:val>
                                            <p:strVal val="#ppt_y"/>
                                          </p:val>
                                        </p:tav>
                                      </p:tavLst>
                                    </p:anim>
                                  </p:childTnLst>
                                </p:cTn>
                              </p:par>
                            </p:childTnLst>
                          </p:cTn>
                        </p:par>
                        <p:par>
                          <p:cTn id="49" fill="hold">
                            <p:stCondLst>
                              <p:cond delay="5500"/>
                            </p:stCondLst>
                            <p:childTnLst>
                              <p:par>
                                <p:cTn id="50" presetID="22" presetClass="entr" presetSubtype="8" fill="hold" grpId="0" nodeType="afterEffect">
                                  <p:stCondLst>
                                    <p:cond delay="0"/>
                                  </p:stCondLst>
                                  <p:childTnLst>
                                    <p:set>
                                      <p:cBhvr>
                                        <p:cTn id="51" dur="1" fill="hold">
                                          <p:stCondLst>
                                            <p:cond delay="0"/>
                                          </p:stCondLst>
                                        </p:cTn>
                                        <p:tgtEl>
                                          <p:spTgt spid="76"/>
                                        </p:tgtEl>
                                        <p:attrNameLst>
                                          <p:attrName>style.visibility</p:attrName>
                                        </p:attrNameLst>
                                      </p:cBhvr>
                                      <p:to>
                                        <p:strVal val="visible"/>
                                      </p:to>
                                    </p:set>
                                    <p:animEffect transition="in" filter="wipe(left)">
                                      <p:cBhvr>
                                        <p:cTn id="52" dur="500"/>
                                        <p:tgtEl>
                                          <p:spTgt spid="76"/>
                                        </p:tgtEl>
                                      </p:cBhvr>
                                    </p:animEffect>
                                  </p:childTnLst>
                                </p:cTn>
                              </p:par>
                              <p:par>
                                <p:cTn id="53" presetID="22" presetClass="entr" presetSubtype="8" fill="hold" grpId="0" nodeType="withEffect">
                                  <p:stCondLst>
                                    <p:cond delay="0"/>
                                  </p:stCondLst>
                                  <p:childTnLst>
                                    <p:set>
                                      <p:cBhvr>
                                        <p:cTn id="54" dur="1" fill="hold">
                                          <p:stCondLst>
                                            <p:cond delay="0"/>
                                          </p:stCondLst>
                                        </p:cTn>
                                        <p:tgtEl>
                                          <p:spTgt spid="77"/>
                                        </p:tgtEl>
                                        <p:attrNameLst>
                                          <p:attrName>style.visibility</p:attrName>
                                        </p:attrNameLst>
                                      </p:cBhvr>
                                      <p:to>
                                        <p:strVal val="visible"/>
                                      </p:to>
                                    </p:set>
                                    <p:animEffect transition="in" filter="wipe(left)">
                                      <p:cBhvr>
                                        <p:cTn id="55" dur="500"/>
                                        <p:tgtEl>
                                          <p:spTgt spid="77"/>
                                        </p:tgtEl>
                                      </p:cBhvr>
                                    </p:animEffect>
                                  </p:childTnLst>
                                </p:cTn>
                              </p:par>
                            </p:childTnLst>
                          </p:cTn>
                        </p:par>
                        <p:par>
                          <p:cTn id="56" fill="hold">
                            <p:stCondLst>
                              <p:cond delay="6000"/>
                            </p:stCondLst>
                            <p:childTnLst>
                              <p:par>
                                <p:cTn id="57" presetID="2" presetClass="entr" presetSubtype="2" fill="hold" nodeType="afterEffect">
                                  <p:stCondLst>
                                    <p:cond delay="250"/>
                                  </p:stCondLst>
                                  <p:childTnLst>
                                    <p:set>
                                      <p:cBhvr>
                                        <p:cTn id="58" dur="1" fill="hold">
                                          <p:stCondLst>
                                            <p:cond delay="0"/>
                                          </p:stCondLst>
                                        </p:cTn>
                                        <p:tgtEl>
                                          <p:spTgt spid="6"/>
                                        </p:tgtEl>
                                        <p:attrNameLst>
                                          <p:attrName>style.visibility</p:attrName>
                                        </p:attrNameLst>
                                      </p:cBhvr>
                                      <p:to>
                                        <p:strVal val="visible"/>
                                      </p:to>
                                    </p:set>
                                    <p:anim calcmode="lin" valueType="num">
                                      <p:cBhvr additive="base">
                                        <p:cTn id="59" dur="500" fill="hold"/>
                                        <p:tgtEl>
                                          <p:spTgt spid="6"/>
                                        </p:tgtEl>
                                        <p:attrNameLst>
                                          <p:attrName>ppt_x</p:attrName>
                                        </p:attrNameLst>
                                      </p:cBhvr>
                                      <p:tavLst>
                                        <p:tav tm="0">
                                          <p:val>
                                            <p:strVal val="1+#ppt_w/2"/>
                                          </p:val>
                                        </p:tav>
                                        <p:tav tm="100000">
                                          <p:val>
                                            <p:strVal val="#ppt_x"/>
                                          </p:val>
                                        </p:tav>
                                      </p:tavLst>
                                    </p:anim>
                                    <p:anim calcmode="lin" valueType="num">
                                      <p:cBhvr additive="base">
                                        <p:cTn id="60" dur="500" fill="hold"/>
                                        <p:tgtEl>
                                          <p:spTgt spid="6"/>
                                        </p:tgtEl>
                                        <p:attrNameLst>
                                          <p:attrName>ppt_y</p:attrName>
                                        </p:attrNameLst>
                                      </p:cBhvr>
                                      <p:tavLst>
                                        <p:tav tm="0">
                                          <p:val>
                                            <p:strVal val="#ppt_y"/>
                                          </p:val>
                                        </p:tav>
                                        <p:tav tm="100000">
                                          <p:val>
                                            <p:strVal val="#ppt_y"/>
                                          </p:val>
                                        </p:tav>
                                      </p:tavLst>
                                    </p:anim>
                                  </p:childTnLst>
                                </p:cTn>
                              </p:par>
                            </p:childTnLst>
                          </p:cTn>
                        </p:par>
                        <p:par>
                          <p:cTn id="61" fill="hold">
                            <p:stCondLst>
                              <p:cond delay="6750"/>
                            </p:stCondLst>
                            <p:childTnLst>
                              <p:par>
                                <p:cTn id="62" presetID="22" presetClass="entr" presetSubtype="8" fill="hold" grpId="0" nodeType="afterEffect">
                                  <p:stCondLst>
                                    <p:cond delay="0"/>
                                  </p:stCondLst>
                                  <p:childTnLst>
                                    <p:set>
                                      <p:cBhvr>
                                        <p:cTn id="63" dur="1" fill="hold">
                                          <p:stCondLst>
                                            <p:cond delay="0"/>
                                          </p:stCondLst>
                                        </p:cTn>
                                        <p:tgtEl>
                                          <p:spTgt spid="78"/>
                                        </p:tgtEl>
                                        <p:attrNameLst>
                                          <p:attrName>style.visibility</p:attrName>
                                        </p:attrNameLst>
                                      </p:cBhvr>
                                      <p:to>
                                        <p:strVal val="visible"/>
                                      </p:to>
                                    </p:set>
                                    <p:animEffect transition="in" filter="wipe(left)">
                                      <p:cBhvr>
                                        <p:cTn id="64" dur="500"/>
                                        <p:tgtEl>
                                          <p:spTgt spid="78"/>
                                        </p:tgtEl>
                                      </p:cBhvr>
                                    </p:animEffect>
                                  </p:childTnLst>
                                </p:cTn>
                              </p:par>
                              <p:par>
                                <p:cTn id="65" presetID="22" presetClass="entr" presetSubtype="8" fill="hold" grpId="0" nodeType="withEffect">
                                  <p:stCondLst>
                                    <p:cond delay="0"/>
                                  </p:stCondLst>
                                  <p:childTnLst>
                                    <p:set>
                                      <p:cBhvr>
                                        <p:cTn id="66" dur="1" fill="hold">
                                          <p:stCondLst>
                                            <p:cond delay="0"/>
                                          </p:stCondLst>
                                        </p:cTn>
                                        <p:tgtEl>
                                          <p:spTgt spid="79"/>
                                        </p:tgtEl>
                                        <p:attrNameLst>
                                          <p:attrName>style.visibility</p:attrName>
                                        </p:attrNameLst>
                                      </p:cBhvr>
                                      <p:to>
                                        <p:strVal val="visible"/>
                                      </p:to>
                                    </p:set>
                                    <p:animEffect transition="in" filter="wipe(left)">
                                      <p:cBhvr>
                                        <p:cTn id="67" dur="500"/>
                                        <p:tgtEl>
                                          <p:spTgt spid="79"/>
                                        </p:tgtEl>
                                      </p:cBhvr>
                                    </p:animEffect>
                                  </p:childTnLst>
                                </p:cTn>
                              </p:par>
                            </p:childTnLst>
                          </p:cTn>
                        </p:par>
                        <p:par>
                          <p:cTn id="68" fill="hold">
                            <p:stCondLst>
                              <p:cond delay="7250"/>
                            </p:stCondLst>
                            <p:childTnLst>
                              <p:par>
                                <p:cTn id="69" presetID="2" presetClass="entr" presetSubtype="2" fill="hold" nodeType="afterEffect">
                                  <p:stCondLst>
                                    <p:cond delay="250"/>
                                  </p:stCondLst>
                                  <p:childTnLst>
                                    <p:set>
                                      <p:cBhvr>
                                        <p:cTn id="70" dur="1" fill="hold">
                                          <p:stCondLst>
                                            <p:cond delay="0"/>
                                          </p:stCondLst>
                                        </p:cTn>
                                        <p:tgtEl>
                                          <p:spTgt spid="4"/>
                                        </p:tgtEl>
                                        <p:attrNameLst>
                                          <p:attrName>style.visibility</p:attrName>
                                        </p:attrNameLst>
                                      </p:cBhvr>
                                      <p:to>
                                        <p:strVal val="visible"/>
                                      </p:to>
                                    </p:set>
                                    <p:anim calcmode="lin" valueType="num">
                                      <p:cBhvr additive="base">
                                        <p:cTn id="71" dur="500" fill="hold"/>
                                        <p:tgtEl>
                                          <p:spTgt spid="4"/>
                                        </p:tgtEl>
                                        <p:attrNameLst>
                                          <p:attrName>ppt_x</p:attrName>
                                        </p:attrNameLst>
                                      </p:cBhvr>
                                      <p:tavLst>
                                        <p:tav tm="0">
                                          <p:val>
                                            <p:strVal val="1+#ppt_w/2"/>
                                          </p:val>
                                        </p:tav>
                                        <p:tav tm="100000">
                                          <p:val>
                                            <p:strVal val="#ppt_x"/>
                                          </p:val>
                                        </p:tav>
                                      </p:tavLst>
                                    </p:anim>
                                    <p:anim calcmode="lin" valueType="num">
                                      <p:cBhvr additive="base">
                                        <p:cTn id="72" dur="500" fill="hold"/>
                                        <p:tgtEl>
                                          <p:spTgt spid="4"/>
                                        </p:tgtEl>
                                        <p:attrNameLst>
                                          <p:attrName>ppt_y</p:attrName>
                                        </p:attrNameLst>
                                      </p:cBhvr>
                                      <p:tavLst>
                                        <p:tav tm="0">
                                          <p:val>
                                            <p:strVal val="#ppt_y"/>
                                          </p:val>
                                        </p:tav>
                                        <p:tav tm="100000">
                                          <p:val>
                                            <p:strVal val="#ppt_y"/>
                                          </p:val>
                                        </p:tav>
                                      </p:tavLst>
                                    </p:anim>
                                  </p:childTnLst>
                                </p:cTn>
                              </p:par>
                            </p:childTnLst>
                          </p:cTn>
                        </p:par>
                        <p:par>
                          <p:cTn id="73" fill="hold">
                            <p:stCondLst>
                              <p:cond delay="8000"/>
                            </p:stCondLst>
                            <p:childTnLst>
                              <p:par>
                                <p:cTn id="74" presetID="22" presetClass="entr" presetSubtype="8" fill="hold" grpId="0" nodeType="afterEffect">
                                  <p:stCondLst>
                                    <p:cond delay="0"/>
                                  </p:stCondLst>
                                  <p:childTnLst>
                                    <p:set>
                                      <p:cBhvr>
                                        <p:cTn id="75" dur="1" fill="hold">
                                          <p:stCondLst>
                                            <p:cond delay="0"/>
                                          </p:stCondLst>
                                        </p:cTn>
                                        <p:tgtEl>
                                          <p:spTgt spid="74"/>
                                        </p:tgtEl>
                                        <p:attrNameLst>
                                          <p:attrName>style.visibility</p:attrName>
                                        </p:attrNameLst>
                                      </p:cBhvr>
                                      <p:to>
                                        <p:strVal val="visible"/>
                                      </p:to>
                                    </p:set>
                                    <p:animEffect transition="in" filter="wipe(left)">
                                      <p:cBhvr>
                                        <p:cTn id="76" dur="500"/>
                                        <p:tgtEl>
                                          <p:spTgt spid="74"/>
                                        </p:tgtEl>
                                      </p:cBhvr>
                                    </p:animEffect>
                                  </p:childTnLst>
                                </p:cTn>
                              </p:par>
                              <p:par>
                                <p:cTn id="77" presetID="22" presetClass="entr" presetSubtype="8" fill="hold" grpId="0" nodeType="withEffect">
                                  <p:stCondLst>
                                    <p:cond delay="0"/>
                                  </p:stCondLst>
                                  <p:childTnLst>
                                    <p:set>
                                      <p:cBhvr>
                                        <p:cTn id="78" dur="1" fill="hold">
                                          <p:stCondLst>
                                            <p:cond delay="0"/>
                                          </p:stCondLst>
                                        </p:cTn>
                                        <p:tgtEl>
                                          <p:spTgt spid="75"/>
                                        </p:tgtEl>
                                        <p:attrNameLst>
                                          <p:attrName>style.visibility</p:attrName>
                                        </p:attrNameLst>
                                      </p:cBhvr>
                                      <p:to>
                                        <p:strVal val="visible"/>
                                      </p:to>
                                    </p:set>
                                    <p:animEffect transition="in" filter="wipe(left)">
                                      <p:cBhvr>
                                        <p:cTn id="79" dur="500"/>
                                        <p:tgtEl>
                                          <p:spTgt spid="7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1" grpId="0" animBg="1"/>
      <p:bldP spid="42" grpId="0" animBg="1"/>
      <p:bldP spid="43" grpId="0" animBg="1"/>
      <p:bldP spid="44" grpId="0" animBg="1"/>
      <p:bldP spid="45" grpId="0" animBg="1"/>
      <p:bldP spid="72" grpId="0"/>
      <p:bldP spid="73" grpId="0"/>
      <p:bldP spid="74" grpId="0"/>
      <p:bldP spid="75" grpId="0"/>
      <p:bldP spid="76" grpId="0"/>
      <p:bldP spid="77" grpId="0"/>
      <p:bldP spid="78" grpId="0"/>
      <p:bldP spid="79" grpId="0"/>
    </p:bld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矩形 50"/>
          <p:cNvSpPr>
            <a:spLocks noChangeArrowheads="1"/>
          </p:cNvSpPr>
          <p:nvPr/>
        </p:nvSpPr>
        <p:spPr bwMode="auto">
          <a:xfrm>
            <a:off x="1018938" y="2107994"/>
            <a:ext cx="2257429" cy="253916"/>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80" tIns="34290" rIns="68580" bIns="34290">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buNone/>
            </a:pPr>
            <a:r>
              <a:rPr lang="zh-CN" altLang="en-US" sz="1200" dirty="0" smtClean="0">
                <a:solidFill>
                  <a:schemeClr val="tx1">
                    <a:lumMod val="75000"/>
                    <a:lumOff val="25000"/>
                  </a:schemeClr>
                </a:solidFill>
              </a:rPr>
              <a:t>点击添加标题</a:t>
            </a:r>
            <a:endParaRPr lang="zh-CN" altLang="en-US" sz="1200" dirty="0">
              <a:solidFill>
                <a:schemeClr val="tx1">
                  <a:lumMod val="75000"/>
                  <a:lumOff val="25000"/>
                </a:schemeClr>
              </a:solidFill>
            </a:endParaRPr>
          </a:p>
        </p:txBody>
      </p:sp>
      <p:sp>
        <p:nvSpPr>
          <p:cNvPr id="24" name="矩形 17"/>
          <p:cNvSpPr>
            <a:spLocks noChangeArrowheads="1"/>
          </p:cNvSpPr>
          <p:nvPr/>
        </p:nvSpPr>
        <p:spPr bwMode="auto">
          <a:xfrm>
            <a:off x="1295636" y="3327407"/>
            <a:ext cx="1605092" cy="734047"/>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80" tIns="34290" rIns="68580" bIns="34290">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在此录入上述图片的综合分析说明，在此录入上述图片的综合分析说明，在此录入上述图片的综合分析说明。</a:t>
            </a:r>
          </a:p>
        </p:txBody>
      </p:sp>
      <p:sp>
        <p:nvSpPr>
          <p:cNvPr id="25" name="矩形 59"/>
          <p:cNvSpPr>
            <a:spLocks noChangeArrowheads="1"/>
          </p:cNvSpPr>
          <p:nvPr/>
        </p:nvSpPr>
        <p:spPr bwMode="auto">
          <a:xfrm>
            <a:off x="3443286" y="2107994"/>
            <a:ext cx="2257429" cy="253916"/>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80" tIns="34290" rIns="68580" bIns="34290">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buNone/>
            </a:pPr>
            <a:r>
              <a:rPr lang="zh-CN" altLang="en-US" sz="1200" dirty="0" smtClean="0">
                <a:solidFill>
                  <a:schemeClr val="tx1">
                    <a:lumMod val="75000"/>
                    <a:lumOff val="25000"/>
                  </a:schemeClr>
                </a:solidFill>
              </a:rPr>
              <a:t>点击添加标题</a:t>
            </a:r>
            <a:endParaRPr lang="zh-CN" altLang="en-US" sz="1200" dirty="0">
              <a:solidFill>
                <a:schemeClr val="tx1">
                  <a:lumMod val="75000"/>
                  <a:lumOff val="25000"/>
                </a:schemeClr>
              </a:solidFill>
            </a:endParaRPr>
          </a:p>
        </p:txBody>
      </p:sp>
      <p:sp>
        <p:nvSpPr>
          <p:cNvPr id="27" name="矩形 62"/>
          <p:cNvSpPr>
            <a:spLocks noChangeArrowheads="1"/>
          </p:cNvSpPr>
          <p:nvPr/>
        </p:nvSpPr>
        <p:spPr bwMode="auto">
          <a:xfrm>
            <a:off x="5867634" y="2107994"/>
            <a:ext cx="2257429" cy="253916"/>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80" tIns="34290" rIns="68580" bIns="34290">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buNone/>
            </a:pPr>
            <a:r>
              <a:rPr lang="zh-CN" altLang="en-US" sz="1200" dirty="0" smtClean="0">
                <a:solidFill>
                  <a:schemeClr val="tx1">
                    <a:lumMod val="75000"/>
                    <a:lumOff val="25000"/>
                  </a:schemeClr>
                </a:solidFill>
              </a:rPr>
              <a:t>点击添加标题</a:t>
            </a:r>
            <a:endParaRPr lang="zh-CN" altLang="en-US" sz="1200" dirty="0">
              <a:solidFill>
                <a:schemeClr val="tx1">
                  <a:lumMod val="75000"/>
                  <a:lumOff val="25000"/>
                </a:schemeClr>
              </a:solidFill>
            </a:endParaRPr>
          </a:p>
        </p:txBody>
      </p:sp>
      <p:sp>
        <p:nvSpPr>
          <p:cNvPr id="34" name="矩形 17"/>
          <p:cNvSpPr>
            <a:spLocks noChangeArrowheads="1"/>
          </p:cNvSpPr>
          <p:nvPr/>
        </p:nvSpPr>
        <p:spPr bwMode="auto">
          <a:xfrm>
            <a:off x="3761970" y="3327407"/>
            <a:ext cx="1620062" cy="734047"/>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80" tIns="34290" rIns="68580" bIns="34290">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在此录入上述图片的综合分析说明，在此录入上述图片的综合分析说明，在此录入上述图片的综合分析说明。</a:t>
            </a:r>
          </a:p>
        </p:txBody>
      </p:sp>
      <p:sp>
        <p:nvSpPr>
          <p:cNvPr id="35" name="矩形 17"/>
          <p:cNvSpPr>
            <a:spLocks noChangeArrowheads="1"/>
          </p:cNvSpPr>
          <p:nvPr/>
        </p:nvSpPr>
        <p:spPr bwMode="auto">
          <a:xfrm>
            <a:off x="6243823" y="3327407"/>
            <a:ext cx="1568537" cy="734047"/>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80" tIns="34290" rIns="68580" bIns="34290">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在此录入上述图片的综合分析说明，在此录入上述图片的综合分析说明，在此录入上述图片的综合分析说明。</a:t>
            </a:r>
          </a:p>
        </p:txBody>
      </p:sp>
      <p:grpSp>
        <p:nvGrpSpPr>
          <p:cNvPr id="2" name="组合 40"/>
          <p:cNvGrpSpPr/>
          <p:nvPr/>
        </p:nvGrpSpPr>
        <p:grpSpPr>
          <a:xfrm>
            <a:off x="3710507" y="1397178"/>
            <a:ext cx="1722988" cy="1717512"/>
            <a:chOff x="3131707" y="1925083"/>
            <a:chExt cx="2882188" cy="2872143"/>
          </a:xfrm>
          <a:solidFill>
            <a:schemeClr val="bg1">
              <a:lumMod val="95000"/>
              <a:alpha val="40000"/>
            </a:schemeClr>
          </a:solidFill>
          <a:effectLst/>
        </p:grpSpPr>
        <p:sp>
          <p:nvSpPr>
            <p:cNvPr id="42" name="新月形 41"/>
            <p:cNvSpPr/>
            <p:nvPr/>
          </p:nvSpPr>
          <p:spPr>
            <a:xfrm rot="20751297">
              <a:off x="3131707" y="2126690"/>
              <a:ext cx="1331655" cy="2663312"/>
            </a:xfrm>
            <a:prstGeom prst="moon">
              <a:avLst>
                <a:gd name="adj" fmla="val 15190"/>
              </a:avLst>
            </a:prstGeom>
            <a:solidFill>
              <a:schemeClr val="accent4"/>
            </a:solidFill>
            <a:ln w="12700" cap="flat" cmpd="sng" algn="ctr">
              <a:solidFill>
                <a:sysClr val="window" lastClr="FFFFFF"/>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sp>
          <p:nvSpPr>
            <p:cNvPr id="43" name="新月形 42"/>
            <p:cNvSpPr/>
            <p:nvPr/>
          </p:nvSpPr>
          <p:spPr>
            <a:xfrm rot="4551297">
              <a:off x="3813699" y="1259256"/>
              <a:ext cx="1331655" cy="2663310"/>
            </a:xfrm>
            <a:prstGeom prst="moon">
              <a:avLst>
                <a:gd name="adj" fmla="val 15190"/>
              </a:avLst>
            </a:prstGeom>
            <a:solidFill>
              <a:schemeClr val="accent3"/>
            </a:solidFill>
            <a:ln w="12700" cap="flat" cmpd="sng" algn="ctr">
              <a:solidFill>
                <a:sysClr val="window" lastClr="FFFFFF"/>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sp>
          <p:nvSpPr>
            <p:cNvPr id="44" name="新月形 43"/>
            <p:cNvSpPr/>
            <p:nvPr/>
          </p:nvSpPr>
          <p:spPr>
            <a:xfrm rot="9951297">
              <a:off x="4682240" y="1941956"/>
              <a:ext cx="1331655" cy="2663311"/>
            </a:xfrm>
            <a:prstGeom prst="moon">
              <a:avLst>
                <a:gd name="adj" fmla="val 15190"/>
              </a:avLst>
            </a:prstGeom>
            <a:solidFill>
              <a:schemeClr val="accent4"/>
            </a:solidFill>
            <a:ln w="12700" cap="flat" cmpd="sng" algn="ctr">
              <a:solidFill>
                <a:sysClr val="window" lastClr="FFFFFF"/>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sp>
          <p:nvSpPr>
            <p:cNvPr id="45" name="新月形 44"/>
            <p:cNvSpPr/>
            <p:nvPr/>
          </p:nvSpPr>
          <p:spPr>
            <a:xfrm rot="15351297">
              <a:off x="4011670" y="2799744"/>
              <a:ext cx="1331655" cy="2663310"/>
            </a:xfrm>
            <a:prstGeom prst="moon">
              <a:avLst>
                <a:gd name="adj" fmla="val 15190"/>
              </a:avLst>
            </a:prstGeom>
            <a:solidFill>
              <a:schemeClr val="accent3"/>
            </a:solidFill>
            <a:ln w="12700" cap="flat" cmpd="sng" algn="ctr">
              <a:solidFill>
                <a:sysClr val="window" lastClr="FFFFFF"/>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grpSp>
      <p:grpSp>
        <p:nvGrpSpPr>
          <p:cNvPr id="3" name="组合 45"/>
          <p:cNvGrpSpPr/>
          <p:nvPr/>
        </p:nvGrpSpPr>
        <p:grpSpPr>
          <a:xfrm>
            <a:off x="1301923" y="1397178"/>
            <a:ext cx="1722988" cy="1717512"/>
            <a:chOff x="3131707" y="1925083"/>
            <a:chExt cx="2882188" cy="2872143"/>
          </a:xfrm>
          <a:solidFill>
            <a:schemeClr val="bg1">
              <a:lumMod val="95000"/>
              <a:alpha val="40000"/>
            </a:schemeClr>
          </a:solidFill>
          <a:effectLst/>
        </p:grpSpPr>
        <p:sp>
          <p:nvSpPr>
            <p:cNvPr id="47" name="新月形 46"/>
            <p:cNvSpPr/>
            <p:nvPr/>
          </p:nvSpPr>
          <p:spPr>
            <a:xfrm rot="20751297">
              <a:off x="3131707" y="2126690"/>
              <a:ext cx="1331655" cy="2663312"/>
            </a:xfrm>
            <a:prstGeom prst="moon">
              <a:avLst>
                <a:gd name="adj" fmla="val 15190"/>
              </a:avLst>
            </a:prstGeom>
            <a:solidFill>
              <a:schemeClr val="accent2"/>
            </a:solidFill>
            <a:ln w="12700" cap="flat" cmpd="sng" algn="ctr">
              <a:solidFill>
                <a:schemeClr val="bg1"/>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sp>
          <p:nvSpPr>
            <p:cNvPr id="48" name="新月形 47"/>
            <p:cNvSpPr/>
            <p:nvPr/>
          </p:nvSpPr>
          <p:spPr>
            <a:xfrm rot="4551297">
              <a:off x="3813699" y="1259256"/>
              <a:ext cx="1331655" cy="2663310"/>
            </a:xfrm>
            <a:prstGeom prst="moon">
              <a:avLst>
                <a:gd name="adj" fmla="val 15190"/>
              </a:avLst>
            </a:prstGeom>
            <a:solidFill>
              <a:schemeClr val="accent1"/>
            </a:solidFill>
            <a:ln w="12700" cap="flat" cmpd="sng" algn="ctr">
              <a:solidFill>
                <a:schemeClr val="bg1"/>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sp>
          <p:nvSpPr>
            <p:cNvPr id="49" name="新月形 48"/>
            <p:cNvSpPr/>
            <p:nvPr/>
          </p:nvSpPr>
          <p:spPr>
            <a:xfrm rot="9951297">
              <a:off x="4682240" y="1941956"/>
              <a:ext cx="1331655" cy="2663311"/>
            </a:xfrm>
            <a:prstGeom prst="moon">
              <a:avLst>
                <a:gd name="adj" fmla="val 15190"/>
              </a:avLst>
            </a:prstGeom>
            <a:solidFill>
              <a:schemeClr val="accent2"/>
            </a:solidFill>
            <a:ln w="12700" cap="flat" cmpd="sng" algn="ctr">
              <a:solidFill>
                <a:schemeClr val="bg1"/>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sp>
          <p:nvSpPr>
            <p:cNvPr id="50" name="新月形 49"/>
            <p:cNvSpPr/>
            <p:nvPr/>
          </p:nvSpPr>
          <p:spPr>
            <a:xfrm rot="15351297">
              <a:off x="4011670" y="2799744"/>
              <a:ext cx="1331655" cy="2663310"/>
            </a:xfrm>
            <a:prstGeom prst="moon">
              <a:avLst>
                <a:gd name="adj" fmla="val 15190"/>
              </a:avLst>
            </a:prstGeom>
            <a:solidFill>
              <a:schemeClr val="accent1"/>
            </a:solidFill>
            <a:ln w="12700" cap="flat" cmpd="sng" algn="ctr">
              <a:solidFill>
                <a:schemeClr val="bg1"/>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grpSp>
      <p:grpSp>
        <p:nvGrpSpPr>
          <p:cNvPr id="4" name="组合 50"/>
          <p:cNvGrpSpPr/>
          <p:nvPr/>
        </p:nvGrpSpPr>
        <p:grpSpPr>
          <a:xfrm>
            <a:off x="6120274" y="1397178"/>
            <a:ext cx="1722988" cy="1717512"/>
            <a:chOff x="3131707" y="1925083"/>
            <a:chExt cx="2882188" cy="2872143"/>
          </a:xfrm>
          <a:solidFill>
            <a:schemeClr val="bg1">
              <a:lumMod val="95000"/>
              <a:alpha val="40000"/>
            </a:schemeClr>
          </a:solidFill>
          <a:effectLst/>
        </p:grpSpPr>
        <p:sp>
          <p:nvSpPr>
            <p:cNvPr id="52" name="新月形 51"/>
            <p:cNvSpPr/>
            <p:nvPr/>
          </p:nvSpPr>
          <p:spPr>
            <a:xfrm rot="20751297">
              <a:off x="3131707" y="2126690"/>
              <a:ext cx="1331655" cy="2663312"/>
            </a:xfrm>
            <a:prstGeom prst="moon">
              <a:avLst>
                <a:gd name="adj" fmla="val 15190"/>
              </a:avLst>
            </a:prstGeom>
            <a:solidFill>
              <a:schemeClr val="accent1"/>
            </a:solidFill>
            <a:ln w="12700" cap="flat" cmpd="sng" algn="ctr">
              <a:solidFill>
                <a:sysClr val="window" lastClr="FFFFFF"/>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sp>
          <p:nvSpPr>
            <p:cNvPr id="53" name="新月形 52"/>
            <p:cNvSpPr/>
            <p:nvPr/>
          </p:nvSpPr>
          <p:spPr>
            <a:xfrm rot="4551297">
              <a:off x="3813699" y="1259256"/>
              <a:ext cx="1331655" cy="2663310"/>
            </a:xfrm>
            <a:prstGeom prst="moon">
              <a:avLst>
                <a:gd name="adj" fmla="val 15190"/>
              </a:avLst>
            </a:prstGeom>
            <a:solidFill>
              <a:schemeClr val="accent2"/>
            </a:solidFill>
            <a:ln w="12700" cap="flat" cmpd="sng" algn="ctr">
              <a:solidFill>
                <a:sysClr val="window" lastClr="FFFFFF"/>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sp>
          <p:nvSpPr>
            <p:cNvPr id="54" name="新月形 53"/>
            <p:cNvSpPr/>
            <p:nvPr/>
          </p:nvSpPr>
          <p:spPr>
            <a:xfrm rot="9951297">
              <a:off x="4682240" y="1941956"/>
              <a:ext cx="1331655" cy="2663311"/>
            </a:xfrm>
            <a:prstGeom prst="moon">
              <a:avLst>
                <a:gd name="adj" fmla="val 15190"/>
              </a:avLst>
            </a:prstGeom>
            <a:solidFill>
              <a:schemeClr val="accent1"/>
            </a:solidFill>
            <a:ln w="12700" cap="flat" cmpd="sng" algn="ctr">
              <a:solidFill>
                <a:sysClr val="window" lastClr="FFFFFF"/>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sp>
          <p:nvSpPr>
            <p:cNvPr id="55" name="新月形 54"/>
            <p:cNvSpPr/>
            <p:nvPr/>
          </p:nvSpPr>
          <p:spPr>
            <a:xfrm rot="15351297">
              <a:off x="4011670" y="2799744"/>
              <a:ext cx="1331655" cy="2663310"/>
            </a:xfrm>
            <a:prstGeom prst="moon">
              <a:avLst>
                <a:gd name="adj" fmla="val 15190"/>
              </a:avLst>
            </a:prstGeom>
            <a:solidFill>
              <a:schemeClr val="accent2"/>
            </a:solidFill>
            <a:ln w="12700" cap="flat" cmpd="sng" algn="ctr">
              <a:solidFill>
                <a:sysClr val="window" lastClr="FFFFFF"/>
              </a:solidFill>
              <a:prstDash val="solid"/>
            </a:ln>
            <a:effectLst/>
          </p:spPr>
          <p:txBody>
            <a:bodyPr anchor="ctr"/>
            <a:lstStyle/>
            <a:p>
              <a:pPr algn="ctr" defTabSz="685800">
                <a:defRPr/>
              </a:pPr>
              <a:endParaRPr lang="zh-CN" altLang="en-US" sz="1400" kern="0" dirty="0">
                <a:solidFill>
                  <a:prstClr val="white"/>
                </a:solidFill>
                <a:latin typeface="Calibri"/>
                <a:ea typeface="宋体"/>
              </a:endParaRPr>
            </a:p>
          </p:txBody>
        </p:sp>
      </p:grpSp>
    </p:spTree>
    <p:extLst>
      <p:ext uri="{BB962C8B-B14F-4D97-AF65-F5344CB8AC3E}">
        <p14:creationId xmlns="" xmlns:p14="http://schemas.microsoft.com/office/powerpoint/2010/main" val="2476545737"/>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750"/>
                                        <p:tgtEl>
                                          <p:spTgt spid="2"/>
                                        </p:tgtEl>
                                      </p:cBhvr>
                                    </p:animEffect>
                                    <p:anim calcmode="lin" valueType="num">
                                      <p:cBhvr>
                                        <p:cTn id="8" dur="750" fill="hold"/>
                                        <p:tgtEl>
                                          <p:spTgt spid="2"/>
                                        </p:tgtEl>
                                        <p:attrNameLst>
                                          <p:attrName>ppt_x</p:attrName>
                                        </p:attrNameLst>
                                      </p:cBhvr>
                                      <p:tavLst>
                                        <p:tav tm="0">
                                          <p:val>
                                            <p:strVal val="#ppt_x"/>
                                          </p:val>
                                        </p:tav>
                                        <p:tav tm="100000">
                                          <p:val>
                                            <p:strVal val="#ppt_x"/>
                                          </p:val>
                                        </p:tav>
                                      </p:tavLst>
                                    </p:anim>
                                    <p:anim calcmode="lin" valueType="num">
                                      <p:cBhvr>
                                        <p:cTn id="9" dur="750" fill="hold"/>
                                        <p:tgtEl>
                                          <p:spTgt spid="2"/>
                                        </p:tgtEl>
                                        <p:attrNameLst>
                                          <p:attrName>ppt_y</p:attrName>
                                        </p:attrNameLst>
                                      </p:cBhvr>
                                      <p:tavLst>
                                        <p:tav tm="0">
                                          <p:val>
                                            <p:strVal val="#ppt_y-.1"/>
                                          </p:val>
                                        </p:tav>
                                        <p:tav tm="100000">
                                          <p:val>
                                            <p:strVal val="#ppt_y"/>
                                          </p:val>
                                        </p:tav>
                                      </p:tavLst>
                                    </p:anim>
                                  </p:childTnLst>
                                </p:cTn>
                              </p:par>
                              <p:par>
                                <p:cTn id="10" presetID="8" presetClass="emph" presetSubtype="0" repeatCount="indefinite" fill="hold" nodeType="withEffect">
                                  <p:stCondLst>
                                    <p:cond delay="0"/>
                                  </p:stCondLst>
                                  <p:childTnLst>
                                    <p:animRot by="21600000">
                                      <p:cBhvr>
                                        <p:cTn id="11" dur="2000" fill="hold"/>
                                        <p:tgtEl>
                                          <p:spTgt spid="2"/>
                                        </p:tgtEl>
                                        <p:attrNameLst>
                                          <p:attrName>r</p:attrName>
                                        </p:attrNameLst>
                                      </p:cBhvr>
                                    </p:animRot>
                                  </p:childTnLst>
                                </p:cTn>
                              </p:par>
                            </p:childTnLst>
                          </p:cTn>
                        </p:par>
                        <p:par>
                          <p:cTn id="12" fill="hold">
                            <p:stCondLst>
                              <p:cond delay="2000"/>
                            </p:stCondLst>
                            <p:childTnLst>
                              <p:par>
                                <p:cTn id="13" presetID="10" presetClass="entr" presetSubtype="0" fill="hold" nodeType="afterEffect">
                                  <p:stCondLst>
                                    <p:cond delay="0"/>
                                  </p:stCondLst>
                                  <p:childTnLst>
                                    <p:set>
                                      <p:cBhvr>
                                        <p:cTn id="14" dur="1" fill="hold">
                                          <p:stCondLst>
                                            <p:cond delay="0"/>
                                          </p:stCondLst>
                                        </p:cTn>
                                        <p:tgtEl>
                                          <p:spTgt spid="3"/>
                                        </p:tgtEl>
                                        <p:attrNameLst>
                                          <p:attrName>style.visibility</p:attrName>
                                        </p:attrNameLst>
                                      </p:cBhvr>
                                      <p:to>
                                        <p:strVal val="visible"/>
                                      </p:to>
                                    </p:set>
                                    <p:animEffect transition="in" filter="fade">
                                      <p:cBhvr>
                                        <p:cTn id="15" dur="500"/>
                                        <p:tgtEl>
                                          <p:spTgt spid="3"/>
                                        </p:tgtEl>
                                      </p:cBhvr>
                                    </p:animEffect>
                                  </p:childTnLst>
                                </p:cTn>
                              </p:par>
                              <p:par>
                                <p:cTn id="16" presetID="12" presetClass="entr" presetSubtype="2" fill="hold" nodeType="withEffect">
                                  <p:stCondLst>
                                    <p:cond delay="0"/>
                                  </p:stCondLst>
                                  <p:childTnLst>
                                    <p:set>
                                      <p:cBhvr>
                                        <p:cTn id="17" dur="1" fill="hold">
                                          <p:stCondLst>
                                            <p:cond delay="0"/>
                                          </p:stCondLst>
                                        </p:cTn>
                                        <p:tgtEl>
                                          <p:spTgt spid="3"/>
                                        </p:tgtEl>
                                        <p:attrNameLst>
                                          <p:attrName>style.visibility</p:attrName>
                                        </p:attrNameLst>
                                      </p:cBhvr>
                                      <p:to>
                                        <p:strVal val="visible"/>
                                      </p:to>
                                    </p:set>
                                    <p:anim calcmode="lin" valueType="num">
                                      <p:cBhvr additive="base">
                                        <p:cTn id="18" dur="500"/>
                                        <p:tgtEl>
                                          <p:spTgt spid="3"/>
                                        </p:tgtEl>
                                        <p:attrNameLst>
                                          <p:attrName>ppt_x</p:attrName>
                                        </p:attrNameLst>
                                      </p:cBhvr>
                                      <p:tavLst>
                                        <p:tav tm="0">
                                          <p:val>
                                            <p:strVal val="#ppt_x+#ppt_w*1.125000"/>
                                          </p:val>
                                        </p:tav>
                                        <p:tav tm="100000">
                                          <p:val>
                                            <p:strVal val="#ppt_x"/>
                                          </p:val>
                                        </p:tav>
                                      </p:tavLst>
                                    </p:anim>
                                    <p:animEffect transition="in" filter="wipe(left)">
                                      <p:cBhvr>
                                        <p:cTn id="19" dur="500"/>
                                        <p:tgtEl>
                                          <p:spTgt spid="3"/>
                                        </p:tgtEl>
                                      </p:cBhvr>
                                    </p:animEffect>
                                  </p:childTnLst>
                                </p:cTn>
                              </p:par>
                              <p:par>
                                <p:cTn id="20" presetID="8" presetClass="emph" presetSubtype="0" repeatCount="indefinite" fill="hold" nodeType="withEffect">
                                  <p:stCondLst>
                                    <p:cond delay="0"/>
                                  </p:stCondLst>
                                  <p:childTnLst>
                                    <p:animRot by="21600000">
                                      <p:cBhvr>
                                        <p:cTn id="21" dur="2000" fill="hold"/>
                                        <p:tgtEl>
                                          <p:spTgt spid="3"/>
                                        </p:tgtEl>
                                        <p:attrNameLst>
                                          <p:attrName>r</p:attrName>
                                        </p:attrNameLst>
                                      </p:cBhvr>
                                    </p:animRot>
                                  </p:childTnLst>
                                </p:cTn>
                              </p:par>
                              <p:par>
                                <p:cTn id="22" presetID="10" presetClass="entr" presetSubtype="0" fill="hold" nodeType="withEffect">
                                  <p:stCondLst>
                                    <p:cond delay="0"/>
                                  </p:stCondLst>
                                  <p:childTnLst>
                                    <p:set>
                                      <p:cBhvr>
                                        <p:cTn id="23" dur="1" fill="hold">
                                          <p:stCondLst>
                                            <p:cond delay="0"/>
                                          </p:stCondLst>
                                        </p:cTn>
                                        <p:tgtEl>
                                          <p:spTgt spid="4"/>
                                        </p:tgtEl>
                                        <p:attrNameLst>
                                          <p:attrName>style.visibility</p:attrName>
                                        </p:attrNameLst>
                                      </p:cBhvr>
                                      <p:to>
                                        <p:strVal val="visible"/>
                                      </p:to>
                                    </p:set>
                                    <p:animEffect transition="in" filter="fade">
                                      <p:cBhvr>
                                        <p:cTn id="24" dur="500"/>
                                        <p:tgtEl>
                                          <p:spTgt spid="4"/>
                                        </p:tgtEl>
                                      </p:cBhvr>
                                    </p:animEffect>
                                  </p:childTnLst>
                                </p:cTn>
                              </p:par>
                              <p:par>
                                <p:cTn id="25" presetID="12" presetClass="entr" presetSubtype="8" fill="hold" nodeType="withEffect">
                                  <p:stCondLst>
                                    <p:cond delay="0"/>
                                  </p:stCondLst>
                                  <p:childTnLst>
                                    <p:set>
                                      <p:cBhvr>
                                        <p:cTn id="26" dur="1" fill="hold">
                                          <p:stCondLst>
                                            <p:cond delay="0"/>
                                          </p:stCondLst>
                                        </p:cTn>
                                        <p:tgtEl>
                                          <p:spTgt spid="4"/>
                                        </p:tgtEl>
                                        <p:attrNameLst>
                                          <p:attrName>style.visibility</p:attrName>
                                        </p:attrNameLst>
                                      </p:cBhvr>
                                      <p:to>
                                        <p:strVal val="visible"/>
                                      </p:to>
                                    </p:set>
                                    <p:anim calcmode="lin" valueType="num">
                                      <p:cBhvr additive="base">
                                        <p:cTn id="27" dur="500"/>
                                        <p:tgtEl>
                                          <p:spTgt spid="4"/>
                                        </p:tgtEl>
                                        <p:attrNameLst>
                                          <p:attrName>ppt_x</p:attrName>
                                        </p:attrNameLst>
                                      </p:cBhvr>
                                      <p:tavLst>
                                        <p:tav tm="0">
                                          <p:val>
                                            <p:strVal val="#ppt_x-#ppt_w*1.125000"/>
                                          </p:val>
                                        </p:tav>
                                        <p:tav tm="100000">
                                          <p:val>
                                            <p:strVal val="#ppt_x"/>
                                          </p:val>
                                        </p:tav>
                                      </p:tavLst>
                                    </p:anim>
                                    <p:animEffect transition="in" filter="wipe(right)">
                                      <p:cBhvr>
                                        <p:cTn id="28" dur="500"/>
                                        <p:tgtEl>
                                          <p:spTgt spid="4"/>
                                        </p:tgtEl>
                                      </p:cBhvr>
                                    </p:animEffect>
                                  </p:childTnLst>
                                </p:cTn>
                              </p:par>
                              <p:par>
                                <p:cTn id="29" presetID="8" presetClass="emph" presetSubtype="0" repeatCount="indefinite" fill="hold" nodeType="withEffect">
                                  <p:stCondLst>
                                    <p:cond delay="0"/>
                                  </p:stCondLst>
                                  <p:childTnLst>
                                    <p:animRot by="21600000">
                                      <p:cBhvr>
                                        <p:cTn id="30" dur="2000" fill="hold"/>
                                        <p:tgtEl>
                                          <p:spTgt spid="4"/>
                                        </p:tgtEl>
                                        <p:attrNameLst>
                                          <p:attrName>r</p:attrName>
                                        </p:attrNameLst>
                                      </p:cBhvr>
                                    </p:animRot>
                                  </p:childTnLst>
                                </p:cTn>
                              </p:par>
                            </p:childTnLst>
                          </p:cTn>
                        </p:par>
                        <p:par>
                          <p:cTn id="31" fill="hold">
                            <p:stCondLst>
                              <p:cond delay="4000"/>
                            </p:stCondLst>
                            <p:childTnLst>
                              <p:par>
                                <p:cTn id="32" presetID="9" presetClass="entr" presetSubtype="0" fill="hold" grpId="0" nodeType="afterEffect">
                                  <p:stCondLst>
                                    <p:cond delay="0"/>
                                  </p:stCondLst>
                                  <p:childTnLst>
                                    <p:set>
                                      <p:cBhvr>
                                        <p:cTn id="33" dur="1" fill="hold">
                                          <p:stCondLst>
                                            <p:cond delay="0"/>
                                          </p:stCondLst>
                                        </p:cTn>
                                        <p:tgtEl>
                                          <p:spTgt spid="23"/>
                                        </p:tgtEl>
                                        <p:attrNameLst>
                                          <p:attrName>style.visibility</p:attrName>
                                        </p:attrNameLst>
                                      </p:cBhvr>
                                      <p:to>
                                        <p:strVal val="visible"/>
                                      </p:to>
                                    </p:set>
                                    <p:animEffect transition="in" filter="dissolve">
                                      <p:cBhvr>
                                        <p:cTn id="34" dur="500"/>
                                        <p:tgtEl>
                                          <p:spTgt spid="23"/>
                                        </p:tgtEl>
                                      </p:cBhvr>
                                    </p:animEffect>
                                  </p:childTnLst>
                                </p:cTn>
                              </p:par>
                              <p:par>
                                <p:cTn id="35" presetID="42" presetClass="entr" presetSubtype="0" fill="hold" grpId="0" nodeType="withEffect">
                                  <p:stCondLst>
                                    <p:cond delay="0"/>
                                  </p:stCondLst>
                                  <p:childTnLst>
                                    <p:set>
                                      <p:cBhvr>
                                        <p:cTn id="36" dur="1" fill="hold">
                                          <p:stCondLst>
                                            <p:cond delay="0"/>
                                          </p:stCondLst>
                                        </p:cTn>
                                        <p:tgtEl>
                                          <p:spTgt spid="24"/>
                                        </p:tgtEl>
                                        <p:attrNameLst>
                                          <p:attrName>style.visibility</p:attrName>
                                        </p:attrNameLst>
                                      </p:cBhvr>
                                      <p:to>
                                        <p:strVal val="visible"/>
                                      </p:to>
                                    </p:set>
                                    <p:animEffect transition="in" filter="fade">
                                      <p:cBhvr>
                                        <p:cTn id="37" dur="750"/>
                                        <p:tgtEl>
                                          <p:spTgt spid="24"/>
                                        </p:tgtEl>
                                      </p:cBhvr>
                                    </p:animEffect>
                                    <p:anim calcmode="lin" valueType="num">
                                      <p:cBhvr>
                                        <p:cTn id="38" dur="750" fill="hold"/>
                                        <p:tgtEl>
                                          <p:spTgt spid="24"/>
                                        </p:tgtEl>
                                        <p:attrNameLst>
                                          <p:attrName>ppt_x</p:attrName>
                                        </p:attrNameLst>
                                      </p:cBhvr>
                                      <p:tavLst>
                                        <p:tav tm="0">
                                          <p:val>
                                            <p:strVal val="#ppt_x"/>
                                          </p:val>
                                        </p:tav>
                                        <p:tav tm="100000">
                                          <p:val>
                                            <p:strVal val="#ppt_x"/>
                                          </p:val>
                                        </p:tav>
                                      </p:tavLst>
                                    </p:anim>
                                    <p:anim calcmode="lin" valueType="num">
                                      <p:cBhvr>
                                        <p:cTn id="39" dur="750" fill="hold"/>
                                        <p:tgtEl>
                                          <p:spTgt spid="24"/>
                                        </p:tgtEl>
                                        <p:attrNameLst>
                                          <p:attrName>ppt_y</p:attrName>
                                        </p:attrNameLst>
                                      </p:cBhvr>
                                      <p:tavLst>
                                        <p:tav tm="0">
                                          <p:val>
                                            <p:strVal val="#ppt_y+.1"/>
                                          </p:val>
                                        </p:tav>
                                        <p:tav tm="100000">
                                          <p:val>
                                            <p:strVal val="#ppt_y"/>
                                          </p:val>
                                        </p:tav>
                                      </p:tavLst>
                                    </p:anim>
                                  </p:childTnLst>
                                </p:cTn>
                              </p:par>
                            </p:childTnLst>
                          </p:cTn>
                        </p:par>
                        <p:par>
                          <p:cTn id="40" fill="hold">
                            <p:stCondLst>
                              <p:cond delay="4750"/>
                            </p:stCondLst>
                            <p:childTnLst>
                              <p:par>
                                <p:cTn id="41" presetID="9" presetClass="entr" presetSubtype="0" fill="hold" grpId="0" nodeType="afterEffect">
                                  <p:stCondLst>
                                    <p:cond delay="0"/>
                                  </p:stCondLst>
                                  <p:childTnLst>
                                    <p:set>
                                      <p:cBhvr>
                                        <p:cTn id="42" dur="1" fill="hold">
                                          <p:stCondLst>
                                            <p:cond delay="0"/>
                                          </p:stCondLst>
                                        </p:cTn>
                                        <p:tgtEl>
                                          <p:spTgt spid="25"/>
                                        </p:tgtEl>
                                        <p:attrNameLst>
                                          <p:attrName>style.visibility</p:attrName>
                                        </p:attrNameLst>
                                      </p:cBhvr>
                                      <p:to>
                                        <p:strVal val="visible"/>
                                      </p:to>
                                    </p:set>
                                    <p:animEffect transition="in" filter="dissolve">
                                      <p:cBhvr>
                                        <p:cTn id="43" dur="500"/>
                                        <p:tgtEl>
                                          <p:spTgt spid="25"/>
                                        </p:tgtEl>
                                      </p:cBhvr>
                                    </p:animEffect>
                                  </p:childTnLst>
                                </p:cTn>
                              </p:par>
                              <p:par>
                                <p:cTn id="44" presetID="42" presetClass="entr" presetSubtype="0" fill="hold" grpId="0" nodeType="withEffect">
                                  <p:stCondLst>
                                    <p:cond delay="0"/>
                                  </p:stCondLst>
                                  <p:childTnLst>
                                    <p:set>
                                      <p:cBhvr>
                                        <p:cTn id="45" dur="1" fill="hold">
                                          <p:stCondLst>
                                            <p:cond delay="0"/>
                                          </p:stCondLst>
                                        </p:cTn>
                                        <p:tgtEl>
                                          <p:spTgt spid="34"/>
                                        </p:tgtEl>
                                        <p:attrNameLst>
                                          <p:attrName>style.visibility</p:attrName>
                                        </p:attrNameLst>
                                      </p:cBhvr>
                                      <p:to>
                                        <p:strVal val="visible"/>
                                      </p:to>
                                    </p:set>
                                    <p:animEffect transition="in" filter="fade">
                                      <p:cBhvr>
                                        <p:cTn id="46" dur="750"/>
                                        <p:tgtEl>
                                          <p:spTgt spid="34"/>
                                        </p:tgtEl>
                                      </p:cBhvr>
                                    </p:animEffect>
                                    <p:anim calcmode="lin" valueType="num">
                                      <p:cBhvr>
                                        <p:cTn id="47" dur="750" fill="hold"/>
                                        <p:tgtEl>
                                          <p:spTgt spid="34"/>
                                        </p:tgtEl>
                                        <p:attrNameLst>
                                          <p:attrName>ppt_x</p:attrName>
                                        </p:attrNameLst>
                                      </p:cBhvr>
                                      <p:tavLst>
                                        <p:tav tm="0">
                                          <p:val>
                                            <p:strVal val="#ppt_x"/>
                                          </p:val>
                                        </p:tav>
                                        <p:tav tm="100000">
                                          <p:val>
                                            <p:strVal val="#ppt_x"/>
                                          </p:val>
                                        </p:tav>
                                      </p:tavLst>
                                    </p:anim>
                                    <p:anim calcmode="lin" valueType="num">
                                      <p:cBhvr>
                                        <p:cTn id="48" dur="750" fill="hold"/>
                                        <p:tgtEl>
                                          <p:spTgt spid="34"/>
                                        </p:tgtEl>
                                        <p:attrNameLst>
                                          <p:attrName>ppt_y</p:attrName>
                                        </p:attrNameLst>
                                      </p:cBhvr>
                                      <p:tavLst>
                                        <p:tav tm="0">
                                          <p:val>
                                            <p:strVal val="#ppt_y+.1"/>
                                          </p:val>
                                        </p:tav>
                                        <p:tav tm="100000">
                                          <p:val>
                                            <p:strVal val="#ppt_y"/>
                                          </p:val>
                                        </p:tav>
                                      </p:tavLst>
                                    </p:anim>
                                  </p:childTnLst>
                                </p:cTn>
                              </p:par>
                            </p:childTnLst>
                          </p:cTn>
                        </p:par>
                        <p:par>
                          <p:cTn id="49" fill="hold">
                            <p:stCondLst>
                              <p:cond delay="5500"/>
                            </p:stCondLst>
                            <p:childTnLst>
                              <p:par>
                                <p:cTn id="50" presetID="9" presetClass="entr" presetSubtype="0" fill="hold" grpId="0" nodeType="afterEffect">
                                  <p:stCondLst>
                                    <p:cond delay="0"/>
                                  </p:stCondLst>
                                  <p:childTnLst>
                                    <p:set>
                                      <p:cBhvr>
                                        <p:cTn id="51" dur="1" fill="hold">
                                          <p:stCondLst>
                                            <p:cond delay="0"/>
                                          </p:stCondLst>
                                        </p:cTn>
                                        <p:tgtEl>
                                          <p:spTgt spid="27"/>
                                        </p:tgtEl>
                                        <p:attrNameLst>
                                          <p:attrName>style.visibility</p:attrName>
                                        </p:attrNameLst>
                                      </p:cBhvr>
                                      <p:to>
                                        <p:strVal val="visible"/>
                                      </p:to>
                                    </p:set>
                                    <p:animEffect transition="in" filter="dissolve">
                                      <p:cBhvr>
                                        <p:cTn id="52" dur="500"/>
                                        <p:tgtEl>
                                          <p:spTgt spid="27"/>
                                        </p:tgtEl>
                                      </p:cBhvr>
                                    </p:animEffect>
                                  </p:childTnLst>
                                </p:cTn>
                              </p:par>
                              <p:par>
                                <p:cTn id="53" presetID="42" presetClass="entr" presetSubtype="0" fill="hold" grpId="0" nodeType="withEffect">
                                  <p:stCondLst>
                                    <p:cond delay="0"/>
                                  </p:stCondLst>
                                  <p:childTnLst>
                                    <p:set>
                                      <p:cBhvr>
                                        <p:cTn id="54" dur="1" fill="hold">
                                          <p:stCondLst>
                                            <p:cond delay="0"/>
                                          </p:stCondLst>
                                        </p:cTn>
                                        <p:tgtEl>
                                          <p:spTgt spid="35"/>
                                        </p:tgtEl>
                                        <p:attrNameLst>
                                          <p:attrName>style.visibility</p:attrName>
                                        </p:attrNameLst>
                                      </p:cBhvr>
                                      <p:to>
                                        <p:strVal val="visible"/>
                                      </p:to>
                                    </p:set>
                                    <p:animEffect transition="in" filter="fade">
                                      <p:cBhvr>
                                        <p:cTn id="55" dur="750"/>
                                        <p:tgtEl>
                                          <p:spTgt spid="35"/>
                                        </p:tgtEl>
                                      </p:cBhvr>
                                    </p:animEffect>
                                    <p:anim calcmode="lin" valueType="num">
                                      <p:cBhvr>
                                        <p:cTn id="56" dur="750" fill="hold"/>
                                        <p:tgtEl>
                                          <p:spTgt spid="35"/>
                                        </p:tgtEl>
                                        <p:attrNameLst>
                                          <p:attrName>ppt_x</p:attrName>
                                        </p:attrNameLst>
                                      </p:cBhvr>
                                      <p:tavLst>
                                        <p:tav tm="0">
                                          <p:val>
                                            <p:strVal val="#ppt_x"/>
                                          </p:val>
                                        </p:tav>
                                        <p:tav tm="100000">
                                          <p:val>
                                            <p:strVal val="#ppt_x"/>
                                          </p:val>
                                        </p:tav>
                                      </p:tavLst>
                                    </p:anim>
                                    <p:anim calcmode="lin" valueType="num">
                                      <p:cBhvr>
                                        <p:cTn id="57" dur="750" fill="hold"/>
                                        <p:tgtEl>
                                          <p:spTgt spid="35"/>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3" grpId="0"/>
      <p:bldP spid="24" grpId="0"/>
      <p:bldP spid="25" grpId="0"/>
      <p:bldP spid="27" grpId="0"/>
      <p:bldP spid="34" grpId="0"/>
      <p:bldP spid="35" grpId="0"/>
    </p:bld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矩形 1"/>
          <p:cNvSpPr/>
          <p:nvPr/>
        </p:nvSpPr>
        <p:spPr>
          <a:xfrm>
            <a:off x="0" y="2532035"/>
            <a:ext cx="5053949" cy="275655"/>
          </a:xfrm>
          <a:prstGeom prst="rect">
            <a:avLst/>
          </a:prstGeom>
          <a:solidFill>
            <a:schemeClr val="accent1">
              <a:alpha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68573" tIns="34287" rIns="68573" bIns="34287" rtlCol="0" anchor="ctr"/>
          <a:lstStyle/>
          <a:p>
            <a:pPr algn="ctr"/>
            <a:endParaRPr lang="zh-CN" altLang="en-US" sz="1900" dirty="0">
              <a:solidFill>
                <a:schemeClr val="bg1">
                  <a:lumMod val="95000"/>
                </a:schemeClr>
              </a:solidFill>
              <a:latin typeface="微软雅黑" panose="020B0503020204020204" pitchFamily="34" charset="-122"/>
              <a:ea typeface="微软雅黑" panose="020B0503020204020204" pitchFamily="34" charset="-122"/>
            </a:endParaRPr>
          </a:p>
        </p:txBody>
      </p:sp>
      <p:sp>
        <p:nvSpPr>
          <p:cNvPr id="3" name="文本框 3"/>
          <p:cNvSpPr txBox="1"/>
          <p:nvPr/>
        </p:nvSpPr>
        <p:spPr>
          <a:xfrm>
            <a:off x="4710908" y="1816460"/>
            <a:ext cx="784817" cy="263143"/>
          </a:xfrm>
          <a:prstGeom prst="rect">
            <a:avLst/>
          </a:prstGeom>
          <a:noFill/>
        </p:spPr>
        <p:txBody>
          <a:bodyPr wrap="none" lIns="68573" tIns="34287" rIns="68573" bIns="34287" rtlCol="0">
            <a:spAutoFit/>
          </a:bodyPr>
          <a:lstStyle/>
          <a:p>
            <a:pPr algn="ctr">
              <a:lnSpc>
                <a:spcPct val="90000"/>
              </a:lnSpc>
            </a:pPr>
            <a:r>
              <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rPr>
              <a:t>Step</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 </a:t>
            </a:r>
            <a:r>
              <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rPr>
              <a:t>01</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4" name="组合 3"/>
          <p:cNvGrpSpPr/>
          <p:nvPr/>
        </p:nvGrpSpPr>
        <p:grpSpPr>
          <a:xfrm>
            <a:off x="4214883" y="1072323"/>
            <a:ext cx="1734833" cy="1735369"/>
            <a:chOff x="6864437" y="1751529"/>
            <a:chExt cx="1970470" cy="1970470"/>
          </a:xfrm>
          <a:effectLst/>
        </p:grpSpPr>
        <p:sp>
          <p:nvSpPr>
            <p:cNvPr id="5" name="任意多边形 4"/>
            <p:cNvSpPr/>
            <p:nvPr/>
          </p:nvSpPr>
          <p:spPr>
            <a:xfrm>
              <a:off x="6864437" y="1751529"/>
              <a:ext cx="1970470" cy="1523844"/>
            </a:xfrm>
            <a:custGeom>
              <a:avLst/>
              <a:gdLst>
                <a:gd name="connsiteX0" fmla="*/ 985235 w 1970470"/>
                <a:gd name="connsiteY0" fmla="*/ 0 h 1523844"/>
                <a:gd name="connsiteX1" fmla="*/ 1970470 w 1970470"/>
                <a:gd name="connsiteY1" fmla="*/ 985235 h 1523844"/>
                <a:gd name="connsiteX2" fmla="*/ 1851557 w 1970470"/>
                <a:gd name="connsiteY2" fmla="*/ 1454856 h 1523844"/>
                <a:gd name="connsiteX3" fmla="*/ 1809646 w 1970470"/>
                <a:gd name="connsiteY3" fmla="*/ 1523844 h 1523844"/>
                <a:gd name="connsiteX4" fmla="*/ 1380307 w 1970470"/>
                <a:gd name="connsiteY4" fmla="*/ 1523844 h 1523844"/>
                <a:gd name="connsiteX5" fmla="*/ 1458954 w 1970470"/>
                <a:gd name="connsiteY5" fmla="*/ 1458954 h 1523844"/>
                <a:gd name="connsiteX6" fmla="*/ 1655175 w 1970470"/>
                <a:gd name="connsiteY6" fmla="*/ 985235 h 1523844"/>
                <a:gd name="connsiteX7" fmla="*/ 985235 w 1970470"/>
                <a:gd name="connsiteY7" fmla="*/ 315295 h 1523844"/>
                <a:gd name="connsiteX8" fmla="*/ 315295 w 1970470"/>
                <a:gd name="connsiteY8" fmla="*/ 985235 h 1523844"/>
                <a:gd name="connsiteX9" fmla="*/ 511516 w 1970470"/>
                <a:gd name="connsiteY9" fmla="*/ 1458954 h 1523844"/>
                <a:gd name="connsiteX10" fmla="*/ 590163 w 1970470"/>
                <a:gd name="connsiteY10" fmla="*/ 1523844 h 1523844"/>
                <a:gd name="connsiteX11" fmla="*/ 160824 w 1970470"/>
                <a:gd name="connsiteY11" fmla="*/ 1523844 h 1523844"/>
                <a:gd name="connsiteX12" fmla="*/ 118913 w 1970470"/>
                <a:gd name="connsiteY12" fmla="*/ 1454856 h 1523844"/>
                <a:gd name="connsiteX13" fmla="*/ 0 w 1970470"/>
                <a:gd name="connsiteY13" fmla="*/ 985235 h 1523844"/>
                <a:gd name="connsiteX14" fmla="*/ 985235 w 1970470"/>
                <a:gd name="connsiteY14" fmla="*/ 0 h 15238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970470" h="1523844">
                  <a:moveTo>
                    <a:pt x="985235" y="0"/>
                  </a:moveTo>
                  <a:cubicBezTo>
                    <a:pt x="1529365" y="0"/>
                    <a:pt x="1970470" y="441105"/>
                    <a:pt x="1970470" y="985235"/>
                  </a:cubicBezTo>
                  <a:cubicBezTo>
                    <a:pt x="1970470" y="1155276"/>
                    <a:pt x="1927393" y="1315255"/>
                    <a:pt x="1851557" y="1454856"/>
                  </a:cubicBezTo>
                  <a:lnTo>
                    <a:pt x="1809646" y="1523844"/>
                  </a:lnTo>
                  <a:lnTo>
                    <a:pt x="1380307" y="1523844"/>
                  </a:lnTo>
                  <a:lnTo>
                    <a:pt x="1458954" y="1458954"/>
                  </a:lnTo>
                  <a:cubicBezTo>
                    <a:pt x="1580189" y="1337719"/>
                    <a:pt x="1655175" y="1170234"/>
                    <a:pt x="1655175" y="985235"/>
                  </a:cubicBezTo>
                  <a:cubicBezTo>
                    <a:pt x="1655175" y="615237"/>
                    <a:pt x="1355233" y="315295"/>
                    <a:pt x="985235" y="315295"/>
                  </a:cubicBezTo>
                  <a:cubicBezTo>
                    <a:pt x="615237" y="315295"/>
                    <a:pt x="315295" y="615237"/>
                    <a:pt x="315295" y="985235"/>
                  </a:cubicBezTo>
                  <a:cubicBezTo>
                    <a:pt x="315295" y="1170234"/>
                    <a:pt x="390281" y="1337719"/>
                    <a:pt x="511516" y="1458954"/>
                  </a:cubicBezTo>
                  <a:lnTo>
                    <a:pt x="590163" y="1523844"/>
                  </a:lnTo>
                  <a:lnTo>
                    <a:pt x="160824" y="1523844"/>
                  </a:lnTo>
                  <a:lnTo>
                    <a:pt x="118913" y="1454856"/>
                  </a:lnTo>
                  <a:cubicBezTo>
                    <a:pt x="43077" y="1315255"/>
                    <a:pt x="0" y="1155276"/>
                    <a:pt x="0" y="985235"/>
                  </a:cubicBezTo>
                  <a:cubicBezTo>
                    <a:pt x="0" y="441105"/>
                    <a:pt x="441105" y="0"/>
                    <a:pt x="985235"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微软雅黑" panose="020B0503020204020204" pitchFamily="34" charset="-122"/>
                <a:ea typeface="微软雅黑" panose="020B0503020204020204" pitchFamily="34" charset="-122"/>
              </a:endParaRPr>
            </a:p>
          </p:txBody>
        </p:sp>
        <p:sp>
          <p:nvSpPr>
            <p:cNvPr id="6" name="任意多边形 5"/>
            <p:cNvSpPr/>
            <p:nvPr/>
          </p:nvSpPr>
          <p:spPr>
            <a:xfrm>
              <a:off x="7025261" y="3275373"/>
              <a:ext cx="1648822" cy="446626"/>
            </a:xfrm>
            <a:custGeom>
              <a:avLst/>
              <a:gdLst>
                <a:gd name="connsiteX0" fmla="*/ 0 w 1648822"/>
                <a:gd name="connsiteY0" fmla="*/ 0 h 446626"/>
                <a:gd name="connsiteX1" fmla="*/ 429339 w 1648822"/>
                <a:gd name="connsiteY1" fmla="*/ 0 h 446626"/>
                <a:gd name="connsiteX2" fmla="*/ 449841 w 1648822"/>
                <a:gd name="connsiteY2" fmla="*/ 16916 h 446626"/>
                <a:gd name="connsiteX3" fmla="*/ 824411 w 1648822"/>
                <a:gd name="connsiteY3" fmla="*/ 131331 h 446626"/>
                <a:gd name="connsiteX4" fmla="*/ 1198981 w 1648822"/>
                <a:gd name="connsiteY4" fmla="*/ 16916 h 446626"/>
                <a:gd name="connsiteX5" fmla="*/ 1219483 w 1648822"/>
                <a:gd name="connsiteY5" fmla="*/ 0 h 446626"/>
                <a:gd name="connsiteX6" fmla="*/ 1648822 w 1648822"/>
                <a:gd name="connsiteY6" fmla="*/ 0 h 446626"/>
                <a:gd name="connsiteX7" fmla="*/ 1641383 w 1648822"/>
                <a:gd name="connsiteY7" fmla="*/ 12245 h 446626"/>
                <a:gd name="connsiteX8" fmla="*/ 824411 w 1648822"/>
                <a:gd name="connsiteY8" fmla="*/ 446626 h 446626"/>
                <a:gd name="connsiteX9" fmla="*/ 7439 w 1648822"/>
                <a:gd name="connsiteY9" fmla="*/ 12245 h 446626"/>
                <a:gd name="connsiteX10" fmla="*/ 0 w 1648822"/>
                <a:gd name="connsiteY10" fmla="*/ 0 h 44662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48822" h="446626">
                  <a:moveTo>
                    <a:pt x="0" y="0"/>
                  </a:moveTo>
                  <a:lnTo>
                    <a:pt x="429339" y="0"/>
                  </a:lnTo>
                  <a:lnTo>
                    <a:pt x="449841" y="16916"/>
                  </a:lnTo>
                  <a:cubicBezTo>
                    <a:pt x="556764" y="89152"/>
                    <a:pt x="685662" y="131331"/>
                    <a:pt x="824411" y="131331"/>
                  </a:cubicBezTo>
                  <a:cubicBezTo>
                    <a:pt x="963160" y="131331"/>
                    <a:pt x="1092058" y="89152"/>
                    <a:pt x="1198981" y="16916"/>
                  </a:cubicBezTo>
                  <a:lnTo>
                    <a:pt x="1219483" y="0"/>
                  </a:lnTo>
                  <a:lnTo>
                    <a:pt x="1648822" y="0"/>
                  </a:lnTo>
                  <a:lnTo>
                    <a:pt x="1641383" y="12245"/>
                  </a:lnTo>
                  <a:cubicBezTo>
                    <a:pt x="1464329" y="274319"/>
                    <a:pt x="1164492" y="446626"/>
                    <a:pt x="824411" y="446626"/>
                  </a:cubicBezTo>
                  <a:cubicBezTo>
                    <a:pt x="484330" y="446626"/>
                    <a:pt x="184493" y="274319"/>
                    <a:pt x="7439" y="12245"/>
                  </a:cubicBezTo>
                  <a:lnTo>
                    <a:pt x="0" y="0"/>
                  </a:lnTo>
                  <a:close/>
                </a:path>
              </a:pathLst>
            </a:cu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微软雅黑" panose="020B0503020204020204" pitchFamily="34" charset="-122"/>
                <a:ea typeface="微软雅黑" panose="020B0503020204020204" pitchFamily="34" charset="-122"/>
              </a:endParaRPr>
            </a:p>
          </p:txBody>
        </p:sp>
      </p:grpSp>
      <p:sp>
        <p:nvSpPr>
          <p:cNvPr id="7" name="矩形 6"/>
          <p:cNvSpPr/>
          <p:nvPr/>
        </p:nvSpPr>
        <p:spPr>
          <a:xfrm flipV="1">
            <a:off x="0" y="3059757"/>
            <a:ext cx="3447147" cy="277286"/>
          </a:xfrm>
          <a:prstGeom prst="rect">
            <a:avLst/>
          </a:prstGeom>
          <a:solidFill>
            <a:schemeClr val="accent2">
              <a:alpha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68573" tIns="34287" rIns="68573" bIns="34287" rtlCol="0" anchor="ctr"/>
          <a:lstStyle/>
          <a:p>
            <a:pPr algn="ctr"/>
            <a:endParaRPr lang="zh-CN" altLang="en-US" sz="1900" dirty="0">
              <a:solidFill>
                <a:schemeClr val="bg1">
                  <a:lumMod val="95000"/>
                </a:schemeClr>
              </a:solidFill>
              <a:latin typeface="微软雅黑" panose="020B0503020204020204" pitchFamily="34" charset="-122"/>
              <a:ea typeface="微软雅黑" panose="020B0503020204020204" pitchFamily="34" charset="-122"/>
            </a:endParaRPr>
          </a:p>
        </p:txBody>
      </p:sp>
      <p:sp>
        <p:nvSpPr>
          <p:cNvPr id="8" name="文本框 16"/>
          <p:cNvSpPr txBox="1"/>
          <p:nvPr/>
        </p:nvSpPr>
        <p:spPr>
          <a:xfrm>
            <a:off x="3063038" y="3791033"/>
            <a:ext cx="784817" cy="263143"/>
          </a:xfrm>
          <a:prstGeom prst="rect">
            <a:avLst/>
          </a:prstGeom>
          <a:noFill/>
        </p:spPr>
        <p:txBody>
          <a:bodyPr wrap="none" lIns="68573" tIns="34287" rIns="68573" bIns="34287" rtlCol="0">
            <a:spAutoFit/>
          </a:bodyPr>
          <a:lstStyle/>
          <a:p>
            <a:pPr algn="ctr">
              <a:lnSpc>
                <a:spcPct val="90000"/>
              </a:lnSpc>
            </a:pPr>
            <a:r>
              <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rPr>
              <a:t>Step</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 </a:t>
            </a:r>
            <a:r>
              <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rPr>
              <a:t>02</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9" name="组合 8"/>
          <p:cNvGrpSpPr/>
          <p:nvPr/>
        </p:nvGrpSpPr>
        <p:grpSpPr>
          <a:xfrm flipV="1">
            <a:off x="2591074" y="3059759"/>
            <a:ext cx="1734833" cy="1735369"/>
            <a:chOff x="6864437" y="1751529"/>
            <a:chExt cx="1970470" cy="1970470"/>
          </a:xfrm>
          <a:effectLst/>
        </p:grpSpPr>
        <p:sp>
          <p:nvSpPr>
            <p:cNvPr id="10" name="任意多边形 9"/>
            <p:cNvSpPr/>
            <p:nvPr/>
          </p:nvSpPr>
          <p:spPr>
            <a:xfrm>
              <a:off x="6864437" y="1751529"/>
              <a:ext cx="1970470" cy="1523844"/>
            </a:xfrm>
            <a:custGeom>
              <a:avLst/>
              <a:gdLst>
                <a:gd name="connsiteX0" fmla="*/ 985235 w 1970470"/>
                <a:gd name="connsiteY0" fmla="*/ 0 h 1523844"/>
                <a:gd name="connsiteX1" fmla="*/ 1970470 w 1970470"/>
                <a:gd name="connsiteY1" fmla="*/ 985235 h 1523844"/>
                <a:gd name="connsiteX2" fmla="*/ 1851557 w 1970470"/>
                <a:gd name="connsiteY2" fmla="*/ 1454856 h 1523844"/>
                <a:gd name="connsiteX3" fmla="*/ 1809646 w 1970470"/>
                <a:gd name="connsiteY3" fmla="*/ 1523844 h 1523844"/>
                <a:gd name="connsiteX4" fmla="*/ 1380307 w 1970470"/>
                <a:gd name="connsiteY4" fmla="*/ 1523844 h 1523844"/>
                <a:gd name="connsiteX5" fmla="*/ 1458954 w 1970470"/>
                <a:gd name="connsiteY5" fmla="*/ 1458954 h 1523844"/>
                <a:gd name="connsiteX6" fmla="*/ 1655175 w 1970470"/>
                <a:gd name="connsiteY6" fmla="*/ 985235 h 1523844"/>
                <a:gd name="connsiteX7" fmla="*/ 985235 w 1970470"/>
                <a:gd name="connsiteY7" fmla="*/ 315295 h 1523844"/>
                <a:gd name="connsiteX8" fmla="*/ 315295 w 1970470"/>
                <a:gd name="connsiteY8" fmla="*/ 985235 h 1523844"/>
                <a:gd name="connsiteX9" fmla="*/ 511516 w 1970470"/>
                <a:gd name="connsiteY9" fmla="*/ 1458954 h 1523844"/>
                <a:gd name="connsiteX10" fmla="*/ 590163 w 1970470"/>
                <a:gd name="connsiteY10" fmla="*/ 1523844 h 1523844"/>
                <a:gd name="connsiteX11" fmla="*/ 160824 w 1970470"/>
                <a:gd name="connsiteY11" fmla="*/ 1523844 h 1523844"/>
                <a:gd name="connsiteX12" fmla="*/ 118913 w 1970470"/>
                <a:gd name="connsiteY12" fmla="*/ 1454856 h 1523844"/>
                <a:gd name="connsiteX13" fmla="*/ 0 w 1970470"/>
                <a:gd name="connsiteY13" fmla="*/ 985235 h 1523844"/>
                <a:gd name="connsiteX14" fmla="*/ 985235 w 1970470"/>
                <a:gd name="connsiteY14" fmla="*/ 0 h 15238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970470" h="1523844">
                  <a:moveTo>
                    <a:pt x="985235" y="0"/>
                  </a:moveTo>
                  <a:cubicBezTo>
                    <a:pt x="1529365" y="0"/>
                    <a:pt x="1970470" y="441105"/>
                    <a:pt x="1970470" y="985235"/>
                  </a:cubicBezTo>
                  <a:cubicBezTo>
                    <a:pt x="1970470" y="1155276"/>
                    <a:pt x="1927393" y="1315255"/>
                    <a:pt x="1851557" y="1454856"/>
                  </a:cubicBezTo>
                  <a:lnTo>
                    <a:pt x="1809646" y="1523844"/>
                  </a:lnTo>
                  <a:lnTo>
                    <a:pt x="1380307" y="1523844"/>
                  </a:lnTo>
                  <a:lnTo>
                    <a:pt x="1458954" y="1458954"/>
                  </a:lnTo>
                  <a:cubicBezTo>
                    <a:pt x="1580189" y="1337719"/>
                    <a:pt x="1655175" y="1170234"/>
                    <a:pt x="1655175" y="985235"/>
                  </a:cubicBezTo>
                  <a:cubicBezTo>
                    <a:pt x="1655175" y="615237"/>
                    <a:pt x="1355233" y="315295"/>
                    <a:pt x="985235" y="315295"/>
                  </a:cubicBezTo>
                  <a:cubicBezTo>
                    <a:pt x="615237" y="315295"/>
                    <a:pt x="315295" y="615237"/>
                    <a:pt x="315295" y="985235"/>
                  </a:cubicBezTo>
                  <a:cubicBezTo>
                    <a:pt x="315295" y="1170234"/>
                    <a:pt x="390281" y="1337719"/>
                    <a:pt x="511516" y="1458954"/>
                  </a:cubicBezTo>
                  <a:lnTo>
                    <a:pt x="590163" y="1523844"/>
                  </a:lnTo>
                  <a:lnTo>
                    <a:pt x="160824" y="1523844"/>
                  </a:lnTo>
                  <a:lnTo>
                    <a:pt x="118913" y="1454856"/>
                  </a:lnTo>
                  <a:cubicBezTo>
                    <a:pt x="43077" y="1315255"/>
                    <a:pt x="0" y="1155276"/>
                    <a:pt x="0" y="985235"/>
                  </a:cubicBezTo>
                  <a:cubicBezTo>
                    <a:pt x="0" y="441105"/>
                    <a:pt x="441105" y="0"/>
                    <a:pt x="985235" y="0"/>
                  </a:cubicBez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微软雅黑" panose="020B0503020204020204" pitchFamily="34" charset="-122"/>
                <a:ea typeface="微软雅黑" panose="020B0503020204020204" pitchFamily="34" charset="-122"/>
              </a:endParaRPr>
            </a:p>
          </p:txBody>
        </p:sp>
        <p:sp>
          <p:nvSpPr>
            <p:cNvPr id="11" name="任意多边形 10"/>
            <p:cNvSpPr/>
            <p:nvPr/>
          </p:nvSpPr>
          <p:spPr>
            <a:xfrm>
              <a:off x="7025261" y="3275373"/>
              <a:ext cx="1648822" cy="446626"/>
            </a:xfrm>
            <a:custGeom>
              <a:avLst/>
              <a:gdLst>
                <a:gd name="connsiteX0" fmla="*/ 0 w 1648822"/>
                <a:gd name="connsiteY0" fmla="*/ 0 h 446626"/>
                <a:gd name="connsiteX1" fmla="*/ 429339 w 1648822"/>
                <a:gd name="connsiteY1" fmla="*/ 0 h 446626"/>
                <a:gd name="connsiteX2" fmla="*/ 449841 w 1648822"/>
                <a:gd name="connsiteY2" fmla="*/ 16916 h 446626"/>
                <a:gd name="connsiteX3" fmla="*/ 824411 w 1648822"/>
                <a:gd name="connsiteY3" fmla="*/ 131331 h 446626"/>
                <a:gd name="connsiteX4" fmla="*/ 1198981 w 1648822"/>
                <a:gd name="connsiteY4" fmla="*/ 16916 h 446626"/>
                <a:gd name="connsiteX5" fmla="*/ 1219483 w 1648822"/>
                <a:gd name="connsiteY5" fmla="*/ 0 h 446626"/>
                <a:gd name="connsiteX6" fmla="*/ 1648822 w 1648822"/>
                <a:gd name="connsiteY6" fmla="*/ 0 h 446626"/>
                <a:gd name="connsiteX7" fmla="*/ 1641383 w 1648822"/>
                <a:gd name="connsiteY7" fmla="*/ 12245 h 446626"/>
                <a:gd name="connsiteX8" fmla="*/ 824411 w 1648822"/>
                <a:gd name="connsiteY8" fmla="*/ 446626 h 446626"/>
                <a:gd name="connsiteX9" fmla="*/ 7439 w 1648822"/>
                <a:gd name="connsiteY9" fmla="*/ 12245 h 446626"/>
                <a:gd name="connsiteX10" fmla="*/ 0 w 1648822"/>
                <a:gd name="connsiteY10" fmla="*/ 0 h 44662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48822" h="446626">
                  <a:moveTo>
                    <a:pt x="0" y="0"/>
                  </a:moveTo>
                  <a:lnTo>
                    <a:pt x="429339" y="0"/>
                  </a:lnTo>
                  <a:lnTo>
                    <a:pt x="449841" y="16916"/>
                  </a:lnTo>
                  <a:cubicBezTo>
                    <a:pt x="556764" y="89152"/>
                    <a:pt x="685662" y="131331"/>
                    <a:pt x="824411" y="131331"/>
                  </a:cubicBezTo>
                  <a:cubicBezTo>
                    <a:pt x="963160" y="131331"/>
                    <a:pt x="1092058" y="89152"/>
                    <a:pt x="1198981" y="16916"/>
                  </a:cubicBezTo>
                  <a:lnTo>
                    <a:pt x="1219483" y="0"/>
                  </a:lnTo>
                  <a:lnTo>
                    <a:pt x="1648822" y="0"/>
                  </a:lnTo>
                  <a:lnTo>
                    <a:pt x="1641383" y="12245"/>
                  </a:lnTo>
                  <a:cubicBezTo>
                    <a:pt x="1464329" y="274319"/>
                    <a:pt x="1164492" y="446626"/>
                    <a:pt x="824411" y="446626"/>
                  </a:cubicBezTo>
                  <a:cubicBezTo>
                    <a:pt x="484330" y="446626"/>
                    <a:pt x="184493" y="274319"/>
                    <a:pt x="7439" y="12245"/>
                  </a:cubicBezTo>
                  <a:lnTo>
                    <a:pt x="0" y="0"/>
                  </a:lnTo>
                  <a:close/>
                </a:path>
              </a:pathLst>
            </a:cu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微软雅黑" panose="020B0503020204020204" pitchFamily="34" charset="-122"/>
                <a:ea typeface="微软雅黑" panose="020B0503020204020204" pitchFamily="34" charset="-122"/>
              </a:endParaRPr>
            </a:p>
          </p:txBody>
        </p:sp>
      </p:grpSp>
      <p:sp>
        <p:nvSpPr>
          <p:cNvPr id="12" name="矩形 11"/>
          <p:cNvSpPr/>
          <p:nvPr/>
        </p:nvSpPr>
        <p:spPr>
          <a:xfrm flipV="1">
            <a:off x="5242834" y="3059757"/>
            <a:ext cx="3901166" cy="277286"/>
          </a:xfrm>
          <a:prstGeom prst="rect">
            <a:avLst/>
          </a:prstGeom>
          <a:solidFill>
            <a:schemeClr val="accent3">
              <a:alpha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lIns="68573" tIns="34287" rIns="68573" bIns="34287" rtlCol="0" anchor="ctr"/>
          <a:lstStyle/>
          <a:p>
            <a:pPr algn="ctr"/>
            <a:endParaRPr lang="zh-CN" altLang="en-US" sz="1900" dirty="0">
              <a:solidFill>
                <a:schemeClr val="bg1">
                  <a:lumMod val="95000"/>
                </a:schemeClr>
              </a:solidFill>
              <a:latin typeface="微软雅黑" panose="020B0503020204020204" pitchFamily="34" charset="-122"/>
              <a:ea typeface="微软雅黑" panose="020B0503020204020204" pitchFamily="34" charset="-122"/>
            </a:endParaRPr>
          </a:p>
        </p:txBody>
      </p:sp>
      <p:sp>
        <p:nvSpPr>
          <p:cNvPr id="13" name="文本框 24"/>
          <p:cNvSpPr txBox="1"/>
          <p:nvPr/>
        </p:nvSpPr>
        <p:spPr>
          <a:xfrm>
            <a:off x="4931660" y="3803068"/>
            <a:ext cx="784817" cy="263143"/>
          </a:xfrm>
          <a:prstGeom prst="rect">
            <a:avLst/>
          </a:prstGeom>
          <a:noFill/>
        </p:spPr>
        <p:txBody>
          <a:bodyPr wrap="none" lIns="68573" tIns="34287" rIns="68573" bIns="34287" rtlCol="0">
            <a:spAutoFit/>
          </a:bodyPr>
          <a:lstStyle/>
          <a:p>
            <a:pPr algn="ctr">
              <a:lnSpc>
                <a:spcPct val="90000"/>
              </a:lnSpc>
            </a:pPr>
            <a:r>
              <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rPr>
              <a:t>Step</a:t>
            </a:r>
            <a:r>
              <a:rPr lang="zh-CN" altLang="en-US" sz="1400" dirty="0" smtClean="0">
                <a:solidFill>
                  <a:schemeClr val="tx1">
                    <a:lumMod val="75000"/>
                    <a:lumOff val="25000"/>
                  </a:schemeClr>
                </a:solidFill>
                <a:latin typeface="微软雅黑" panose="020B0503020204020204" pitchFamily="34" charset="-122"/>
                <a:ea typeface="微软雅黑" panose="020B0503020204020204" pitchFamily="34" charset="-122"/>
              </a:rPr>
              <a:t> </a:t>
            </a:r>
            <a:r>
              <a:rPr lang="en-US" altLang="zh-CN" sz="1400" dirty="0" smtClean="0">
                <a:solidFill>
                  <a:schemeClr val="tx1">
                    <a:lumMod val="75000"/>
                    <a:lumOff val="25000"/>
                  </a:schemeClr>
                </a:solidFill>
                <a:latin typeface="微软雅黑" panose="020B0503020204020204" pitchFamily="34" charset="-122"/>
                <a:ea typeface="微软雅黑" panose="020B0503020204020204" pitchFamily="34" charset="-122"/>
              </a:rPr>
              <a:t>03</a:t>
            </a:r>
            <a:endParaRPr lang="zh-CN" altLang="en-US" sz="1400" dirty="0">
              <a:solidFill>
                <a:schemeClr val="tx1">
                  <a:lumMod val="75000"/>
                  <a:lumOff val="25000"/>
                </a:schemeClr>
              </a:solidFill>
              <a:latin typeface="微软雅黑" panose="020B0503020204020204" pitchFamily="34" charset="-122"/>
              <a:ea typeface="微软雅黑" panose="020B0503020204020204" pitchFamily="34" charset="-122"/>
            </a:endParaRPr>
          </a:p>
        </p:txBody>
      </p:sp>
      <p:grpSp>
        <p:nvGrpSpPr>
          <p:cNvPr id="14" name="组合 13"/>
          <p:cNvGrpSpPr/>
          <p:nvPr/>
        </p:nvGrpSpPr>
        <p:grpSpPr>
          <a:xfrm flipV="1">
            <a:off x="4424296" y="3059759"/>
            <a:ext cx="1734833" cy="1735369"/>
            <a:chOff x="6864437" y="1751529"/>
            <a:chExt cx="1970470" cy="1970470"/>
          </a:xfrm>
          <a:effectLst/>
        </p:grpSpPr>
        <p:sp>
          <p:nvSpPr>
            <p:cNvPr id="15" name="任意多边形 14"/>
            <p:cNvSpPr/>
            <p:nvPr/>
          </p:nvSpPr>
          <p:spPr>
            <a:xfrm>
              <a:off x="6864437" y="1751529"/>
              <a:ext cx="1970470" cy="1523844"/>
            </a:xfrm>
            <a:custGeom>
              <a:avLst/>
              <a:gdLst>
                <a:gd name="connsiteX0" fmla="*/ 985235 w 1970470"/>
                <a:gd name="connsiteY0" fmla="*/ 0 h 1523844"/>
                <a:gd name="connsiteX1" fmla="*/ 1970470 w 1970470"/>
                <a:gd name="connsiteY1" fmla="*/ 985235 h 1523844"/>
                <a:gd name="connsiteX2" fmla="*/ 1851557 w 1970470"/>
                <a:gd name="connsiteY2" fmla="*/ 1454856 h 1523844"/>
                <a:gd name="connsiteX3" fmla="*/ 1809646 w 1970470"/>
                <a:gd name="connsiteY3" fmla="*/ 1523844 h 1523844"/>
                <a:gd name="connsiteX4" fmla="*/ 1380307 w 1970470"/>
                <a:gd name="connsiteY4" fmla="*/ 1523844 h 1523844"/>
                <a:gd name="connsiteX5" fmla="*/ 1458954 w 1970470"/>
                <a:gd name="connsiteY5" fmla="*/ 1458954 h 1523844"/>
                <a:gd name="connsiteX6" fmla="*/ 1655175 w 1970470"/>
                <a:gd name="connsiteY6" fmla="*/ 985235 h 1523844"/>
                <a:gd name="connsiteX7" fmla="*/ 985235 w 1970470"/>
                <a:gd name="connsiteY7" fmla="*/ 315295 h 1523844"/>
                <a:gd name="connsiteX8" fmla="*/ 315295 w 1970470"/>
                <a:gd name="connsiteY8" fmla="*/ 985235 h 1523844"/>
                <a:gd name="connsiteX9" fmla="*/ 511516 w 1970470"/>
                <a:gd name="connsiteY9" fmla="*/ 1458954 h 1523844"/>
                <a:gd name="connsiteX10" fmla="*/ 590163 w 1970470"/>
                <a:gd name="connsiteY10" fmla="*/ 1523844 h 1523844"/>
                <a:gd name="connsiteX11" fmla="*/ 160824 w 1970470"/>
                <a:gd name="connsiteY11" fmla="*/ 1523844 h 1523844"/>
                <a:gd name="connsiteX12" fmla="*/ 118913 w 1970470"/>
                <a:gd name="connsiteY12" fmla="*/ 1454856 h 1523844"/>
                <a:gd name="connsiteX13" fmla="*/ 0 w 1970470"/>
                <a:gd name="connsiteY13" fmla="*/ 985235 h 1523844"/>
                <a:gd name="connsiteX14" fmla="*/ 985235 w 1970470"/>
                <a:gd name="connsiteY14" fmla="*/ 0 h 15238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970470" h="1523844">
                  <a:moveTo>
                    <a:pt x="985235" y="0"/>
                  </a:moveTo>
                  <a:cubicBezTo>
                    <a:pt x="1529365" y="0"/>
                    <a:pt x="1970470" y="441105"/>
                    <a:pt x="1970470" y="985235"/>
                  </a:cubicBezTo>
                  <a:cubicBezTo>
                    <a:pt x="1970470" y="1155276"/>
                    <a:pt x="1927393" y="1315255"/>
                    <a:pt x="1851557" y="1454856"/>
                  </a:cubicBezTo>
                  <a:lnTo>
                    <a:pt x="1809646" y="1523844"/>
                  </a:lnTo>
                  <a:lnTo>
                    <a:pt x="1380307" y="1523844"/>
                  </a:lnTo>
                  <a:lnTo>
                    <a:pt x="1458954" y="1458954"/>
                  </a:lnTo>
                  <a:cubicBezTo>
                    <a:pt x="1580189" y="1337719"/>
                    <a:pt x="1655175" y="1170234"/>
                    <a:pt x="1655175" y="985235"/>
                  </a:cubicBezTo>
                  <a:cubicBezTo>
                    <a:pt x="1655175" y="615237"/>
                    <a:pt x="1355233" y="315295"/>
                    <a:pt x="985235" y="315295"/>
                  </a:cubicBezTo>
                  <a:cubicBezTo>
                    <a:pt x="615237" y="315295"/>
                    <a:pt x="315295" y="615237"/>
                    <a:pt x="315295" y="985235"/>
                  </a:cubicBezTo>
                  <a:cubicBezTo>
                    <a:pt x="315295" y="1170234"/>
                    <a:pt x="390281" y="1337719"/>
                    <a:pt x="511516" y="1458954"/>
                  </a:cubicBezTo>
                  <a:lnTo>
                    <a:pt x="590163" y="1523844"/>
                  </a:lnTo>
                  <a:lnTo>
                    <a:pt x="160824" y="1523844"/>
                  </a:lnTo>
                  <a:lnTo>
                    <a:pt x="118913" y="1454856"/>
                  </a:lnTo>
                  <a:cubicBezTo>
                    <a:pt x="43077" y="1315255"/>
                    <a:pt x="0" y="1155276"/>
                    <a:pt x="0" y="985235"/>
                  </a:cubicBezTo>
                  <a:cubicBezTo>
                    <a:pt x="0" y="441105"/>
                    <a:pt x="441105" y="0"/>
                    <a:pt x="985235" y="0"/>
                  </a:cubicBez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微软雅黑" panose="020B0503020204020204" pitchFamily="34" charset="-122"/>
                <a:ea typeface="微软雅黑" panose="020B0503020204020204" pitchFamily="34" charset="-122"/>
              </a:endParaRPr>
            </a:p>
          </p:txBody>
        </p:sp>
        <p:sp>
          <p:nvSpPr>
            <p:cNvPr id="16" name="任意多边形 15"/>
            <p:cNvSpPr/>
            <p:nvPr/>
          </p:nvSpPr>
          <p:spPr>
            <a:xfrm>
              <a:off x="7025261" y="3275373"/>
              <a:ext cx="1648822" cy="446626"/>
            </a:xfrm>
            <a:custGeom>
              <a:avLst/>
              <a:gdLst>
                <a:gd name="connsiteX0" fmla="*/ 0 w 1648822"/>
                <a:gd name="connsiteY0" fmla="*/ 0 h 446626"/>
                <a:gd name="connsiteX1" fmla="*/ 429339 w 1648822"/>
                <a:gd name="connsiteY1" fmla="*/ 0 h 446626"/>
                <a:gd name="connsiteX2" fmla="*/ 449841 w 1648822"/>
                <a:gd name="connsiteY2" fmla="*/ 16916 h 446626"/>
                <a:gd name="connsiteX3" fmla="*/ 824411 w 1648822"/>
                <a:gd name="connsiteY3" fmla="*/ 131331 h 446626"/>
                <a:gd name="connsiteX4" fmla="*/ 1198981 w 1648822"/>
                <a:gd name="connsiteY4" fmla="*/ 16916 h 446626"/>
                <a:gd name="connsiteX5" fmla="*/ 1219483 w 1648822"/>
                <a:gd name="connsiteY5" fmla="*/ 0 h 446626"/>
                <a:gd name="connsiteX6" fmla="*/ 1648822 w 1648822"/>
                <a:gd name="connsiteY6" fmla="*/ 0 h 446626"/>
                <a:gd name="connsiteX7" fmla="*/ 1641383 w 1648822"/>
                <a:gd name="connsiteY7" fmla="*/ 12245 h 446626"/>
                <a:gd name="connsiteX8" fmla="*/ 824411 w 1648822"/>
                <a:gd name="connsiteY8" fmla="*/ 446626 h 446626"/>
                <a:gd name="connsiteX9" fmla="*/ 7439 w 1648822"/>
                <a:gd name="connsiteY9" fmla="*/ 12245 h 446626"/>
                <a:gd name="connsiteX10" fmla="*/ 0 w 1648822"/>
                <a:gd name="connsiteY10" fmla="*/ 0 h 44662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48822" h="446626">
                  <a:moveTo>
                    <a:pt x="0" y="0"/>
                  </a:moveTo>
                  <a:lnTo>
                    <a:pt x="429339" y="0"/>
                  </a:lnTo>
                  <a:lnTo>
                    <a:pt x="449841" y="16916"/>
                  </a:lnTo>
                  <a:cubicBezTo>
                    <a:pt x="556764" y="89152"/>
                    <a:pt x="685662" y="131331"/>
                    <a:pt x="824411" y="131331"/>
                  </a:cubicBezTo>
                  <a:cubicBezTo>
                    <a:pt x="963160" y="131331"/>
                    <a:pt x="1092058" y="89152"/>
                    <a:pt x="1198981" y="16916"/>
                  </a:cubicBezTo>
                  <a:lnTo>
                    <a:pt x="1219483" y="0"/>
                  </a:lnTo>
                  <a:lnTo>
                    <a:pt x="1648822" y="0"/>
                  </a:lnTo>
                  <a:lnTo>
                    <a:pt x="1641383" y="12245"/>
                  </a:lnTo>
                  <a:cubicBezTo>
                    <a:pt x="1464329" y="274319"/>
                    <a:pt x="1164492" y="446626"/>
                    <a:pt x="824411" y="446626"/>
                  </a:cubicBezTo>
                  <a:cubicBezTo>
                    <a:pt x="484330" y="446626"/>
                    <a:pt x="184493" y="274319"/>
                    <a:pt x="7439" y="12245"/>
                  </a:cubicBezTo>
                  <a:lnTo>
                    <a:pt x="0" y="0"/>
                  </a:lnTo>
                  <a:close/>
                </a:path>
              </a:pathLst>
            </a:cu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微软雅黑" panose="020B0503020204020204" pitchFamily="34" charset="-122"/>
                <a:ea typeface="微软雅黑" panose="020B0503020204020204" pitchFamily="34" charset="-122"/>
              </a:endParaRPr>
            </a:p>
          </p:txBody>
        </p:sp>
      </p:grpSp>
      <p:sp>
        <p:nvSpPr>
          <p:cNvPr id="17" name="TextBox 59"/>
          <p:cNvSpPr txBox="1">
            <a:spLocks noChangeArrowheads="1"/>
          </p:cNvSpPr>
          <p:nvPr/>
        </p:nvSpPr>
        <p:spPr bwMode="auto">
          <a:xfrm flipH="1">
            <a:off x="1884932" y="1406341"/>
            <a:ext cx="1941515" cy="253910"/>
          </a:xfrm>
          <a:prstGeom prst="rect">
            <a:avLst/>
          </a:prstGeom>
          <a:noFill/>
          <a:ln>
            <a:noFill/>
          </a:ln>
          <a:extLst/>
        </p:spPr>
        <p:txBody>
          <a:bodyPr wrap="square" lIns="68573" tIns="34287" rIns="68573" bIns="34287">
            <a:spAutoFit/>
          </a:bodyPr>
          <a:lstStyle>
            <a:lvl1pPr eaLnBrk="0" hangingPunct="0">
              <a:defRPr>
                <a:solidFill>
                  <a:schemeClr val="tx1"/>
                </a:solidFill>
                <a:latin typeface="Arial" charset="0"/>
                <a:ea typeface="宋体" charset="-122"/>
              </a:defRPr>
            </a:lvl1pPr>
            <a:lvl2pPr marL="742950" indent="-285750" eaLnBrk="0" hangingPunct="0">
              <a:defRPr>
                <a:solidFill>
                  <a:schemeClr val="tx1"/>
                </a:solidFill>
                <a:latin typeface="Arial" charset="0"/>
                <a:ea typeface="宋体" charset="-122"/>
              </a:defRPr>
            </a:lvl2pPr>
            <a:lvl3pPr marL="1143000" indent="-228600" eaLnBrk="0" hangingPunct="0">
              <a:defRPr>
                <a:solidFill>
                  <a:schemeClr val="tx1"/>
                </a:solidFill>
                <a:latin typeface="Arial" charset="0"/>
                <a:ea typeface="宋体" charset="-122"/>
              </a:defRPr>
            </a:lvl3pPr>
            <a:lvl4pPr marL="1600200" indent="-228600" eaLnBrk="0" hangingPunct="0">
              <a:defRPr>
                <a:solidFill>
                  <a:schemeClr val="tx1"/>
                </a:solidFill>
                <a:latin typeface="Arial" charset="0"/>
                <a:ea typeface="宋体" charset="-122"/>
              </a:defRPr>
            </a:lvl4pPr>
            <a:lvl5pPr marL="2057400" indent="-228600" eaLnBrk="0" hangingPunct="0">
              <a:defRPr>
                <a:solidFill>
                  <a:schemeClr val="tx1"/>
                </a:solidFill>
                <a:latin typeface="Arial" charset="0"/>
                <a:ea typeface="宋体" charset="-122"/>
              </a:defRPr>
            </a:lvl5pPr>
            <a:lvl6pPr marL="2514600" indent="-228600" eaLnBrk="0" fontAlgn="base" hangingPunct="0">
              <a:spcBef>
                <a:spcPct val="0"/>
              </a:spcBef>
              <a:spcAft>
                <a:spcPct val="0"/>
              </a:spcAft>
              <a:defRPr>
                <a:solidFill>
                  <a:schemeClr val="tx1"/>
                </a:solidFill>
                <a:latin typeface="Arial" charset="0"/>
                <a:ea typeface="宋体" charset="-122"/>
              </a:defRPr>
            </a:lvl6pPr>
            <a:lvl7pPr marL="2971800" indent="-228600" eaLnBrk="0" fontAlgn="base" hangingPunct="0">
              <a:spcBef>
                <a:spcPct val="0"/>
              </a:spcBef>
              <a:spcAft>
                <a:spcPct val="0"/>
              </a:spcAft>
              <a:defRPr>
                <a:solidFill>
                  <a:schemeClr val="tx1"/>
                </a:solidFill>
                <a:latin typeface="Arial" charset="0"/>
                <a:ea typeface="宋体" charset="-122"/>
              </a:defRPr>
            </a:lvl7pPr>
            <a:lvl8pPr marL="3429000" indent="-228600" eaLnBrk="0" fontAlgn="base" hangingPunct="0">
              <a:spcBef>
                <a:spcPct val="0"/>
              </a:spcBef>
              <a:spcAft>
                <a:spcPct val="0"/>
              </a:spcAft>
              <a:defRPr>
                <a:solidFill>
                  <a:schemeClr val="tx1"/>
                </a:solidFill>
                <a:latin typeface="Arial" charset="0"/>
                <a:ea typeface="宋体" charset="-122"/>
              </a:defRPr>
            </a:lvl8pPr>
            <a:lvl9pPr marL="3886200" indent="-228600" eaLnBrk="0" fontAlgn="base" hangingPunct="0">
              <a:spcBef>
                <a:spcPct val="0"/>
              </a:spcBef>
              <a:spcAft>
                <a:spcPct val="0"/>
              </a:spcAft>
              <a:defRPr>
                <a:solidFill>
                  <a:schemeClr val="tx1"/>
                </a:solidFill>
                <a:latin typeface="Arial" charset="0"/>
                <a:ea typeface="宋体" charset="-122"/>
              </a:defRPr>
            </a:lvl9pPr>
          </a:lstStyle>
          <a:p>
            <a:pPr algn="r"/>
            <a:r>
              <a:rPr lang="zh-CN" altLang="en-US" sz="1200" dirty="0" smtClean="0">
                <a:solidFill>
                  <a:schemeClr val="tx1">
                    <a:lumMod val="75000"/>
                    <a:lumOff val="25000"/>
                  </a:schemeClr>
                </a:solidFill>
                <a:latin typeface="微软雅黑" pitchFamily="34" charset="-122"/>
                <a:ea typeface="微软雅黑" pitchFamily="34" charset="-122"/>
              </a:rPr>
              <a:t>点击添加标题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18" name="矩形 17"/>
          <p:cNvSpPr>
            <a:spLocks noChangeArrowheads="1"/>
          </p:cNvSpPr>
          <p:nvPr/>
        </p:nvSpPr>
        <p:spPr bwMode="auto">
          <a:xfrm>
            <a:off x="1013911" y="1686044"/>
            <a:ext cx="2977724" cy="542835"/>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p>
            <a:pPr>
              <a:lnSpc>
                <a:spcPct val="114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a:t>
            </a:r>
            <a:endParaRPr lang="zh-CN" altLang="en-US" sz="900" dirty="0">
              <a:solidFill>
                <a:schemeClr val="tx1">
                  <a:lumMod val="50000"/>
                  <a:lumOff val="50000"/>
                </a:schemeClr>
              </a:solidFill>
            </a:endParaRPr>
          </a:p>
        </p:txBody>
      </p:sp>
      <p:sp>
        <p:nvSpPr>
          <p:cNvPr id="19" name="TextBox 59"/>
          <p:cNvSpPr txBox="1">
            <a:spLocks noChangeArrowheads="1"/>
          </p:cNvSpPr>
          <p:nvPr/>
        </p:nvSpPr>
        <p:spPr bwMode="auto">
          <a:xfrm flipH="1">
            <a:off x="6408204" y="3453096"/>
            <a:ext cx="1941515" cy="253910"/>
          </a:xfrm>
          <a:prstGeom prst="rect">
            <a:avLst/>
          </a:prstGeom>
          <a:noFill/>
          <a:ln>
            <a:noFill/>
          </a:ln>
          <a:extLst/>
        </p:spPr>
        <p:txBody>
          <a:bodyPr wrap="square" lIns="68573" tIns="34287" rIns="68573" bIns="34287">
            <a:spAutoFit/>
          </a:bodyPr>
          <a:lstStyle>
            <a:lvl1pPr eaLnBrk="0" hangingPunct="0">
              <a:defRPr>
                <a:solidFill>
                  <a:schemeClr val="tx1"/>
                </a:solidFill>
                <a:latin typeface="Arial" charset="0"/>
                <a:ea typeface="宋体" charset="-122"/>
              </a:defRPr>
            </a:lvl1pPr>
            <a:lvl2pPr marL="742950" indent="-285750" eaLnBrk="0" hangingPunct="0">
              <a:defRPr>
                <a:solidFill>
                  <a:schemeClr val="tx1"/>
                </a:solidFill>
                <a:latin typeface="Arial" charset="0"/>
                <a:ea typeface="宋体" charset="-122"/>
              </a:defRPr>
            </a:lvl2pPr>
            <a:lvl3pPr marL="1143000" indent="-228600" eaLnBrk="0" hangingPunct="0">
              <a:defRPr>
                <a:solidFill>
                  <a:schemeClr val="tx1"/>
                </a:solidFill>
                <a:latin typeface="Arial" charset="0"/>
                <a:ea typeface="宋体" charset="-122"/>
              </a:defRPr>
            </a:lvl3pPr>
            <a:lvl4pPr marL="1600200" indent="-228600" eaLnBrk="0" hangingPunct="0">
              <a:defRPr>
                <a:solidFill>
                  <a:schemeClr val="tx1"/>
                </a:solidFill>
                <a:latin typeface="Arial" charset="0"/>
                <a:ea typeface="宋体" charset="-122"/>
              </a:defRPr>
            </a:lvl4pPr>
            <a:lvl5pPr marL="2057400" indent="-228600" eaLnBrk="0" hangingPunct="0">
              <a:defRPr>
                <a:solidFill>
                  <a:schemeClr val="tx1"/>
                </a:solidFill>
                <a:latin typeface="Arial" charset="0"/>
                <a:ea typeface="宋体" charset="-122"/>
              </a:defRPr>
            </a:lvl5pPr>
            <a:lvl6pPr marL="2514600" indent="-228600" eaLnBrk="0" fontAlgn="base" hangingPunct="0">
              <a:spcBef>
                <a:spcPct val="0"/>
              </a:spcBef>
              <a:spcAft>
                <a:spcPct val="0"/>
              </a:spcAft>
              <a:defRPr>
                <a:solidFill>
                  <a:schemeClr val="tx1"/>
                </a:solidFill>
                <a:latin typeface="Arial" charset="0"/>
                <a:ea typeface="宋体" charset="-122"/>
              </a:defRPr>
            </a:lvl6pPr>
            <a:lvl7pPr marL="2971800" indent="-228600" eaLnBrk="0" fontAlgn="base" hangingPunct="0">
              <a:spcBef>
                <a:spcPct val="0"/>
              </a:spcBef>
              <a:spcAft>
                <a:spcPct val="0"/>
              </a:spcAft>
              <a:defRPr>
                <a:solidFill>
                  <a:schemeClr val="tx1"/>
                </a:solidFill>
                <a:latin typeface="Arial" charset="0"/>
                <a:ea typeface="宋体" charset="-122"/>
              </a:defRPr>
            </a:lvl7pPr>
            <a:lvl8pPr marL="3429000" indent="-228600" eaLnBrk="0" fontAlgn="base" hangingPunct="0">
              <a:spcBef>
                <a:spcPct val="0"/>
              </a:spcBef>
              <a:spcAft>
                <a:spcPct val="0"/>
              </a:spcAft>
              <a:defRPr>
                <a:solidFill>
                  <a:schemeClr val="tx1"/>
                </a:solidFill>
                <a:latin typeface="Arial" charset="0"/>
                <a:ea typeface="宋体" charset="-122"/>
              </a:defRPr>
            </a:lvl8pPr>
            <a:lvl9pPr marL="3886200" indent="-228600" eaLnBrk="0" fontAlgn="base" hangingPunct="0">
              <a:spcBef>
                <a:spcPct val="0"/>
              </a:spcBef>
              <a:spcAft>
                <a:spcPct val="0"/>
              </a:spcAft>
              <a:defRPr>
                <a:solidFill>
                  <a:schemeClr val="tx1"/>
                </a:solidFill>
                <a:latin typeface="Arial" charset="0"/>
                <a:ea typeface="宋体" charset="-122"/>
              </a:defRPr>
            </a:lvl9pPr>
          </a:lstStyle>
          <a:p>
            <a:r>
              <a:rPr lang="zh-CN" altLang="en-US" sz="1200" dirty="0" smtClean="0">
                <a:solidFill>
                  <a:schemeClr val="tx1">
                    <a:lumMod val="75000"/>
                    <a:lumOff val="25000"/>
                  </a:schemeClr>
                </a:solidFill>
                <a:latin typeface="微软雅黑" pitchFamily="34" charset="-122"/>
                <a:ea typeface="微软雅黑" pitchFamily="34" charset="-122"/>
              </a:rPr>
              <a:t>点击添加标题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20" name="矩形 17"/>
          <p:cNvSpPr>
            <a:spLocks noChangeArrowheads="1"/>
          </p:cNvSpPr>
          <p:nvPr/>
        </p:nvSpPr>
        <p:spPr bwMode="auto">
          <a:xfrm>
            <a:off x="6437934" y="3742734"/>
            <a:ext cx="1940716" cy="542835"/>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p>
            <a:pPr>
              <a:lnSpc>
                <a:spcPct val="114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a:t>
            </a:r>
            <a:endParaRPr lang="zh-CN" altLang="en-US" sz="900" dirty="0">
              <a:solidFill>
                <a:schemeClr val="tx1">
                  <a:lumMod val="50000"/>
                  <a:lumOff val="50000"/>
                </a:schemeClr>
              </a:solidFill>
            </a:endParaRPr>
          </a:p>
        </p:txBody>
      </p:sp>
      <p:sp>
        <p:nvSpPr>
          <p:cNvPr id="21" name="TextBox 59"/>
          <p:cNvSpPr txBox="1">
            <a:spLocks noChangeArrowheads="1"/>
          </p:cNvSpPr>
          <p:nvPr/>
        </p:nvSpPr>
        <p:spPr bwMode="auto">
          <a:xfrm flipH="1">
            <a:off x="395536" y="3430213"/>
            <a:ext cx="1941515" cy="253910"/>
          </a:xfrm>
          <a:prstGeom prst="rect">
            <a:avLst/>
          </a:prstGeom>
          <a:noFill/>
          <a:ln>
            <a:noFill/>
          </a:ln>
          <a:extLst/>
        </p:spPr>
        <p:txBody>
          <a:bodyPr wrap="square" lIns="68573" tIns="34287" rIns="68573" bIns="34287">
            <a:spAutoFit/>
          </a:bodyPr>
          <a:lstStyle>
            <a:lvl1pPr eaLnBrk="0" hangingPunct="0">
              <a:defRPr>
                <a:solidFill>
                  <a:schemeClr val="tx1"/>
                </a:solidFill>
                <a:latin typeface="Arial" charset="0"/>
                <a:ea typeface="宋体" charset="-122"/>
              </a:defRPr>
            </a:lvl1pPr>
            <a:lvl2pPr marL="742950" indent="-285750" eaLnBrk="0" hangingPunct="0">
              <a:defRPr>
                <a:solidFill>
                  <a:schemeClr val="tx1"/>
                </a:solidFill>
                <a:latin typeface="Arial" charset="0"/>
                <a:ea typeface="宋体" charset="-122"/>
              </a:defRPr>
            </a:lvl2pPr>
            <a:lvl3pPr marL="1143000" indent="-228600" eaLnBrk="0" hangingPunct="0">
              <a:defRPr>
                <a:solidFill>
                  <a:schemeClr val="tx1"/>
                </a:solidFill>
                <a:latin typeface="Arial" charset="0"/>
                <a:ea typeface="宋体" charset="-122"/>
              </a:defRPr>
            </a:lvl3pPr>
            <a:lvl4pPr marL="1600200" indent="-228600" eaLnBrk="0" hangingPunct="0">
              <a:defRPr>
                <a:solidFill>
                  <a:schemeClr val="tx1"/>
                </a:solidFill>
                <a:latin typeface="Arial" charset="0"/>
                <a:ea typeface="宋体" charset="-122"/>
              </a:defRPr>
            </a:lvl4pPr>
            <a:lvl5pPr marL="2057400" indent="-228600" eaLnBrk="0" hangingPunct="0">
              <a:defRPr>
                <a:solidFill>
                  <a:schemeClr val="tx1"/>
                </a:solidFill>
                <a:latin typeface="Arial" charset="0"/>
                <a:ea typeface="宋体" charset="-122"/>
              </a:defRPr>
            </a:lvl5pPr>
            <a:lvl6pPr marL="2514600" indent="-228600" eaLnBrk="0" fontAlgn="base" hangingPunct="0">
              <a:spcBef>
                <a:spcPct val="0"/>
              </a:spcBef>
              <a:spcAft>
                <a:spcPct val="0"/>
              </a:spcAft>
              <a:defRPr>
                <a:solidFill>
                  <a:schemeClr val="tx1"/>
                </a:solidFill>
                <a:latin typeface="Arial" charset="0"/>
                <a:ea typeface="宋体" charset="-122"/>
              </a:defRPr>
            </a:lvl6pPr>
            <a:lvl7pPr marL="2971800" indent="-228600" eaLnBrk="0" fontAlgn="base" hangingPunct="0">
              <a:spcBef>
                <a:spcPct val="0"/>
              </a:spcBef>
              <a:spcAft>
                <a:spcPct val="0"/>
              </a:spcAft>
              <a:defRPr>
                <a:solidFill>
                  <a:schemeClr val="tx1"/>
                </a:solidFill>
                <a:latin typeface="Arial" charset="0"/>
                <a:ea typeface="宋体" charset="-122"/>
              </a:defRPr>
            </a:lvl7pPr>
            <a:lvl8pPr marL="3429000" indent="-228600" eaLnBrk="0" fontAlgn="base" hangingPunct="0">
              <a:spcBef>
                <a:spcPct val="0"/>
              </a:spcBef>
              <a:spcAft>
                <a:spcPct val="0"/>
              </a:spcAft>
              <a:defRPr>
                <a:solidFill>
                  <a:schemeClr val="tx1"/>
                </a:solidFill>
                <a:latin typeface="Arial" charset="0"/>
                <a:ea typeface="宋体" charset="-122"/>
              </a:defRPr>
            </a:lvl8pPr>
            <a:lvl9pPr marL="3886200" indent="-228600" eaLnBrk="0" fontAlgn="base" hangingPunct="0">
              <a:spcBef>
                <a:spcPct val="0"/>
              </a:spcBef>
              <a:spcAft>
                <a:spcPct val="0"/>
              </a:spcAft>
              <a:defRPr>
                <a:solidFill>
                  <a:schemeClr val="tx1"/>
                </a:solidFill>
                <a:latin typeface="Arial" charset="0"/>
                <a:ea typeface="宋体" charset="-122"/>
              </a:defRPr>
            </a:lvl9pPr>
          </a:lstStyle>
          <a:p>
            <a:pPr algn="r"/>
            <a:r>
              <a:rPr lang="zh-CN" altLang="en-US" sz="1200" dirty="0" smtClean="0">
                <a:solidFill>
                  <a:schemeClr val="tx1">
                    <a:lumMod val="75000"/>
                    <a:lumOff val="25000"/>
                  </a:schemeClr>
                </a:solidFill>
                <a:latin typeface="微软雅黑" pitchFamily="34" charset="-122"/>
                <a:ea typeface="微软雅黑" pitchFamily="34" charset="-122"/>
              </a:rPr>
              <a:t>点击添加标题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22" name="矩形 17"/>
          <p:cNvSpPr>
            <a:spLocks noChangeArrowheads="1"/>
          </p:cNvSpPr>
          <p:nvPr/>
        </p:nvSpPr>
        <p:spPr bwMode="auto">
          <a:xfrm>
            <a:off x="323528" y="3719852"/>
            <a:ext cx="2085567" cy="69172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p>
            <a:pPr algn="r">
              <a:lnSpc>
                <a:spcPct val="114000"/>
              </a:lnSpc>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a:t>
            </a:r>
            <a:r>
              <a:rPr lang="zh-CN" altLang="en-US" sz="900" dirty="0" smtClean="0">
                <a:solidFill>
                  <a:schemeClr val="tx1">
                    <a:lumMod val="50000"/>
                    <a:lumOff val="50000"/>
                  </a:schemeClr>
                </a:solidFill>
                <a:sym typeface="微软雅黑" pitchFamily="34" charset="-122"/>
              </a:rPr>
              <a:t>在此录入图表的描述说明。</a:t>
            </a:r>
          </a:p>
          <a:p>
            <a:pPr algn="r">
              <a:lnSpc>
                <a:spcPct val="114000"/>
              </a:lnSpc>
            </a:pPr>
            <a:endParaRPr lang="zh-CN" altLang="en-US" sz="900" dirty="0">
              <a:solidFill>
                <a:schemeClr val="tx1">
                  <a:lumMod val="50000"/>
                  <a:lumOff val="50000"/>
                </a:schemeClr>
              </a:solidFill>
            </a:endParaRPr>
          </a:p>
        </p:txBody>
      </p:sp>
    </p:spTree>
    <p:extLst>
      <p:ext uri="{BB962C8B-B14F-4D97-AF65-F5344CB8AC3E}">
        <p14:creationId xmlns="" xmlns:p14="http://schemas.microsoft.com/office/powerpoint/2010/main" val="2729180708"/>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par>
                                <p:cTn id="8" presetID="22" presetClass="entr" presetSubtype="4" fill="hold" nodeType="withEffect">
                                  <p:stCondLst>
                                    <p:cond delay="450"/>
                                  </p:stCondLst>
                                  <p:childTnLst>
                                    <p:set>
                                      <p:cBhvr>
                                        <p:cTn id="9" dur="1" fill="hold">
                                          <p:stCondLst>
                                            <p:cond delay="0"/>
                                          </p:stCondLst>
                                        </p:cTn>
                                        <p:tgtEl>
                                          <p:spTgt spid="4"/>
                                        </p:tgtEl>
                                        <p:attrNameLst>
                                          <p:attrName>style.visibility</p:attrName>
                                        </p:attrNameLst>
                                      </p:cBhvr>
                                      <p:to>
                                        <p:strVal val="visible"/>
                                      </p:to>
                                    </p:set>
                                    <p:animEffect transition="in" filter="wipe(down)">
                                      <p:cBhvr>
                                        <p:cTn id="10" dur="500"/>
                                        <p:tgtEl>
                                          <p:spTgt spid="4"/>
                                        </p:tgtEl>
                                      </p:cBhvr>
                                    </p:animEffect>
                                  </p:childTnLst>
                                </p:cTn>
                              </p:par>
                              <p:par>
                                <p:cTn id="11" presetID="22" presetClass="entr" presetSubtype="8" fill="hold" grpId="0" nodeType="withEffect">
                                  <p:stCondLst>
                                    <p:cond delay="250"/>
                                  </p:stCondLst>
                                  <p:childTnLst>
                                    <p:set>
                                      <p:cBhvr>
                                        <p:cTn id="12" dur="1" fill="hold">
                                          <p:stCondLst>
                                            <p:cond delay="0"/>
                                          </p:stCondLst>
                                        </p:cTn>
                                        <p:tgtEl>
                                          <p:spTgt spid="7"/>
                                        </p:tgtEl>
                                        <p:attrNameLst>
                                          <p:attrName>style.visibility</p:attrName>
                                        </p:attrNameLst>
                                      </p:cBhvr>
                                      <p:to>
                                        <p:strVal val="visible"/>
                                      </p:to>
                                    </p:set>
                                    <p:animEffect transition="in" filter="wipe(left)">
                                      <p:cBhvr>
                                        <p:cTn id="13" dur="500"/>
                                        <p:tgtEl>
                                          <p:spTgt spid="7"/>
                                        </p:tgtEl>
                                      </p:cBhvr>
                                    </p:animEffect>
                                  </p:childTnLst>
                                </p:cTn>
                              </p:par>
                              <p:par>
                                <p:cTn id="14" presetID="22" presetClass="entr" presetSubtype="1" fill="hold" nodeType="withEffect">
                                  <p:stCondLst>
                                    <p:cond delay="700"/>
                                  </p:stCondLst>
                                  <p:childTnLst>
                                    <p:set>
                                      <p:cBhvr>
                                        <p:cTn id="15" dur="1" fill="hold">
                                          <p:stCondLst>
                                            <p:cond delay="0"/>
                                          </p:stCondLst>
                                        </p:cTn>
                                        <p:tgtEl>
                                          <p:spTgt spid="9"/>
                                        </p:tgtEl>
                                        <p:attrNameLst>
                                          <p:attrName>style.visibility</p:attrName>
                                        </p:attrNameLst>
                                      </p:cBhvr>
                                      <p:to>
                                        <p:strVal val="visible"/>
                                      </p:to>
                                    </p:set>
                                    <p:animEffect transition="in" filter="wipe(up)">
                                      <p:cBhvr>
                                        <p:cTn id="16" dur="500"/>
                                        <p:tgtEl>
                                          <p:spTgt spid="9"/>
                                        </p:tgtEl>
                                      </p:cBhvr>
                                    </p:animEffect>
                                  </p:childTnLst>
                                </p:cTn>
                              </p:par>
                              <p:par>
                                <p:cTn id="17" presetID="22" presetClass="entr" presetSubtype="2" fill="hold" grpId="0" nodeType="withEffect">
                                  <p:stCondLst>
                                    <p:cond delay="250"/>
                                  </p:stCondLst>
                                  <p:childTnLst>
                                    <p:set>
                                      <p:cBhvr>
                                        <p:cTn id="18" dur="1" fill="hold">
                                          <p:stCondLst>
                                            <p:cond delay="0"/>
                                          </p:stCondLst>
                                        </p:cTn>
                                        <p:tgtEl>
                                          <p:spTgt spid="12"/>
                                        </p:tgtEl>
                                        <p:attrNameLst>
                                          <p:attrName>style.visibility</p:attrName>
                                        </p:attrNameLst>
                                      </p:cBhvr>
                                      <p:to>
                                        <p:strVal val="visible"/>
                                      </p:to>
                                    </p:set>
                                    <p:animEffect transition="in" filter="wipe(right)">
                                      <p:cBhvr>
                                        <p:cTn id="19" dur="500"/>
                                        <p:tgtEl>
                                          <p:spTgt spid="12"/>
                                        </p:tgtEl>
                                      </p:cBhvr>
                                    </p:animEffect>
                                  </p:childTnLst>
                                </p:cTn>
                              </p:par>
                              <p:par>
                                <p:cTn id="20" presetID="22" presetClass="entr" presetSubtype="1" fill="hold" nodeType="withEffect">
                                  <p:stCondLst>
                                    <p:cond delay="700"/>
                                  </p:stCondLst>
                                  <p:childTnLst>
                                    <p:set>
                                      <p:cBhvr>
                                        <p:cTn id="21" dur="1" fill="hold">
                                          <p:stCondLst>
                                            <p:cond delay="0"/>
                                          </p:stCondLst>
                                        </p:cTn>
                                        <p:tgtEl>
                                          <p:spTgt spid="14"/>
                                        </p:tgtEl>
                                        <p:attrNameLst>
                                          <p:attrName>style.visibility</p:attrName>
                                        </p:attrNameLst>
                                      </p:cBhvr>
                                      <p:to>
                                        <p:strVal val="visible"/>
                                      </p:to>
                                    </p:set>
                                    <p:animEffect transition="in" filter="wipe(up)">
                                      <p:cBhvr>
                                        <p:cTn id="22" dur="500"/>
                                        <p:tgtEl>
                                          <p:spTgt spid="14"/>
                                        </p:tgtEl>
                                      </p:cBhvr>
                                    </p:animEffect>
                                  </p:childTnLst>
                                </p:cTn>
                              </p:par>
                            </p:childTnLst>
                          </p:cTn>
                        </p:par>
                        <p:par>
                          <p:cTn id="23" fill="hold">
                            <p:stCondLst>
                              <p:cond delay="1200"/>
                            </p:stCondLst>
                            <p:childTnLst>
                              <p:par>
                                <p:cTn id="24" presetID="10" presetClass="entr" presetSubtype="0" fill="hold" grpId="0" nodeType="afterEffect">
                                  <p:stCondLst>
                                    <p:cond delay="0"/>
                                  </p:stCondLst>
                                  <p:childTnLst>
                                    <p:set>
                                      <p:cBhvr>
                                        <p:cTn id="25" dur="1" fill="hold">
                                          <p:stCondLst>
                                            <p:cond delay="0"/>
                                          </p:stCondLst>
                                        </p:cTn>
                                        <p:tgtEl>
                                          <p:spTgt spid="3"/>
                                        </p:tgtEl>
                                        <p:attrNameLst>
                                          <p:attrName>style.visibility</p:attrName>
                                        </p:attrNameLst>
                                      </p:cBhvr>
                                      <p:to>
                                        <p:strVal val="visible"/>
                                      </p:to>
                                    </p:set>
                                    <p:animEffect transition="in" filter="fade">
                                      <p:cBhvr>
                                        <p:cTn id="26" dur="500"/>
                                        <p:tgtEl>
                                          <p:spTgt spid="3"/>
                                        </p:tgtEl>
                                      </p:cBhvr>
                                    </p:animEffect>
                                  </p:childTnLst>
                                </p:cTn>
                              </p:par>
                              <p:par>
                                <p:cTn id="27" presetID="10" presetClass="entr" presetSubtype="0" fill="hold" grpId="0" nodeType="withEffect">
                                  <p:stCondLst>
                                    <p:cond delay="0"/>
                                  </p:stCondLst>
                                  <p:childTnLst>
                                    <p:set>
                                      <p:cBhvr>
                                        <p:cTn id="28" dur="1" fill="hold">
                                          <p:stCondLst>
                                            <p:cond delay="0"/>
                                          </p:stCondLst>
                                        </p:cTn>
                                        <p:tgtEl>
                                          <p:spTgt spid="8"/>
                                        </p:tgtEl>
                                        <p:attrNameLst>
                                          <p:attrName>style.visibility</p:attrName>
                                        </p:attrNameLst>
                                      </p:cBhvr>
                                      <p:to>
                                        <p:strVal val="visible"/>
                                      </p:to>
                                    </p:set>
                                    <p:animEffect transition="in" filter="fade">
                                      <p:cBhvr>
                                        <p:cTn id="29" dur="500"/>
                                        <p:tgtEl>
                                          <p:spTgt spid="8"/>
                                        </p:tgtEl>
                                      </p:cBhvr>
                                    </p:animEffect>
                                  </p:childTnLst>
                                </p:cTn>
                              </p:par>
                              <p:par>
                                <p:cTn id="30" presetID="10" presetClass="entr" presetSubtype="0" fill="hold" grpId="0" nodeType="withEffect">
                                  <p:stCondLst>
                                    <p:cond delay="0"/>
                                  </p:stCondLst>
                                  <p:childTnLst>
                                    <p:set>
                                      <p:cBhvr>
                                        <p:cTn id="31" dur="1" fill="hold">
                                          <p:stCondLst>
                                            <p:cond delay="0"/>
                                          </p:stCondLst>
                                        </p:cTn>
                                        <p:tgtEl>
                                          <p:spTgt spid="13"/>
                                        </p:tgtEl>
                                        <p:attrNameLst>
                                          <p:attrName>style.visibility</p:attrName>
                                        </p:attrNameLst>
                                      </p:cBhvr>
                                      <p:to>
                                        <p:strVal val="visible"/>
                                      </p:to>
                                    </p:set>
                                    <p:animEffect transition="in" filter="fade">
                                      <p:cBhvr>
                                        <p:cTn id="32" dur="500"/>
                                        <p:tgtEl>
                                          <p:spTgt spid="13"/>
                                        </p:tgtEl>
                                      </p:cBhvr>
                                    </p:animEffect>
                                  </p:childTnLst>
                                </p:cTn>
                              </p:par>
                            </p:childTnLst>
                          </p:cTn>
                        </p:par>
                        <p:par>
                          <p:cTn id="33" fill="hold">
                            <p:stCondLst>
                              <p:cond delay="1700"/>
                            </p:stCondLst>
                            <p:childTnLst>
                              <p:par>
                                <p:cTn id="34" presetID="22" presetClass="entr" presetSubtype="2" fill="hold" grpId="0" nodeType="afterEffect">
                                  <p:stCondLst>
                                    <p:cond delay="0"/>
                                  </p:stCondLst>
                                  <p:childTnLst>
                                    <p:set>
                                      <p:cBhvr>
                                        <p:cTn id="35" dur="1" fill="hold">
                                          <p:stCondLst>
                                            <p:cond delay="0"/>
                                          </p:stCondLst>
                                        </p:cTn>
                                        <p:tgtEl>
                                          <p:spTgt spid="17"/>
                                        </p:tgtEl>
                                        <p:attrNameLst>
                                          <p:attrName>style.visibility</p:attrName>
                                        </p:attrNameLst>
                                      </p:cBhvr>
                                      <p:to>
                                        <p:strVal val="visible"/>
                                      </p:to>
                                    </p:set>
                                    <p:animEffect transition="in" filter="wipe(right)">
                                      <p:cBhvr>
                                        <p:cTn id="36" dur="500"/>
                                        <p:tgtEl>
                                          <p:spTgt spid="17"/>
                                        </p:tgtEl>
                                      </p:cBhvr>
                                    </p:animEffect>
                                  </p:childTnLst>
                                </p:cTn>
                              </p:par>
                              <p:par>
                                <p:cTn id="37" presetID="22" presetClass="entr" presetSubtype="2" fill="hold" grpId="0" nodeType="withEffect">
                                  <p:stCondLst>
                                    <p:cond delay="0"/>
                                  </p:stCondLst>
                                  <p:childTnLst>
                                    <p:set>
                                      <p:cBhvr>
                                        <p:cTn id="38" dur="1" fill="hold">
                                          <p:stCondLst>
                                            <p:cond delay="0"/>
                                          </p:stCondLst>
                                        </p:cTn>
                                        <p:tgtEl>
                                          <p:spTgt spid="18"/>
                                        </p:tgtEl>
                                        <p:attrNameLst>
                                          <p:attrName>style.visibility</p:attrName>
                                        </p:attrNameLst>
                                      </p:cBhvr>
                                      <p:to>
                                        <p:strVal val="visible"/>
                                      </p:to>
                                    </p:set>
                                    <p:animEffect transition="in" filter="wipe(right)">
                                      <p:cBhvr>
                                        <p:cTn id="39" dur="500"/>
                                        <p:tgtEl>
                                          <p:spTgt spid="18"/>
                                        </p:tgtEl>
                                      </p:cBhvr>
                                    </p:animEffect>
                                  </p:childTnLst>
                                </p:cTn>
                              </p:par>
                              <p:par>
                                <p:cTn id="40" presetID="22" presetClass="entr" presetSubtype="2" fill="hold" grpId="0" nodeType="withEffect">
                                  <p:stCondLst>
                                    <p:cond delay="0"/>
                                  </p:stCondLst>
                                  <p:childTnLst>
                                    <p:set>
                                      <p:cBhvr>
                                        <p:cTn id="41" dur="1" fill="hold">
                                          <p:stCondLst>
                                            <p:cond delay="0"/>
                                          </p:stCondLst>
                                        </p:cTn>
                                        <p:tgtEl>
                                          <p:spTgt spid="21"/>
                                        </p:tgtEl>
                                        <p:attrNameLst>
                                          <p:attrName>style.visibility</p:attrName>
                                        </p:attrNameLst>
                                      </p:cBhvr>
                                      <p:to>
                                        <p:strVal val="visible"/>
                                      </p:to>
                                    </p:set>
                                    <p:animEffect transition="in" filter="wipe(right)">
                                      <p:cBhvr>
                                        <p:cTn id="42" dur="500"/>
                                        <p:tgtEl>
                                          <p:spTgt spid="21"/>
                                        </p:tgtEl>
                                      </p:cBhvr>
                                    </p:animEffect>
                                  </p:childTnLst>
                                </p:cTn>
                              </p:par>
                              <p:par>
                                <p:cTn id="43" presetID="22" presetClass="entr" presetSubtype="2" fill="hold" grpId="0" nodeType="withEffect">
                                  <p:stCondLst>
                                    <p:cond delay="0"/>
                                  </p:stCondLst>
                                  <p:childTnLst>
                                    <p:set>
                                      <p:cBhvr>
                                        <p:cTn id="44" dur="1" fill="hold">
                                          <p:stCondLst>
                                            <p:cond delay="0"/>
                                          </p:stCondLst>
                                        </p:cTn>
                                        <p:tgtEl>
                                          <p:spTgt spid="22"/>
                                        </p:tgtEl>
                                        <p:attrNameLst>
                                          <p:attrName>style.visibility</p:attrName>
                                        </p:attrNameLst>
                                      </p:cBhvr>
                                      <p:to>
                                        <p:strVal val="visible"/>
                                      </p:to>
                                    </p:set>
                                    <p:animEffect transition="in" filter="wipe(right)">
                                      <p:cBhvr>
                                        <p:cTn id="45" dur="500"/>
                                        <p:tgtEl>
                                          <p:spTgt spid="22"/>
                                        </p:tgtEl>
                                      </p:cBhvr>
                                    </p:animEffect>
                                  </p:childTnLst>
                                </p:cTn>
                              </p:par>
                              <p:par>
                                <p:cTn id="46" presetID="22" presetClass="entr" presetSubtype="8" fill="hold" grpId="0" nodeType="withEffect">
                                  <p:stCondLst>
                                    <p:cond delay="0"/>
                                  </p:stCondLst>
                                  <p:childTnLst>
                                    <p:set>
                                      <p:cBhvr>
                                        <p:cTn id="47" dur="1" fill="hold">
                                          <p:stCondLst>
                                            <p:cond delay="0"/>
                                          </p:stCondLst>
                                        </p:cTn>
                                        <p:tgtEl>
                                          <p:spTgt spid="19"/>
                                        </p:tgtEl>
                                        <p:attrNameLst>
                                          <p:attrName>style.visibility</p:attrName>
                                        </p:attrNameLst>
                                      </p:cBhvr>
                                      <p:to>
                                        <p:strVal val="visible"/>
                                      </p:to>
                                    </p:set>
                                    <p:animEffect transition="in" filter="wipe(left)">
                                      <p:cBhvr>
                                        <p:cTn id="48" dur="500"/>
                                        <p:tgtEl>
                                          <p:spTgt spid="19"/>
                                        </p:tgtEl>
                                      </p:cBhvr>
                                    </p:animEffect>
                                  </p:childTnLst>
                                </p:cTn>
                              </p:par>
                              <p:par>
                                <p:cTn id="49" presetID="22" presetClass="entr" presetSubtype="8" fill="hold" grpId="0" nodeType="withEffect">
                                  <p:stCondLst>
                                    <p:cond delay="0"/>
                                  </p:stCondLst>
                                  <p:childTnLst>
                                    <p:set>
                                      <p:cBhvr>
                                        <p:cTn id="50" dur="1" fill="hold">
                                          <p:stCondLst>
                                            <p:cond delay="0"/>
                                          </p:stCondLst>
                                        </p:cTn>
                                        <p:tgtEl>
                                          <p:spTgt spid="20"/>
                                        </p:tgtEl>
                                        <p:attrNameLst>
                                          <p:attrName>style.visibility</p:attrName>
                                        </p:attrNameLst>
                                      </p:cBhvr>
                                      <p:to>
                                        <p:strVal val="visible"/>
                                      </p:to>
                                    </p:set>
                                    <p:animEffect transition="in" filter="wipe(left)">
                                      <p:cBhvr>
                                        <p:cTn id="51" dur="500"/>
                                        <p:tgtEl>
                                          <p:spTgt spid="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p:bldP spid="7" grpId="0" animBg="1"/>
      <p:bldP spid="8" grpId="0"/>
      <p:bldP spid="12" grpId="0" animBg="1"/>
      <p:bldP spid="13" grpId="0"/>
      <p:bldP spid="17" grpId="0"/>
      <p:bldP spid="18" grpId="0"/>
      <p:bldP spid="19" grpId="0"/>
      <p:bldP spid="20" grpId="0"/>
      <p:bldP spid="21" grpId="0"/>
      <p:bldP spid="22" grpId="0"/>
    </p:bld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6" name="Rectangle 2"/>
          <p:cNvSpPr/>
          <p:nvPr/>
        </p:nvSpPr>
        <p:spPr>
          <a:xfrm>
            <a:off x="4572000" y="1128309"/>
            <a:ext cx="3662363" cy="1750131"/>
          </a:xfrm>
          <a:prstGeom prst="rect">
            <a:avLst/>
          </a:prstGeom>
          <a:blipFill>
            <a:blip r:embed="rId3" cstate="print">
              <a:extLst>
                <a:ext uri="{28A0092B-C50C-407E-A947-70E740481C1C}">
                  <a14:useLocalDpi xmlns="" xmlns:a14="http://schemas.microsoft.com/office/drawing/2010/main"/>
                </a:ext>
              </a:extLst>
            </a:blip>
            <a:srcRect/>
            <a:stretch>
              <a:fillRect/>
            </a:stretch>
          </a:blipFill>
          <a:ln w="28575">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en-US" dirty="0">
              <a:solidFill>
                <a:schemeClr val="bg1">
                  <a:lumMod val="95000"/>
                </a:schemeClr>
              </a:solidFill>
            </a:endParaRPr>
          </a:p>
        </p:txBody>
      </p:sp>
      <p:sp>
        <p:nvSpPr>
          <p:cNvPr id="57" name="Rectangle 3"/>
          <p:cNvSpPr/>
          <p:nvPr/>
        </p:nvSpPr>
        <p:spPr>
          <a:xfrm>
            <a:off x="914400" y="1128309"/>
            <a:ext cx="3657600" cy="1753141"/>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sz="2400" dirty="0">
              <a:solidFill>
                <a:schemeClr val="bg1">
                  <a:lumMod val="95000"/>
                </a:schemeClr>
              </a:solidFill>
            </a:endParaRPr>
          </a:p>
        </p:txBody>
      </p:sp>
      <p:sp>
        <p:nvSpPr>
          <p:cNvPr id="58" name="Oval 4"/>
          <p:cNvSpPr/>
          <p:nvPr/>
        </p:nvSpPr>
        <p:spPr>
          <a:xfrm>
            <a:off x="1259186" y="3013254"/>
            <a:ext cx="717550" cy="720948"/>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sz="2400" dirty="0">
              <a:solidFill>
                <a:schemeClr val="bg1">
                  <a:lumMod val="95000"/>
                </a:schemeClr>
              </a:solidFill>
            </a:endParaRPr>
          </a:p>
        </p:txBody>
      </p:sp>
      <p:sp>
        <p:nvSpPr>
          <p:cNvPr id="60" name="Oval 12"/>
          <p:cNvSpPr/>
          <p:nvPr/>
        </p:nvSpPr>
        <p:spPr>
          <a:xfrm>
            <a:off x="3239562" y="3013254"/>
            <a:ext cx="717550" cy="720948"/>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sz="2400" dirty="0">
              <a:solidFill>
                <a:schemeClr val="bg1">
                  <a:lumMod val="95000"/>
                </a:schemeClr>
              </a:solidFill>
            </a:endParaRPr>
          </a:p>
        </p:txBody>
      </p:sp>
      <p:sp>
        <p:nvSpPr>
          <p:cNvPr id="62" name="Oval 14"/>
          <p:cNvSpPr/>
          <p:nvPr/>
        </p:nvSpPr>
        <p:spPr>
          <a:xfrm>
            <a:off x="5219939" y="3013254"/>
            <a:ext cx="715963" cy="720948"/>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sz="2400" dirty="0">
              <a:solidFill>
                <a:schemeClr val="bg1">
                  <a:lumMod val="95000"/>
                </a:schemeClr>
              </a:solidFill>
            </a:endParaRPr>
          </a:p>
        </p:txBody>
      </p:sp>
      <p:sp>
        <p:nvSpPr>
          <p:cNvPr id="64" name="Oval 16"/>
          <p:cNvSpPr/>
          <p:nvPr/>
        </p:nvSpPr>
        <p:spPr>
          <a:xfrm>
            <a:off x="7198728" y="3013254"/>
            <a:ext cx="715963" cy="720948"/>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rtlCol="0" anchor="ctr"/>
          <a:lstStyle/>
          <a:p>
            <a:pPr algn="ctr"/>
            <a:endParaRPr lang="en-US" sz="2400" dirty="0">
              <a:solidFill>
                <a:schemeClr val="bg1">
                  <a:lumMod val="95000"/>
                </a:schemeClr>
              </a:solidFill>
            </a:endParaRPr>
          </a:p>
        </p:txBody>
      </p:sp>
      <p:grpSp>
        <p:nvGrpSpPr>
          <p:cNvPr id="2" name="Group 20"/>
          <p:cNvGrpSpPr/>
          <p:nvPr/>
        </p:nvGrpSpPr>
        <p:grpSpPr>
          <a:xfrm>
            <a:off x="1427362" y="3169260"/>
            <a:ext cx="401822" cy="404442"/>
            <a:chOff x="7971783" y="2080670"/>
            <a:chExt cx="401822" cy="404317"/>
          </a:xfrm>
          <a:solidFill>
            <a:schemeClr val="bg1"/>
          </a:solidFill>
        </p:grpSpPr>
        <p:sp>
          <p:nvSpPr>
            <p:cNvPr id="69" name="Freeform 42"/>
            <p:cNvSpPr>
              <a:spLocks noEditPoints="1"/>
            </p:cNvSpPr>
            <p:nvPr/>
          </p:nvSpPr>
          <p:spPr bwMode="auto">
            <a:xfrm>
              <a:off x="7971783" y="2080670"/>
              <a:ext cx="401822" cy="404317"/>
            </a:xfrm>
            <a:custGeom>
              <a:avLst/>
              <a:gdLst>
                <a:gd name="T0" fmla="*/ 60 w 121"/>
                <a:gd name="T1" fmla="*/ 0 h 121"/>
                <a:gd name="T2" fmla="*/ 0 w 121"/>
                <a:gd name="T3" fmla="*/ 61 h 121"/>
                <a:gd name="T4" fmla="*/ 60 w 121"/>
                <a:gd name="T5" fmla="*/ 121 h 121"/>
                <a:gd name="T6" fmla="*/ 121 w 121"/>
                <a:gd name="T7" fmla="*/ 61 h 121"/>
                <a:gd name="T8" fmla="*/ 60 w 121"/>
                <a:gd name="T9" fmla="*/ 0 h 121"/>
                <a:gd name="T10" fmla="*/ 60 w 121"/>
                <a:gd name="T11" fmla="*/ 111 h 121"/>
                <a:gd name="T12" fmla="*/ 10 w 121"/>
                <a:gd name="T13" fmla="*/ 61 h 121"/>
                <a:gd name="T14" fmla="*/ 60 w 121"/>
                <a:gd name="T15" fmla="*/ 10 h 121"/>
                <a:gd name="T16" fmla="*/ 111 w 121"/>
                <a:gd name="T17" fmla="*/ 61 h 121"/>
                <a:gd name="T18" fmla="*/ 60 w 121"/>
                <a:gd name="T19" fmla="*/ 111 h 1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21" h="121">
                  <a:moveTo>
                    <a:pt x="60" y="0"/>
                  </a:moveTo>
                  <a:cubicBezTo>
                    <a:pt x="27" y="0"/>
                    <a:pt x="0" y="27"/>
                    <a:pt x="0" y="61"/>
                  </a:cubicBezTo>
                  <a:cubicBezTo>
                    <a:pt x="0" y="94"/>
                    <a:pt x="27" y="121"/>
                    <a:pt x="60" y="121"/>
                  </a:cubicBezTo>
                  <a:cubicBezTo>
                    <a:pt x="94" y="121"/>
                    <a:pt x="121" y="94"/>
                    <a:pt x="121" y="61"/>
                  </a:cubicBezTo>
                  <a:cubicBezTo>
                    <a:pt x="121" y="27"/>
                    <a:pt x="94" y="0"/>
                    <a:pt x="60" y="0"/>
                  </a:cubicBezTo>
                  <a:close/>
                  <a:moveTo>
                    <a:pt x="60" y="111"/>
                  </a:moveTo>
                  <a:cubicBezTo>
                    <a:pt x="32" y="111"/>
                    <a:pt x="10" y="89"/>
                    <a:pt x="10" y="61"/>
                  </a:cubicBezTo>
                  <a:cubicBezTo>
                    <a:pt x="10" y="33"/>
                    <a:pt x="32" y="10"/>
                    <a:pt x="60" y="10"/>
                  </a:cubicBezTo>
                  <a:cubicBezTo>
                    <a:pt x="88" y="10"/>
                    <a:pt x="111" y="33"/>
                    <a:pt x="111" y="61"/>
                  </a:cubicBezTo>
                  <a:cubicBezTo>
                    <a:pt x="111" y="89"/>
                    <a:pt x="88" y="111"/>
                    <a:pt x="60" y="111"/>
                  </a:cubicBez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70" name="Freeform 43"/>
            <p:cNvSpPr>
              <a:spLocks/>
            </p:cNvSpPr>
            <p:nvPr/>
          </p:nvSpPr>
          <p:spPr bwMode="auto">
            <a:xfrm>
              <a:off x="8079103" y="2178006"/>
              <a:ext cx="139764" cy="199662"/>
            </a:xfrm>
            <a:custGeom>
              <a:avLst/>
              <a:gdLst>
                <a:gd name="T0" fmla="*/ 42 w 42"/>
                <a:gd name="T1" fmla="*/ 60 h 60"/>
                <a:gd name="T2" fmla="*/ 42 w 42"/>
                <a:gd name="T3" fmla="*/ 0 h 60"/>
                <a:gd name="T4" fmla="*/ 0 w 42"/>
                <a:gd name="T5" fmla="*/ 42 h 60"/>
                <a:gd name="T6" fmla="*/ 42 w 42"/>
                <a:gd name="T7" fmla="*/ 60 h 60"/>
              </a:gdLst>
              <a:ahLst/>
              <a:cxnLst>
                <a:cxn ang="0">
                  <a:pos x="T0" y="T1"/>
                </a:cxn>
                <a:cxn ang="0">
                  <a:pos x="T2" y="T3"/>
                </a:cxn>
                <a:cxn ang="0">
                  <a:pos x="T4" y="T5"/>
                </a:cxn>
                <a:cxn ang="0">
                  <a:pos x="T6" y="T7"/>
                </a:cxn>
              </a:cxnLst>
              <a:rect l="0" t="0" r="r" b="b"/>
              <a:pathLst>
                <a:path w="42" h="60">
                  <a:moveTo>
                    <a:pt x="42" y="60"/>
                  </a:moveTo>
                  <a:cubicBezTo>
                    <a:pt x="42" y="0"/>
                    <a:pt x="42" y="0"/>
                    <a:pt x="42" y="0"/>
                  </a:cubicBezTo>
                  <a:cubicBezTo>
                    <a:pt x="0" y="42"/>
                    <a:pt x="0" y="42"/>
                    <a:pt x="0" y="42"/>
                  </a:cubicBezTo>
                  <a:cubicBezTo>
                    <a:pt x="29" y="42"/>
                    <a:pt x="42" y="60"/>
                    <a:pt x="42" y="60"/>
                  </a:cubicBez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grpSp>
      <p:grpSp>
        <p:nvGrpSpPr>
          <p:cNvPr id="3" name="Group 23"/>
          <p:cNvGrpSpPr/>
          <p:nvPr/>
        </p:nvGrpSpPr>
        <p:grpSpPr>
          <a:xfrm>
            <a:off x="3437021" y="3212950"/>
            <a:ext cx="389342" cy="339531"/>
            <a:chOff x="7540014" y="4306907"/>
            <a:chExt cx="389342" cy="339426"/>
          </a:xfrm>
          <a:solidFill>
            <a:schemeClr val="bg1"/>
          </a:solidFill>
        </p:grpSpPr>
        <p:sp>
          <p:nvSpPr>
            <p:cNvPr id="72" name="Freeform 110"/>
            <p:cNvSpPr>
              <a:spLocks/>
            </p:cNvSpPr>
            <p:nvPr/>
          </p:nvSpPr>
          <p:spPr bwMode="auto">
            <a:xfrm>
              <a:off x="7799575" y="4409234"/>
              <a:ext cx="102328" cy="102328"/>
            </a:xfrm>
            <a:custGeom>
              <a:avLst/>
              <a:gdLst>
                <a:gd name="T0" fmla="*/ 0 w 41"/>
                <a:gd name="T1" fmla="*/ 39 h 41"/>
                <a:gd name="T2" fmla="*/ 3 w 41"/>
                <a:gd name="T3" fmla="*/ 41 h 41"/>
                <a:gd name="T4" fmla="*/ 41 w 41"/>
                <a:gd name="T5" fmla="*/ 3 h 41"/>
                <a:gd name="T6" fmla="*/ 39 w 41"/>
                <a:gd name="T7" fmla="*/ 0 h 41"/>
                <a:gd name="T8" fmla="*/ 0 w 41"/>
                <a:gd name="T9" fmla="*/ 39 h 41"/>
              </a:gdLst>
              <a:ahLst/>
              <a:cxnLst>
                <a:cxn ang="0">
                  <a:pos x="T0" y="T1"/>
                </a:cxn>
                <a:cxn ang="0">
                  <a:pos x="T2" y="T3"/>
                </a:cxn>
                <a:cxn ang="0">
                  <a:pos x="T4" y="T5"/>
                </a:cxn>
                <a:cxn ang="0">
                  <a:pos x="T6" y="T7"/>
                </a:cxn>
                <a:cxn ang="0">
                  <a:pos x="T8" y="T9"/>
                </a:cxn>
              </a:cxnLst>
              <a:rect l="0" t="0" r="r" b="b"/>
              <a:pathLst>
                <a:path w="41" h="41">
                  <a:moveTo>
                    <a:pt x="0" y="39"/>
                  </a:moveTo>
                  <a:lnTo>
                    <a:pt x="3" y="41"/>
                  </a:lnTo>
                  <a:lnTo>
                    <a:pt x="41" y="3"/>
                  </a:lnTo>
                  <a:lnTo>
                    <a:pt x="39" y="0"/>
                  </a:lnTo>
                  <a:lnTo>
                    <a:pt x="0" y="39"/>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73" name="Freeform 111"/>
            <p:cNvSpPr>
              <a:spLocks/>
            </p:cNvSpPr>
            <p:nvPr/>
          </p:nvSpPr>
          <p:spPr bwMode="auto">
            <a:xfrm>
              <a:off x="7777112" y="4381780"/>
              <a:ext cx="109814" cy="114806"/>
            </a:xfrm>
            <a:custGeom>
              <a:avLst/>
              <a:gdLst>
                <a:gd name="T0" fmla="*/ 37 w 44"/>
                <a:gd name="T1" fmla="*/ 0 h 46"/>
                <a:gd name="T2" fmla="*/ 0 w 44"/>
                <a:gd name="T3" fmla="*/ 39 h 46"/>
                <a:gd name="T4" fmla="*/ 6 w 44"/>
                <a:gd name="T5" fmla="*/ 46 h 46"/>
                <a:gd name="T6" fmla="*/ 44 w 44"/>
                <a:gd name="T7" fmla="*/ 8 h 46"/>
                <a:gd name="T8" fmla="*/ 37 w 44"/>
                <a:gd name="T9" fmla="*/ 0 h 46"/>
              </a:gdLst>
              <a:ahLst/>
              <a:cxnLst>
                <a:cxn ang="0">
                  <a:pos x="T0" y="T1"/>
                </a:cxn>
                <a:cxn ang="0">
                  <a:pos x="T2" y="T3"/>
                </a:cxn>
                <a:cxn ang="0">
                  <a:pos x="T4" y="T5"/>
                </a:cxn>
                <a:cxn ang="0">
                  <a:pos x="T6" y="T7"/>
                </a:cxn>
                <a:cxn ang="0">
                  <a:pos x="T8" y="T9"/>
                </a:cxn>
              </a:cxnLst>
              <a:rect l="0" t="0" r="r" b="b"/>
              <a:pathLst>
                <a:path w="44" h="46">
                  <a:moveTo>
                    <a:pt x="37" y="0"/>
                  </a:moveTo>
                  <a:lnTo>
                    <a:pt x="0" y="39"/>
                  </a:lnTo>
                  <a:lnTo>
                    <a:pt x="6" y="46"/>
                  </a:lnTo>
                  <a:lnTo>
                    <a:pt x="44" y="8"/>
                  </a:lnTo>
                  <a:lnTo>
                    <a:pt x="37" y="0"/>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74" name="Freeform 112"/>
            <p:cNvSpPr>
              <a:spLocks/>
            </p:cNvSpPr>
            <p:nvPr/>
          </p:nvSpPr>
          <p:spPr bwMode="auto">
            <a:xfrm>
              <a:off x="7757146" y="4366805"/>
              <a:ext cx="104823" cy="104823"/>
            </a:xfrm>
            <a:custGeom>
              <a:avLst/>
              <a:gdLst>
                <a:gd name="T0" fmla="*/ 0 w 42"/>
                <a:gd name="T1" fmla="*/ 38 h 42"/>
                <a:gd name="T2" fmla="*/ 4 w 42"/>
                <a:gd name="T3" fmla="*/ 42 h 42"/>
                <a:gd name="T4" fmla="*/ 42 w 42"/>
                <a:gd name="T5" fmla="*/ 4 h 42"/>
                <a:gd name="T6" fmla="*/ 38 w 42"/>
                <a:gd name="T7" fmla="*/ 0 h 42"/>
                <a:gd name="T8" fmla="*/ 0 w 42"/>
                <a:gd name="T9" fmla="*/ 38 h 42"/>
              </a:gdLst>
              <a:ahLst/>
              <a:cxnLst>
                <a:cxn ang="0">
                  <a:pos x="T0" y="T1"/>
                </a:cxn>
                <a:cxn ang="0">
                  <a:pos x="T2" y="T3"/>
                </a:cxn>
                <a:cxn ang="0">
                  <a:pos x="T4" y="T5"/>
                </a:cxn>
                <a:cxn ang="0">
                  <a:pos x="T6" y="T7"/>
                </a:cxn>
                <a:cxn ang="0">
                  <a:pos x="T8" y="T9"/>
                </a:cxn>
              </a:cxnLst>
              <a:rect l="0" t="0" r="r" b="b"/>
              <a:pathLst>
                <a:path w="42" h="42">
                  <a:moveTo>
                    <a:pt x="0" y="38"/>
                  </a:moveTo>
                  <a:lnTo>
                    <a:pt x="4" y="42"/>
                  </a:lnTo>
                  <a:lnTo>
                    <a:pt x="42" y="4"/>
                  </a:lnTo>
                  <a:lnTo>
                    <a:pt x="38" y="0"/>
                  </a:lnTo>
                  <a:lnTo>
                    <a:pt x="0" y="38"/>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75" name="Freeform 113"/>
            <p:cNvSpPr>
              <a:spLocks/>
            </p:cNvSpPr>
            <p:nvPr/>
          </p:nvSpPr>
          <p:spPr bwMode="auto">
            <a:xfrm>
              <a:off x="7729693" y="4469133"/>
              <a:ext cx="69882" cy="69882"/>
            </a:xfrm>
            <a:custGeom>
              <a:avLst/>
              <a:gdLst>
                <a:gd name="T0" fmla="*/ 28 w 28"/>
                <a:gd name="T1" fmla="*/ 20 h 28"/>
                <a:gd name="T2" fmla="*/ 8 w 28"/>
                <a:gd name="T3" fmla="*/ 0 h 28"/>
                <a:gd name="T4" fmla="*/ 0 w 28"/>
                <a:gd name="T5" fmla="*/ 20 h 28"/>
                <a:gd name="T6" fmla="*/ 9 w 28"/>
                <a:gd name="T7" fmla="*/ 28 h 28"/>
                <a:gd name="T8" fmla="*/ 28 w 28"/>
                <a:gd name="T9" fmla="*/ 20 h 28"/>
              </a:gdLst>
              <a:ahLst/>
              <a:cxnLst>
                <a:cxn ang="0">
                  <a:pos x="T0" y="T1"/>
                </a:cxn>
                <a:cxn ang="0">
                  <a:pos x="T2" y="T3"/>
                </a:cxn>
                <a:cxn ang="0">
                  <a:pos x="T4" y="T5"/>
                </a:cxn>
                <a:cxn ang="0">
                  <a:pos x="T6" y="T7"/>
                </a:cxn>
                <a:cxn ang="0">
                  <a:pos x="T8" y="T9"/>
                </a:cxn>
              </a:cxnLst>
              <a:rect l="0" t="0" r="r" b="b"/>
              <a:pathLst>
                <a:path w="28" h="28">
                  <a:moveTo>
                    <a:pt x="28" y="20"/>
                  </a:moveTo>
                  <a:lnTo>
                    <a:pt x="8" y="0"/>
                  </a:lnTo>
                  <a:lnTo>
                    <a:pt x="0" y="20"/>
                  </a:lnTo>
                  <a:lnTo>
                    <a:pt x="9" y="28"/>
                  </a:lnTo>
                  <a:lnTo>
                    <a:pt x="28" y="20"/>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76" name="Freeform 114"/>
            <p:cNvSpPr>
              <a:spLocks/>
            </p:cNvSpPr>
            <p:nvPr/>
          </p:nvSpPr>
          <p:spPr bwMode="auto">
            <a:xfrm>
              <a:off x="7712222" y="4526535"/>
              <a:ext cx="34941" cy="32446"/>
            </a:xfrm>
            <a:custGeom>
              <a:avLst/>
              <a:gdLst>
                <a:gd name="T0" fmla="*/ 0 w 14"/>
                <a:gd name="T1" fmla="*/ 13 h 13"/>
                <a:gd name="T2" fmla="*/ 14 w 14"/>
                <a:gd name="T3" fmla="*/ 6 h 13"/>
                <a:gd name="T4" fmla="*/ 6 w 14"/>
                <a:gd name="T5" fmla="*/ 0 h 13"/>
                <a:gd name="T6" fmla="*/ 0 w 14"/>
                <a:gd name="T7" fmla="*/ 13 h 13"/>
              </a:gdLst>
              <a:ahLst/>
              <a:cxnLst>
                <a:cxn ang="0">
                  <a:pos x="T0" y="T1"/>
                </a:cxn>
                <a:cxn ang="0">
                  <a:pos x="T2" y="T3"/>
                </a:cxn>
                <a:cxn ang="0">
                  <a:pos x="T4" y="T5"/>
                </a:cxn>
                <a:cxn ang="0">
                  <a:pos x="T6" y="T7"/>
                </a:cxn>
              </a:cxnLst>
              <a:rect l="0" t="0" r="r" b="b"/>
              <a:pathLst>
                <a:path w="14" h="13">
                  <a:moveTo>
                    <a:pt x="0" y="13"/>
                  </a:moveTo>
                  <a:lnTo>
                    <a:pt x="14" y="6"/>
                  </a:lnTo>
                  <a:lnTo>
                    <a:pt x="6" y="0"/>
                  </a:lnTo>
                  <a:lnTo>
                    <a:pt x="0" y="13"/>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77" name="Freeform 115"/>
            <p:cNvSpPr>
              <a:spLocks/>
            </p:cNvSpPr>
            <p:nvPr/>
          </p:nvSpPr>
          <p:spPr bwMode="auto">
            <a:xfrm>
              <a:off x="7859474" y="4341848"/>
              <a:ext cx="69882" cy="69882"/>
            </a:xfrm>
            <a:custGeom>
              <a:avLst/>
              <a:gdLst>
                <a:gd name="T0" fmla="*/ 7 w 28"/>
                <a:gd name="T1" fmla="*/ 0 h 28"/>
                <a:gd name="T2" fmla="*/ 0 w 28"/>
                <a:gd name="T3" fmla="*/ 8 h 28"/>
                <a:gd name="T4" fmla="*/ 20 w 28"/>
                <a:gd name="T5" fmla="*/ 28 h 28"/>
                <a:gd name="T6" fmla="*/ 28 w 28"/>
                <a:gd name="T7" fmla="*/ 20 h 28"/>
                <a:gd name="T8" fmla="*/ 7 w 28"/>
                <a:gd name="T9" fmla="*/ 0 h 28"/>
              </a:gdLst>
              <a:ahLst/>
              <a:cxnLst>
                <a:cxn ang="0">
                  <a:pos x="T0" y="T1"/>
                </a:cxn>
                <a:cxn ang="0">
                  <a:pos x="T2" y="T3"/>
                </a:cxn>
                <a:cxn ang="0">
                  <a:pos x="T4" y="T5"/>
                </a:cxn>
                <a:cxn ang="0">
                  <a:pos x="T6" y="T7"/>
                </a:cxn>
                <a:cxn ang="0">
                  <a:pos x="T8" y="T9"/>
                </a:cxn>
              </a:cxnLst>
              <a:rect l="0" t="0" r="r" b="b"/>
              <a:pathLst>
                <a:path w="28" h="28">
                  <a:moveTo>
                    <a:pt x="7" y="0"/>
                  </a:moveTo>
                  <a:lnTo>
                    <a:pt x="0" y="8"/>
                  </a:lnTo>
                  <a:lnTo>
                    <a:pt x="20" y="28"/>
                  </a:lnTo>
                  <a:lnTo>
                    <a:pt x="28" y="20"/>
                  </a:lnTo>
                  <a:lnTo>
                    <a:pt x="7" y="0"/>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78" name="Freeform 116"/>
            <p:cNvSpPr>
              <a:spLocks/>
            </p:cNvSpPr>
            <p:nvPr/>
          </p:nvSpPr>
          <p:spPr bwMode="auto">
            <a:xfrm>
              <a:off x="7540014" y="4306907"/>
              <a:ext cx="279527" cy="339426"/>
            </a:xfrm>
            <a:custGeom>
              <a:avLst/>
              <a:gdLst>
                <a:gd name="T0" fmla="*/ 104 w 112"/>
                <a:gd name="T1" fmla="*/ 101 h 136"/>
                <a:gd name="T2" fmla="*/ 83 w 112"/>
                <a:gd name="T3" fmla="*/ 101 h 136"/>
                <a:gd name="T4" fmla="*/ 83 w 112"/>
                <a:gd name="T5" fmla="*/ 129 h 136"/>
                <a:gd name="T6" fmla="*/ 7 w 112"/>
                <a:gd name="T7" fmla="*/ 129 h 136"/>
                <a:gd name="T8" fmla="*/ 7 w 112"/>
                <a:gd name="T9" fmla="*/ 32 h 136"/>
                <a:gd name="T10" fmla="*/ 104 w 112"/>
                <a:gd name="T11" fmla="*/ 32 h 136"/>
                <a:gd name="T12" fmla="*/ 104 w 112"/>
                <a:gd name="T13" fmla="*/ 40 h 136"/>
                <a:gd name="T14" fmla="*/ 112 w 112"/>
                <a:gd name="T15" fmla="*/ 32 h 136"/>
                <a:gd name="T16" fmla="*/ 112 w 112"/>
                <a:gd name="T17" fmla="*/ 6 h 136"/>
                <a:gd name="T18" fmla="*/ 97 w 112"/>
                <a:gd name="T19" fmla="*/ 6 h 136"/>
                <a:gd name="T20" fmla="*/ 97 w 112"/>
                <a:gd name="T21" fmla="*/ 20 h 136"/>
                <a:gd name="T22" fmla="*/ 95 w 112"/>
                <a:gd name="T23" fmla="*/ 20 h 136"/>
                <a:gd name="T24" fmla="*/ 95 w 112"/>
                <a:gd name="T25" fmla="*/ 0 h 136"/>
                <a:gd name="T26" fmla="*/ 89 w 112"/>
                <a:gd name="T27" fmla="*/ 0 h 136"/>
                <a:gd name="T28" fmla="*/ 89 w 112"/>
                <a:gd name="T29" fmla="*/ 20 h 136"/>
                <a:gd name="T30" fmla="*/ 87 w 112"/>
                <a:gd name="T31" fmla="*/ 20 h 136"/>
                <a:gd name="T32" fmla="*/ 87 w 112"/>
                <a:gd name="T33" fmla="*/ 6 h 136"/>
                <a:gd name="T34" fmla="*/ 79 w 112"/>
                <a:gd name="T35" fmla="*/ 6 h 136"/>
                <a:gd name="T36" fmla="*/ 79 w 112"/>
                <a:gd name="T37" fmla="*/ 20 h 136"/>
                <a:gd name="T38" fmla="*/ 76 w 112"/>
                <a:gd name="T39" fmla="*/ 20 h 136"/>
                <a:gd name="T40" fmla="*/ 76 w 112"/>
                <a:gd name="T41" fmla="*/ 0 h 136"/>
                <a:gd name="T42" fmla="*/ 72 w 112"/>
                <a:gd name="T43" fmla="*/ 0 h 136"/>
                <a:gd name="T44" fmla="*/ 72 w 112"/>
                <a:gd name="T45" fmla="*/ 20 h 136"/>
                <a:gd name="T46" fmla="*/ 68 w 112"/>
                <a:gd name="T47" fmla="*/ 20 h 136"/>
                <a:gd name="T48" fmla="*/ 68 w 112"/>
                <a:gd name="T49" fmla="*/ 6 h 136"/>
                <a:gd name="T50" fmla="*/ 60 w 112"/>
                <a:gd name="T51" fmla="*/ 6 h 136"/>
                <a:gd name="T52" fmla="*/ 60 w 112"/>
                <a:gd name="T53" fmla="*/ 20 h 136"/>
                <a:gd name="T54" fmla="*/ 57 w 112"/>
                <a:gd name="T55" fmla="*/ 20 h 136"/>
                <a:gd name="T56" fmla="*/ 57 w 112"/>
                <a:gd name="T57" fmla="*/ 0 h 136"/>
                <a:gd name="T58" fmla="*/ 53 w 112"/>
                <a:gd name="T59" fmla="*/ 0 h 136"/>
                <a:gd name="T60" fmla="*/ 53 w 112"/>
                <a:gd name="T61" fmla="*/ 20 h 136"/>
                <a:gd name="T62" fmla="*/ 51 w 112"/>
                <a:gd name="T63" fmla="*/ 20 h 136"/>
                <a:gd name="T64" fmla="*/ 51 w 112"/>
                <a:gd name="T65" fmla="*/ 6 h 136"/>
                <a:gd name="T66" fmla="*/ 43 w 112"/>
                <a:gd name="T67" fmla="*/ 6 h 136"/>
                <a:gd name="T68" fmla="*/ 43 w 112"/>
                <a:gd name="T69" fmla="*/ 20 h 136"/>
                <a:gd name="T70" fmla="*/ 40 w 112"/>
                <a:gd name="T71" fmla="*/ 20 h 136"/>
                <a:gd name="T72" fmla="*/ 40 w 112"/>
                <a:gd name="T73" fmla="*/ 0 h 136"/>
                <a:gd name="T74" fmla="*/ 35 w 112"/>
                <a:gd name="T75" fmla="*/ 0 h 136"/>
                <a:gd name="T76" fmla="*/ 35 w 112"/>
                <a:gd name="T77" fmla="*/ 20 h 136"/>
                <a:gd name="T78" fmla="*/ 32 w 112"/>
                <a:gd name="T79" fmla="*/ 20 h 136"/>
                <a:gd name="T80" fmla="*/ 32 w 112"/>
                <a:gd name="T81" fmla="*/ 6 h 136"/>
                <a:gd name="T82" fmla="*/ 25 w 112"/>
                <a:gd name="T83" fmla="*/ 6 h 136"/>
                <a:gd name="T84" fmla="*/ 25 w 112"/>
                <a:gd name="T85" fmla="*/ 20 h 136"/>
                <a:gd name="T86" fmla="*/ 23 w 112"/>
                <a:gd name="T87" fmla="*/ 20 h 136"/>
                <a:gd name="T88" fmla="*/ 23 w 112"/>
                <a:gd name="T89" fmla="*/ 0 h 136"/>
                <a:gd name="T90" fmla="*/ 17 w 112"/>
                <a:gd name="T91" fmla="*/ 0 h 136"/>
                <a:gd name="T92" fmla="*/ 17 w 112"/>
                <a:gd name="T93" fmla="*/ 20 h 136"/>
                <a:gd name="T94" fmla="*/ 15 w 112"/>
                <a:gd name="T95" fmla="*/ 20 h 136"/>
                <a:gd name="T96" fmla="*/ 15 w 112"/>
                <a:gd name="T97" fmla="*/ 6 h 136"/>
                <a:gd name="T98" fmla="*/ 0 w 112"/>
                <a:gd name="T99" fmla="*/ 6 h 136"/>
                <a:gd name="T100" fmla="*/ 0 w 112"/>
                <a:gd name="T101" fmla="*/ 24 h 136"/>
                <a:gd name="T102" fmla="*/ 0 w 112"/>
                <a:gd name="T103" fmla="*/ 28 h 136"/>
                <a:gd name="T104" fmla="*/ 0 w 112"/>
                <a:gd name="T105" fmla="*/ 136 h 136"/>
                <a:gd name="T106" fmla="*/ 89 w 112"/>
                <a:gd name="T107" fmla="*/ 136 h 136"/>
                <a:gd name="T108" fmla="*/ 112 w 112"/>
                <a:gd name="T109" fmla="*/ 110 h 136"/>
                <a:gd name="T110" fmla="*/ 112 w 112"/>
                <a:gd name="T111" fmla="*/ 84 h 136"/>
                <a:gd name="T112" fmla="*/ 104 w 112"/>
                <a:gd name="T113" fmla="*/ 92 h 136"/>
                <a:gd name="T114" fmla="*/ 104 w 112"/>
                <a:gd name="T115" fmla="*/ 101 h 1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12" h="136">
                  <a:moveTo>
                    <a:pt x="104" y="101"/>
                  </a:moveTo>
                  <a:lnTo>
                    <a:pt x="83" y="101"/>
                  </a:lnTo>
                  <a:lnTo>
                    <a:pt x="83" y="129"/>
                  </a:lnTo>
                  <a:lnTo>
                    <a:pt x="7" y="129"/>
                  </a:lnTo>
                  <a:lnTo>
                    <a:pt x="7" y="32"/>
                  </a:lnTo>
                  <a:lnTo>
                    <a:pt x="104" y="32"/>
                  </a:lnTo>
                  <a:lnTo>
                    <a:pt x="104" y="40"/>
                  </a:lnTo>
                  <a:lnTo>
                    <a:pt x="112" y="32"/>
                  </a:lnTo>
                  <a:lnTo>
                    <a:pt x="112" y="6"/>
                  </a:lnTo>
                  <a:lnTo>
                    <a:pt x="97" y="6"/>
                  </a:lnTo>
                  <a:lnTo>
                    <a:pt x="97" y="20"/>
                  </a:lnTo>
                  <a:lnTo>
                    <a:pt x="95" y="20"/>
                  </a:lnTo>
                  <a:lnTo>
                    <a:pt x="95" y="0"/>
                  </a:lnTo>
                  <a:lnTo>
                    <a:pt x="89" y="0"/>
                  </a:lnTo>
                  <a:lnTo>
                    <a:pt x="89" y="20"/>
                  </a:lnTo>
                  <a:lnTo>
                    <a:pt x="87" y="20"/>
                  </a:lnTo>
                  <a:lnTo>
                    <a:pt x="87" y="6"/>
                  </a:lnTo>
                  <a:lnTo>
                    <a:pt x="79" y="6"/>
                  </a:lnTo>
                  <a:lnTo>
                    <a:pt x="79" y="20"/>
                  </a:lnTo>
                  <a:lnTo>
                    <a:pt x="76" y="20"/>
                  </a:lnTo>
                  <a:lnTo>
                    <a:pt x="76" y="0"/>
                  </a:lnTo>
                  <a:lnTo>
                    <a:pt x="72" y="0"/>
                  </a:lnTo>
                  <a:lnTo>
                    <a:pt x="72" y="20"/>
                  </a:lnTo>
                  <a:lnTo>
                    <a:pt x="68" y="20"/>
                  </a:lnTo>
                  <a:lnTo>
                    <a:pt x="68" y="6"/>
                  </a:lnTo>
                  <a:lnTo>
                    <a:pt x="60" y="6"/>
                  </a:lnTo>
                  <a:lnTo>
                    <a:pt x="60" y="20"/>
                  </a:lnTo>
                  <a:lnTo>
                    <a:pt x="57" y="20"/>
                  </a:lnTo>
                  <a:lnTo>
                    <a:pt x="57" y="0"/>
                  </a:lnTo>
                  <a:lnTo>
                    <a:pt x="53" y="0"/>
                  </a:lnTo>
                  <a:lnTo>
                    <a:pt x="53" y="20"/>
                  </a:lnTo>
                  <a:lnTo>
                    <a:pt x="51" y="20"/>
                  </a:lnTo>
                  <a:lnTo>
                    <a:pt x="51" y="6"/>
                  </a:lnTo>
                  <a:lnTo>
                    <a:pt x="43" y="6"/>
                  </a:lnTo>
                  <a:lnTo>
                    <a:pt x="43" y="20"/>
                  </a:lnTo>
                  <a:lnTo>
                    <a:pt x="40" y="20"/>
                  </a:lnTo>
                  <a:lnTo>
                    <a:pt x="40" y="0"/>
                  </a:lnTo>
                  <a:lnTo>
                    <a:pt x="35" y="0"/>
                  </a:lnTo>
                  <a:lnTo>
                    <a:pt x="35" y="20"/>
                  </a:lnTo>
                  <a:lnTo>
                    <a:pt x="32" y="20"/>
                  </a:lnTo>
                  <a:lnTo>
                    <a:pt x="32" y="6"/>
                  </a:lnTo>
                  <a:lnTo>
                    <a:pt x="25" y="6"/>
                  </a:lnTo>
                  <a:lnTo>
                    <a:pt x="25" y="20"/>
                  </a:lnTo>
                  <a:lnTo>
                    <a:pt x="23" y="20"/>
                  </a:lnTo>
                  <a:lnTo>
                    <a:pt x="23" y="0"/>
                  </a:lnTo>
                  <a:lnTo>
                    <a:pt x="17" y="0"/>
                  </a:lnTo>
                  <a:lnTo>
                    <a:pt x="17" y="20"/>
                  </a:lnTo>
                  <a:lnTo>
                    <a:pt x="15" y="20"/>
                  </a:lnTo>
                  <a:lnTo>
                    <a:pt x="15" y="6"/>
                  </a:lnTo>
                  <a:lnTo>
                    <a:pt x="0" y="6"/>
                  </a:lnTo>
                  <a:lnTo>
                    <a:pt x="0" y="24"/>
                  </a:lnTo>
                  <a:lnTo>
                    <a:pt x="0" y="28"/>
                  </a:lnTo>
                  <a:lnTo>
                    <a:pt x="0" y="136"/>
                  </a:lnTo>
                  <a:lnTo>
                    <a:pt x="89" y="136"/>
                  </a:lnTo>
                  <a:lnTo>
                    <a:pt x="112" y="110"/>
                  </a:lnTo>
                  <a:lnTo>
                    <a:pt x="112" y="84"/>
                  </a:lnTo>
                  <a:lnTo>
                    <a:pt x="104" y="92"/>
                  </a:lnTo>
                  <a:lnTo>
                    <a:pt x="104" y="101"/>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79" name="Rectangle 117"/>
            <p:cNvSpPr>
              <a:spLocks noChangeArrowheads="1"/>
            </p:cNvSpPr>
            <p:nvPr/>
          </p:nvSpPr>
          <p:spPr bwMode="auto">
            <a:xfrm>
              <a:off x="7589930" y="4421713"/>
              <a:ext cx="109814" cy="17471"/>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80" name="Rectangle 118"/>
            <p:cNvSpPr>
              <a:spLocks noChangeArrowheads="1"/>
            </p:cNvSpPr>
            <p:nvPr/>
          </p:nvSpPr>
          <p:spPr bwMode="auto">
            <a:xfrm>
              <a:off x="7589930" y="4461645"/>
              <a:ext cx="109814" cy="17471"/>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81" name="Rectangle 119"/>
            <p:cNvSpPr>
              <a:spLocks noChangeArrowheads="1"/>
            </p:cNvSpPr>
            <p:nvPr/>
          </p:nvSpPr>
          <p:spPr bwMode="auto">
            <a:xfrm>
              <a:off x="7589930" y="4506569"/>
              <a:ext cx="109814" cy="14975"/>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82" name="Rectangle 120"/>
            <p:cNvSpPr>
              <a:spLocks noChangeArrowheads="1"/>
            </p:cNvSpPr>
            <p:nvPr/>
          </p:nvSpPr>
          <p:spPr bwMode="auto">
            <a:xfrm>
              <a:off x="7589930" y="4548998"/>
              <a:ext cx="109814" cy="17471"/>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grpSp>
      <p:grpSp>
        <p:nvGrpSpPr>
          <p:cNvPr id="4" name="Group 35"/>
          <p:cNvGrpSpPr/>
          <p:nvPr/>
        </p:nvGrpSpPr>
        <p:grpSpPr>
          <a:xfrm>
            <a:off x="7366135" y="3178446"/>
            <a:ext cx="379359" cy="376980"/>
            <a:chOff x="6853673" y="3715407"/>
            <a:chExt cx="379359" cy="376864"/>
          </a:xfrm>
          <a:solidFill>
            <a:schemeClr val="bg1"/>
          </a:solidFill>
        </p:grpSpPr>
        <p:sp>
          <p:nvSpPr>
            <p:cNvPr id="84" name="Freeform 150"/>
            <p:cNvSpPr>
              <a:spLocks noEditPoints="1"/>
            </p:cNvSpPr>
            <p:nvPr/>
          </p:nvSpPr>
          <p:spPr bwMode="auto">
            <a:xfrm>
              <a:off x="6853673" y="3715407"/>
              <a:ext cx="379359" cy="376864"/>
            </a:xfrm>
            <a:custGeom>
              <a:avLst/>
              <a:gdLst>
                <a:gd name="T0" fmla="*/ 57 w 114"/>
                <a:gd name="T1" fmla="*/ 0 h 114"/>
                <a:gd name="T2" fmla="*/ 0 w 114"/>
                <a:gd name="T3" fmla="*/ 57 h 114"/>
                <a:gd name="T4" fmla="*/ 57 w 114"/>
                <a:gd name="T5" fmla="*/ 114 h 114"/>
                <a:gd name="T6" fmla="*/ 114 w 114"/>
                <a:gd name="T7" fmla="*/ 57 h 114"/>
                <a:gd name="T8" fmla="*/ 57 w 114"/>
                <a:gd name="T9" fmla="*/ 0 h 114"/>
                <a:gd name="T10" fmla="*/ 57 w 114"/>
                <a:gd name="T11" fmla="*/ 108 h 114"/>
                <a:gd name="T12" fmla="*/ 6 w 114"/>
                <a:gd name="T13" fmla="*/ 57 h 114"/>
                <a:gd name="T14" fmla="*/ 57 w 114"/>
                <a:gd name="T15" fmla="*/ 6 h 114"/>
                <a:gd name="T16" fmla="*/ 108 w 114"/>
                <a:gd name="T17" fmla="*/ 57 h 114"/>
                <a:gd name="T18" fmla="*/ 57 w 114"/>
                <a:gd name="T19" fmla="*/ 108 h 11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14" h="114">
                  <a:moveTo>
                    <a:pt x="57" y="0"/>
                  </a:moveTo>
                  <a:cubicBezTo>
                    <a:pt x="25" y="0"/>
                    <a:pt x="0" y="25"/>
                    <a:pt x="0" y="57"/>
                  </a:cubicBezTo>
                  <a:cubicBezTo>
                    <a:pt x="0" y="89"/>
                    <a:pt x="25" y="114"/>
                    <a:pt x="57" y="114"/>
                  </a:cubicBezTo>
                  <a:cubicBezTo>
                    <a:pt x="89" y="114"/>
                    <a:pt x="114" y="89"/>
                    <a:pt x="114" y="57"/>
                  </a:cubicBezTo>
                  <a:cubicBezTo>
                    <a:pt x="114" y="25"/>
                    <a:pt x="89" y="0"/>
                    <a:pt x="57" y="0"/>
                  </a:cubicBezTo>
                  <a:close/>
                  <a:moveTo>
                    <a:pt x="57" y="108"/>
                  </a:moveTo>
                  <a:cubicBezTo>
                    <a:pt x="29" y="108"/>
                    <a:pt x="6" y="85"/>
                    <a:pt x="6" y="57"/>
                  </a:cubicBezTo>
                  <a:cubicBezTo>
                    <a:pt x="6" y="29"/>
                    <a:pt x="29" y="6"/>
                    <a:pt x="57" y="6"/>
                  </a:cubicBezTo>
                  <a:cubicBezTo>
                    <a:pt x="85" y="6"/>
                    <a:pt x="108" y="29"/>
                    <a:pt x="108" y="57"/>
                  </a:cubicBezTo>
                  <a:cubicBezTo>
                    <a:pt x="108" y="85"/>
                    <a:pt x="85" y="108"/>
                    <a:pt x="57" y="108"/>
                  </a:cubicBez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85" name="Rectangle 151"/>
            <p:cNvSpPr>
              <a:spLocks noChangeArrowheads="1"/>
            </p:cNvSpPr>
            <p:nvPr/>
          </p:nvSpPr>
          <p:spPr bwMode="auto">
            <a:xfrm>
              <a:off x="6998429" y="3987447"/>
              <a:ext cx="22463" cy="42429"/>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86" name="Rectangle 152"/>
            <p:cNvSpPr>
              <a:spLocks noChangeArrowheads="1"/>
            </p:cNvSpPr>
            <p:nvPr/>
          </p:nvSpPr>
          <p:spPr bwMode="auto">
            <a:xfrm>
              <a:off x="7033370" y="3987447"/>
              <a:ext cx="19966" cy="42429"/>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87" name="Rectangle 153"/>
            <p:cNvSpPr>
              <a:spLocks noChangeArrowheads="1"/>
            </p:cNvSpPr>
            <p:nvPr/>
          </p:nvSpPr>
          <p:spPr bwMode="auto">
            <a:xfrm>
              <a:off x="7068311" y="3987447"/>
              <a:ext cx="19966" cy="42429"/>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88" name="Freeform 154"/>
            <p:cNvSpPr>
              <a:spLocks/>
            </p:cNvSpPr>
            <p:nvPr/>
          </p:nvSpPr>
          <p:spPr bwMode="auto">
            <a:xfrm>
              <a:off x="6970976" y="3822725"/>
              <a:ext cx="82362" cy="84857"/>
            </a:xfrm>
            <a:custGeom>
              <a:avLst/>
              <a:gdLst>
                <a:gd name="T0" fmla="*/ 19 w 25"/>
                <a:gd name="T1" fmla="*/ 22 h 25"/>
                <a:gd name="T2" fmla="*/ 22 w 25"/>
                <a:gd name="T3" fmla="*/ 25 h 25"/>
                <a:gd name="T4" fmla="*/ 25 w 25"/>
                <a:gd name="T5" fmla="*/ 22 h 25"/>
                <a:gd name="T6" fmla="*/ 22 w 25"/>
                <a:gd name="T7" fmla="*/ 19 h 25"/>
                <a:gd name="T8" fmla="*/ 21 w 25"/>
                <a:gd name="T9" fmla="*/ 19 h 25"/>
                <a:gd name="T10" fmla="*/ 0 w 25"/>
                <a:gd name="T11" fmla="*/ 0 h 25"/>
                <a:gd name="T12" fmla="*/ 19 w 25"/>
                <a:gd name="T13" fmla="*/ 22 h 25"/>
                <a:gd name="T14" fmla="*/ 19 w 25"/>
                <a:gd name="T15" fmla="*/ 22 h 2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5" h="25">
                  <a:moveTo>
                    <a:pt x="19" y="22"/>
                  </a:moveTo>
                  <a:cubicBezTo>
                    <a:pt x="19" y="24"/>
                    <a:pt x="20" y="25"/>
                    <a:pt x="22" y="25"/>
                  </a:cubicBezTo>
                  <a:cubicBezTo>
                    <a:pt x="24" y="25"/>
                    <a:pt x="25" y="24"/>
                    <a:pt x="25" y="22"/>
                  </a:cubicBezTo>
                  <a:cubicBezTo>
                    <a:pt x="25" y="21"/>
                    <a:pt x="24" y="19"/>
                    <a:pt x="22" y="19"/>
                  </a:cubicBezTo>
                  <a:cubicBezTo>
                    <a:pt x="22" y="19"/>
                    <a:pt x="22" y="19"/>
                    <a:pt x="21" y="19"/>
                  </a:cubicBezTo>
                  <a:cubicBezTo>
                    <a:pt x="0" y="0"/>
                    <a:pt x="0" y="0"/>
                    <a:pt x="0" y="0"/>
                  </a:cubicBezTo>
                  <a:cubicBezTo>
                    <a:pt x="19" y="22"/>
                    <a:pt x="19" y="22"/>
                    <a:pt x="19" y="22"/>
                  </a:cubicBezTo>
                  <a:cubicBezTo>
                    <a:pt x="19" y="22"/>
                    <a:pt x="19" y="22"/>
                    <a:pt x="19" y="22"/>
                  </a:cubicBez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89" name="Freeform 155"/>
            <p:cNvSpPr>
              <a:spLocks/>
            </p:cNvSpPr>
            <p:nvPr/>
          </p:nvSpPr>
          <p:spPr bwMode="auto">
            <a:xfrm>
              <a:off x="6921060" y="3987447"/>
              <a:ext cx="22463" cy="19966"/>
            </a:xfrm>
            <a:custGeom>
              <a:avLst/>
              <a:gdLst>
                <a:gd name="T0" fmla="*/ 0 w 9"/>
                <a:gd name="T1" fmla="*/ 6 h 8"/>
                <a:gd name="T2" fmla="*/ 3 w 9"/>
                <a:gd name="T3" fmla="*/ 8 h 8"/>
                <a:gd name="T4" fmla="*/ 9 w 9"/>
                <a:gd name="T5" fmla="*/ 1 h 8"/>
                <a:gd name="T6" fmla="*/ 7 w 9"/>
                <a:gd name="T7" fmla="*/ 0 h 8"/>
                <a:gd name="T8" fmla="*/ 0 w 9"/>
                <a:gd name="T9" fmla="*/ 6 h 8"/>
              </a:gdLst>
              <a:ahLst/>
              <a:cxnLst>
                <a:cxn ang="0">
                  <a:pos x="T0" y="T1"/>
                </a:cxn>
                <a:cxn ang="0">
                  <a:pos x="T2" y="T3"/>
                </a:cxn>
                <a:cxn ang="0">
                  <a:pos x="T4" y="T5"/>
                </a:cxn>
                <a:cxn ang="0">
                  <a:pos x="T6" y="T7"/>
                </a:cxn>
                <a:cxn ang="0">
                  <a:pos x="T8" y="T9"/>
                </a:cxn>
              </a:cxnLst>
              <a:rect l="0" t="0" r="r" b="b"/>
              <a:pathLst>
                <a:path w="9" h="8">
                  <a:moveTo>
                    <a:pt x="0" y="6"/>
                  </a:moveTo>
                  <a:lnTo>
                    <a:pt x="3" y="8"/>
                  </a:lnTo>
                  <a:lnTo>
                    <a:pt x="9" y="1"/>
                  </a:lnTo>
                  <a:lnTo>
                    <a:pt x="7" y="0"/>
                  </a:lnTo>
                  <a:lnTo>
                    <a:pt x="0" y="6"/>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0" name="Freeform 156"/>
            <p:cNvSpPr>
              <a:spLocks/>
            </p:cNvSpPr>
            <p:nvPr/>
          </p:nvSpPr>
          <p:spPr bwMode="auto">
            <a:xfrm>
              <a:off x="6901094" y="3942523"/>
              <a:ext cx="27454" cy="14975"/>
            </a:xfrm>
            <a:custGeom>
              <a:avLst/>
              <a:gdLst>
                <a:gd name="T0" fmla="*/ 9 w 11"/>
                <a:gd name="T1" fmla="*/ 0 h 6"/>
                <a:gd name="T2" fmla="*/ 0 w 11"/>
                <a:gd name="T3" fmla="*/ 3 h 6"/>
                <a:gd name="T4" fmla="*/ 1 w 11"/>
                <a:gd name="T5" fmla="*/ 6 h 6"/>
                <a:gd name="T6" fmla="*/ 11 w 11"/>
                <a:gd name="T7" fmla="*/ 3 h 6"/>
                <a:gd name="T8" fmla="*/ 9 w 11"/>
                <a:gd name="T9" fmla="*/ 0 h 6"/>
              </a:gdLst>
              <a:ahLst/>
              <a:cxnLst>
                <a:cxn ang="0">
                  <a:pos x="T0" y="T1"/>
                </a:cxn>
                <a:cxn ang="0">
                  <a:pos x="T2" y="T3"/>
                </a:cxn>
                <a:cxn ang="0">
                  <a:pos x="T4" y="T5"/>
                </a:cxn>
                <a:cxn ang="0">
                  <a:pos x="T6" y="T7"/>
                </a:cxn>
                <a:cxn ang="0">
                  <a:pos x="T8" y="T9"/>
                </a:cxn>
              </a:cxnLst>
              <a:rect l="0" t="0" r="r" b="b"/>
              <a:pathLst>
                <a:path w="11" h="6">
                  <a:moveTo>
                    <a:pt x="9" y="0"/>
                  </a:moveTo>
                  <a:lnTo>
                    <a:pt x="0" y="3"/>
                  </a:lnTo>
                  <a:lnTo>
                    <a:pt x="1" y="6"/>
                  </a:lnTo>
                  <a:lnTo>
                    <a:pt x="11" y="3"/>
                  </a:lnTo>
                  <a:lnTo>
                    <a:pt x="9" y="0"/>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1" name="Freeform 157"/>
            <p:cNvSpPr>
              <a:spLocks/>
            </p:cNvSpPr>
            <p:nvPr/>
          </p:nvSpPr>
          <p:spPr bwMode="auto">
            <a:xfrm>
              <a:off x="6933538" y="3790281"/>
              <a:ext cx="19966" cy="22463"/>
            </a:xfrm>
            <a:custGeom>
              <a:avLst/>
              <a:gdLst>
                <a:gd name="T0" fmla="*/ 0 w 8"/>
                <a:gd name="T1" fmla="*/ 3 h 9"/>
                <a:gd name="T2" fmla="*/ 7 w 8"/>
                <a:gd name="T3" fmla="*/ 9 h 9"/>
                <a:gd name="T4" fmla="*/ 8 w 8"/>
                <a:gd name="T5" fmla="*/ 7 h 9"/>
                <a:gd name="T6" fmla="*/ 2 w 8"/>
                <a:gd name="T7" fmla="*/ 0 h 9"/>
                <a:gd name="T8" fmla="*/ 0 w 8"/>
                <a:gd name="T9" fmla="*/ 3 h 9"/>
              </a:gdLst>
              <a:ahLst/>
              <a:cxnLst>
                <a:cxn ang="0">
                  <a:pos x="T0" y="T1"/>
                </a:cxn>
                <a:cxn ang="0">
                  <a:pos x="T2" y="T3"/>
                </a:cxn>
                <a:cxn ang="0">
                  <a:pos x="T4" y="T5"/>
                </a:cxn>
                <a:cxn ang="0">
                  <a:pos x="T6" y="T7"/>
                </a:cxn>
                <a:cxn ang="0">
                  <a:pos x="T8" y="T9"/>
                </a:cxn>
              </a:cxnLst>
              <a:rect l="0" t="0" r="r" b="b"/>
              <a:pathLst>
                <a:path w="8" h="9">
                  <a:moveTo>
                    <a:pt x="0" y="3"/>
                  </a:moveTo>
                  <a:lnTo>
                    <a:pt x="7" y="9"/>
                  </a:lnTo>
                  <a:lnTo>
                    <a:pt x="8" y="7"/>
                  </a:lnTo>
                  <a:lnTo>
                    <a:pt x="2" y="0"/>
                  </a:lnTo>
                  <a:lnTo>
                    <a:pt x="0" y="3"/>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2" name="Freeform 158"/>
            <p:cNvSpPr>
              <a:spLocks/>
            </p:cNvSpPr>
            <p:nvPr/>
          </p:nvSpPr>
          <p:spPr bwMode="auto">
            <a:xfrm>
              <a:off x="6903589" y="3840196"/>
              <a:ext cx="27454" cy="12480"/>
            </a:xfrm>
            <a:custGeom>
              <a:avLst/>
              <a:gdLst>
                <a:gd name="T0" fmla="*/ 11 w 11"/>
                <a:gd name="T1" fmla="*/ 3 h 5"/>
                <a:gd name="T2" fmla="*/ 2 w 11"/>
                <a:gd name="T3" fmla="*/ 0 h 5"/>
                <a:gd name="T4" fmla="*/ 0 w 11"/>
                <a:gd name="T5" fmla="*/ 3 h 5"/>
                <a:gd name="T6" fmla="*/ 10 w 11"/>
                <a:gd name="T7" fmla="*/ 5 h 5"/>
                <a:gd name="T8" fmla="*/ 11 w 11"/>
                <a:gd name="T9" fmla="*/ 3 h 5"/>
              </a:gdLst>
              <a:ahLst/>
              <a:cxnLst>
                <a:cxn ang="0">
                  <a:pos x="T0" y="T1"/>
                </a:cxn>
                <a:cxn ang="0">
                  <a:pos x="T2" y="T3"/>
                </a:cxn>
                <a:cxn ang="0">
                  <a:pos x="T4" y="T5"/>
                </a:cxn>
                <a:cxn ang="0">
                  <a:pos x="T6" y="T7"/>
                </a:cxn>
                <a:cxn ang="0">
                  <a:pos x="T8" y="T9"/>
                </a:cxn>
              </a:cxnLst>
              <a:rect l="0" t="0" r="r" b="b"/>
              <a:pathLst>
                <a:path w="11" h="5">
                  <a:moveTo>
                    <a:pt x="11" y="3"/>
                  </a:moveTo>
                  <a:lnTo>
                    <a:pt x="2" y="0"/>
                  </a:lnTo>
                  <a:lnTo>
                    <a:pt x="0" y="3"/>
                  </a:lnTo>
                  <a:lnTo>
                    <a:pt x="10" y="5"/>
                  </a:lnTo>
                  <a:lnTo>
                    <a:pt x="11" y="3"/>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3" name="Rectangle 159"/>
            <p:cNvSpPr>
              <a:spLocks noChangeArrowheads="1"/>
            </p:cNvSpPr>
            <p:nvPr/>
          </p:nvSpPr>
          <p:spPr bwMode="auto">
            <a:xfrm>
              <a:off x="7040858" y="3750348"/>
              <a:ext cx="7488" cy="22463"/>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4" name="Freeform 160"/>
            <p:cNvSpPr>
              <a:spLocks/>
            </p:cNvSpPr>
            <p:nvPr/>
          </p:nvSpPr>
          <p:spPr bwMode="auto">
            <a:xfrm>
              <a:off x="6973471" y="3760331"/>
              <a:ext cx="17471" cy="22463"/>
            </a:xfrm>
            <a:custGeom>
              <a:avLst/>
              <a:gdLst>
                <a:gd name="T0" fmla="*/ 7 w 7"/>
                <a:gd name="T1" fmla="*/ 8 h 9"/>
                <a:gd name="T2" fmla="*/ 3 w 7"/>
                <a:gd name="T3" fmla="*/ 0 h 9"/>
                <a:gd name="T4" fmla="*/ 0 w 7"/>
                <a:gd name="T5" fmla="*/ 2 h 9"/>
                <a:gd name="T6" fmla="*/ 4 w 7"/>
                <a:gd name="T7" fmla="*/ 9 h 9"/>
                <a:gd name="T8" fmla="*/ 7 w 7"/>
                <a:gd name="T9" fmla="*/ 8 h 9"/>
              </a:gdLst>
              <a:ahLst/>
              <a:cxnLst>
                <a:cxn ang="0">
                  <a:pos x="T0" y="T1"/>
                </a:cxn>
                <a:cxn ang="0">
                  <a:pos x="T2" y="T3"/>
                </a:cxn>
                <a:cxn ang="0">
                  <a:pos x="T4" y="T5"/>
                </a:cxn>
                <a:cxn ang="0">
                  <a:pos x="T6" y="T7"/>
                </a:cxn>
                <a:cxn ang="0">
                  <a:pos x="T8" y="T9"/>
                </a:cxn>
              </a:cxnLst>
              <a:rect l="0" t="0" r="r" b="b"/>
              <a:pathLst>
                <a:path w="7" h="9">
                  <a:moveTo>
                    <a:pt x="7" y="8"/>
                  </a:moveTo>
                  <a:lnTo>
                    <a:pt x="3" y="0"/>
                  </a:lnTo>
                  <a:lnTo>
                    <a:pt x="0" y="2"/>
                  </a:lnTo>
                  <a:lnTo>
                    <a:pt x="4" y="9"/>
                  </a:lnTo>
                  <a:lnTo>
                    <a:pt x="7" y="8"/>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5" name="Freeform 161"/>
            <p:cNvSpPr>
              <a:spLocks/>
            </p:cNvSpPr>
            <p:nvPr/>
          </p:nvSpPr>
          <p:spPr bwMode="auto">
            <a:xfrm>
              <a:off x="7088277" y="3760331"/>
              <a:ext cx="12480" cy="27454"/>
            </a:xfrm>
            <a:custGeom>
              <a:avLst/>
              <a:gdLst>
                <a:gd name="T0" fmla="*/ 0 w 5"/>
                <a:gd name="T1" fmla="*/ 9 h 11"/>
                <a:gd name="T2" fmla="*/ 2 w 5"/>
                <a:gd name="T3" fmla="*/ 11 h 11"/>
                <a:gd name="T4" fmla="*/ 5 w 5"/>
                <a:gd name="T5" fmla="*/ 2 h 11"/>
                <a:gd name="T6" fmla="*/ 2 w 5"/>
                <a:gd name="T7" fmla="*/ 0 h 11"/>
                <a:gd name="T8" fmla="*/ 0 w 5"/>
                <a:gd name="T9" fmla="*/ 9 h 11"/>
              </a:gdLst>
              <a:ahLst/>
              <a:cxnLst>
                <a:cxn ang="0">
                  <a:pos x="T0" y="T1"/>
                </a:cxn>
                <a:cxn ang="0">
                  <a:pos x="T2" y="T3"/>
                </a:cxn>
                <a:cxn ang="0">
                  <a:pos x="T4" y="T5"/>
                </a:cxn>
                <a:cxn ang="0">
                  <a:pos x="T6" y="T7"/>
                </a:cxn>
                <a:cxn ang="0">
                  <a:pos x="T8" y="T9"/>
                </a:cxn>
              </a:cxnLst>
              <a:rect l="0" t="0" r="r" b="b"/>
              <a:pathLst>
                <a:path w="5" h="11">
                  <a:moveTo>
                    <a:pt x="0" y="9"/>
                  </a:moveTo>
                  <a:lnTo>
                    <a:pt x="2" y="11"/>
                  </a:lnTo>
                  <a:lnTo>
                    <a:pt x="5" y="2"/>
                  </a:lnTo>
                  <a:lnTo>
                    <a:pt x="2" y="0"/>
                  </a:lnTo>
                  <a:lnTo>
                    <a:pt x="0" y="9"/>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6" name="Freeform 162"/>
            <p:cNvSpPr>
              <a:spLocks/>
            </p:cNvSpPr>
            <p:nvPr/>
          </p:nvSpPr>
          <p:spPr bwMode="auto">
            <a:xfrm>
              <a:off x="7130706" y="3987447"/>
              <a:ext cx="22463" cy="19966"/>
            </a:xfrm>
            <a:custGeom>
              <a:avLst/>
              <a:gdLst>
                <a:gd name="T0" fmla="*/ 0 w 9"/>
                <a:gd name="T1" fmla="*/ 1 h 8"/>
                <a:gd name="T2" fmla="*/ 8 w 9"/>
                <a:gd name="T3" fmla="*/ 8 h 8"/>
                <a:gd name="T4" fmla="*/ 9 w 9"/>
                <a:gd name="T5" fmla="*/ 6 h 8"/>
                <a:gd name="T6" fmla="*/ 3 w 9"/>
                <a:gd name="T7" fmla="*/ 0 h 8"/>
                <a:gd name="T8" fmla="*/ 0 w 9"/>
                <a:gd name="T9" fmla="*/ 1 h 8"/>
              </a:gdLst>
              <a:ahLst/>
              <a:cxnLst>
                <a:cxn ang="0">
                  <a:pos x="T0" y="T1"/>
                </a:cxn>
                <a:cxn ang="0">
                  <a:pos x="T2" y="T3"/>
                </a:cxn>
                <a:cxn ang="0">
                  <a:pos x="T4" y="T5"/>
                </a:cxn>
                <a:cxn ang="0">
                  <a:pos x="T6" y="T7"/>
                </a:cxn>
                <a:cxn ang="0">
                  <a:pos x="T8" y="T9"/>
                </a:cxn>
              </a:cxnLst>
              <a:rect l="0" t="0" r="r" b="b"/>
              <a:pathLst>
                <a:path w="9" h="8">
                  <a:moveTo>
                    <a:pt x="0" y="1"/>
                  </a:moveTo>
                  <a:lnTo>
                    <a:pt x="8" y="8"/>
                  </a:lnTo>
                  <a:lnTo>
                    <a:pt x="9" y="6"/>
                  </a:lnTo>
                  <a:lnTo>
                    <a:pt x="3" y="0"/>
                  </a:lnTo>
                  <a:lnTo>
                    <a:pt x="0" y="1"/>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7" name="Freeform 163"/>
            <p:cNvSpPr>
              <a:spLocks/>
            </p:cNvSpPr>
            <p:nvPr/>
          </p:nvSpPr>
          <p:spPr bwMode="auto">
            <a:xfrm>
              <a:off x="7158159" y="3942523"/>
              <a:ext cx="24958" cy="14975"/>
            </a:xfrm>
            <a:custGeom>
              <a:avLst/>
              <a:gdLst>
                <a:gd name="T0" fmla="*/ 0 w 10"/>
                <a:gd name="T1" fmla="*/ 3 h 6"/>
                <a:gd name="T2" fmla="*/ 9 w 10"/>
                <a:gd name="T3" fmla="*/ 6 h 6"/>
                <a:gd name="T4" fmla="*/ 10 w 10"/>
                <a:gd name="T5" fmla="*/ 3 h 6"/>
                <a:gd name="T6" fmla="*/ 1 w 10"/>
                <a:gd name="T7" fmla="*/ 0 h 6"/>
                <a:gd name="T8" fmla="*/ 0 w 10"/>
                <a:gd name="T9" fmla="*/ 3 h 6"/>
              </a:gdLst>
              <a:ahLst/>
              <a:cxnLst>
                <a:cxn ang="0">
                  <a:pos x="T0" y="T1"/>
                </a:cxn>
                <a:cxn ang="0">
                  <a:pos x="T2" y="T3"/>
                </a:cxn>
                <a:cxn ang="0">
                  <a:pos x="T4" y="T5"/>
                </a:cxn>
                <a:cxn ang="0">
                  <a:pos x="T6" y="T7"/>
                </a:cxn>
                <a:cxn ang="0">
                  <a:pos x="T8" y="T9"/>
                </a:cxn>
              </a:cxnLst>
              <a:rect l="0" t="0" r="r" b="b"/>
              <a:pathLst>
                <a:path w="10" h="6">
                  <a:moveTo>
                    <a:pt x="0" y="3"/>
                  </a:moveTo>
                  <a:lnTo>
                    <a:pt x="9" y="6"/>
                  </a:lnTo>
                  <a:lnTo>
                    <a:pt x="10" y="3"/>
                  </a:lnTo>
                  <a:lnTo>
                    <a:pt x="1" y="0"/>
                  </a:lnTo>
                  <a:lnTo>
                    <a:pt x="0" y="3"/>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8" name="Freeform 164"/>
            <p:cNvSpPr>
              <a:spLocks/>
            </p:cNvSpPr>
            <p:nvPr/>
          </p:nvSpPr>
          <p:spPr bwMode="auto">
            <a:xfrm>
              <a:off x="7128209" y="3790281"/>
              <a:ext cx="22463" cy="22463"/>
            </a:xfrm>
            <a:custGeom>
              <a:avLst/>
              <a:gdLst>
                <a:gd name="T0" fmla="*/ 9 w 9"/>
                <a:gd name="T1" fmla="*/ 3 h 9"/>
                <a:gd name="T2" fmla="*/ 8 w 9"/>
                <a:gd name="T3" fmla="*/ 0 h 9"/>
                <a:gd name="T4" fmla="*/ 0 w 9"/>
                <a:gd name="T5" fmla="*/ 7 h 9"/>
                <a:gd name="T6" fmla="*/ 2 w 9"/>
                <a:gd name="T7" fmla="*/ 9 h 9"/>
                <a:gd name="T8" fmla="*/ 9 w 9"/>
                <a:gd name="T9" fmla="*/ 3 h 9"/>
              </a:gdLst>
              <a:ahLst/>
              <a:cxnLst>
                <a:cxn ang="0">
                  <a:pos x="T0" y="T1"/>
                </a:cxn>
                <a:cxn ang="0">
                  <a:pos x="T2" y="T3"/>
                </a:cxn>
                <a:cxn ang="0">
                  <a:pos x="T4" y="T5"/>
                </a:cxn>
                <a:cxn ang="0">
                  <a:pos x="T6" y="T7"/>
                </a:cxn>
                <a:cxn ang="0">
                  <a:pos x="T8" y="T9"/>
                </a:cxn>
              </a:cxnLst>
              <a:rect l="0" t="0" r="r" b="b"/>
              <a:pathLst>
                <a:path w="9" h="9">
                  <a:moveTo>
                    <a:pt x="9" y="3"/>
                  </a:moveTo>
                  <a:lnTo>
                    <a:pt x="8" y="0"/>
                  </a:lnTo>
                  <a:lnTo>
                    <a:pt x="0" y="7"/>
                  </a:lnTo>
                  <a:lnTo>
                    <a:pt x="2" y="9"/>
                  </a:lnTo>
                  <a:lnTo>
                    <a:pt x="9" y="3"/>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99" name="Freeform 165"/>
            <p:cNvSpPr>
              <a:spLocks/>
            </p:cNvSpPr>
            <p:nvPr/>
          </p:nvSpPr>
          <p:spPr bwMode="auto">
            <a:xfrm>
              <a:off x="7153167" y="3840196"/>
              <a:ext cx="27454" cy="12480"/>
            </a:xfrm>
            <a:custGeom>
              <a:avLst/>
              <a:gdLst>
                <a:gd name="T0" fmla="*/ 10 w 11"/>
                <a:gd name="T1" fmla="*/ 0 h 5"/>
                <a:gd name="T2" fmla="*/ 0 w 11"/>
                <a:gd name="T3" fmla="*/ 3 h 5"/>
                <a:gd name="T4" fmla="*/ 2 w 11"/>
                <a:gd name="T5" fmla="*/ 5 h 5"/>
                <a:gd name="T6" fmla="*/ 11 w 11"/>
                <a:gd name="T7" fmla="*/ 3 h 5"/>
                <a:gd name="T8" fmla="*/ 10 w 11"/>
                <a:gd name="T9" fmla="*/ 0 h 5"/>
              </a:gdLst>
              <a:ahLst/>
              <a:cxnLst>
                <a:cxn ang="0">
                  <a:pos x="T0" y="T1"/>
                </a:cxn>
                <a:cxn ang="0">
                  <a:pos x="T2" y="T3"/>
                </a:cxn>
                <a:cxn ang="0">
                  <a:pos x="T4" y="T5"/>
                </a:cxn>
                <a:cxn ang="0">
                  <a:pos x="T6" y="T7"/>
                </a:cxn>
                <a:cxn ang="0">
                  <a:pos x="T8" y="T9"/>
                </a:cxn>
              </a:cxnLst>
              <a:rect l="0" t="0" r="r" b="b"/>
              <a:pathLst>
                <a:path w="11" h="5">
                  <a:moveTo>
                    <a:pt x="10" y="0"/>
                  </a:moveTo>
                  <a:lnTo>
                    <a:pt x="0" y="3"/>
                  </a:lnTo>
                  <a:lnTo>
                    <a:pt x="2" y="5"/>
                  </a:lnTo>
                  <a:lnTo>
                    <a:pt x="11" y="3"/>
                  </a:lnTo>
                  <a:lnTo>
                    <a:pt x="10" y="0"/>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100" name="Rectangle 166"/>
            <p:cNvSpPr>
              <a:spLocks noChangeArrowheads="1"/>
            </p:cNvSpPr>
            <p:nvPr/>
          </p:nvSpPr>
          <p:spPr bwMode="auto">
            <a:xfrm>
              <a:off x="6893606" y="3890112"/>
              <a:ext cx="24958" cy="7488"/>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101" name="Rectangle 167"/>
            <p:cNvSpPr>
              <a:spLocks noChangeArrowheads="1"/>
            </p:cNvSpPr>
            <p:nvPr/>
          </p:nvSpPr>
          <p:spPr bwMode="auto">
            <a:xfrm>
              <a:off x="7170638" y="3892607"/>
              <a:ext cx="27454" cy="7488"/>
            </a:xfrm>
            <a:prstGeom prst="rect">
              <a:avLst/>
            </a:prstGeom>
            <a:grpFill/>
            <a:ln>
              <a:noFill/>
            </a:ln>
            <a:extLst>
              <a:ext uri="{91240B29-F687-4F45-9708-019B960494DF}">
                <a14:hiddenLine xmlns="" xmlns:a14="http://schemas.microsoft.com/office/drawing/2010/main" w="9525">
                  <a:solidFill>
                    <a:srgbClr val="000000"/>
                  </a:solidFill>
                  <a:miter lim="800000"/>
                  <a:headEnd/>
                  <a:tailEnd/>
                </a14:hiddenLine>
              </a:ext>
            </a:extLst>
          </p:spPr>
          <p:txBody>
            <a:bodyPr/>
            <a:lstStyle/>
            <a:p>
              <a:pPr>
                <a:defRPr/>
              </a:pPr>
              <a:endParaRPr lang="en-US" dirty="0">
                <a:solidFill>
                  <a:schemeClr val="bg1">
                    <a:lumMod val="95000"/>
                  </a:schemeClr>
                </a:solidFill>
                <a:latin typeface="+mn-lt"/>
                <a:cs typeface="+mn-cs"/>
              </a:endParaRPr>
            </a:p>
          </p:txBody>
        </p:sp>
      </p:grpSp>
      <p:grpSp>
        <p:nvGrpSpPr>
          <p:cNvPr id="5" name="Group 54"/>
          <p:cNvGrpSpPr/>
          <p:nvPr/>
        </p:nvGrpSpPr>
        <p:grpSpPr>
          <a:xfrm>
            <a:off x="5432105" y="3214700"/>
            <a:ext cx="299494" cy="389462"/>
            <a:chOff x="6421904" y="4798576"/>
            <a:chExt cx="299494" cy="389342"/>
          </a:xfrm>
          <a:solidFill>
            <a:schemeClr val="bg1"/>
          </a:solidFill>
        </p:grpSpPr>
        <p:sp>
          <p:nvSpPr>
            <p:cNvPr id="103" name="Freeform 170"/>
            <p:cNvSpPr>
              <a:spLocks/>
            </p:cNvSpPr>
            <p:nvPr/>
          </p:nvSpPr>
          <p:spPr bwMode="auto">
            <a:xfrm>
              <a:off x="6421904" y="4910886"/>
              <a:ext cx="299494" cy="277032"/>
            </a:xfrm>
            <a:custGeom>
              <a:avLst/>
              <a:gdLst>
                <a:gd name="T0" fmla="*/ 45 w 90"/>
                <a:gd name="T1" fmla="*/ 83 h 83"/>
                <a:gd name="T2" fmla="*/ 90 w 90"/>
                <a:gd name="T3" fmla="*/ 0 h 83"/>
                <a:gd name="T4" fmla="*/ 0 w 90"/>
                <a:gd name="T5" fmla="*/ 0 h 83"/>
                <a:gd name="T6" fmla="*/ 45 w 90"/>
                <a:gd name="T7" fmla="*/ 83 h 83"/>
              </a:gdLst>
              <a:ahLst/>
              <a:cxnLst>
                <a:cxn ang="0">
                  <a:pos x="T0" y="T1"/>
                </a:cxn>
                <a:cxn ang="0">
                  <a:pos x="T2" y="T3"/>
                </a:cxn>
                <a:cxn ang="0">
                  <a:pos x="T4" y="T5"/>
                </a:cxn>
                <a:cxn ang="0">
                  <a:pos x="T6" y="T7"/>
                </a:cxn>
              </a:cxnLst>
              <a:rect l="0" t="0" r="r" b="b"/>
              <a:pathLst>
                <a:path w="90" h="83">
                  <a:moveTo>
                    <a:pt x="45" y="83"/>
                  </a:moveTo>
                  <a:cubicBezTo>
                    <a:pt x="90" y="59"/>
                    <a:pt x="90" y="0"/>
                    <a:pt x="90" y="0"/>
                  </a:cubicBezTo>
                  <a:cubicBezTo>
                    <a:pt x="0" y="0"/>
                    <a:pt x="0" y="0"/>
                    <a:pt x="0" y="0"/>
                  </a:cubicBezTo>
                  <a:cubicBezTo>
                    <a:pt x="0" y="0"/>
                    <a:pt x="0" y="59"/>
                    <a:pt x="45" y="83"/>
                  </a:cubicBez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sp>
          <p:nvSpPr>
            <p:cNvPr id="104" name="Freeform 171"/>
            <p:cNvSpPr>
              <a:spLocks/>
            </p:cNvSpPr>
            <p:nvPr/>
          </p:nvSpPr>
          <p:spPr bwMode="auto">
            <a:xfrm>
              <a:off x="6421904" y="4798576"/>
              <a:ext cx="299494" cy="94840"/>
            </a:xfrm>
            <a:custGeom>
              <a:avLst/>
              <a:gdLst>
                <a:gd name="T0" fmla="*/ 84 w 90"/>
                <a:gd name="T1" fmla="*/ 0 h 29"/>
                <a:gd name="T2" fmla="*/ 68 w 90"/>
                <a:gd name="T3" fmla="*/ 16 h 29"/>
                <a:gd name="T4" fmla="*/ 52 w 90"/>
                <a:gd name="T5" fmla="*/ 0 h 29"/>
                <a:gd name="T6" fmla="*/ 39 w 90"/>
                <a:gd name="T7" fmla="*/ 0 h 29"/>
                <a:gd name="T8" fmla="*/ 23 w 90"/>
                <a:gd name="T9" fmla="*/ 16 h 29"/>
                <a:gd name="T10" fmla="*/ 7 w 90"/>
                <a:gd name="T11" fmla="*/ 0 h 29"/>
                <a:gd name="T12" fmla="*/ 0 w 90"/>
                <a:gd name="T13" fmla="*/ 0 h 29"/>
                <a:gd name="T14" fmla="*/ 0 w 90"/>
                <a:gd name="T15" fmla="*/ 29 h 29"/>
                <a:gd name="T16" fmla="*/ 90 w 90"/>
                <a:gd name="T17" fmla="*/ 29 h 29"/>
                <a:gd name="T18" fmla="*/ 90 w 90"/>
                <a:gd name="T19" fmla="*/ 0 h 29"/>
                <a:gd name="T20" fmla="*/ 84 w 90"/>
                <a:gd name="T21" fmla="*/ 0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90" h="29">
                  <a:moveTo>
                    <a:pt x="84" y="0"/>
                  </a:moveTo>
                  <a:cubicBezTo>
                    <a:pt x="84" y="9"/>
                    <a:pt x="77" y="16"/>
                    <a:pt x="68" y="16"/>
                  </a:cubicBezTo>
                  <a:cubicBezTo>
                    <a:pt x="59" y="16"/>
                    <a:pt x="52" y="9"/>
                    <a:pt x="52" y="0"/>
                  </a:cubicBezTo>
                  <a:cubicBezTo>
                    <a:pt x="39" y="0"/>
                    <a:pt x="39" y="0"/>
                    <a:pt x="39" y="0"/>
                  </a:cubicBezTo>
                  <a:cubicBezTo>
                    <a:pt x="39" y="9"/>
                    <a:pt x="32" y="16"/>
                    <a:pt x="23" y="16"/>
                  </a:cubicBezTo>
                  <a:cubicBezTo>
                    <a:pt x="14" y="16"/>
                    <a:pt x="7" y="9"/>
                    <a:pt x="7" y="0"/>
                  </a:cubicBezTo>
                  <a:cubicBezTo>
                    <a:pt x="0" y="0"/>
                    <a:pt x="0" y="0"/>
                    <a:pt x="0" y="0"/>
                  </a:cubicBezTo>
                  <a:cubicBezTo>
                    <a:pt x="0" y="29"/>
                    <a:pt x="0" y="29"/>
                    <a:pt x="0" y="29"/>
                  </a:cubicBezTo>
                  <a:cubicBezTo>
                    <a:pt x="90" y="29"/>
                    <a:pt x="90" y="29"/>
                    <a:pt x="90" y="29"/>
                  </a:cubicBezTo>
                  <a:cubicBezTo>
                    <a:pt x="90" y="0"/>
                    <a:pt x="90" y="0"/>
                    <a:pt x="90" y="0"/>
                  </a:cubicBezTo>
                  <a:lnTo>
                    <a:pt x="84" y="0"/>
                  </a:ln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en-US" dirty="0">
                <a:solidFill>
                  <a:schemeClr val="bg1">
                    <a:lumMod val="95000"/>
                  </a:schemeClr>
                </a:solidFill>
                <a:latin typeface="+mn-lt"/>
                <a:cs typeface="+mn-cs"/>
              </a:endParaRPr>
            </a:p>
          </p:txBody>
        </p:sp>
      </p:grpSp>
      <p:sp>
        <p:nvSpPr>
          <p:cNvPr id="105" name="矩形 104"/>
          <p:cNvSpPr/>
          <p:nvPr/>
        </p:nvSpPr>
        <p:spPr>
          <a:xfrm>
            <a:off x="3566279" y="1414988"/>
            <a:ext cx="754038" cy="253910"/>
          </a:xfrm>
          <a:prstGeom prst="rect">
            <a:avLst/>
          </a:prstGeom>
        </p:spPr>
        <p:txBody>
          <a:bodyPr wrap="none" lIns="68573" tIns="34287" rIns="68573" bIns="34287">
            <a:spAutoFit/>
          </a:bodyPr>
          <a:lstStyle/>
          <a:p>
            <a:pPr algn="r"/>
            <a:r>
              <a:rPr lang="zh-CN" altLang="en-US" sz="1200" dirty="0">
                <a:solidFill>
                  <a:schemeClr val="bg1">
                    <a:lumMod val="95000"/>
                  </a:schemeClr>
                </a:solidFill>
                <a:latin typeface="微软雅黑" pitchFamily="34" charset="-122"/>
                <a:ea typeface="微软雅黑" pitchFamily="34" charset="-122"/>
              </a:rPr>
              <a:t>添加标题</a:t>
            </a:r>
            <a:endParaRPr lang="en-US" altLang="zh-CN" sz="1200" dirty="0">
              <a:solidFill>
                <a:schemeClr val="bg1">
                  <a:lumMod val="95000"/>
                </a:schemeClr>
              </a:solidFill>
              <a:latin typeface="微软雅黑" pitchFamily="34" charset="-122"/>
              <a:ea typeface="微软雅黑" pitchFamily="34" charset="-122"/>
            </a:endParaRPr>
          </a:p>
        </p:txBody>
      </p:sp>
      <p:sp>
        <p:nvSpPr>
          <p:cNvPr id="106" name="矩形 47"/>
          <p:cNvSpPr>
            <a:spLocks noChangeArrowheads="1"/>
          </p:cNvSpPr>
          <p:nvPr/>
        </p:nvSpPr>
        <p:spPr bwMode="auto">
          <a:xfrm>
            <a:off x="1079612" y="1754511"/>
            <a:ext cx="3240705" cy="5678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r">
              <a:lnSpc>
                <a:spcPct val="120000"/>
              </a:lnSpc>
              <a:spcBef>
                <a:spcPct val="0"/>
              </a:spcBef>
              <a:buNone/>
            </a:pPr>
            <a:r>
              <a:rPr lang="zh-CN" altLang="en-US" sz="900" dirty="0">
                <a:solidFill>
                  <a:schemeClr val="bg1">
                    <a:lumMod val="95000"/>
                  </a:schemeClr>
                </a:solidFill>
                <a:sym typeface="微软雅黑" pitchFamily="34" charset="-122"/>
              </a:rPr>
              <a:t>在此录入上述图表的综合描述说明，在此录入上述图表的综合描述说明</a:t>
            </a:r>
            <a:r>
              <a:rPr lang="zh-CN" altLang="en-US" sz="900" dirty="0" smtClean="0">
                <a:solidFill>
                  <a:schemeClr val="bg1">
                    <a:lumMod val="95000"/>
                  </a:schemeClr>
                </a:solidFill>
                <a:sym typeface="微软雅黑" pitchFamily="34" charset="-122"/>
              </a:rPr>
              <a:t>，在此</a:t>
            </a:r>
            <a:r>
              <a:rPr lang="zh-CN" altLang="en-US" sz="900" dirty="0">
                <a:solidFill>
                  <a:schemeClr val="bg1">
                    <a:lumMod val="95000"/>
                  </a:schemeClr>
                </a:solidFill>
                <a:sym typeface="微软雅黑" pitchFamily="34" charset="-122"/>
              </a:rPr>
              <a:t>录入上述图表的综合描述说明</a:t>
            </a:r>
            <a:r>
              <a:rPr lang="zh-CN" altLang="en-US" sz="900" dirty="0" smtClean="0">
                <a:solidFill>
                  <a:schemeClr val="bg1">
                    <a:lumMod val="95000"/>
                  </a:schemeClr>
                </a:solidFill>
                <a:sym typeface="微软雅黑" pitchFamily="34" charset="-122"/>
              </a:rPr>
              <a:t>，</a:t>
            </a:r>
            <a:r>
              <a:rPr lang="zh-CN" altLang="en-US" sz="900" dirty="0">
                <a:solidFill>
                  <a:schemeClr val="bg1">
                    <a:lumMod val="95000"/>
                  </a:schemeClr>
                </a:solidFill>
                <a:sym typeface="微软雅黑" pitchFamily="34" charset="-122"/>
              </a:rPr>
              <a:t>在此录入上述图表的综合描述说明，</a:t>
            </a:r>
            <a:r>
              <a:rPr lang="zh-CN" altLang="en-US" sz="900" dirty="0" smtClean="0">
                <a:solidFill>
                  <a:schemeClr val="bg1">
                    <a:lumMod val="95000"/>
                  </a:schemeClr>
                </a:solidFill>
                <a:sym typeface="微软雅黑" pitchFamily="34" charset="-122"/>
              </a:rPr>
              <a:t>在此</a:t>
            </a:r>
            <a:r>
              <a:rPr lang="zh-CN" altLang="en-US" sz="900" dirty="0">
                <a:solidFill>
                  <a:schemeClr val="bg1">
                    <a:lumMod val="95000"/>
                  </a:schemeClr>
                </a:solidFill>
                <a:sym typeface="微软雅黑" pitchFamily="34" charset="-122"/>
              </a:rPr>
              <a:t>录入上述图表的综合描述</a:t>
            </a:r>
            <a:r>
              <a:rPr lang="zh-CN" altLang="en-US" sz="900" dirty="0" smtClean="0">
                <a:solidFill>
                  <a:schemeClr val="bg1">
                    <a:lumMod val="95000"/>
                  </a:schemeClr>
                </a:solidFill>
                <a:sym typeface="微软雅黑" pitchFamily="34" charset="-122"/>
              </a:rPr>
              <a:t>说明</a:t>
            </a:r>
            <a:endParaRPr lang="zh-CN" altLang="en-US" sz="900" dirty="0">
              <a:solidFill>
                <a:schemeClr val="bg1">
                  <a:lumMod val="95000"/>
                </a:schemeClr>
              </a:solidFill>
              <a:sym typeface="微软雅黑" pitchFamily="34" charset="-122"/>
            </a:endParaRPr>
          </a:p>
        </p:txBody>
      </p:sp>
      <p:sp>
        <p:nvSpPr>
          <p:cNvPr id="107" name="矩形 106"/>
          <p:cNvSpPr/>
          <p:nvPr/>
        </p:nvSpPr>
        <p:spPr>
          <a:xfrm>
            <a:off x="1036048" y="3819533"/>
            <a:ext cx="1163825" cy="253910"/>
          </a:xfrm>
          <a:prstGeom prst="rect">
            <a:avLst/>
          </a:prstGeom>
        </p:spPr>
        <p:txBody>
          <a:bodyPr wrap="square" lIns="68573" tIns="34287" rIns="68573" bIns="34287">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108" name="矩形 47"/>
          <p:cNvSpPr>
            <a:spLocks noChangeArrowheads="1"/>
          </p:cNvSpPr>
          <p:nvPr/>
        </p:nvSpPr>
        <p:spPr bwMode="auto">
          <a:xfrm>
            <a:off x="878690" y="4134918"/>
            <a:ext cx="1713090"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smtClean="0">
                <a:solidFill>
                  <a:schemeClr val="tx1">
                    <a:lumMod val="50000"/>
                    <a:lumOff val="50000"/>
                  </a:schemeClr>
                </a:solidFill>
                <a:sym typeface="微软雅黑" pitchFamily="34" charset="-122"/>
              </a:rPr>
              <a:t>在此</a:t>
            </a:r>
            <a:r>
              <a:rPr lang="zh-CN" altLang="en-US" sz="900" dirty="0">
                <a:solidFill>
                  <a:schemeClr val="tx1">
                    <a:lumMod val="50000"/>
                    <a:lumOff val="50000"/>
                  </a:schemeClr>
                </a:solidFill>
                <a:sym typeface="微软雅黑" pitchFamily="34" charset="-122"/>
              </a:rPr>
              <a:t>录入上述图表的描述说明，在此录入上述图表的描述说明。</a:t>
            </a:r>
          </a:p>
        </p:txBody>
      </p:sp>
      <p:sp>
        <p:nvSpPr>
          <p:cNvPr id="109" name="矩形 108"/>
          <p:cNvSpPr/>
          <p:nvPr/>
        </p:nvSpPr>
        <p:spPr>
          <a:xfrm>
            <a:off x="3015631" y="3819533"/>
            <a:ext cx="1163825" cy="253910"/>
          </a:xfrm>
          <a:prstGeom prst="rect">
            <a:avLst/>
          </a:prstGeom>
        </p:spPr>
        <p:txBody>
          <a:bodyPr wrap="square" lIns="68573" tIns="34287" rIns="68573" bIns="34287">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110" name="矩形 47"/>
          <p:cNvSpPr>
            <a:spLocks noChangeArrowheads="1"/>
          </p:cNvSpPr>
          <p:nvPr/>
        </p:nvSpPr>
        <p:spPr bwMode="auto">
          <a:xfrm>
            <a:off x="2858272" y="4134918"/>
            <a:ext cx="1678997"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smtClean="0">
                <a:solidFill>
                  <a:schemeClr val="tx1">
                    <a:lumMod val="50000"/>
                    <a:lumOff val="50000"/>
                  </a:schemeClr>
                </a:solidFill>
                <a:sym typeface="微软雅黑" pitchFamily="34" charset="-122"/>
              </a:rPr>
              <a:t>在此</a:t>
            </a:r>
            <a:r>
              <a:rPr lang="zh-CN" altLang="en-US" sz="900" dirty="0">
                <a:solidFill>
                  <a:schemeClr val="tx1">
                    <a:lumMod val="50000"/>
                    <a:lumOff val="50000"/>
                  </a:schemeClr>
                </a:solidFill>
                <a:sym typeface="微软雅黑" pitchFamily="34" charset="-122"/>
              </a:rPr>
              <a:t>录入上述图表的描述说明，在此录入上述图表的描述说明。</a:t>
            </a:r>
          </a:p>
        </p:txBody>
      </p:sp>
      <p:sp>
        <p:nvSpPr>
          <p:cNvPr id="111" name="矩形 110"/>
          <p:cNvSpPr/>
          <p:nvPr/>
        </p:nvSpPr>
        <p:spPr>
          <a:xfrm>
            <a:off x="6974797" y="3819533"/>
            <a:ext cx="1163825" cy="253910"/>
          </a:xfrm>
          <a:prstGeom prst="rect">
            <a:avLst/>
          </a:prstGeom>
        </p:spPr>
        <p:txBody>
          <a:bodyPr wrap="square" lIns="68573" tIns="34287" rIns="68573" bIns="34287">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112" name="矩形 47"/>
          <p:cNvSpPr>
            <a:spLocks noChangeArrowheads="1"/>
          </p:cNvSpPr>
          <p:nvPr/>
        </p:nvSpPr>
        <p:spPr bwMode="auto">
          <a:xfrm>
            <a:off x="6817438" y="4134918"/>
            <a:ext cx="1678997"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smtClean="0">
                <a:solidFill>
                  <a:schemeClr val="tx1">
                    <a:lumMod val="50000"/>
                    <a:lumOff val="50000"/>
                  </a:schemeClr>
                </a:solidFill>
                <a:sym typeface="微软雅黑" pitchFamily="34" charset="-122"/>
              </a:rPr>
              <a:t>在此</a:t>
            </a:r>
            <a:r>
              <a:rPr lang="zh-CN" altLang="en-US" sz="900" dirty="0">
                <a:solidFill>
                  <a:schemeClr val="tx1">
                    <a:lumMod val="50000"/>
                    <a:lumOff val="50000"/>
                  </a:schemeClr>
                </a:solidFill>
                <a:sym typeface="微软雅黑" pitchFamily="34" charset="-122"/>
              </a:rPr>
              <a:t>录入上述图表的描述说明，在此录入上述图表的描述说明。</a:t>
            </a:r>
          </a:p>
        </p:txBody>
      </p:sp>
      <p:sp>
        <p:nvSpPr>
          <p:cNvPr id="113" name="矩形 112"/>
          <p:cNvSpPr/>
          <p:nvPr/>
        </p:nvSpPr>
        <p:spPr>
          <a:xfrm>
            <a:off x="4995214" y="3819533"/>
            <a:ext cx="1163825" cy="253910"/>
          </a:xfrm>
          <a:prstGeom prst="rect">
            <a:avLst/>
          </a:prstGeom>
        </p:spPr>
        <p:txBody>
          <a:bodyPr wrap="square" lIns="68573" tIns="34287" rIns="68573" bIns="34287">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114" name="矩形 47"/>
          <p:cNvSpPr>
            <a:spLocks noChangeArrowheads="1"/>
          </p:cNvSpPr>
          <p:nvPr/>
        </p:nvSpPr>
        <p:spPr bwMode="auto">
          <a:xfrm>
            <a:off x="4837855" y="4134918"/>
            <a:ext cx="1678997"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smtClean="0">
                <a:solidFill>
                  <a:schemeClr val="tx1">
                    <a:lumMod val="50000"/>
                    <a:lumOff val="50000"/>
                  </a:schemeClr>
                </a:solidFill>
                <a:sym typeface="微软雅黑" pitchFamily="34" charset="-122"/>
              </a:rPr>
              <a:t>在此</a:t>
            </a:r>
            <a:r>
              <a:rPr lang="zh-CN" altLang="en-US" sz="900" dirty="0">
                <a:solidFill>
                  <a:schemeClr val="tx1">
                    <a:lumMod val="50000"/>
                    <a:lumOff val="50000"/>
                  </a:schemeClr>
                </a:solidFill>
                <a:sym typeface="微软雅黑" pitchFamily="34" charset="-122"/>
              </a:rPr>
              <a:t>录入上述图表的描述说明，在此录入上述图表的描述说明。</a:t>
            </a:r>
          </a:p>
        </p:txBody>
      </p:sp>
    </p:spTree>
    <p:extLst>
      <p:ext uri="{BB962C8B-B14F-4D97-AF65-F5344CB8AC3E}">
        <p14:creationId xmlns="" xmlns:p14="http://schemas.microsoft.com/office/powerpoint/2010/main" val="2030591661"/>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56"/>
                                        </p:tgtEl>
                                        <p:attrNameLst>
                                          <p:attrName>style.visibility</p:attrName>
                                        </p:attrNameLst>
                                      </p:cBhvr>
                                      <p:to>
                                        <p:strVal val="visible"/>
                                      </p:to>
                                    </p:set>
                                    <p:anim calcmode="lin" valueType="num">
                                      <p:cBhvr additive="base">
                                        <p:cTn id="7" dur="500" fill="hold"/>
                                        <p:tgtEl>
                                          <p:spTgt spid="56"/>
                                        </p:tgtEl>
                                        <p:attrNameLst>
                                          <p:attrName>ppt_x</p:attrName>
                                        </p:attrNameLst>
                                      </p:cBhvr>
                                      <p:tavLst>
                                        <p:tav tm="0">
                                          <p:val>
                                            <p:strVal val="0-#ppt_w/2"/>
                                          </p:val>
                                        </p:tav>
                                        <p:tav tm="100000">
                                          <p:val>
                                            <p:strVal val="#ppt_x"/>
                                          </p:val>
                                        </p:tav>
                                      </p:tavLst>
                                    </p:anim>
                                    <p:anim calcmode="lin" valueType="num">
                                      <p:cBhvr additive="base">
                                        <p:cTn id="8" dur="500" fill="hold"/>
                                        <p:tgtEl>
                                          <p:spTgt spid="56"/>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22" presetClass="entr" presetSubtype="2" fill="hold" grpId="0" nodeType="afterEffect">
                                  <p:stCondLst>
                                    <p:cond delay="0"/>
                                  </p:stCondLst>
                                  <p:childTnLst>
                                    <p:set>
                                      <p:cBhvr>
                                        <p:cTn id="11" dur="1" fill="hold">
                                          <p:stCondLst>
                                            <p:cond delay="0"/>
                                          </p:stCondLst>
                                        </p:cTn>
                                        <p:tgtEl>
                                          <p:spTgt spid="57"/>
                                        </p:tgtEl>
                                        <p:attrNameLst>
                                          <p:attrName>style.visibility</p:attrName>
                                        </p:attrNameLst>
                                      </p:cBhvr>
                                      <p:to>
                                        <p:strVal val="visible"/>
                                      </p:to>
                                    </p:set>
                                    <p:animEffect transition="in" filter="wipe(right)">
                                      <p:cBhvr>
                                        <p:cTn id="12" dur="500"/>
                                        <p:tgtEl>
                                          <p:spTgt spid="57"/>
                                        </p:tgtEl>
                                      </p:cBhvr>
                                    </p:animEffect>
                                  </p:childTnLst>
                                </p:cTn>
                              </p:par>
                              <p:par>
                                <p:cTn id="13" presetID="22" presetClass="entr" presetSubtype="2" fill="hold" grpId="0" nodeType="withEffect">
                                  <p:stCondLst>
                                    <p:cond delay="250"/>
                                  </p:stCondLst>
                                  <p:childTnLst>
                                    <p:set>
                                      <p:cBhvr>
                                        <p:cTn id="14" dur="1" fill="hold">
                                          <p:stCondLst>
                                            <p:cond delay="0"/>
                                          </p:stCondLst>
                                        </p:cTn>
                                        <p:tgtEl>
                                          <p:spTgt spid="105"/>
                                        </p:tgtEl>
                                        <p:attrNameLst>
                                          <p:attrName>style.visibility</p:attrName>
                                        </p:attrNameLst>
                                      </p:cBhvr>
                                      <p:to>
                                        <p:strVal val="visible"/>
                                      </p:to>
                                    </p:set>
                                    <p:animEffect transition="in" filter="wipe(right)">
                                      <p:cBhvr>
                                        <p:cTn id="15" dur="500"/>
                                        <p:tgtEl>
                                          <p:spTgt spid="105"/>
                                        </p:tgtEl>
                                      </p:cBhvr>
                                    </p:animEffect>
                                  </p:childTnLst>
                                </p:cTn>
                              </p:par>
                              <p:par>
                                <p:cTn id="16" presetID="22" presetClass="entr" presetSubtype="2" fill="hold" grpId="0" nodeType="withEffect">
                                  <p:stCondLst>
                                    <p:cond delay="250"/>
                                  </p:stCondLst>
                                  <p:childTnLst>
                                    <p:set>
                                      <p:cBhvr>
                                        <p:cTn id="17" dur="1" fill="hold">
                                          <p:stCondLst>
                                            <p:cond delay="0"/>
                                          </p:stCondLst>
                                        </p:cTn>
                                        <p:tgtEl>
                                          <p:spTgt spid="106"/>
                                        </p:tgtEl>
                                        <p:attrNameLst>
                                          <p:attrName>style.visibility</p:attrName>
                                        </p:attrNameLst>
                                      </p:cBhvr>
                                      <p:to>
                                        <p:strVal val="visible"/>
                                      </p:to>
                                    </p:set>
                                    <p:animEffect transition="in" filter="wipe(right)">
                                      <p:cBhvr>
                                        <p:cTn id="18" dur="500"/>
                                        <p:tgtEl>
                                          <p:spTgt spid="106"/>
                                        </p:tgtEl>
                                      </p:cBhvr>
                                    </p:animEffect>
                                  </p:childTnLst>
                                </p:cTn>
                              </p:par>
                            </p:childTnLst>
                          </p:cTn>
                        </p:par>
                        <p:par>
                          <p:cTn id="19" fill="hold">
                            <p:stCondLst>
                              <p:cond delay="1250"/>
                            </p:stCondLst>
                            <p:childTnLst>
                              <p:par>
                                <p:cTn id="20" presetID="21" presetClass="entr" presetSubtype="1" fill="hold" grpId="0" nodeType="afterEffect">
                                  <p:stCondLst>
                                    <p:cond delay="0"/>
                                  </p:stCondLst>
                                  <p:childTnLst>
                                    <p:set>
                                      <p:cBhvr>
                                        <p:cTn id="21" dur="1" fill="hold">
                                          <p:stCondLst>
                                            <p:cond delay="0"/>
                                          </p:stCondLst>
                                        </p:cTn>
                                        <p:tgtEl>
                                          <p:spTgt spid="58"/>
                                        </p:tgtEl>
                                        <p:attrNameLst>
                                          <p:attrName>style.visibility</p:attrName>
                                        </p:attrNameLst>
                                      </p:cBhvr>
                                      <p:to>
                                        <p:strVal val="visible"/>
                                      </p:to>
                                    </p:set>
                                    <p:animEffect transition="in" filter="wheel(1)">
                                      <p:cBhvr>
                                        <p:cTn id="22" dur="400"/>
                                        <p:tgtEl>
                                          <p:spTgt spid="58"/>
                                        </p:tgtEl>
                                      </p:cBhvr>
                                    </p:animEffect>
                                  </p:childTnLst>
                                </p:cTn>
                              </p:par>
                            </p:childTnLst>
                          </p:cTn>
                        </p:par>
                        <p:par>
                          <p:cTn id="23" fill="hold">
                            <p:stCondLst>
                              <p:cond delay="1650"/>
                            </p:stCondLst>
                            <p:childTnLst>
                              <p:par>
                                <p:cTn id="24" presetID="21" presetClass="entr" presetSubtype="1" fill="hold" grpId="0" nodeType="afterEffect">
                                  <p:stCondLst>
                                    <p:cond delay="0"/>
                                  </p:stCondLst>
                                  <p:childTnLst>
                                    <p:set>
                                      <p:cBhvr>
                                        <p:cTn id="25" dur="1" fill="hold">
                                          <p:stCondLst>
                                            <p:cond delay="0"/>
                                          </p:stCondLst>
                                        </p:cTn>
                                        <p:tgtEl>
                                          <p:spTgt spid="60"/>
                                        </p:tgtEl>
                                        <p:attrNameLst>
                                          <p:attrName>style.visibility</p:attrName>
                                        </p:attrNameLst>
                                      </p:cBhvr>
                                      <p:to>
                                        <p:strVal val="visible"/>
                                      </p:to>
                                    </p:set>
                                    <p:animEffect transition="in" filter="wheel(1)">
                                      <p:cBhvr>
                                        <p:cTn id="26" dur="400"/>
                                        <p:tgtEl>
                                          <p:spTgt spid="60"/>
                                        </p:tgtEl>
                                      </p:cBhvr>
                                    </p:animEffect>
                                  </p:childTnLst>
                                </p:cTn>
                              </p:par>
                            </p:childTnLst>
                          </p:cTn>
                        </p:par>
                        <p:par>
                          <p:cTn id="27" fill="hold">
                            <p:stCondLst>
                              <p:cond delay="2050"/>
                            </p:stCondLst>
                            <p:childTnLst>
                              <p:par>
                                <p:cTn id="28" presetID="21" presetClass="entr" presetSubtype="1" fill="hold" grpId="0" nodeType="afterEffect">
                                  <p:stCondLst>
                                    <p:cond delay="0"/>
                                  </p:stCondLst>
                                  <p:childTnLst>
                                    <p:set>
                                      <p:cBhvr>
                                        <p:cTn id="29" dur="1" fill="hold">
                                          <p:stCondLst>
                                            <p:cond delay="0"/>
                                          </p:stCondLst>
                                        </p:cTn>
                                        <p:tgtEl>
                                          <p:spTgt spid="62"/>
                                        </p:tgtEl>
                                        <p:attrNameLst>
                                          <p:attrName>style.visibility</p:attrName>
                                        </p:attrNameLst>
                                      </p:cBhvr>
                                      <p:to>
                                        <p:strVal val="visible"/>
                                      </p:to>
                                    </p:set>
                                    <p:animEffect transition="in" filter="wheel(1)">
                                      <p:cBhvr>
                                        <p:cTn id="30" dur="400"/>
                                        <p:tgtEl>
                                          <p:spTgt spid="62"/>
                                        </p:tgtEl>
                                      </p:cBhvr>
                                    </p:animEffect>
                                  </p:childTnLst>
                                </p:cTn>
                              </p:par>
                            </p:childTnLst>
                          </p:cTn>
                        </p:par>
                        <p:par>
                          <p:cTn id="31" fill="hold">
                            <p:stCondLst>
                              <p:cond delay="2450"/>
                            </p:stCondLst>
                            <p:childTnLst>
                              <p:par>
                                <p:cTn id="32" presetID="21" presetClass="entr" presetSubtype="1" fill="hold" grpId="0" nodeType="afterEffect">
                                  <p:stCondLst>
                                    <p:cond delay="0"/>
                                  </p:stCondLst>
                                  <p:childTnLst>
                                    <p:set>
                                      <p:cBhvr>
                                        <p:cTn id="33" dur="1" fill="hold">
                                          <p:stCondLst>
                                            <p:cond delay="0"/>
                                          </p:stCondLst>
                                        </p:cTn>
                                        <p:tgtEl>
                                          <p:spTgt spid="64"/>
                                        </p:tgtEl>
                                        <p:attrNameLst>
                                          <p:attrName>style.visibility</p:attrName>
                                        </p:attrNameLst>
                                      </p:cBhvr>
                                      <p:to>
                                        <p:strVal val="visible"/>
                                      </p:to>
                                    </p:set>
                                    <p:animEffect transition="in" filter="wheel(1)">
                                      <p:cBhvr>
                                        <p:cTn id="34" dur="400"/>
                                        <p:tgtEl>
                                          <p:spTgt spid="64"/>
                                        </p:tgtEl>
                                      </p:cBhvr>
                                    </p:animEffect>
                                  </p:childTnLst>
                                </p:cTn>
                              </p:par>
                            </p:childTnLst>
                          </p:cTn>
                        </p:par>
                        <p:par>
                          <p:cTn id="35" fill="hold">
                            <p:stCondLst>
                              <p:cond delay="2850"/>
                            </p:stCondLst>
                            <p:childTnLst>
                              <p:par>
                                <p:cTn id="36" presetID="10" presetClass="entr" presetSubtype="0" fill="hold" nodeType="afterEffect">
                                  <p:stCondLst>
                                    <p:cond delay="0"/>
                                  </p:stCondLst>
                                  <p:childTnLst>
                                    <p:set>
                                      <p:cBhvr>
                                        <p:cTn id="37" dur="1" fill="hold">
                                          <p:stCondLst>
                                            <p:cond delay="0"/>
                                          </p:stCondLst>
                                        </p:cTn>
                                        <p:tgtEl>
                                          <p:spTgt spid="2"/>
                                        </p:tgtEl>
                                        <p:attrNameLst>
                                          <p:attrName>style.visibility</p:attrName>
                                        </p:attrNameLst>
                                      </p:cBhvr>
                                      <p:to>
                                        <p:strVal val="visible"/>
                                      </p:to>
                                    </p:set>
                                    <p:animEffect transition="in" filter="fade">
                                      <p:cBhvr>
                                        <p:cTn id="38" dur="250"/>
                                        <p:tgtEl>
                                          <p:spTgt spid="2"/>
                                        </p:tgtEl>
                                      </p:cBhvr>
                                    </p:animEffect>
                                  </p:childTnLst>
                                </p:cTn>
                              </p:par>
                              <p:par>
                                <p:cTn id="39" presetID="10" presetClass="entr" presetSubtype="0" fill="hold" nodeType="withEffect">
                                  <p:stCondLst>
                                    <p:cond delay="0"/>
                                  </p:stCondLst>
                                  <p:childTnLst>
                                    <p:set>
                                      <p:cBhvr>
                                        <p:cTn id="40" dur="1" fill="hold">
                                          <p:stCondLst>
                                            <p:cond delay="0"/>
                                          </p:stCondLst>
                                        </p:cTn>
                                        <p:tgtEl>
                                          <p:spTgt spid="3"/>
                                        </p:tgtEl>
                                        <p:attrNameLst>
                                          <p:attrName>style.visibility</p:attrName>
                                        </p:attrNameLst>
                                      </p:cBhvr>
                                      <p:to>
                                        <p:strVal val="visible"/>
                                      </p:to>
                                    </p:set>
                                    <p:animEffect transition="in" filter="fade">
                                      <p:cBhvr>
                                        <p:cTn id="41" dur="250"/>
                                        <p:tgtEl>
                                          <p:spTgt spid="3"/>
                                        </p:tgtEl>
                                      </p:cBhvr>
                                    </p:animEffect>
                                  </p:childTnLst>
                                </p:cTn>
                              </p:par>
                              <p:par>
                                <p:cTn id="42" presetID="10" presetClass="entr" presetSubtype="0" fill="hold" nodeType="withEffect">
                                  <p:stCondLst>
                                    <p:cond delay="0"/>
                                  </p:stCondLst>
                                  <p:childTnLst>
                                    <p:set>
                                      <p:cBhvr>
                                        <p:cTn id="43" dur="1" fill="hold">
                                          <p:stCondLst>
                                            <p:cond delay="0"/>
                                          </p:stCondLst>
                                        </p:cTn>
                                        <p:tgtEl>
                                          <p:spTgt spid="5"/>
                                        </p:tgtEl>
                                        <p:attrNameLst>
                                          <p:attrName>style.visibility</p:attrName>
                                        </p:attrNameLst>
                                      </p:cBhvr>
                                      <p:to>
                                        <p:strVal val="visible"/>
                                      </p:to>
                                    </p:set>
                                    <p:animEffect transition="in" filter="fade">
                                      <p:cBhvr>
                                        <p:cTn id="44" dur="250"/>
                                        <p:tgtEl>
                                          <p:spTgt spid="5"/>
                                        </p:tgtEl>
                                      </p:cBhvr>
                                    </p:animEffect>
                                  </p:childTnLst>
                                </p:cTn>
                              </p:par>
                              <p:par>
                                <p:cTn id="45" presetID="10" presetClass="entr" presetSubtype="0" fill="hold" nodeType="withEffect">
                                  <p:stCondLst>
                                    <p:cond delay="0"/>
                                  </p:stCondLst>
                                  <p:childTnLst>
                                    <p:set>
                                      <p:cBhvr>
                                        <p:cTn id="46" dur="1" fill="hold">
                                          <p:stCondLst>
                                            <p:cond delay="0"/>
                                          </p:stCondLst>
                                        </p:cTn>
                                        <p:tgtEl>
                                          <p:spTgt spid="4"/>
                                        </p:tgtEl>
                                        <p:attrNameLst>
                                          <p:attrName>style.visibility</p:attrName>
                                        </p:attrNameLst>
                                      </p:cBhvr>
                                      <p:to>
                                        <p:strVal val="visible"/>
                                      </p:to>
                                    </p:set>
                                    <p:animEffect transition="in" filter="fade">
                                      <p:cBhvr>
                                        <p:cTn id="47" dur="250"/>
                                        <p:tgtEl>
                                          <p:spTgt spid="4"/>
                                        </p:tgtEl>
                                      </p:cBhvr>
                                    </p:animEffect>
                                  </p:childTnLst>
                                </p:cTn>
                              </p:par>
                              <p:par>
                                <p:cTn id="48" presetID="14" presetClass="entr" presetSubtype="10" fill="hold" grpId="0" nodeType="withEffect">
                                  <p:stCondLst>
                                    <p:cond delay="750"/>
                                  </p:stCondLst>
                                  <p:childTnLst>
                                    <p:set>
                                      <p:cBhvr>
                                        <p:cTn id="49" dur="1" fill="hold">
                                          <p:stCondLst>
                                            <p:cond delay="0"/>
                                          </p:stCondLst>
                                        </p:cTn>
                                        <p:tgtEl>
                                          <p:spTgt spid="107"/>
                                        </p:tgtEl>
                                        <p:attrNameLst>
                                          <p:attrName>style.visibility</p:attrName>
                                        </p:attrNameLst>
                                      </p:cBhvr>
                                      <p:to>
                                        <p:strVal val="visible"/>
                                      </p:to>
                                    </p:set>
                                    <p:animEffect transition="in" filter="randombar(horizontal)">
                                      <p:cBhvr>
                                        <p:cTn id="50" dur="400"/>
                                        <p:tgtEl>
                                          <p:spTgt spid="107"/>
                                        </p:tgtEl>
                                      </p:cBhvr>
                                    </p:animEffect>
                                  </p:childTnLst>
                                </p:cTn>
                              </p:par>
                              <p:par>
                                <p:cTn id="51" presetID="14" presetClass="entr" presetSubtype="10" fill="hold" grpId="0" nodeType="withEffect">
                                  <p:stCondLst>
                                    <p:cond delay="750"/>
                                  </p:stCondLst>
                                  <p:childTnLst>
                                    <p:set>
                                      <p:cBhvr>
                                        <p:cTn id="52" dur="1" fill="hold">
                                          <p:stCondLst>
                                            <p:cond delay="0"/>
                                          </p:stCondLst>
                                        </p:cTn>
                                        <p:tgtEl>
                                          <p:spTgt spid="108"/>
                                        </p:tgtEl>
                                        <p:attrNameLst>
                                          <p:attrName>style.visibility</p:attrName>
                                        </p:attrNameLst>
                                      </p:cBhvr>
                                      <p:to>
                                        <p:strVal val="visible"/>
                                      </p:to>
                                    </p:set>
                                    <p:animEffect transition="in" filter="randombar(horizontal)">
                                      <p:cBhvr>
                                        <p:cTn id="53" dur="400"/>
                                        <p:tgtEl>
                                          <p:spTgt spid="108"/>
                                        </p:tgtEl>
                                      </p:cBhvr>
                                    </p:animEffect>
                                  </p:childTnLst>
                                </p:cTn>
                              </p:par>
                              <p:par>
                                <p:cTn id="54" presetID="14" presetClass="entr" presetSubtype="10" fill="hold" grpId="0" nodeType="withEffect">
                                  <p:stCondLst>
                                    <p:cond delay="750"/>
                                  </p:stCondLst>
                                  <p:childTnLst>
                                    <p:set>
                                      <p:cBhvr>
                                        <p:cTn id="55" dur="1" fill="hold">
                                          <p:stCondLst>
                                            <p:cond delay="0"/>
                                          </p:stCondLst>
                                        </p:cTn>
                                        <p:tgtEl>
                                          <p:spTgt spid="109"/>
                                        </p:tgtEl>
                                        <p:attrNameLst>
                                          <p:attrName>style.visibility</p:attrName>
                                        </p:attrNameLst>
                                      </p:cBhvr>
                                      <p:to>
                                        <p:strVal val="visible"/>
                                      </p:to>
                                    </p:set>
                                    <p:animEffect transition="in" filter="randombar(horizontal)">
                                      <p:cBhvr>
                                        <p:cTn id="56" dur="400"/>
                                        <p:tgtEl>
                                          <p:spTgt spid="109"/>
                                        </p:tgtEl>
                                      </p:cBhvr>
                                    </p:animEffect>
                                  </p:childTnLst>
                                </p:cTn>
                              </p:par>
                              <p:par>
                                <p:cTn id="57" presetID="14" presetClass="entr" presetSubtype="10" fill="hold" grpId="0" nodeType="withEffect">
                                  <p:stCondLst>
                                    <p:cond delay="750"/>
                                  </p:stCondLst>
                                  <p:childTnLst>
                                    <p:set>
                                      <p:cBhvr>
                                        <p:cTn id="58" dur="1" fill="hold">
                                          <p:stCondLst>
                                            <p:cond delay="0"/>
                                          </p:stCondLst>
                                        </p:cTn>
                                        <p:tgtEl>
                                          <p:spTgt spid="110"/>
                                        </p:tgtEl>
                                        <p:attrNameLst>
                                          <p:attrName>style.visibility</p:attrName>
                                        </p:attrNameLst>
                                      </p:cBhvr>
                                      <p:to>
                                        <p:strVal val="visible"/>
                                      </p:to>
                                    </p:set>
                                    <p:animEffect transition="in" filter="randombar(horizontal)">
                                      <p:cBhvr>
                                        <p:cTn id="59" dur="400"/>
                                        <p:tgtEl>
                                          <p:spTgt spid="110"/>
                                        </p:tgtEl>
                                      </p:cBhvr>
                                    </p:animEffect>
                                  </p:childTnLst>
                                </p:cTn>
                              </p:par>
                              <p:par>
                                <p:cTn id="60" presetID="14" presetClass="entr" presetSubtype="10" fill="hold" grpId="0" nodeType="withEffect">
                                  <p:stCondLst>
                                    <p:cond delay="750"/>
                                  </p:stCondLst>
                                  <p:childTnLst>
                                    <p:set>
                                      <p:cBhvr>
                                        <p:cTn id="61" dur="1" fill="hold">
                                          <p:stCondLst>
                                            <p:cond delay="0"/>
                                          </p:stCondLst>
                                        </p:cTn>
                                        <p:tgtEl>
                                          <p:spTgt spid="111"/>
                                        </p:tgtEl>
                                        <p:attrNameLst>
                                          <p:attrName>style.visibility</p:attrName>
                                        </p:attrNameLst>
                                      </p:cBhvr>
                                      <p:to>
                                        <p:strVal val="visible"/>
                                      </p:to>
                                    </p:set>
                                    <p:animEffect transition="in" filter="randombar(horizontal)">
                                      <p:cBhvr>
                                        <p:cTn id="62" dur="400"/>
                                        <p:tgtEl>
                                          <p:spTgt spid="111"/>
                                        </p:tgtEl>
                                      </p:cBhvr>
                                    </p:animEffect>
                                  </p:childTnLst>
                                </p:cTn>
                              </p:par>
                              <p:par>
                                <p:cTn id="63" presetID="14" presetClass="entr" presetSubtype="10" fill="hold" grpId="0" nodeType="withEffect">
                                  <p:stCondLst>
                                    <p:cond delay="750"/>
                                  </p:stCondLst>
                                  <p:childTnLst>
                                    <p:set>
                                      <p:cBhvr>
                                        <p:cTn id="64" dur="1" fill="hold">
                                          <p:stCondLst>
                                            <p:cond delay="0"/>
                                          </p:stCondLst>
                                        </p:cTn>
                                        <p:tgtEl>
                                          <p:spTgt spid="112"/>
                                        </p:tgtEl>
                                        <p:attrNameLst>
                                          <p:attrName>style.visibility</p:attrName>
                                        </p:attrNameLst>
                                      </p:cBhvr>
                                      <p:to>
                                        <p:strVal val="visible"/>
                                      </p:to>
                                    </p:set>
                                    <p:animEffect transition="in" filter="randombar(horizontal)">
                                      <p:cBhvr>
                                        <p:cTn id="65" dur="400"/>
                                        <p:tgtEl>
                                          <p:spTgt spid="112"/>
                                        </p:tgtEl>
                                      </p:cBhvr>
                                    </p:animEffect>
                                  </p:childTnLst>
                                </p:cTn>
                              </p:par>
                              <p:par>
                                <p:cTn id="66" presetID="14" presetClass="entr" presetSubtype="10" fill="hold" grpId="0" nodeType="withEffect">
                                  <p:stCondLst>
                                    <p:cond delay="750"/>
                                  </p:stCondLst>
                                  <p:childTnLst>
                                    <p:set>
                                      <p:cBhvr>
                                        <p:cTn id="67" dur="1" fill="hold">
                                          <p:stCondLst>
                                            <p:cond delay="0"/>
                                          </p:stCondLst>
                                        </p:cTn>
                                        <p:tgtEl>
                                          <p:spTgt spid="113"/>
                                        </p:tgtEl>
                                        <p:attrNameLst>
                                          <p:attrName>style.visibility</p:attrName>
                                        </p:attrNameLst>
                                      </p:cBhvr>
                                      <p:to>
                                        <p:strVal val="visible"/>
                                      </p:to>
                                    </p:set>
                                    <p:animEffect transition="in" filter="randombar(horizontal)">
                                      <p:cBhvr>
                                        <p:cTn id="68" dur="400"/>
                                        <p:tgtEl>
                                          <p:spTgt spid="113"/>
                                        </p:tgtEl>
                                      </p:cBhvr>
                                    </p:animEffect>
                                  </p:childTnLst>
                                </p:cTn>
                              </p:par>
                              <p:par>
                                <p:cTn id="69" presetID="14" presetClass="entr" presetSubtype="10" fill="hold" grpId="0" nodeType="withEffect">
                                  <p:stCondLst>
                                    <p:cond delay="750"/>
                                  </p:stCondLst>
                                  <p:childTnLst>
                                    <p:set>
                                      <p:cBhvr>
                                        <p:cTn id="70" dur="1" fill="hold">
                                          <p:stCondLst>
                                            <p:cond delay="0"/>
                                          </p:stCondLst>
                                        </p:cTn>
                                        <p:tgtEl>
                                          <p:spTgt spid="114"/>
                                        </p:tgtEl>
                                        <p:attrNameLst>
                                          <p:attrName>style.visibility</p:attrName>
                                        </p:attrNameLst>
                                      </p:cBhvr>
                                      <p:to>
                                        <p:strVal val="visible"/>
                                      </p:to>
                                    </p:set>
                                    <p:animEffect transition="in" filter="randombar(horizontal)">
                                      <p:cBhvr>
                                        <p:cTn id="71" dur="400"/>
                                        <p:tgtEl>
                                          <p:spTgt spid="1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6" grpId="0" animBg="1"/>
      <p:bldP spid="57" grpId="0" animBg="1"/>
      <p:bldP spid="58" grpId="0" animBg="1"/>
      <p:bldP spid="60" grpId="0" animBg="1"/>
      <p:bldP spid="62" grpId="0" animBg="1"/>
      <p:bldP spid="64" grpId="0" animBg="1"/>
      <p:bldP spid="105" grpId="0"/>
      <p:bldP spid="106" grpId="0"/>
      <p:bldP spid="107" grpId="0"/>
      <p:bldP spid="108" grpId="0"/>
      <p:bldP spid="109" grpId="0"/>
      <p:bldP spid="110" grpId="0"/>
      <p:bldP spid="111" grpId="0"/>
      <p:bldP spid="112" grpId="0"/>
      <p:bldP spid="113" grpId="0"/>
      <p:bldP spid="114" grpId="0"/>
    </p:bld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图片 6"/>
          <p:cNvPicPr>
            <a:picLocks noChangeAspect="1"/>
          </p:cNvPicPr>
          <p:nvPr/>
        </p:nvPicPr>
        <p:blipFill rotWithShape="1">
          <a:blip r:embed="rId3" cstate="print">
            <a:extLst>
              <a:ext uri="{28A0092B-C50C-407E-A947-70E740481C1C}">
                <a14:useLocalDpi xmlns="" xmlns:a14="http://schemas.microsoft.com/office/drawing/2010/main" val="0"/>
              </a:ext>
            </a:extLst>
          </a:blip>
          <a:srcRect l="24799" t="11172" r="24800" b="12167"/>
          <a:stretch/>
        </p:blipFill>
        <p:spPr>
          <a:xfrm rot="2682414">
            <a:off x="267976" y="2054556"/>
            <a:ext cx="3097882" cy="2651373"/>
          </a:xfrm>
          <a:prstGeom prst="rect">
            <a:avLst/>
          </a:prstGeom>
        </p:spPr>
      </p:pic>
      <p:pic>
        <p:nvPicPr>
          <p:cNvPr id="8" name="图片 7"/>
          <p:cNvPicPr>
            <a:picLocks noChangeAspect="1"/>
          </p:cNvPicPr>
          <p:nvPr/>
        </p:nvPicPr>
        <p:blipFill rotWithShape="1">
          <a:blip r:embed="rId4" cstate="print">
            <a:extLst>
              <a:ext uri="{28A0092B-C50C-407E-A947-70E740481C1C}">
                <a14:useLocalDpi xmlns="" xmlns:a14="http://schemas.microsoft.com/office/drawing/2010/main" val="0"/>
              </a:ext>
            </a:extLst>
          </a:blip>
          <a:srcRect/>
          <a:stretch/>
        </p:blipFill>
        <p:spPr>
          <a:xfrm>
            <a:off x="2624047" y="-38144"/>
            <a:ext cx="643929" cy="435407"/>
          </a:xfrm>
          <a:prstGeom prst="rect">
            <a:avLst/>
          </a:prstGeom>
        </p:spPr>
      </p:pic>
      <p:pic>
        <p:nvPicPr>
          <p:cNvPr id="9" name="图片 8"/>
          <p:cNvPicPr>
            <a:picLocks noChangeAspect="1"/>
          </p:cNvPicPr>
          <p:nvPr/>
        </p:nvPicPr>
        <p:blipFill rotWithShape="1">
          <a:blip r:embed="rId5" cstate="print">
            <a:extLst>
              <a:ext uri="{28A0092B-C50C-407E-A947-70E740481C1C}">
                <a14:useLocalDpi xmlns="" xmlns:a14="http://schemas.microsoft.com/office/drawing/2010/main" val="0"/>
              </a:ext>
            </a:extLst>
          </a:blip>
          <a:srcRect/>
          <a:stretch/>
        </p:blipFill>
        <p:spPr>
          <a:xfrm rot="3138825">
            <a:off x="2736676" y="1230919"/>
            <a:ext cx="364950" cy="509486"/>
          </a:xfrm>
          <a:prstGeom prst="rect">
            <a:avLst/>
          </a:prstGeom>
        </p:spPr>
      </p:pic>
      <p:pic>
        <p:nvPicPr>
          <p:cNvPr id="10" name="图片 9"/>
          <p:cNvPicPr>
            <a:picLocks noChangeAspect="1"/>
          </p:cNvPicPr>
          <p:nvPr/>
        </p:nvPicPr>
        <p:blipFill rotWithShape="1">
          <a:blip r:embed="rId6" cstate="print">
            <a:extLst>
              <a:ext uri="{28A0092B-C50C-407E-A947-70E740481C1C}">
                <a14:useLocalDpi xmlns="" xmlns:a14="http://schemas.microsoft.com/office/drawing/2010/main" val="0"/>
              </a:ext>
            </a:extLst>
          </a:blip>
          <a:srcRect/>
          <a:stretch/>
        </p:blipFill>
        <p:spPr>
          <a:xfrm>
            <a:off x="2290975" y="709089"/>
            <a:ext cx="415399" cy="409858"/>
          </a:xfrm>
          <a:prstGeom prst="rect">
            <a:avLst/>
          </a:prstGeom>
        </p:spPr>
      </p:pic>
      <p:pic>
        <p:nvPicPr>
          <p:cNvPr id="11" name="图片 10"/>
          <p:cNvPicPr>
            <a:picLocks noChangeAspect="1"/>
          </p:cNvPicPr>
          <p:nvPr/>
        </p:nvPicPr>
        <p:blipFill rotWithShape="1">
          <a:blip r:embed="rId7" cstate="print">
            <a:extLst>
              <a:ext uri="{28A0092B-C50C-407E-A947-70E740481C1C}">
                <a14:useLocalDpi xmlns="" xmlns:a14="http://schemas.microsoft.com/office/drawing/2010/main" val="0"/>
              </a:ext>
            </a:extLst>
          </a:blip>
          <a:srcRect t="-9867" b="-9867"/>
          <a:stretch/>
        </p:blipFill>
        <p:spPr>
          <a:xfrm>
            <a:off x="2309676" y="1981641"/>
            <a:ext cx="332401" cy="224760"/>
          </a:xfrm>
          <a:prstGeom prst="rect">
            <a:avLst/>
          </a:prstGeom>
        </p:spPr>
      </p:pic>
      <p:grpSp>
        <p:nvGrpSpPr>
          <p:cNvPr id="2" name="组合 12"/>
          <p:cNvGrpSpPr/>
          <p:nvPr/>
        </p:nvGrpSpPr>
        <p:grpSpPr>
          <a:xfrm>
            <a:off x="3923928" y="2548733"/>
            <a:ext cx="4248472" cy="707887"/>
            <a:chOff x="2095466" y="1902274"/>
            <a:chExt cx="3032078" cy="482135"/>
          </a:xfrm>
        </p:grpSpPr>
        <p:sp>
          <p:nvSpPr>
            <p:cNvPr id="15" name="矩形 14"/>
            <p:cNvSpPr/>
            <p:nvPr/>
          </p:nvSpPr>
          <p:spPr>
            <a:xfrm>
              <a:off x="2095466" y="1946010"/>
              <a:ext cx="3032078" cy="432048"/>
            </a:xfrm>
            <a:prstGeom prst="rect">
              <a:avLst/>
            </a:prstGeom>
            <a:solidFill>
              <a:schemeClr val="accent1"/>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rgbClr val="0A85D0"/>
                </a:solidFill>
                <a:effectLst/>
                <a:uLnTx/>
                <a:uFillTx/>
                <a:latin typeface="Arial"/>
                <a:ea typeface="微软雅黑"/>
                <a:cs typeface="+mn-cs"/>
              </a:endParaRPr>
            </a:p>
          </p:txBody>
        </p:sp>
        <p:sp>
          <p:nvSpPr>
            <p:cNvPr id="16" name="矩形 15"/>
            <p:cNvSpPr/>
            <p:nvPr/>
          </p:nvSpPr>
          <p:spPr>
            <a:xfrm>
              <a:off x="2155980" y="1902274"/>
              <a:ext cx="371534" cy="482135"/>
            </a:xfrm>
            <a:prstGeom prst="rect">
              <a:avLst/>
            </a:prstGeom>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4000" b="0" i="0" u="none" strike="noStrike" kern="0" cap="none" spc="0" normalizeH="0" baseline="0" noProof="0" dirty="0" smtClean="0">
                  <a:ln>
                    <a:noFill/>
                  </a:ln>
                  <a:solidFill>
                    <a:prstClr val="white"/>
                  </a:solidFill>
                  <a:effectLst>
                    <a:innerShdw blurRad="63500" dist="50800" dir="16200000">
                      <a:prstClr val="black">
                        <a:alpha val="50000"/>
                      </a:prstClr>
                    </a:innerShdw>
                  </a:effectLst>
                  <a:uLnTx/>
                  <a:uFillTx/>
                  <a:latin typeface="Impact" panose="020B0806030902050204" pitchFamily="34" charset="0"/>
                </a:rPr>
                <a:t>2</a:t>
              </a:r>
              <a:endParaRPr kumimoji="0" lang="zh-CN" altLang="en-US" sz="4000" b="0" i="0" u="none" strike="noStrike" kern="0" cap="none" spc="0" normalizeH="0" baseline="0" noProof="0" dirty="0">
                <a:ln>
                  <a:noFill/>
                </a:ln>
                <a:solidFill>
                  <a:prstClr val="white"/>
                </a:solidFill>
                <a:effectLst>
                  <a:innerShdw blurRad="63500" dist="50800" dir="16200000">
                    <a:prstClr val="black">
                      <a:alpha val="50000"/>
                    </a:prstClr>
                  </a:innerShdw>
                </a:effectLst>
                <a:uLnTx/>
                <a:uFillTx/>
                <a:latin typeface="Impact" panose="020B0806030902050204" pitchFamily="34" charset="0"/>
              </a:endParaRPr>
            </a:p>
          </p:txBody>
        </p:sp>
        <p:sp>
          <p:nvSpPr>
            <p:cNvPr id="17" name="TextBox 16"/>
            <p:cNvSpPr txBox="1"/>
            <p:nvPr/>
          </p:nvSpPr>
          <p:spPr>
            <a:xfrm>
              <a:off x="2559800" y="2046634"/>
              <a:ext cx="1875926" cy="272511"/>
            </a:xfrm>
            <a:prstGeom prst="rect">
              <a:avLst/>
            </a:prstGeom>
            <a:noFill/>
          </p:spPr>
          <p:txBody>
            <a:bodyPr wrap="squar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a:ln>
                    <a:noFill/>
                  </a:ln>
                  <a:solidFill>
                    <a:prstClr val="white"/>
                  </a:solidFill>
                  <a:effectLst/>
                  <a:uLnTx/>
                  <a:uFillTx/>
                </a:rPr>
                <a:t>点击添加标题</a:t>
              </a:r>
            </a:p>
          </p:txBody>
        </p:sp>
      </p:grpSp>
      <p:sp>
        <p:nvSpPr>
          <p:cNvPr id="18" name="文本框 52"/>
          <p:cNvSpPr txBox="1"/>
          <p:nvPr/>
        </p:nvSpPr>
        <p:spPr>
          <a:xfrm>
            <a:off x="6336196" y="2824572"/>
            <a:ext cx="1800200" cy="246221"/>
          </a:xfrm>
          <a:prstGeom prst="rect">
            <a:avLst/>
          </a:prstGeom>
          <a:noFill/>
        </p:spPr>
        <p:txBody>
          <a:bodyPr wrap="square" rtlCol="0">
            <a:spAutoFit/>
          </a:bodyPr>
          <a:lstStyle/>
          <a:p>
            <a:pPr algn="dist"/>
            <a:r>
              <a:rPr lang="en-US" altLang="zh-CN" sz="1000" dirty="0">
                <a:solidFill>
                  <a:schemeClr val="bg1"/>
                </a:solidFill>
                <a:latin typeface="Segoe UI" panose="020B0502040204020203" pitchFamily="34" charset="0"/>
                <a:ea typeface="微软雅黑" panose="020B0503020204020204" pitchFamily="34" charset="-122"/>
                <a:sym typeface="Segoe UI" panose="020B0502040204020203" pitchFamily="34" charset="0"/>
              </a:rPr>
              <a:t>ADD YOUR TITLE HERE</a:t>
            </a:r>
          </a:p>
        </p:txBody>
      </p:sp>
      <p:sp>
        <p:nvSpPr>
          <p:cNvPr id="22" name="矩形 8"/>
          <p:cNvSpPr>
            <a:spLocks noChangeArrowheads="1"/>
          </p:cNvSpPr>
          <p:nvPr/>
        </p:nvSpPr>
        <p:spPr bwMode="auto">
          <a:xfrm>
            <a:off x="5652120" y="1780456"/>
            <a:ext cx="601499" cy="486346"/>
          </a:xfrm>
          <a:custGeom>
            <a:avLst/>
            <a:gdLst>
              <a:gd name="T0" fmla="*/ 0 w 855095"/>
              <a:gd name="T1" fmla="*/ 0 h 855095"/>
              <a:gd name="T2" fmla="*/ 855095 w 855095"/>
              <a:gd name="T3" fmla="*/ 855095 h 855095"/>
            </a:gdLst>
            <a:ahLst/>
            <a:cxnLst/>
            <a:rect l="T0" t="T1" r="T2" b="T3"/>
            <a:pathLst>
              <a:path w="855095" h="855095">
                <a:moveTo>
                  <a:pt x="805897" y="427546"/>
                </a:moveTo>
                <a:lnTo>
                  <a:pt x="855095" y="427546"/>
                </a:lnTo>
                <a:lnTo>
                  <a:pt x="855095" y="855095"/>
                </a:lnTo>
                <a:lnTo>
                  <a:pt x="427546" y="855095"/>
                </a:lnTo>
                <a:lnTo>
                  <a:pt x="427546" y="805897"/>
                </a:lnTo>
                <a:lnTo>
                  <a:pt x="805897" y="805897"/>
                </a:lnTo>
                <a:lnTo>
                  <a:pt x="805897" y="427546"/>
                </a:lnTo>
                <a:close/>
                <a:moveTo>
                  <a:pt x="0" y="0"/>
                </a:moveTo>
                <a:lnTo>
                  <a:pt x="427546" y="0"/>
                </a:lnTo>
                <a:lnTo>
                  <a:pt x="427546" y="49196"/>
                </a:lnTo>
                <a:lnTo>
                  <a:pt x="49196" y="49196"/>
                </a:lnTo>
                <a:lnTo>
                  <a:pt x="49196" y="427546"/>
                </a:lnTo>
                <a:lnTo>
                  <a:pt x="0" y="427546"/>
                </a:lnTo>
                <a:lnTo>
                  <a:pt x="0" y="0"/>
                </a:lnTo>
                <a:close/>
              </a:path>
            </a:pathLst>
          </a:custGeom>
          <a:solidFill>
            <a:schemeClr val="accent1"/>
          </a:solidFill>
          <a:ln>
            <a:noFill/>
          </a:ln>
        </p:spPr>
        <p:txBody>
          <a:bodyPr lIns="68607" tIns="34304" rIns="68607" bIns="34304" anchor="ctr"/>
          <a:lstStyle>
            <a:lvl1pPr>
              <a:buFont typeface="Arial" panose="020B0604020202020204" pitchFamily="34" charset="0"/>
              <a:defRPr>
                <a:solidFill>
                  <a:schemeClr val="tx1"/>
                </a:solidFill>
                <a:latin typeface="Arial" panose="020B0604020202020204" pitchFamily="34" charset="0"/>
                <a:ea typeface="宋体" panose="02010600030101010101" pitchFamily="2" charset="-122"/>
              </a:defRPr>
            </a:lvl1pPr>
            <a:lvl2pPr marL="742950" indent="-285750">
              <a:buFont typeface="Arial" panose="020B0604020202020204" pitchFamily="34" charset="0"/>
              <a:defRPr>
                <a:solidFill>
                  <a:schemeClr val="tx1"/>
                </a:solidFill>
                <a:latin typeface="Arial" panose="020B0604020202020204" pitchFamily="34" charset="0"/>
                <a:ea typeface="宋体" panose="02010600030101010101" pitchFamily="2" charset="-122"/>
              </a:defRPr>
            </a:lvl2pPr>
            <a:lvl3pPr marL="11430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3pPr>
            <a:lvl4pPr marL="16002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4pPr>
            <a:lvl5pPr marL="20574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algn="ctr" eaLnBrk="1" hangingPunct="1"/>
            <a:r>
              <a:rPr lang="en-US" altLang="zh-CN" sz="2400" dirty="0" smtClean="0">
                <a:solidFill>
                  <a:schemeClr val="accent1"/>
                </a:solidFill>
                <a:latin typeface="Impact" panose="020B0806030902050204" pitchFamily="34" charset="0"/>
                <a:sym typeface="Impact" panose="020B0806030902050204" pitchFamily="34" charset="0"/>
              </a:rPr>
              <a:t>02</a:t>
            </a:r>
            <a:endParaRPr lang="zh-CN" altLang="en-US" sz="2400" dirty="0">
              <a:solidFill>
                <a:schemeClr val="accent1"/>
              </a:solidFill>
              <a:latin typeface="Impact" panose="020B0806030902050204" pitchFamily="34" charset="0"/>
              <a:sym typeface="Impact" panose="020B0806030902050204" pitchFamily="34" charset="0"/>
            </a:endParaRPr>
          </a:p>
        </p:txBody>
      </p:sp>
    </p:spTree>
    <p:extLst>
      <p:ext uri="{BB962C8B-B14F-4D97-AF65-F5344CB8AC3E}">
        <p14:creationId xmlns="" xmlns:p14="http://schemas.microsoft.com/office/powerpoint/2010/main" val="2734740001"/>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fade">
                                      <p:cBhvr>
                                        <p:cTn id="7" dur="1000"/>
                                        <p:tgtEl>
                                          <p:spTgt spid="7"/>
                                        </p:tgtEl>
                                      </p:cBhvr>
                                    </p:animEffect>
                                    <p:anim calcmode="lin" valueType="num">
                                      <p:cBhvr>
                                        <p:cTn id="8" dur="1000" fill="hold"/>
                                        <p:tgtEl>
                                          <p:spTgt spid="7"/>
                                        </p:tgtEl>
                                        <p:attrNameLst>
                                          <p:attrName>ppt_x</p:attrName>
                                        </p:attrNameLst>
                                      </p:cBhvr>
                                      <p:tavLst>
                                        <p:tav tm="0">
                                          <p:val>
                                            <p:strVal val="#ppt_x"/>
                                          </p:val>
                                        </p:tav>
                                        <p:tav tm="100000">
                                          <p:val>
                                            <p:strVal val="#ppt_x"/>
                                          </p:val>
                                        </p:tav>
                                      </p:tavLst>
                                    </p:anim>
                                    <p:anim calcmode="lin" valueType="num">
                                      <p:cBhvr>
                                        <p:cTn id="9" dur="1000" fill="hold"/>
                                        <p:tgtEl>
                                          <p:spTgt spid="7"/>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1" fill="hold" nodeType="afterEffect">
                                  <p:stCondLst>
                                    <p:cond delay="0"/>
                                  </p:stCondLst>
                                  <p:childTnLst>
                                    <p:set>
                                      <p:cBhvr>
                                        <p:cTn id="12" dur="1" fill="hold">
                                          <p:stCondLst>
                                            <p:cond delay="0"/>
                                          </p:stCondLst>
                                        </p:cTn>
                                        <p:tgtEl>
                                          <p:spTgt spid="8"/>
                                        </p:tgtEl>
                                        <p:attrNameLst>
                                          <p:attrName>style.visibility</p:attrName>
                                        </p:attrNameLst>
                                      </p:cBhvr>
                                      <p:to>
                                        <p:strVal val="visible"/>
                                      </p:to>
                                    </p:set>
                                    <p:anim calcmode="lin" valueType="num">
                                      <p:cBhvr additive="base">
                                        <p:cTn id="13" dur="1000" fill="hold"/>
                                        <p:tgtEl>
                                          <p:spTgt spid="8"/>
                                        </p:tgtEl>
                                        <p:attrNameLst>
                                          <p:attrName>ppt_x</p:attrName>
                                        </p:attrNameLst>
                                      </p:cBhvr>
                                      <p:tavLst>
                                        <p:tav tm="0">
                                          <p:val>
                                            <p:strVal val="#ppt_x"/>
                                          </p:val>
                                        </p:tav>
                                        <p:tav tm="100000">
                                          <p:val>
                                            <p:strVal val="#ppt_x"/>
                                          </p:val>
                                        </p:tav>
                                      </p:tavLst>
                                    </p:anim>
                                    <p:anim calcmode="lin" valueType="num">
                                      <p:cBhvr additive="base">
                                        <p:cTn id="14" dur="1000" fill="hold"/>
                                        <p:tgtEl>
                                          <p:spTgt spid="8"/>
                                        </p:tgtEl>
                                        <p:attrNameLst>
                                          <p:attrName>ppt_y</p:attrName>
                                        </p:attrNameLst>
                                      </p:cBhvr>
                                      <p:tavLst>
                                        <p:tav tm="0">
                                          <p:val>
                                            <p:strVal val="0-#ppt_h/2"/>
                                          </p:val>
                                        </p:tav>
                                        <p:tav tm="100000">
                                          <p:val>
                                            <p:strVal val="#ppt_y"/>
                                          </p:val>
                                        </p:tav>
                                      </p:tavLst>
                                    </p:anim>
                                  </p:childTnLst>
                                </p:cTn>
                              </p:par>
                              <p:par>
                                <p:cTn id="15" presetID="2" presetClass="entr" presetSubtype="1" fill="hold" nodeType="withEffect">
                                  <p:stCondLst>
                                    <p:cond delay="250"/>
                                  </p:stCondLst>
                                  <p:childTnLst>
                                    <p:set>
                                      <p:cBhvr>
                                        <p:cTn id="16" dur="1" fill="hold">
                                          <p:stCondLst>
                                            <p:cond delay="0"/>
                                          </p:stCondLst>
                                        </p:cTn>
                                        <p:tgtEl>
                                          <p:spTgt spid="10"/>
                                        </p:tgtEl>
                                        <p:attrNameLst>
                                          <p:attrName>style.visibility</p:attrName>
                                        </p:attrNameLst>
                                      </p:cBhvr>
                                      <p:to>
                                        <p:strVal val="visible"/>
                                      </p:to>
                                    </p:set>
                                    <p:anim calcmode="lin" valueType="num">
                                      <p:cBhvr additive="base">
                                        <p:cTn id="17" dur="1000" fill="hold"/>
                                        <p:tgtEl>
                                          <p:spTgt spid="10"/>
                                        </p:tgtEl>
                                        <p:attrNameLst>
                                          <p:attrName>ppt_x</p:attrName>
                                        </p:attrNameLst>
                                      </p:cBhvr>
                                      <p:tavLst>
                                        <p:tav tm="0">
                                          <p:val>
                                            <p:strVal val="#ppt_x"/>
                                          </p:val>
                                        </p:tav>
                                        <p:tav tm="100000">
                                          <p:val>
                                            <p:strVal val="#ppt_x"/>
                                          </p:val>
                                        </p:tav>
                                      </p:tavLst>
                                    </p:anim>
                                    <p:anim calcmode="lin" valueType="num">
                                      <p:cBhvr additive="base">
                                        <p:cTn id="18" dur="1000" fill="hold"/>
                                        <p:tgtEl>
                                          <p:spTgt spid="10"/>
                                        </p:tgtEl>
                                        <p:attrNameLst>
                                          <p:attrName>ppt_y</p:attrName>
                                        </p:attrNameLst>
                                      </p:cBhvr>
                                      <p:tavLst>
                                        <p:tav tm="0">
                                          <p:val>
                                            <p:strVal val="0-#ppt_h/2"/>
                                          </p:val>
                                        </p:tav>
                                        <p:tav tm="100000">
                                          <p:val>
                                            <p:strVal val="#ppt_y"/>
                                          </p:val>
                                        </p:tav>
                                      </p:tavLst>
                                    </p:anim>
                                  </p:childTnLst>
                                </p:cTn>
                              </p:par>
                              <p:par>
                                <p:cTn id="19" presetID="2" presetClass="entr" presetSubtype="1" fill="hold" nodeType="withEffect">
                                  <p:stCondLst>
                                    <p:cond delay="500"/>
                                  </p:stCondLst>
                                  <p:childTnLst>
                                    <p:set>
                                      <p:cBhvr>
                                        <p:cTn id="20" dur="1" fill="hold">
                                          <p:stCondLst>
                                            <p:cond delay="0"/>
                                          </p:stCondLst>
                                        </p:cTn>
                                        <p:tgtEl>
                                          <p:spTgt spid="9"/>
                                        </p:tgtEl>
                                        <p:attrNameLst>
                                          <p:attrName>style.visibility</p:attrName>
                                        </p:attrNameLst>
                                      </p:cBhvr>
                                      <p:to>
                                        <p:strVal val="visible"/>
                                      </p:to>
                                    </p:set>
                                    <p:anim calcmode="lin" valueType="num">
                                      <p:cBhvr additive="base">
                                        <p:cTn id="21" dur="1000" fill="hold"/>
                                        <p:tgtEl>
                                          <p:spTgt spid="9"/>
                                        </p:tgtEl>
                                        <p:attrNameLst>
                                          <p:attrName>ppt_x</p:attrName>
                                        </p:attrNameLst>
                                      </p:cBhvr>
                                      <p:tavLst>
                                        <p:tav tm="0">
                                          <p:val>
                                            <p:strVal val="#ppt_x"/>
                                          </p:val>
                                        </p:tav>
                                        <p:tav tm="100000">
                                          <p:val>
                                            <p:strVal val="#ppt_x"/>
                                          </p:val>
                                        </p:tav>
                                      </p:tavLst>
                                    </p:anim>
                                    <p:anim calcmode="lin" valueType="num">
                                      <p:cBhvr additive="base">
                                        <p:cTn id="22" dur="1000" fill="hold"/>
                                        <p:tgtEl>
                                          <p:spTgt spid="9"/>
                                        </p:tgtEl>
                                        <p:attrNameLst>
                                          <p:attrName>ppt_y</p:attrName>
                                        </p:attrNameLst>
                                      </p:cBhvr>
                                      <p:tavLst>
                                        <p:tav tm="0">
                                          <p:val>
                                            <p:strVal val="0-#ppt_h/2"/>
                                          </p:val>
                                        </p:tav>
                                        <p:tav tm="100000">
                                          <p:val>
                                            <p:strVal val="#ppt_y"/>
                                          </p:val>
                                        </p:tav>
                                      </p:tavLst>
                                    </p:anim>
                                  </p:childTnLst>
                                </p:cTn>
                              </p:par>
                              <p:par>
                                <p:cTn id="23" presetID="2" presetClass="entr" presetSubtype="1" fill="hold" nodeType="withEffect">
                                  <p:stCondLst>
                                    <p:cond delay="750"/>
                                  </p:stCondLst>
                                  <p:childTnLst>
                                    <p:set>
                                      <p:cBhvr>
                                        <p:cTn id="24" dur="1" fill="hold">
                                          <p:stCondLst>
                                            <p:cond delay="0"/>
                                          </p:stCondLst>
                                        </p:cTn>
                                        <p:tgtEl>
                                          <p:spTgt spid="11"/>
                                        </p:tgtEl>
                                        <p:attrNameLst>
                                          <p:attrName>style.visibility</p:attrName>
                                        </p:attrNameLst>
                                      </p:cBhvr>
                                      <p:to>
                                        <p:strVal val="visible"/>
                                      </p:to>
                                    </p:set>
                                    <p:anim calcmode="lin" valueType="num">
                                      <p:cBhvr additive="base">
                                        <p:cTn id="25" dur="1000" fill="hold"/>
                                        <p:tgtEl>
                                          <p:spTgt spid="11"/>
                                        </p:tgtEl>
                                        <p:attrNameLst>
                                          <p:attrName>ppt_x</p:attrName>
                                        </p:attrNameLst>
                                      </p:cBhvr>
                                      <p:tavLst>
                                        <p:tav tm="0">
                                          <p:val>
                                            <p:strVal val="#ppt_x"/>
                                          </p:val>
                                        </p:tav>
                                        <p:tav tm="100000">
                                          <p:val>
                                            <p:strVal val="#ppt_x"/>
                                          </p:val>
                                        </p:tav>
                                      </p:tavLst>
                                    </p:anim>
                                    <p:anim calcmode="lin" valueType="num">
                                      <p:cBhvr additive="base">
                                        <p:cTn id="26" dur="1000" fill="hold"/>
                                        <p:tgtEl>
                                          <p:spTgt spid="11"/>
                                        </p:tgtEl>
                                        <p:attrNameLst>
                                          <p:attrName>ppt_y</p:attrName>
                                        </p:attrNameLst>
                                      </p:cBhvr>
                                      <p:tavLst>
                                        <p:tav tm="0">
                                          <p:val>
                                            <p:strVal val="0-#ppt_h/2"/>
                                          </p:val>
                                        </p:tav>
                                        <p:tav tm="100000">
                                          <p:val>
                                            <p:strVal val="#ppt_y"/>
                                          </p:val>
                                        </p:tav>
                                      </p:tavLst>
                                    </p:anim>
                                  </p:childTnLst>
                                </p:cTn>
                              </p:par>
                              <p:par>
                                <p:cTn id="27" presetID="8" presetClass="emph" presetSubtype="0" fill="hold" nodeType="withEffect">
                                  <p:stCondLst>
                                    <p:cond delay="0"/>
                                  </p:stCondLst>
                                  <p:childTnLst>
                                    <p:animRot by="21600000">
                                      <p:cBhvr>
                                        <p:cTn id="28" dur="1000" fill="hold"/>
                                        <p:tgtEl>
                                          <p:spTgt spid="8"/>
                                        </p:tgtEl>
                                        <p:attrNameLst>
                                          <p:attrName>r</p:attrName>
                                        </p:attrNameLst>
                                      </p:cBhvr>
                                    </p:animRot>
                                  </p:childTnLst>
                                </p:cTn>
                              </p:par>
                              <p:par>
                                <p:cTn id="29" presetID="8" presetClass="emph" presetSubtype="0" fill="hold" nodeType="withEffect">
                                  <p:stCondLst>
                                    <p:cond delay="0"/>
                                  </p:stCondLst>
                                  <p:childTnLst>
                                    <p:animRot by="21600000">
                                      <p:cBhvr>
                                        <p:cTn id="30" dur="1000" fill="hold"/>
                                        <p:tgtEl>
                                          <p:spTgt spid="10"/>
                                        </p:tgtEl>
                                        <p:attrNameLst>
                                          <p:attrName>r</p:attrName>
                                        </p:attrNameLst>
                                      </p:cBhvr>
                                    </p:animRot>
                                  </p:childTnLst>
                                </p:cTn>
                              </p:par>
                              <p:par>
                                <p:cTn id="31" presetID="8" presetClass="emph" presetSubtype="0" fill="hold" nodeType="withEffect">
                                  <p:stCondLst>
                                    <p:cond delay="0"/>
                                  </p:stCondLst>
                                  <p:childTnLst>
                                    <p:animRot by="21600000">
                                      <p:cBhvr>
                                        <p:cTn id="32" dur="1000" fill="hold"/>
                                        <p:tgtEl>
                                          <p:spTgt spid="9"/>
                                        </p:tgtEl>
                                        <p:attrNameLst>
                                          <p:attrName>r</p:attrName>
                                        </p:attrNameLst>
                                      </p:cBhvr>
                                    </p:animRot>
                                  </p:childTnLst>
                                </p:cTn>
                              </p:par>
                              <p:par>
                                <p:cTn id="33" presetID="8" presetClass="emph" presetSubtype="0" fill="hold" nodeType="withEffect">
                                  <p:stCondLst>
                                    <p:cond delay="0"/>
                                  </p:stCondLst>
                                  <p:childTnLst>
                                    <p:animRot by="21600000">
                                      <p:cBhvr>
                                        <p:cTn id="34" dur="1000" fill="hold"/>
                                        <p:tgtEl>
                                          <p:spTgt spid="11"/>
                                        </p:tgtEl>
                                        <p:attrNameLst>
                                          <p:attrName>r</p:attrName>
                                        </p:attrNameLst>
                                      </p:cBhvr>
                                    </p:animRot>
                                  </p:childTnLst>
                                </p:cTn>
                              </p:par>
                            </p:childTnLst>
                          </p:cTn>
                        </p:par>
                        <p:par>
                          <p:cTn id="35" fill="hold">
                            <p:stCondLst>
                              <p:cond delay="2750"/>
                            </p:stCondLst>
                            <p:childTnLst>
                              <p:par>
                                <p:cTn id="36" presetID="2" presetClass="entr" presetSubtype="8" decel="48000" fill="hold" nodeType="afterEffect">
                                  <p:stCondLst>
                                    <p:cond delay="0"/>
                                  </p:stCondLst>
                                  <p:childTnLst>
                                    <p:set>
                                      <p:cBhvr>
                                        <p:cTn id="37" dur="1" fill="hold">
                                          <p:stCondLst>
                                            <p:cond delay="0"/>
                                          </p:stCondLst>
                                        </p:cTn>
                                        <p:tgtEl>
                                          <p:spTgt spid="2"/>
                                        </p:tgtEl>
                                        <p:attrNameLst>
                                          <p:attrName>style.visibility</p:attrName>
                                        </p:attrNameLst>
                                      </p:cBhvr>
                                      <p:to>
                                        <p:strVal val="visible"/>
                                      </p:to>
                                    </p:set>
                                    <p:anim calcmode="lin" valueType="num">
                                      <p:cBhvr additive="base">
                                        <p:cTn id="38" dur="750" fill="hold"/>
                                        <p:tgtEl>
                                          <p:spTgt spid="2"/>
                                        </p:tgtEl>
                                        <p:attrNameLst>
                                          <p:attrName>ppt_x</p:attrName>
                                        </p:attrNameLst>
                                      </p:cBhvr>
                                      <p:tavLst>
                                        <p:tav tm="0">
                                          <p:val>
                                            <p:strVal val="0-#ppt_w/2"/>
                                          </p:val>
                                        </p:tav>
                                        <p:tav tm="100000">
                                          <p:val>
                                            <p:strVal val="#ppt_x"/>
                                          </p:val>
                                        </p:tav>
                                      </p:tavLst>
                                    </p:anim>
                                    <p:anim calcmode="lin" valueType="num">
                                      <p:cBhvr additive="base">
                                        <p:cTn id="39" dur="750" fill="hold"/>
                                        <p:tgtEl>
                                          <p:spTgt spid="2"/>
                                        </p:tgtEl>
                                        <p:attrNameLst>
                                          <p:attrName>ppt_y</p:attrName>
                                        </p:attrNameLst>
                                      </p:cBhvr>
                                      <p:tavLst>
                                        <p:tav tm="0">
                                          <p:val>
                                            <p:strVal val="#ppt_y"/>
                                          </p:val>
                                        </p:tav>
                                        <p:tav tm="100000">
                                          <p:val>
                                            <p:strVal val="#ppt_y"/>
                                          </p:val>
                                        </p:tav>
                                      </p:tavLst>
                                    </p:anim>
                                  </p:childTnLst>
                                </p:cTn>
                              </p:par>
                            </p:childTnLst>
                          </p:cTn>
                        </p:par>
                        <p:par>
                          <p:cTn id="40" fill="hold">
                            <p:stCondLst>
                              <p:cond delay="3500"/>
                            </p:stCondLst>
                            <p:childTnLst>
                              <p:par>
                                <p:cTn id="41" presetID="12" presetClass="entr" presetSubtype="2" fill="hold" grpId="0" nodeType="afterEffect">
                                  <p:stCondLst>
                                    <p:cond delay="0"/>
                                  </p:stCondLst>
                                  <p:childTnLst>
                                    <p:set>
                                      <p:cBhvr>
                                        <p:cTn id="42" dur="1" fill="hold">
                                          <p:stCondLst>
                                            <p:cond delay="0"/>
                                          </p:stCondLst>
                                        </p:cTn>
                                        <p:tgtEl>
                                          <p:spTgt spid="18"/>
                                        </p:tgtEl>
                                        <p:attrNameLst>
                                          <p:attrName>style.visibility</p:attrName>
                                        </p:attrNameLst>
                                      </p:cBhvr>
                                      <p:to>
                                        <p:strVal val="visible"/>
                                      </p:to>
                                    </p:set>
                                    <p:animEffect transition="in" filter="slide(fromRight)">
                                      <p:cBhvr>
                                        <p:cTn id="43" dur="500"/>
                                        <p:tgtEl>
                                          <p:spTgt spid="18"/>
                                        </p:tgtEl>
                                      </p:cBhvr>
                                    </p:animEffect>
                                  </p:childTnLst>
                                </p:cTn>
                              </p:par>
                            </p:childTnLst>
                          </p:cTn>
                        </p:par>
                        <p:par>
                          <p:cTn id="44" fill="hold">
                            <p:stCondLst>
                              <p:cond delay="4000"/>
                            </p:stCondLst>
                            <p:childTnLst>
                              <p:par>
                                <p:cTn id="45" presetID="2" presetClass="entr" presetSubtype="8" fill="hold" grpId="0" nodeType="afterEffect">
                                  <p:stCondLst>
                                    <p:cond delay="0"/>
                                  </p:stCondLst>
                                  <p:childTnLst>
                                    <p:set>
                                      <p:cBhvr>
                                        <p:cTn id="46" dur="1" fill="hold">
                                          <p:stCondLst>
                                            <p:cond delay="0"/>
                                          </p:stCondLst>
                                        </p:cTn>
                                        <p:tgtEl>
                                          <p:spTgt spid="22"/>
                                        </p:tgtEl>
                                        <p:attrNameLst>
                                          <p:attrName>style.visibility</p:attrName>
                                        </p:attrNameLst>
                                      </p:cBhvr>
                                      <p:to>
                                        <p:strVal val="visible"/>
                                      </p:to>
                                    </p:set>
                                    <p:anim calcmode="lin" valueType="num">
                                      <p:cBhvr additive="base">
                                        <p:cTn id="47" dur="500" fill="hold"/>
                                        <p:tgtEl>
                                          <p:spTgt spid="22"/>
                                        </p:tgtEl>
                                        <p:attrNameLst>
                                          <p:attrName>ppt_x</p:attrName>
                                        </p:attrNameLst>
                                      </p:cBhvr>
                                      <p:tavLst>
                                        <p:tav tm="0">
                                          <p:val>
                                            <p:strVal val="0-#ppt_w/2"/>
                                          </p:val>
                                        </p:tav>
                                        <p:tav tm="100000">
                                          <p:val>
                                            <p:strVal val="#ppt_x"/>
                                          </p:val>
                                        </p:tav>
                                      </p:tavLst>
                                    </p:anim>
                                    <p:anim calcmode="lin" valueType="num">
                                      <p:cBhvr additive="base">
                                        <p:cTn id="48" dur="500" fill="hold"/>
                                        <p:tgtEl>
                                          <p:spTgt spid="22"/>
                                        </p:tgtEl>
                                        <p:attrNameLst>
                                          <p:attrName>ppt_y</p:attrName>
                                        </p:attrNameLst>
                                      </p:cBhvr>
                                      <p:tavLst>
                                        <p:tav tm="0">
                                          <p:val>
                                            <p:strVal val="#ppt_y"/>
                                          </p:val>
                                        </p:tav>
                                        <p:tav tm="100000">
                                          <p:val>
                                            <p:strVal val="#ppt_y"/>
                                          </p:val>
                                        </p:tav>
                                      </p:tavLst>
                                    </p:anim>
                                  </p:childTnLst>
                                </p:cTn>
                              </p:par>
                            </p:childTnLst>
                          </p:cTn>
                        </p:par>
                        <p:par>
                          <p:cTn id="49" fill="hold">
                            <p:stCondLst>
                              <p:cond delay="4500"/>
                            </p:stCondLst>
                            <p:childTnLst>
                              <p:par>
                                <p:cTn id="50" presetID="26" presetClass="emph" presetSubtype="0" fill="hold" grpId="1" nodeType="afterEffect">
                                  <p:stCondLst>
                                    <p:cond delay="0"/>
                                  </p:stCondLst>
                                  <p:childTnLst>
                                    <p:animEffect transition="out" filter="fade">
                                      <p:cBhvr>
                                        <p:cTn id="51" dur="250" tmFilter="0, 0; .2, .5; .8, .5; 1, 0"/>
                                        <p:tgtEl>
                                          <p:spTgt spid="22"/>
                                        </p:tgtEl>
                                      </p:cBhvr>
                                    </p:animEffect>
                                    <p:animScale>
                                      <p:cBhvr>
                                        <p:cTn id="52" dur="125" autoRev="1" fill="hold"/>
                                        <p:tgtEl>
                                          <p:spTgt spid="22"/>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p:bldP spid="22" grpId="0" animBg="1"/>
      <p:bldP spid="22" grpId="1" animBg="1"/>
    </p:bld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36"/>
          <p:cNvGrpSpPr/>
          <p:nvPr/>
        </p:nvGrpSpPr>
        <p:grpSpPr>
          <a:xfrm>
            <a:off x="1146258" y="2135828"/>
            <a:ext cx="7131844" cy="1505415"/>
            <a:chOff x="1362075" y="2755900"/>
            <a:chExt cx="9509125" cy="2006600"/>
          </a:xfrm>
        </p:grpSpPr>
        <p:grpSp>
          <p:nvGrpSpPr>
            <p:cNvPr id="9" name="组合 10"/>
            <p:cNvGrpSpPr/>
            <p:nvPr/>
          </p:nvGrpSpPr>
          <p:grpSpPr>
            <a:xfrm>
              <a:off x="1703539" y="2755900"/>
              <a:ext cx="8826197" cy="2006600"/>
              <a:chOff x="1703539" y="2755900"/>
              <a:chExt cx="8826197" cy="2006600"/>
            </a:xfrm>
          </p:grpSpPr>
          <p:cxnSp>
            <p:nvCxnSpPr>
              <p:cNvPr id="22" name="直接连接符 21"/>
              <p:cNvCxnSpPr/>
              <p:nvPr/>
            </p:nvCxnSpPr>
            <p:spPr>
              <a:xfrm>
                <a:off x="8785225" y="2844800"/>
                <a:ext cx="1479550" cy="1917700"/>
              </a:xfrm>
              <a:prstGeom prst="line">
                <a:avLst/>
              </a:prstGeom>
              <a:ln w="12700">
                <a:solidFill>
                  <a:schemeClr val="accent1"/>
                </a:solidFill>
              </a:ln>
            </p:spPr>
            <p:style>
              <a:lnRef idx="1">
                <a:schemeClr val="accent1"/>
              </a:lnRef>
              <a:fillRef idx="0">
                <a:schemeClr val="accent1"/>
              </a:fillRef>
              <a:effectRef idx="0">
                <a:schemeClr val="accent1"/>
              </a:effectRef>
              <a:fontRef idx="minor">
                <a:schemeClr val="tx1"/>
              </a:fontRef>
            </p:style>
          </p:cxnSp>
          <p:grpSp>
            <p:nvGrpSpPr>
              <p:cNvPr id="11" name="组合 8"/>
              <p:cNvGrpSpPr/>
              <p:nvPr/>
            </p:nvGrpSpPr>
            <p:grpSpPr>
              <a:xfrm>
                <a:off x="1703539" y="2755900"/>
                <a:ext cx="8826197" cy="2006600"/>
                <a:chOff x="1703539" y="2755900"/>
                <a:chExt cx="8826197" cy="2006600"/>
              </a:xfrm>
            </p:grpSpPr>
            <p:cxnSp>
              <p:nvCxnSpPr>
                <p:cNvPr id="10" name="直接连接符 9"/>
                <p:cNvCxnSpPr>
                  <a:stCxn id="8" idx="5"/>
                </p:cNvCxnSpPr>
                <p:nvPr/>
              </p:nvCxnSpPr>
              <p:spPr>
                <a:xfrm flipV="1">
                  <a:off x="1703539" y="2755900"/>
                  <a:ext cx="658661" cy="960286"/>
                </a:xfrm>
                <a:prstGeom prst="line">
                  <a:avLst/>
                </a:prstGeom>
                <a:ln w="1270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2" name="直接连接符 11"/>
                <p:cNvCxnSpPr/>
                <p:nvPr/>
              </p:nvCxnSpPr>
              <p:spPr>
                <a:xfrm>
                  <a:off x="2362200" y="2755900"/>
                  <a:ext cx="1357313" cy="1898650"/>
                </a:xfrm>
                <a:prstGeom prst="line">
                  <a:avLst/>
                </a:prstGeom>
                <a:ln w="1270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5" name="直接连接符 14"/>
                <p:cNvCxnSpPr/>
                <p:nvPr/>
              </p:nvCxnSpPr>
              <p:spPr>
                <a:xfrm flipV="1">
                  <a:off x="3719513" y="2755900"/>
                  <a:ext cx="1969293" cy="1898650"/>
                </a:xfrm>
                <a:prstGeom prst="line">
                  <a:avLst/>
                </a:prstGeom>
                <a:ln w="1270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 name="直接连接符 17"/>
                <p:cNvCxnSpPr/>
                <p:nvPr/>
              </p:nvCxnSpPr>
              <p:spPr>
                <a:xfrm>
                  <a:off x="5688806" y="2755900"/>
                  <a:ext cx="2210594" cy="2006600"/>
                </a:xfrm>
                <a:prstGeom prst="line">
                  <a:avLst/>
                </a:prstGeom>
                <a:ln w="1270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0" name="直接连接符 19"/>
                <p:cNvCxnSpPr/>
                <p:nvPr/>
              </p:nvCxnSpPr>
              <p:spPr>
                <a:xfrm flipV="1">
                  <a:off x="7891066" y="2844800"/>
                  <a:ext cx="894159" cy="1917700"/>
                </a:xfrm>
                <a:prstGeom prst="line">
                  <a:avLst/>
                </a:prstGeom>
                <a:ln w="12700">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4" name="直接连接符 23"/>
                <p:cNvCxnSpPr>
                  <a:endCxn id="7" idx="1"/>
                </p:cNvCxnSpPr>
                <p:nvPr/>
              </p:nvCxnSpPr>
              <p:spPr>
                <a:xfrm flipV="1">
                  <a:off x="10264775" y="4005414"/>
                  <a:ext cx="264961" cy="757086"/>
                </a:xfrm>
                <a:prstGeom prst="line">
                  <a:avLst/>
                </a:prstGeom>
                <a:ln w="12700">
                  <a:solidFill>
                    <a:schemeClr val="accent1"/>
                  </a:solidFill>
                </a:ln>
              </p:spPr>
              <p:style>
                <a:lnRef idx="1">
                  <a:schemeClr val="accent1"/>
                </a:lnRef>
                <a:fillRef idx="0">
                  <a:schemeClr val="accent1"/>
                </a:fillRef>
                <a:effectRef idx="0">
                  <a:schemeClr val="accent1"/>
                </a:effectRef>
                <a:fontRef idx="minor">
                  <a:schemeClr val="tx1"/>
                </a:fontRef>
              </p:style>
            </p:cxnSp>
          </p:grpSp>
        </p:grpSp>
        <p:sp>
          <p:nvSpPr>
            <p:cNvPr id="7" name="椭圆 6"/>
            <p:cNvSpPr/>
            <p:nvPr/>
          </p:nvSpPr>
          <p:spPr>
            <a:xfrm flipV="1">
              <a:off x="10471150" y="3663950"/>
              <a:ext cx="400050" cy="400050"/>
            </a:xfrm>
            <a:prstGeom prst="ellipse">
              <a:avLst/>
            </a:prstGeom>
            <a:solidFill>
              <a:schemeClr val="accent1"/>
            </a:solid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endParaRPr>
            </a:p>
          </p:txBody>
        </p:sp>
        <p:sp>
          <p:nvSpPr>
            <p:cNvPr id="8" name="椭圆 7"/>
            <p:cNvSpPr/>
            <p:nvPr/>
          </p:nvSpPr>
          <p:spPr>
            <a:xfrm flipV="1">
              <a:off x="1362075" y="3657600"/>
              <a:ext cx="400050" cy="400050"/>
            </a:xfrm>
            <a:prstGeom prst="ellipse">
              <a:avLst/>
            </a:prstGeom>
            <a:solidFill>
              <a:schemeClr val="accent1"/>
            </a:solid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endParaRPr>
            </a:p>
          </p:txBody>
        </p:sp>
      </p:grpSp>
      <p:grpSp>
        <p:nvGrpSpPr>
          <p:cNvPr id="13" name="组合 13"/>
          <p:cNvGrpSpPr/>
          <p:nvPr/>
        </p:nvGrpSpPr>
        <p:grpSpPr>
          <a:xfrm>
            <a:off x="3410829" y="2483601"/>
            <a:ext cx="957263" cy="957559"/>
            <a:chOff x="4381500" y="3219450"/>
            <a:chExt cx="1276350" cy="1276350"/>
          </a:xfrm>
        </p:grpSpPr>
        <p:sp>
          <p:nvSpPr>
            <p:cNvPr id="4" name="椭圆 3"/>
            <p:cNvSpPr/>
            <p:nvPr/>
          </p:nvSpPr>
          <p:spPr>
            <a:xfrm>
              <a:off x="4381500" y="3219450"/>
              <a:ext cx="1276350" cy="1276350"/>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endParaRPr>
            </a:p>
          </p:txBody>
        </p:sp>
        <p:sp>
          <p:nvSpPr>
            <p:cNvPr id="42" name="Freeform 173"/>
            <p:cNvSpPr>
              <a:spLocks noChangeAspect="1" noEditPoints="1"/>
            </p:cNvSpPr>
            <p:nvPr/>
          </p:nvSpPr>
          <p:spPr bwMode="auto">
            <a:xfrm>
              <a:off x="4790107" y="3612825"/>
              <a:ext cx="459136" cy="489600"/>
            </a:xfrm>
            <a:custGeom>
              <a:avLst/>
              <a:gdLst>
                <a:gd name="T0" fmla="*/ 75 w 89"/>
                <a:gd name="T1" fmla="*/ 22 h 95"/>
                <a:gd name="T2" fmla="*/ 89 w 89"/>
                <a:gd name="T3" fmla="*/ 53 h 95"/>
                <a:gd name="T4" fmla="*/ 78 w 89"/>
                <a:gd name="T5" fmla="*/ 80 h 95"/>
                <a:gd name="T6" fmla="*/ 47 w 89"/>
                <a:gd name="T7" fmla="*/ 53 h 95"/>
                <a:gd name="T8" fmla="*/ 75 w 89"/>
                <a:gd name="T9" fmla="*/ 22 h 95"/>
                <a:gd name="T10" fmla="*/ 76 w 89"/>
                <a:gd name="T11" fmla="*/ 83 h 95"/>
                <a:gd name="T12" fmla="*/ 69 w 89"/>
                <a:gd name="T13" fmla="*/ 88 h 95"/>
                <a:gd name="T14" fmla="*/ 74 w 89"/>
                <a:gd name="T15" fmla="*/ 81 h 95"/>
                <a:gd name="T16" fmla="*/ 76 w 89"/>
                <a:gd name="T17" fmla="*/ 83 h 95"/>
                <a:gd name="T18" fmla="*/ 64 w 89"/>
                <a:gd name="T19" fmla="*/ 92 h 95"/>
                <a:gd name="T20" fmla="*/ 72 w 89"/>
                <a:gd name="T21" fmla="*/ 79 h 95"/>
                <a:gd name="T22" fmla="*/ 70 w 89"/>
                <a:gd name="T23" fmla="*/ 77 h 95"/>
                <a:gd name="T24" fmla="*/ 60 w 89"/>
                <a:gd name="T25" fmla="*/ 94 h 95"/>
                <a:gd name="T26" fmla="*/ 64 w 89"/>
                <a:gd name="T27" fmla="*/ 92 h 95"/>
                <a:gd name="T28" fmla="*/ 58 w 89"/>
                <a:gd name="T29" fmla="*/ 91 h 95"/>
                <a:gd name="T30" fmla="*/ 67 w 89"/>
                <a:gd name="T31" fmla="*/ 75 h 95"/>
                <a:gd name="T32" fmla="*/ 65 w 89"/>
                <a:gd name="T33" fmla="*/ 74 h 95"/>
                <a:gd name="T34" fmla="*/ 57 w 89"/>
                <a:gd name="T35" fmla="*/ 88 h 95"/>
                <a:gd name="T36" fmla="*/ 58 w 89"/>
                <a:gd name="T37" fmla="*/ 91 h 95"/>
                <a:gd name="T38" fmla="*/ 56 w 89"/>
                <a:gd name="T39" fmla="*/ 84 h 95"/>
                <a:gd name="T40" fmla="*/ 63 w 89"/>
                <a:gd name="T41" fmla="*/ 72 h 95"/>
                <a:gd name="T42" fmla="*/ 61 w 89"/>
                <a:gd name="T43" fmla="*/ 70 h 95"/>
                <a:gd name="T44" fmla="*/ 55 w 89"/>
                <a:gd name="T45" fmla="*/ 81 h 95"/>
                <a:gd name="T46" fmla="*/ 56 w 89"/>
                <a:gd name="T47" fmla="*/ 84 h 95"/>
                <a:gd name="T48" fmla="*/ 53 w 89"/>
                <a:gd name="T49" fmla="*/ 78 h 95"/>
                <a:gd name="T50" fmla="*/ 59 w 89"/>
                <a:gd name="T51" fmla="*/ 68 h 95"/>
                <a:gd name="T52" fmla="*/ 57 w 89"/>
                <a:gd name="T53" fmla="*/ 66 h 95"/>
                <a:gd name="T54" fmla="*/ 52 w 89"/>
                <a:gd name="T55" fmla="*/ 75 h 95"/>
                <a:gd name="T56" fmla="*/ 53 w 89"/>
                <a:gd name="T57" fmla="*/ 78 h 95"/>
                <a:gd name="T58" fmla="*/ 51 w 89"/>
                <a:gd name="T59" fmla="*/ 71 h 95"/>
                <a:gd name="T60" fmla="*/ 55 w 89"/>
                <a:gd name="T61" fmla="*/ 64 h 95"/>
                <a:gd name="T62" fmla="*/ 53 w 89"/>
                <a:gd name="T63" fmla="*/ 62 h 95"/>
                <a:gd name="T64" fmla="*/ 50 w 89"/>
                <a:gd name="T65" fmla="*/ 68 h 95"/>
                <a:gd name="T66" fmla="*/ 51 w 89"/>
                <a:gd name="T67" fmla="*/ 71 h 95"/>
                <a:gd name="T68" fmla="*/ 48 w 89"/>
                <a:gd name="T69" fmla="*/ 65 h 95"/>
                <a:gd name="T70" fmla="*/ 51 w 89"/>
                <a:gd name="T71" fmla="*/ 61 h 95"/>
                <a:gd name="T72" fmla="*/ 49 w 89"/>
                <a:gd name="T73" fmla="*/ 59 h 95"/>
                <a:gd name="T74" fmla="*/ 47 w 89"/>
                <a:gd name="T75" fmla="*/ 61 h 95"/>
                <a:gd name="T76" fmla="*/ 48 w 89"/>
                <a:gd name="T77" fmla="*/ 65 h 95"/>
                <a:gd name="T78" fmla="*/ 46 w 89"/>
                <a:gd name="T79" fmla="*/ 58 h 95"/>
                <a:gd name="T80" fmla="*/ 45 w 89"/>
                <a:gd name="T81" fmla="*/ 55 h 95"/>
                <a:gd name="T82" fmla="*/ 47 w 89"/>
                <a:gd name="T83" fmla="*/ 57 h 95"/>
                <a:gd name="T84" fmla="*/ 46 w 89"/>
                <a:gd name="T85" fmla="*/ 58 h 95"/>
                <a:gd name="T86" fmla="*/ 59 w 89"/>
                <a:gd name="T87" fmla="*/ 17 h 95"/>
                <a:gd name="T88" fmla="*/ 41 w 89"/>
                <a:gd name="T89" fmla="*/ 54 h 95"/>
                <a:gd name="T90" fmla="*/ 36 w 89"/>
                <a:gd name="T91" fmla="*/ 13 h 95"/>
                <a:gd name="T92" fmla="*/ 0 w 89"/>
                <a:gd name="T93" fmla="*/ 54 h 95"/>
                <a:gd name="T94" fmla="*/ 41 w 89"/>
                <a:gd name="T95" fmla="*/ 95 h 95"/>
                <a:gd name="T96" fmla="*/ 55 w 89"/>
                <a:gd name="T97" fmla="*/ 93 h 95"/>
                <a:gd name="T98" fmla="*/ 41 w 89"/>
                <a:gd name="T99" fmla="*/ 54 h 95"/>
                <a:gd name="T100" fmla="*/ 68 w 89"/>
                <a:gd name="T101" fmla="*/ 23 h 95"/>
                <a:gd name="T102" fmla="*/ 59 w 89"/>
                <a:gd name="T103" fmla="*/ 17 h 95"/>
                <a:gd name="T104" fmla="*/ 43 w 89"/>
                <a:gd name="T105" fmla="*/ 0 h 95"/>
                <a:gd name="T106" fmla="*/ 38 w 89"/>
                <a:gd name="T107" fmla="*/ 0 h 95"/>
                <a:gd name="T108" fmla="*/ 43 w 89"/>
                <a:gd name="T109" fmla="*/ 41 h 95"/>
                <a:gd name="T110" fmla="*/ 61 w 89"/>
                <a:gd name="T111" fmla="*/ 4 h 95"/>
                <a:gd name="T112" fmla="*/ 43 w 89"/>
                <a:gd name="T113" fmla="*/ 0 h 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89" h="95">
                  <a:moveTo>
                    <a:pt x="75" y="22"/>
                  </a:moveTo>
                  <a:cubicBezTo>
                    <a:pt x="83" y="29"/>
                    <a:pt x="89" y="40"/>
                    <a:pt x="89" y="53"/>
                  </a:cubicBezTo>
                  <a:cubicBezTo>
                    <a:pt x="89" y="63"/>
                    <a:pt x="85" y="73"/>
                    <a:pt x="78" y="80"/>
                  </a:cubicBezTo>
                  <a:cubicBezTo>
                    <a:pt x="47" y="53"/>
                    <a:pt x="47" y="53"/>
                    <a:pt x="47" y="53"/>
                  </a:cubicBezTo>
                  <a:cubicBezTo>
                    <a:pt x="75" y="22"/>
                    <a:pt x="75" y="22"/>
                    <a:pt x="75" y="22"/>
                  </a:cubicBezTo>
                  <a:close/>
                  <a:moveTo>
                    <a:pt x="76" y="83"/>
                  </a:moveTo>
                  <a:cubicBezTo>
                    <a:pt x="74" y="85"/>
                    <a:pt x="72" y="87"/>
                    <a:pt x="69" y="88"/>
                  </a:cubicBezTo>
                  <a:cubicBezTo>
                    <a:pt x="74" y="81"/>
                    <a:pt x="74" y="81"/>
                    <a:pt x="74" y="81"/>
                  </a:cubicBezTo>
                  <a:cubicBezTo>
                    <a:pt x="76" y="83"/>
                    <a:pt x="76" y="83"/>
                    <a:pt x="76" y="83"/>
                  </a:cubicBezTo>
                  <a:close/>
                  <a:moveTo>
                    <a:pt x="64" y="92"/>
                  </a:moveTo>
                  <a:cubicBezTo>
                    <a:pt x="72" y="79"/>
                    <a:pt x="72" y="79"/>
                    <a:pt x="72" y="79"/>
                  </a:cubicBezTo>
                  <a:cubicBezTo>
                    <a:pt x="70" y="77"/>
                    <a:pt x="70" y="77"/>
                    <a:pt x="70" y="77"/>
                  </a:cubicBezTo>
                  <a:cubicBezTo>
                    <a:pt x="60" y="94"/>
                    <a:pt x="60" y="94"/>
                    <a:pt x="60" y="94"/>
                  </a:cubicBezTo>
                  <a:cubicBezTo>
                    <a:pt x="61" y="93"/>
                    <a:pt x="63" y="92"/>
                    <a:pt x="64" y="92"/>
                  </a:cubicBezTo>
                  <a:close/>
                  <a:moveTo>
                    <a:pt x="58" y="91"/>
                  </a:moveTo>
                  <a:cubicBezTo>
                    <a:pt x="67" y="75"/>
                    <a:pt x="67" y="75"/>
                    <a:pt x="67" y="75"/>
                  </a:cubicBezTo>
                  <a:cubicBezTo>
                    <a:pt x="65" y="74"/>
                    <a:pt x="65" y="74"/>
                    <a:pt x="65" y="74"/>
                  </a:cubicBezTo>
                  <a:cubicBezTo>
                    <a:pt x="57" y="88"/>
                    <a:pt x="57" y="88"/>
                    <a:pt x="57" y="88"/>
                  </a:cubicBezTo>
                  <a:cubicBezTo>
                    <a:pt x="58" y="91"/>
                    <a:pt x="58" y="91"/>
                    <a:pt x="58" y="91"/>
                  </a:cubicBezTo>
                  <a:close/>
                  <a:moveTo>
                    <a:pt x="56" y="84"/>
                  </a:moveTo>
                  <a:cubicBezTo>
                    <a:pt x="63" y="72"/>
                    <a:pt x="63" y="72"/>
                    <a:pt x="63" y="72"/>
                  </a:cubicBezTo>
                  <a:cubicBezTo>
                    <a:pt x="61" y="70"/>
                    <a:pt x="61" y="70"/>
                    <a:pt x="61" y="70"/>
                  </a:cubicBezTo>
                  <a:cubicBezTo>
                    <a:pt x="55" y="81"/>
                    <a:pt x="55" y="81"/>
                    <a:pt x="55" y="81"/>
                  </a:cubicBezTo>
                  <a:cubicBezTo>
                    <a:pt x="56" y="84"/>
                    <a:pt x="56" y="84"/>
                    <a:pt x="56" y="84"/>
                  </a:cubicBezTo>
                  <a:close/>
                  <a:moveTo>
                    <a:pt x="53" y="78"/>
                  </a:moveTo>
                  <a:cubicBezTo>
                    <a:pt x="59" y="68"/>
                    <a:pt x="59" y="68"/>
                    <a:pt x="59" y="68"/>
                  </a:cubicBezTo>
                  <a:cubicBezTo>
                    <a:pt x="57" y="66"/>
                    <a:pt x="57" y="66"/>
                    <a:pt x="57" y="66"/>
                  </a:cubicBezTo>
                  <a:cubicBezTo>
                    <a:pt x="52" y="75"/>
                    <a:pt x="52" y="75"/>
                    <a:pt x="52" y="75"/>
                  </a:cubicBezTo>
                  <a:cubicBezTo>
                    <a:pt x="53" y="78"/>
                    <a:pt x="53" y="78"/>
                    <a:pt x="53" y="78"/>
                  </a:cubicBezTo>
                  <a:close/>
                  <a:moveTo>
                    <a:pt x="51" y="71"/>
                  </a:moveTo>
                  <a:cubicBezTo>
                    <a:pt x="55" y="64"/>
                    <a:pt x="55" y="64"/>
                    <a:pt x="55" y="64"/>
                  </a:cubicBezTo>
                  <a:cubicBezTo>
                    <a:pt x="53" y="62"/>
                    <a:pt x="53" y="62"/>
                    <a:pt x="53" y="62"/>
                  </a:cubicBezTo>
                  <a:cubicBezTo>
                    <a:pt x="50" y="68"/>
                    <a:pt x="50" y="68"/>
                    <a:pt x="50" y="68"/>
                  </a:cubicBezTo>
                  <a:cubicBezTo>
                    <a:pt x="51" y="71"/>
                    <a:pt x="51" y="71"/>
                    <a:pt x="51" y="71"/>
                  </a:cubicBezTo>
                  <a:close/>
                  <a:moveTo>
                    <a:pt x="48" y="65"/>
                  </a:moveTo>
                  <a:cubicBezTo>
                    <a:pt x="51" y="61"/>
                    <a:pt x="51" y="61"/>
                    <a:pt x="51" y="61"/>
                  </a:cubicBezTo>
                  <a:cubicBezTo>
                    <a:pt x="49" y="59"/>
                    <a:pt x="49" y="59"/>
                    <a:pt x="49" y="59"/>
                  </a:cubicBezTo>
                  <a:cubicBezTo>
                    <a:pt x="47" y="61"/>
                    <a:pt x="47" y="61"/>
                    <a:pt x="47" y="61"/>
                  </a:cubicBezTo>
                  <a:cubicBezTo>
                    <a:pt x="48" y="65"/>
                    <a:pt x="48" y="65"/>
                    <a:pt x="48" y="65"/>
                  </a:cubicBezTo>
                  <a:close/>
                  <a:moveTo>
                    <a:pt x="46" y="58"/>
                  </a:moveTo>
                  <a:cubicBezTo>
                    <a:pt x="45" y="55"/>
                    <a:pt x="45" y="55"/>
                    <a:pt x="45" y="55"/>
                  </a:cubicBezTo>
                  <a:cubicBezTo>
                    <a:pt x="47" y="57"/>
                    <a:pt x="47" y="57"/>
                    <a:pt x="47" y="57"/>
                  </a:cubicBezTo>
                  <a:cubicBezTo>
                    <a:pt x="46" y="58"/>
                    <a:pt x="46" y="58"/>
                    <a:pt x="46" y="58"/>
                  </a:cubicBezTo>
                  <a:close/>
                  <a:moveTo>
                    <a:pt x="59" y="17"/>
                  </a:moveTo>
                  <a:cubicBezTo>
                    <a:pt x="41" y="54"/>
                    <a:pt x="41" y="54"/>
                    <a:pt x="41" y="54"/>
                  </a:cubicBezTo>
                  <a:cubicBezTo>
                    <a:pt x="41" y="54"/>
                    <a:pt x="38" y="28"/>
                    <a:pt x="36" y="13"/>
                  </a:cubicBezTo>
                  <a:cubicBezTo>
                    <a:pt x="16" y="15"/>
                    <a:pt x="0" y="33"/>
                    <a:pt x="0" y="54"/>
                  </a:cubicBezTo>
                  <a:cubicBezTo>
                    <a:pt x="0" y="77"/>
                    <a:pt x="18" y="95"/>
                    <a:pt x="41" y="95"/>
                  </a:cubicBezTo>
                  <a:cubicBezTo>
                    <a:pt x="46" y="95"/>
                    <a:pt x="51" y="94"/>
                    <a:pt x="55" y="93"/>
                  </a:cubicBezTo>
                  <a:cubicBezTo>
                    <a:pt x="41" y="54"/>
                    <a:pt x="41" y="54"/>
                    <a:pt x="41" y="54"/>
                  </a:cubicBezTo>
                  <a:cubicBezTo>
                    <a:pt x="68" y="23"/>
                    <a:pt x="68" y="23"/>
                    <a:pt x="68" y="23"/>
                  </a:cubicBezTo>
                  <a:cubicBezTo>
                    <a:pt x="66" y="20"/>
                    <a:pt x="63" y="18"/>
                    <a:pt x="59" y="17"/>
                  </a:cubicBezTo>
                  <a:close/>
                  <a:moveTo>
                    <a:pt x="43" y="0"/>
                  </a:moveTo>
                  <a:cubicBezTo>
                    <a:pt x="41" y="0"/>
                    <a:pt x="40" y="0"/>
                    <a:pt x="38" y="0"/>
                  </a:cubicBezTo>
                  <a:cubicBezTo>
                    <a:pt x="40" y="15"/>
                    <a:pt x="43" y="41"/>
                    <a:pt x="43" y="41"/>
                  </a:cubicBezTo>
                  <a:cubicBezTo>
                    <a:pt x="61" y="4"/>
                    <a:pt x="61" y="4"/>
                    <a:pt x="61" y="4"/>
                  </a:cubicBezTo>
                  <a:cubicBezTo>
                    <a:pt x="56" y="1"/>
                    <a:pt x="49" y="0"/>
                    <a:pt x="43" y="0"/>
                  </a:cubicBezTo>
                  <a:close/>
                </a:path>
              </a:pathLst>
            </a:custGeom>
            <a:solidFill>
              <a:schemeClr val="bg1">
                <a:lumMod val="95000"/>
              </a:schemeClr>
            </a:solidFill>
            <a:ln>
              <a:noFill/>
            </a:ln>
            <a:extLst/>
          </p:spPr>
          <p:txBody>
            <a:bodyPr vert="horz" wrap="square" lIns="121920" tIns="60960" rIns="121920" bIns="60960" numCol="1" anchor="t" anchorCtr="0" compatLnSpc="1">
              <a:prstTxWarp prst="textNoShape">
                <a:avLst/>
              </a:prstTxWarp>
            </a:bodyPr>
            <a:lstStyle/>
            <a:p>
              <a:endParaRPr lang="zh-CN" altLang="en-US" sz="1900" dirty="0">
                <a:solidFill>
                  <a:schemeClr val="bg1">
                    <a:lumMod val="95000"/>
                  </a:schemeClr>
                </a:solidFill>
              </a:endParaRPr>
            </a:p>
          </p:txBody>
        </p:sp>
      </p:grpSp>
      <p:grpSp>
        <p:nvGrpSpPr>
          <p:cNvPr id="14" name="组合 35"/>
          <p:cNvGrpSpPr/>
          <p:nvPr/>
        </p:nvGrpSpPr>
        <p:grpSpPr>
          <a:xfrm>
            <a:off x="6789823" y="2483601"/>
            <a:ext cx="957263" cy="957559"/>
            <a:chOff x="8886825" y="3219450"/>
            <a:chExt cx="1276350" cy="1276350"/>
          </a:xfrm>
        </p:grpSpPr>
        <p:sp>
          <p:nvSpPr>
            <p:cNvPr id="6" name="椭圆 5"/>
            <p:cNvSpPr/>
            <p:nvPr/>
          </p:nvSpPr>
          <p:spPr>
            <a:xfrm>
              <a:off x="8886825" y="3219450"/>
              <a:ext cx="1276350" cy="1276350"/>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endParaRPr>
            </a:p>
          </p:txBody>
        </p:sp>
        <p:sp>
          <p:nvSpPr>
            <p:cNvPr id="43" name="Freeform 122"/>
            <p:cNvSpPr>
              <a:spLocks noChangeAspect="1" noEditPoints="1"/>
            </p:cNvSpPr>
            <p:nvPr/>
          </p:nvSpPr>
          <p:spPr bwMode="auto">
            <a:xfrm>
              <a:off x="9365640" y="3612825"/>
              <a:ext cx="318721" cy="489600"/>
            </a:xfrm>
            <a:custGeom>
              <a:avLst/>
              <a:gdLst>
                <a:gd name="T0" fmla="*/ 31 w 70"/>
                <a:gd name="T1" fmla="*/ 20 h 108"/>
                <a:gd name="T2" fmla="*/ 36 w 70"/>
                <a:gd name="T3" fmla="*/ 20 h 108"/>
                <a:gd name="T4" fmla="*/ 51 w 70"/>
                <a:gd name="T5" fmla="*/ 32 h 108"/>
                <a:gd name="T6" fmla="*/ 62 w 70"/>
                <a:gd name="T7" fmla="*/ 51 h 108"/>
                <a:gd name="T8" fmla="*/ 64 w 70"/>
                <a:gd name="T9" fmla="*/ 69 h 108"/>
                <a:gd name="T10" fmla="*/ 63 w 70"/>
                <a:gd name="T11" fmla="*/ 74 h 108"/>
                <a:gd name="T12" fmla="*/ 54 w 70"/>
                <a:gd name="T13" fmla="*/ 60 h 108"/>
                <a:gd name="T14" fmla="*/ 49 w 70"/>
                <a:gd name="T15" fmla="*/ 55 h 108"/>
                <a:gd name="T16" fmla="*/ 41 w 70"/>
                <a:gd name="T17" fmla="*/ 42 h 108"/>
                <a:gd name="T18" fmla="*/ 40 w 70"/>
                <a:gd name="T19" fmla="*/ 34 h 108"/>
                <a:gd name="T20" fmla="*/ 31 w 70"/>
                <a:gd name="T21" fmla="*/ 20 h 108"/>
                <a:gd name="T22" fmla="*/ 39 w 70"/>
                <a:gd name="T23" fmla="*/ 60 h 108"/>
                <a:gd name="T24" fmla="*/ 36 w 70"/>
                <a:gd name="T25" fmla="*/ 70 h 108"/>
                <a:gd name="T26" fmla="*/ 54 w 70"/>
                <a:gd name="T27" fmla="*/ 103 h 108"/>
                <a:gd name="T28" fmla="*/ 65 w 70"/>
                <a:gd name="T29" fmla="*/ 106 h 108"/>
                <a:gd name="T30" fmla="*/ 65 w 70"/>
                <a:gd name="T31" fmla="*/ 106 h 108"/>
                <a:gd name="T32" fmla="*/ 68 w 70"/>
                <a:gd name="T33" fmla="*/ 95 h 108"/>
                <a:gd name="T34" fmla="*/ 49 w 70"/>
                <a:gd name="T35" fmla="*/ 63 h 108"/>
                <a:gd name="T36" fmla="*/ 39 w 70"/>
                <a:gd name="T37" fmla="*/ 60 h 108"/>
                <a:gd name="T38" fmla="*/ 39 w 70"/>
                <a:gd name="T39" fmla="*/ 60 h 108"/>
                <a:gd name="T40" fmla="*/ 5 w 70"/>
                <a:gd name="T41" fmla="*/ 2 h 108"/>
                <a:gd name="T42" fmla="*/ 2 w 70"/>
                <a:gd name="T43" fmla="*/ 13 h 108"/>
                <a:gd name="T44" fmla="*/ 21 w 70"/>
                <a:gd name="T45" fmla="*/ 45 h 108"/>
                <a:gd name="T46" fmla="*/ 32 w 70"/>
                <a:gd name="T47" fmla="*/ 48 h 108"/>
                <a:gd name="T48" fmla="*/ 32 w 70"/>
                <a:gd name="T49" fmla="*/ 48 h 108"/>
                <a:gd name="T50" fmla="*/ 35 w 70"/>
                <a:gd name="T51" fmla="*/ 37 h 108"/>
                <a:gd name="T52" fmla="*/ 16 w 70"/>
                <a:gd name="T53" fmla="*/ 5 h 108"/>
                <a:gd name="T54" fmla="*/ 5 w 70"/>
                <a:gd name="T55" fmla="*/ 2 h 108"/>
                <a:gd name="T56" fmla="*/ 5 w 70"/>
                <a:gd name="T57" fmla="*/ 2 h 108"/>
                <a:gd name="T58" fmla="*/ 39 w 70"/>
                <a:gd name="T59" fmla="*/ 88 h 108"/>
                <a:gd name="T60" fmla="*/ 31 w 70"/>
                <a:gd name="T61" fmla="*/ 73 h 108"/>
                <a:gd name="T62" fmla="*/ 29 w 70"/>
                <a:gd name="T63" fmla="*/ 66 h 108"/>
                <a:gd name="T64" fmla="*/ 22 w 70"/>
                <a:gd name="T65" fmla="*/ 53 h 108"/>
                <a:gd name="T66" fmla="*/ 16 w 70"/>
                <a:gd name="T67" fmla="*/ 48 h 108"/>
                <a:gd name="T68" fmla="*/ 8 w 70"/>
                <a:gd name="T69" fmla="*/ 33 h 108"/>
                <a:gd name="T70" fmla="*/ 6 w 70"/>
                <a:gd name="T71" fmla="*/ 38 h 108"/>
                <a:gd name="T72" fmla="*/ 8 w 70"/>
                <a:gd name="T73" fmla="*/ 57 h 108"/>
                <a:gd name="T74" fmla="*/ 19 w 70"/>
                <a:gd name="T75" fmla="*/ 75 h 108"/>
                <a:gd name="T76" fmla="*/ 34 w 70"/>
                <a:gd name="T77" fmla="*/ 87 h 108"/>
                <a:gd name="T78" fmla="*/ 39 w 70"/>
                <a:gd name="T79" fmla="*/ 88 h 10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70" h="108">
                  <a:moveTo>
                    <a:pt x="31" y="20"/>
                  </a:moveTo>
                  <a:cubicBezTo>
                    <a:pt x="33" y="20"/>
                    <a:pt x="34" y="20"/>
                    <a:pt x="36" y="20"/>
                  </a:cubicBezTo>
                  <a:cubicBezTo>
                    <a:pt x="42" y="22"/>
                    <a:pt x="48" y="26"/>
                    <a:pt x="51" y="32"/>
                  </a:cubicBezTo>
                  <a:cubicBezTo>
                    <a:pt x="62" y="51"/>
                    <a:pt x="62" y="51"/>
                    <a:pt x="62" y="51"/>
                  </a:cubicBezTo>
                  <a:cubicBezTo>
                    <a:pt x="65" y="56"/>
                    <a:pt x="66" y="63"/>
                    <a:pt x="64" y="69"/>
                  </a:cubicBezTo>
                  <a:cubicBezTo>
                    <a:pt x="64" y="71"/>
                    <a:pt x="63" y="73"/>
                    <a:pt x="63" y="74"/>
                  </a:cubicBezTo>
                  <a:cubicBezTo>
                    <a:pt x="54" y="60"/>
                    <a:pt x="54" y="60"/>
                    <a:pt x="54" y="60"/>
                  </a:cubicBezTo>
                  <a:cubicBezTo>
                    <a:pt x="53" y="58"/>
                    <a:pt x="51" y="56"/>
                    <a:pt x="49" y="55"/>
                  </a:cubicBezTo>
                  <a:cubicBezTo>
                    <a:pt x="41" y="42"/>
                    <a:pt x="41" y="42"/>
                    <a:pt x="41" y="42"/>
                  </a:cubicBezTo>
                  <a:cubicBezTo>
                    <a:pt x="41" y="39"/>
                    <a:pt x="41" y="37"/>
                    <a:pt x="40" y="34"/>
                  </a:cubicBezTo>
                  <a:cubicBezTo>
                    <a:pt x="31" y="20"/>
                    <a:pt x="31" y="20"/>
                    <a:pt x="31" y="20"/>
                  </a:cubicBezTo>
                  <a:close/>
                  <a:moveTo>
                    <a:pt x="39" y="60"/>
                  </a:moveTo>
                  <a:cubicBezTo>
                    <a:pt x="35" y="62"/>
                    <a:pt x="34" y="67"/>
                    <a:pt x="36" y="70"/>
                  </a:cubicBezTo>
                  <a:cubicBezTo>
                    <a:pt x="54" y="103"/>
                    <a:pt x="54" y="103"/>
                    <a:pt x="54" y="103"/>
                  </a:cubicBezTo>
                  <a:cubicBezTo>
                    <a:pt x="57" y="107"/>
                    <a:pt x="61" y="108"/>
                    <a:pt x="65" y="106"/>
                  </a:cubicBezTo>
                  <a:cubicBezTo>
                    <a:pt x="65" y="106"/>
                    <a:pt x="65" y="106"/>
                    <a:pt x="65" y="106"/>
                  </a:cubicBezTo>
                  <a:cubicBezTo>
                    <a:pt x="69" y="104"/>
                    <a:pt x="70" y="99"/>
                    <a:pt x="68" y="95"/>
                  </a:cubicBezTo>
                  <a:cubicBezTo>
                    <a:pt x="49" y="63"/>
                    <a:pt x="49" y="63"/>
                    <a:pt x="49" y="63"/>
                  </a:cubicBezTo>
                  <a:cubicBezTo>
                    <a:pt x="47" y="59"/>
                    <a:pt x="42" y="57"/>
                    <a:pt x="39" y="60"/>
                  </a:cubicBezTo>
                  <a:cubicBezTo>
                    <a:pt x="39" y="60"/>
                    <a:pt x="39" y="60"/>
                    <a:pt x="39" y="60"/>
                  </a:cubicBezTo>
                  <a:close/>
                  <a:moveTo>
                    <a:pt x="5" y="2"/>
                  </a:moveTo>
                  <a:cubicBezTo>
                    <a:pt x="2" y="4"/>
                    <a:pt x="0" y="9"/>
                    <a:pt x="2" y="13"/>
                  </a:cubicBezTo>
                  <a:cubicBezTo>
                    <a:pt x="21" y="45"/>
                    <a:pt x="21" y="45"/>
                    <a:pt x="21" y="45"/>
                  </a:cubicBezTo>
                  <a:cubicBezTo>
                    <a:pt x="23" y="49"/>
                    <a:pt x="28" y="50"/>
                    <a:pt x="32" y="48"/>
                  </a:cubicBezTo>
                  <a:cubicBezTo>
                    <a:pt x="32" y="48"/>
                    <a:pt x="32" y="48"/>
                    <a:pt x="32" y="48"/>
                  </a:cubicBezTo>
                  <a:cubicBezTo>
                    <a:pt x="36" y="46"/>
                    <a:pt x="37" y="41"/>
                    <a:pt x="35" y="37"/>
                  </a:cubicBezTo>
                  <a:cubicBezTo>
                    <a:pt x="16" y="5"/>
                    <a:pt x="16" y="5"/>
                    <a:pt x="16" y="5"/>
                  </a:cubicBezTo>
                  <a:cubicBezTo>
                    <a:pt x="14" y="1"/>
                    <a:pt x="9" y="0"/>
                    <a:pt x="5" y="2"/>
                  </a:cubicBezTo>
                  <a:cubicBezTo>
                    <a:pt x="5" y="2"/>
                    <a:pt x="5" y="2"/>
                    <a:pt x="5" y="2"/>
                  </a:cubicBezTo>
                  <a:close/>
                  <a:moveTo>
                    <a:pt x="39" y="88"/>
                  </a:moveTo>
                  <a:cubicBezTo>
                    <a:pt x="31" y="73"/>
                    <a:pt x="31" y="73"/>
                    <a:pt x="31" y="73"/>
                  </a:cubicBezTo>
                  <a:cubicBezTo>
                    <a:pt x="30" y="71"/>
                    <a:pt x="29" y="69"/>
                    <a:pt x="29" y="66"/>
                  </a:cubicBezTo>
                  <a:cubicBezTo>
                    <a:pt x="22" y="53"/>
                    <a:pt x="22" y="53"/>
                    <a:pt x="22" y="53"/>
                  </a:cubicBezTo>
                  <a:cubicBezTo>
                    <a:pt x="19" y="52"/>
                    <a:pt x="18" y="50"/>
                    <a:pt x="16" y="48"/>
                  </a:cubicBezTo>
                  <a:cubicBezTo>
                    <a:pt x="8" y="33"/>
                    <a:pt x="8" y="33"/>
                    <a:pt x="8" y="33"/>
                  </a:cubicBezTo>
                  <a:cubicBezTo>
                    <a:pt x="7" y="34"/>
                    <a:pt x="6" y="36"/>
                    <a:pt x="6" y="38"/>
                  </a:cubicBezTo>
                  <a:cubicBezTo>
                    <a:pt x="4" y="44"/>
                    <a:pt x="5" y="51"/>
                    <a:pt x="8" y="57"/>
                  </a:cubicBezTo>
                  <a:cubicBezTo>
                    <a:pt x="19" y="75"/>
                    <a:pt x="19" y="75"/>
                    <a:pt x="19" y="75"/>
                  </a:cubicBezTo>
                  <a:cubicBezTo>
                    <a:pt x="22" y="81"/>
                    <a:pt x="28" y="85"/>
                    <a:pt x="34" y="87"/>
                  </a:cubicBezTo>
                  <a:cubicBezTo>
                    <a:pt x="36" y="87"/>
                    <a:pt x="38" y="88"/>
                    <a:pt x="39" y="88"/>
                  </a:cubicBezTo>
                  <a:close/>
                </a:path>
              </a:pathLst>
            </a:custGeom>
            <a:solidFill>
              <a:schemeClr val="bg1">
                <a:lumMod val="95000"/>
              </a:schemeClr>
            </a:solidFill>
            <a:ln>
              <a:noFill/>
            </a:ln>
            <a:extLst/>
          </p:spPr>
          <p:txBody>
            <a:bodyPr vert="horz" wrap="square" lIns="121920" tIns="60960" rIns="121920" bIns="60960" numCol="1" anchor="t" anchorCtr="0" compatLnSpc="1">
              <a:prstTxWarp prst="textNoShape">
                <a:avLst/>
              </a:prstTxWarp>
            </a:bodyPr>
            <a:lstStyle/>
            <a:p>
              <a:endParaRPr lang="zh-CN" altLang="en-US" sz="1900" dirty="0">
                <a:solidFill>
                  <a:schemeClr val="bg1">
                    <a:lumMod val="95000"/>
                  </a:schemeClr>
                </a:solidFill>
              </a:endParaRPr>
            </a:p>
          </p:txBody>
        </p:sp>
      </p:grpSp>
      <p:grpSp>
        <p:nvGrpSpPr>
          <p:cNvPr id="16" name="组合 12"/>
          <p:cNvGrpSpPr/>
          <p:nvPr/>
        </p:nvGrpSpPr>
        <p:grpSpPr>
          <a:xfrm>
            <a:off x="1782055" y="2483601"/>
            <a:ext cx="957263" cy="957559"/>
            <a:chOff x="2209800" y="3219450"/>
            <a:chExt cx="1276350" cy="1276350"/>
          </a:xfrm>
        </p:grpSpPr>
        <p:sp>
          <p:nvSpPr>
            <p:cNvPr id="3" name="椭圆 2"/>
            <p:cNvSpPr/>
            <p:nvPr/>
          </p:nvSpPr>
          <p:spPr>
            <a:xfrm>
              <a:off x="2209800" y="3219450"/>
              <a:ext cx="1276350" cy="1276350"/>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endParaRPr>
            </a:p>
          </p:txBody>
        </p:sp>
        <p:sp>
          <p:nvSpPr>
            <p:cNvPr id="44" name="Freeform 357"/>
            <p:cNvSpPr>
              <a:spLocks noChangeAspect="1" noEditPoints="1"/>
            </p:cNvSpPr>
            <p:nvPr/>
          </p:nvSpPr>
          <p:spPr bwMode="auto">
            <a:xfrm>
              <a:off x="2543114" y="3641625"/>
              <a:ext cx="609723" cy="432000"/>
            </a:xfrm>
            <a:custGeom>
              <a:avLst/>
              <a:gdLst>
                <a:gd name="T0" fmla="*/ 47 w 94"/>
                <a:gd name="T1" fmla="*/ 17 h 67"/>
                <a:gd name="T2" fmla="*/ 31 w 94"/>
                <a:gd name="T3" fmla="*/ 33 h 67"/>
                <a:gd name="T4" fmla="*/ 47 w 94"/>
                <a:gd name="T5" fmla="*/ 49 h 67"/>
                <a:gd name="T6" fmla="*/ 63 w 94"/>
                <a:gd name="T7" fmla="*/ 33 h 67"/>
                <a:gd name="T8" fmla="*/ 47 w 94"/>
                <a:gd name="T9" fmla="*/ 17 h 67"/>
                <a:gd name="T10" fmla="*/ 71 w 94"/>
                <a:gd name="T11" fmla="*/ 10 h 67"/>
                <a:gd name="T12" fmla="*/ 65 w 94"/>
                <a:gd name="T13" fmla="*/ 15 h 67"/>
                <a:gd name="T14" fmla="*/ 72 w 94"/>
                <a:gd name="T15" fmla="*/ 33 h 67"/>
                <a:gd name="T16" fmla="*/ 65 w 94"/>
                <a:gd name="T17" fmla="*/ 51 h 67"/>
                <a:gd name="T18" fmla="*/ 71 w 94"/>
                <a:gd name="T19" fmla="*/ 57 h 67"/>
                <a:gd name="T20" fmla="*/ 80 w 94"/>
                <a:gd name="T21" fmla="*/ 33 h 67"/>
                <a:gd name="T22" fmla="*/ 71 w 94"/>
                <a:gd name="T23" fmla="*/ 10 h 67"/>
                <a:gd name="T24" fmla="*/ 81 w 94"/>
                <a:gd name="T25" fmla="*/ 0 h 67"/>
                <a:gd name="T26" fmla="*/ 75 w 94"/>
                <a:gd name="T27" fmla="*/ 5 h 67"/>
                <a:gd name="T28" fmla="*/ 86 w 94"/>
                <a:gd name="T29" fmla="*/ 33 h 67"/>
                <a:gd name="T30" fmla="*/ 75 w 94"/>
                <a:gd name="T31" fmla="*/ 61 h 67"/>
                <a:gd name="T32" fmla="*/ 81 w 94"/>
                <a:gd name="T33" fmla="*/ 67 h 67"/>
                <a:gd name="T34" fmla="*/ 94 w 94"/>
                <a:gd name="T35" fmla="*/ 33 h 67"/>
                <a:gd name="T36" fmla="*/ 81 w 94"/>
                <a:gd name="T37" fmla="*/ 0 h 67"/>
                <a:gd name="T38" fmla="*/ 24 w 94"/>
                <a:gd name="T39" fmla="*/ 10 h 67"/>
                <a:gd name="T40" fmla="*/ 14 w 94"/>
                <a:gd name="T41" fmla="*/ 33 h 67"/>
                <a:gd name="T42" fmla="*/ 24 w 94"/>
                <a:gd name="T43" fmla="*/ 57 h 67"/>
                <a:gd name="T44" fmla="*/ 30 w 94"/>
                <a:gd name="T45" fmla="*/ 51 h 67"/>
                <a:gd name="T46" fmla="*/ 22 w 94"/>
                <a:gd name="T47" fmla="*/ 33 h 67"/>
                <a:gd name="T48" fmla="*/ 30 w 94"/>
                <a:gd name="T49" fmla="*/ 15 h 67"/>
                <a:gd name="T50" fmla="*/ 24 w 94"/>
                <a:gd name="T51" fmla="*/ 10 h 67"/>
                <a:gd name="T52" fmla="*/ 19 w 94"/>
                <a:gd name="T53" fmla="*/ 5 h 67"/>
                <a:gd name="T54" fmla="*/ 14 w 94"/>
                <a:gd name="T55" fmla="*/ 0 h 67"/>
                <a:gd name="T56" fmla="*/ 0 w 94"/>
                <a:gd name="T57" fmla="*/ 33 h 67"/>
                <a:gd name="T58" fmla="*/ 14 w 94"/>
                <a:gd name="T59" fmla="*/ 67 h 67"/>
                <a:gd name="T60" fmla="*/ 19 w 94"/>
                <a:gd name="T61" fmla="*/ 61 h 67"/>
                <a:gd name="T62" fmla="*/ 8 w 94"/>
                <a:gd name="T63" fmla="*/ 33 h 67"/>
                <a:gd name="T64" fmla="*/ 19 w 94"/>
                <a:gd name="T65" fmla="*/ 5 h 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94" h="67">
                  <a:moveTo>
                    <a:pt x="47" y="17"/>
                  </a:moveTo>
                  <a:cubicBezTo>
                    <a:pt x="38" y="17"/>
                    <a:pt x="31" y="24"/>
                    <a:pt x="31" y="33"/>
                  </a:cubicBezTo>
                  <a:cubicBezTo>
                    <a:pt x="31" y="42"/>
                    <a:pt x="38" y="49"/>
                    <a:pt x="47" y="49"/>
                  </a:cubicBezTo>
                  <a:cubicBezTo>
                    <a:pt x="56" y="49"/>
                    <a:pt x="63" y="42"/>
                    <a:pt x="63" y="33"/>
                  </a:cubicBezTo>
                  <a:cubicBezTo>
                    <a:pt x="63" y="24"/>
                    <a:pt x="56" y="17"/>
                    <a:pt x="47" y="17"/>
                  </a:cubicBezTo>
                  <a:close/>
                  <a:moveTo>
                    <a:pt x="71" y="10"/>
                  </a:moveTo>
                  <a:cubicBezTo>
                    <a:pt x="65" y="15"/>
                    <a:pt x="65" y="15"/>
                    <a:pt x="65" y="15"/>
                  </a:cubicBezTo>
                  <a:cubicBezTo>
                    <a:pt x="69" y="20"/>
                    <a:pt x="72" y="26"/>
                    <a:pt x="72" y="33"/>
                  </a:cubicBezTo>
                  <a:cubicBezTo>
                    <a:pt x="72" y="40"/>
                    <a:pt x="69" y="46"/>
                    <a:pt x="65" y="51"/>
                  </a:cubicBezTo>
                  <a:cubicBezTo>
                    <a:pt x="71" y="57"/>
                    <a:pt x="71" y="57"/>
                    <a:pt x="71" y="57"/>
                  </a:cubicBezTo>
                  <a:cubicBezTo>
                    <a:pt x="77" y="50"/>
                    <a:pt x="80" y="42"/>
                    <a:pt x="80" y="33"/>
                  </a:cubicBezTo>
                  <a:cubicBezTo>
                    <a:pt x="80" y="24"/>
                    <a:pt x="77" y="16"/>
                    <a:pt x="71" y="10"/>
                  </a:cubicBezTo>
                  <a:close/>
                  <a:moveTo>
                    <a:pt x="81" y="0"/>
                  </a:moveTo>
                  <a:cubicBezTo>
                    <a:pt x="75" y="5"/>
                    <a:pt x="75" y="5"/>
                    <a:pt x="75" y="5"/>
                  </a:cubicBezTo>
                  <a:cubicBezTo>
                    <a:pt x="82" y="13"/>
                    <a:pt x="86" y="22"/>
                    <a:pt x="86" y="33"/>
                  </a:cubicBezTo>
                  <a:cubicBezTo>
                    <a:pt x="86" y="44"/>
                    <a:pt x="82" y="54"/>
                    <a:pt x="75" y="61"/>
                  </a:cubicBezTo>
                  <a:cubicBezTo>
                    <a:pt x="81" y="67"/>
                    <a:pt x="81" y="67"/>
                    <a:pt x="81" y="67"/>
                  </a:cubicBezTo>
                  <a:cubicBezTo>
                    <a:pt x="89" y="58"/>
                    <a:pt x="94" y="46"/>
                    <a:pt x="94" y="33"/>
                  </a:cubicBezTo>
                  <a:cubicBezTo>
                    <a:pt x="94" y="20"/>
                    <a:pt x="89" y="8"/>
                    <a:pt x="81" y="0"/>
                  </a:cubicBezTo>
                  <a:close/>
                  <a:moveTo>
                    <a:pt x="24" y="10"/>
                  </a:moveTo>
                  <a:cubicBezTo>
                    <a:pt x="18" y="16"/>
                    <a:pt x="14" y="24"/>
                    <a:pt x="14" y="33"/>
                  </a:cubicBezTo>
                  <a:cubicBezTo>
                    <a:pt x="14" y="42"/>
                    <a:pt x="18" y="50"/>
                    <a:pt x="24" y="57"/>
                  </a:cubicBezTo>
                  <a:cubicBezTo>
                    <a:pt x="30" y="51"/>
                    <a:pt x="30" y="51"/>
                    <a:pt x="30" y="51"/>
                  </a:cubicBezTo>
                  <a:cubicBezTo>
                    <a:pt x="25" y="46"/>
                    <a:pt x="22" y="40"/>
                    <a:pt x="22" y="33"/>
                  </a:cubicBezTo>
                  <a:cubicBezTo>
                    <a:pt x="22" y="26"/>
                    <a:pt x="25" y="20"/>
                    <a:pt x="30" y="15"/>
                  </a:cubicBezTo>
                  <a:lnTo>
                    <a:pt x="24" y="10"/>
                  </a:lnTo>
                  <a:close/>
                  <a:moveTo>
                    <a:pt x="19" y="5"/>
                  </a:moveTo>
                  <a:cubicBezTo>
                    <a:pt x="14" y="0"/>
                    <a:pt x="14" y="0"/>
                    <a:pt x="14" y="0"/>
                  </a:cubicBezTo>
                  <a:cubicBezTo>
                    <a:pt x="5" y="8"/>
                    <a:pt x="0" y="20"/>
                    <a:pt x="0" y="33"/>
                  </a:cubicBezTo>
                  <a:cubicBezTo>
                    <a:pt x="0" y="46"/>
                    <a:pt x="5" y="58"/>
                    <a:pt x="14" y="67"/>
                  </a:cubicBezTo>
                  <a:cubicBezTo>
                    <a:pt x="19" y="61"/>
                    <a:pt x="19" y="61"/>
                    <a:pt x="19" y="61"/>
                  </a:cubicBezTo>
                  <a:cubicBezTo>
                    <a:pt x="12" y="54"/>
                    <a:pt x="8" y="44"/>
                    <a:pt x="8" y="33"/>
                  </a:cubicBezTo>
                  <a:cubicBezTo>
                    <a:pt x="8" y="22"/>
                    <a:pt x="12" y="12"/>
                    <a:pt x="19" y="5"/>
                  </a:cubicBezTo>
                  <a:close/>
                </a:path>
              </a:pathLst>
            </a:custGeom>
            <a:solidFill>
              <a:schemeClr val="bg1">
                <a:lumMod val="95000"/>
              </a:schemeClr>
            </a:solidFill>
            <a:ln>
              <a:noFill/>
            </a:ln>
            <a:extLst/>
          </p:spPr>
          <p:txBody>
            <a:bodyPr vert="horz" wrap="square" lIns="121920" tIns="60960" rIns="121920" bIns="60960" numCol="1" anchor="t" anchorCtr="0" compatLnSpc="1">
              <a:prstTxWarp prst="textNoShape">
                <a:avLst/>
              </a:prstTxWarp>
            </a:bodyPr>
            <a:lstStyle/>
            <a:p>
              <a:endParaRPr lang="zh-CN" altLang="en-US" sz="1900" dirty="0">
                <a:solidFill>
                  <a:schemeClr val="bg1">
                    <a:lumMod val="95000"/>
                  </a:schemeClr>
                </a:solidFill>
              </a:endParaRPr>
            </a:p>
          </p:txBody>
        </p:sp>
      </p:grpSp>
      <p:grpSp>
        <p:nvGrpSpPr>
          <p:cNvPr id="17" name="组合 15"/>
          <p:cNvGrpSpPr/>
          <p:nvPr/>
        </p:nvGrpSpPr>
        <p:grpSpPr>
          <a:xfrm>
            <a:off x="5168191" y="2483601"/>
            <a:ext cx="957263" cy="957559"/>
            <a:chOff x="6724650" y="3219450"/>
            <a:chExt cx="1276350" cy="1276350"/>
          </a:xfrm>
        </p:grpSpPr>
        <p:sp>
          <p:nvSpPr>
            <p:cNvPr id="5" name="椭圆 4"/>
            <p:cNvSpPr/>
            <p:nvPr/>
          </p:nvSpPr>
          <p:spPr>
            <a:xfrm>
              <a:off x="6724650" y="3219450"/>
              <a:ext cx="1276350" cy="1276350"/>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endParaRPr>
            </a:p>
          </p:txBody>
        </p:sp>
        <p:sp>
          <p:nvSpPr>
            <p:cNvPr id="45" name="Freeform 359"/>
            <p:cNvSpPr>
              <a:spLocks noChangeAspect="1" noEditPoints="1"/>
            </p:cNvSpPr>
            <p:nvPr/>
          </p:nvSpPr>
          <p:spPr bwMode="auto">
            <a:xfrm>
              <a:off x="7167647" y="3612825"/>
              <a:ext cx="390357" cy="489600"/>
            </a:xfrm>
            <a:custGeom>
              <a:avLst/>
              <a:gdLst>
                <a:gd name="T0" fmla="*/ 144 w 177"/>
                <a:gd name="T1" fmla="*/ 61 h 222"/>
                <a:gd name="T2" fmla="*/ 144 w 177"/>
                <a:gd name="T3" fmla="*/ 222 h 222"/>
                <a:gd name="T4" fmla="*/ 177 w 177"/>
                <a:gd name="T5" fmla="*/ 222 h 222"/>
                <a:gd name="T6" fmla="*/ 177 w 177"/>
                <a:gd name="T7" fmla="*/ 61 h 222"/>
                <a:gd name="T8" fmla="*/ 144 w 177"/>
                <a:gd name="T9" fmla="*/ 61 h 222"/>
                <a:gd name="T10" fmla="*/ 96 w 177"/>
                <a:gd name="T11" fmla="*/ 222 h 222"/>
                <a:gd name="T12" fmla="*/ 130 w 177"/>
                <a:gd name="T13" fmla="*/ 222 h 222"/>
                <a:gd name="T14" fmla="*/ 130 w 177"/>
                <a:gd name="T15" fmla="*/ 90 h 222"/>
                <a:gd name="T16" fmla="*/ 96 w 177"/>
                <a:gd name="T17" fmla="*/ 90 h 222"/>
                <a:gd name="T18" fmla="*/ 96 w 177"/>
                <a:gd name="T19" fmla="*/ 222 h 222"/>
                <a:gd name="T20" fmla="*/ 47 w 177"/>
                <a:gd name="T21" fmla="*/ 222 h 222"/>
                <a:gd name="T22" fmla="*/ 80 w 177"/>
                <a:gd name="T23" fmla="*/ 222 h 222"/>
                <a:gd name="T24" fmla="*/ 80 w 177"/>
                <a:gd name="T25" fmla="*/ 0 h 222"/>
                <a:gd name="T26" fmla="*/ 47 w 177"/>
                <a:gd name="T27" fmla="*/ 0 h 222"/>
                <a:gd name="T28" fmla="*/ 47 w 177"/>
                <a:gd name="T29" fmla="*/ 222 h 222"/>
                <a:gd name="T30" fmla="*/ 0 w 177"/>
                <a:gd name="T31" fmla="*/ 222 h 222"/>
                <a:gd name="T32" fmla="*/ 33 w 177"/>
                <a:gd name="T33" fmla="*/ 222 h 222"/>
                <a:gd name="T34" fmla="*/ 33 w 177"/>
                <a:gd name="T35" fmla="*/ 139 h 222"/>
                <a:gd name="T36" fmla="*/ 0 w 177"/>
                <a:gd name="T37" fmla="*/ 139 h 222"/>
                <a:gd name="T38" fmla="*/ 0 w 177"/>
                <a:gd name="T39" fmla="*/ 222 h 2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177" h="222">
                  <a:moveTo>
                    <a:pt x="144" y="61"/>
                  </a:moveTo>
                  <a:lnTo>
                    <a:pt x="144" y="222"/>
                  </a:lnTo>
                  <a:lnTo>
                    <a:pt x="177" y="222"/>
                  </a:lnTo>
                  <a:lnTo>
                    <a:pt x="177" y="61"/>
                  </a:lnTo>
                  <a:lnTo>
                    <a:pt x="144" y="61"/>
                  </a:lnTo>
                  <a:close/>
                  <a:moveTo>
                    <a:pt x="96" y="222"/>
                  </a:moveTo>
                  <a:lnTo>
                    <a:pt x="130" y="222"/>
                  </a:lnTo>
                  <a:lnTo>
                    <a:pt x="130" y="90"/>
                  </a:lnTo>
                  <a:lnTo>
                    <a:pt x="96" y="90"/>
                  </a:lnTo>
                  <a:lnTo>
                    <a:pt x="96" y="222"/>
                  </a:lnTo>
                  <a:close/>
                  <a:moveTo>
                    <a:pt x="47" y="222"/>
                  </a:moveTo>
                  <a:lnTo>
                    <a:pt x="80" y="222"/>
                  </a:lnTo>
                  <a:lnTo>
                    <a:pt x="80" y="0"/>
                  </a:lnTo>
                  <a:lnTo>
                    <a:pt x="47" y="0"/>
                  </a:lnTo>
                  <a:lnTo>
                    <a:pt x="47" y="222"/>
                  </a:lnTo>
                  <a:close/>
                  <a:moveTo>
                    <a:pt x="0" y="222"/>
                  </a:moveTo>
                  <a:lnTo>
                    <a:pt x="33" y="222"/>
                  </a:lnTo>
                  <a:lnTo>
                    <a:pt x="33" y="139"/>
                  </a:lnTo>
                  <a:lnTo>
                    <a:pt x="0" y="139"/>
                  </a:lnTo>
                  <a:lnTo>
                    <a:pt x="0" y="222"/>
                  </a:lnTo>
                  <a:close/>
                </a:path>
              </a:pathLst>
            </a:custGeom>
            <a:solidFill>
              <a:schemeClr val="bg1">
                <a:lumMod val="95000"/>
              </a:schemeClr>
            </a:solidFill>
            <a:ln>
              <a:noFill/>
            </a:ln>
            <a:extLst/>
          </p:spPr>
          <p:txBody>
            <a:bodyPr vert="horz" wrap="square" lIns="121920" tIns="60960" rIns="121920" bIns="60960" numCol="1" anchor="t" anchorCtr="0" compatLnSpc="1">
              <a:prstTxWarp prst="textNoShape">
                <a:avLst/>
              </a:prstTxWarp>
            </a:bodyPr>
            <a:lstStyle/>
            <a:p>
              <a:endParaRPr lang="zh-CN" altLang="en-US" sz="1900" dirty="0">
                <a:solidFill>
                  <a:schemeClr val="bg1">
                    <a:lumMod val="95000"/>
                  </a:schemeClr>
                </a:solidFill>
              </a:endParaRPr>
            </a:p>
          </p:txBody>
        </p:sp>
      </p:grpSp>
      <p:sp>
        <p:nvSpPr>
          <p:cNvPr id="54" name="矩形 53"/>
          <p:cNvSpPr/>
          <p:nvPr/>
        </p:nvSpPr>
        <p:spPr>
          <a:xfrm>
            <a:off x="1548073" y="1190553"/>
            <a:ext cx="754038" cy="253910"/>
          </a:xfrm>
          <a:prstGeom prst="rect">
            <a:avLst/>
          </a:prstGeom>
        </p:spPr>
        <p:txBody>
          <a:bodyPr wrap="none" lIns="68573" tIns="34287" rIns="68573" bIns="34287">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55" name="矩形 47"/>
          <p:cNvSpPr>
            <a:spLocks noChangeArrowheads="1"/>
          </p:cNvSpPr>
          <p:nvPr/>
        </p:nvSpPr>
        <p:spPr bwMode="auto">
          <a:xfrm>
            <a:off x="935596" y="1481304"/>
            <a:ext cx="1952494"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p>
            <a:pPr algn="ctr">
              <a:lnSpc>
                <a:spcPct val="120000"/>
              </a:lnSpc>
              <a:spcBef>
                <a:spcPct val="0"/>
              </a:spcBef>
              <a:buFont typeface="Arial" charset="0"/>
              <a:buNone/>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在此录入本图表的综合描述说明，在此录入本图表的综合描述说明。</a:t>
            </a:r>
          </a:p>
        </p:txBody>
      </p:sp>
      <p:sp>
        <p:nvSpPr>
          <p:cNvPr id="56" name="矩形 55"/>
          <p:cNvSpPr/>
          <p:nvPr/>
        </p:nvSpPr>
        <p:spPr>
          <a:xfrm>
            <a:off x="2545734" y="3699364"/>
            <a:ext cx="754038" cy="253910"/>
          </a:xfrm>
          <a:prstGeom prst="rect">
            <a:avLst/>
          </a:prstGeom>
        </p:spPr>
        <p:txBody>
          <a:bodyPr wrap="none" lIns="68573" tIns="34287" rIns="68573" bIns="34287">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57" name="矩形 47"/>
          <p:cNvSpPr>
            <a:spLocks noChangeArrowheads="1"/>
          </p:cNvSpPr>
          <p:nvPr/>
        </p:nvSpPr>
        <p:spPr bwMode="auto">
          <a:xfrm>
            <a:off x="1935257" y="4001944"/>
            <a:ext cx="1947592"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p>
            <a:pPr algn="ctr">
              <a:lnSpc>
                <a:spcPct val="120000"/>
              </a:lnSpc>
              <a:spcBef>
                <a:spcPct val="0"/>
              </a:spcBef>
              <a:buFont typeface="Arial" charset="0"/>
              <a:buNone/>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在此录入本图表的综合描述说明，在此录入本图表的综合描述说明。</a:t>
            </a:r>
          </a:p>
        </p:txBody>
      </p:sp>
      <p:sp>
        <p:nvSpPr>
          <p:cNvPr id="58" name="矩形 57"/>
          <p:cNvSpPr/>
          <p:nvPr/>
        </p:nvSpPr>
        <p:spPr>
          <a:xfrm>
            <a:off x="4028419" y="1190553"/>
            <a:ext cx="754038" cy="253910"/>
          </a:xfrm>
          <a:prstGeom prst="rect">
            <a:avLst/>
          </a:prstGeom>
        </p:spPr>
        <p:txBody>
          <a:bodyPr wrap="none" lIns="68573" tIns="34287" rIns="68573" bIns="34287">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59" name="矩形 47"/>
          <p:cNvSpPr>
            <a:spLocks noChangeArrowheads="1"/>
          </p:cNvSpPr>
          <p:nvPr/>
        </p:nvSpPr>
        <p:spPr bwMode="auto">
          <a:xfrm>
            <a:off x="3495950" y="1481304"/>
            <a:ext cx="1855192"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p>
            <a:pPr algn="ctr">
              <a:lnSpc>
                <a:spcPct val="120000"/>
              </a:lnSpc>
              <a:spcBef>
                <a:spcPct val="0"/>
              </a:spcBef>
              <a:buFont typeface="Arial" charset="0"/>
              <a:buNone/>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在此录入本图表的综合描述说明，在此录入本图表的综合描述说明。</a:t>
            </a:r>
          </a:p>
        </p:txBody>
      </p:sp>
      <p:sp>
        <p:nvSpPr>
          <p:cNvPr id="60" name="矩形 59"/>
          <p:cNvSpPr/>
          <p:nvPr/>
        </p:nvSpPr>
        <p:spPr>
          <a:xfrm>
            <a:off x="6402062" y="1190553"/>
            <a:ext cx="754038" cy="253910"/>
          </a:xfrm>
          <a:prstGeom prst="rect">
            <a:avLst/>
          </a:prstGeom>
        </p:spPr>
        <p:txBody>
          <a:bodyPr wrap="none" lIns="68573" tIns="34287" rIns="68573" bIns="34287">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61" name="矩形 47"/>
          <p:cNvSpPr>
            <a:spLocks noChangeArrowheads="1"/>
          </p:cNvSpPr>
          <p:nvPr/>
        </p:nvSpPr>
        <p:spPr bwMode="auto">
          <a:xfrm>
            <a:off x="5957776" y="1481304"/>
            <a:ext cx="1818580"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p>
            <a:pPr algn="ctr">
              <a:lnSpc>
                <a:spcPct val="120000"/>
              </a:lnSpc>
              <a:spcBef>
                <a:spcPct val="0"/>
              </a:spcBef>
              <a:buFont typeface="Arial" charset="0"/>
              <a:buNone/>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在此录入本图表的综合描述说明，在此录入本图表的综合描述说明。</a:t>
            </a:r>
          </a:p>
        </p:txBody>
      </p:sp>
      <p:sp>
        <p:nvSpPr>
          <p:cNvPr id="62" name="矩形 61"/>
          <p:cNvSpPr/>
          <p:nvPr/>
        </p:nvSpPr>
        <p:spPr>
          <a:xfrm>
            <a:off x="5653157" y="3699364"/>
            <a:ext cx="754038" cy="253910"/>
          </a:xfrm>
          <a:prstGeom prst="rect">
            <a:avLst/>
          </a:prstGeom>
        </p:spPr>
        <p:txBody>
          <a:bodyPr wrap="none" lIns="68573" tIns="34287" rIns="68573" bIns="34287">
            <a:spAutoFit/>
          </a:bodyPr>
          <a:lstStyle/>
          <a:p>
            <a:pPr algn="ctr"/>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63" name="矩形 47"/>
          <p:cNvSpPr>
            <a:spLocks noChangeArrowheads="1"/>
          </p:cNvSpPr>
          <p:nvPr/>
        </p:nvSpPr>
        <p:spPr bwMode="auto">
          <a:xfrm>
            <a:off x="5153543" y="4001945"/>
            <a:ext cx="1943046"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p>
            <a:pPr algn="ctr">
              <a:lnSpc>
                <a:spcPct val="120000"/>
              </a:lnSpc>
              <a:spcBef>
                <a:spcPct val="0"/>
              </a:spcBef>
              <a:buFont typeface="Arial" charset="0"/>
              <a:buNone/>
            </a:pP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在此录入本图表的综合描述说明，在此录入本图表的综合描述说明。</a:t>
            </a:r>
          </a:p>
        </p:txBody>
      </p:sp>
    </p:spTree>
    <p:extLst>
      <p:ext uri="{BB962C8B-B14F-4D97-AF65-F5344CB8AC3E}">
        <p14:creationId xmlns="" xmlns:p14="http://schemas.microsoft.com/office/powerpoint/2010/main" val="3519120690"/>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afterEffect">
                                  <p:stCondLst>
                                    <p:cond delay="25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1000"/>
                                        <p:tgtEl>
                                          <p:spTgt spid="2"/>
                                        </p:tgtEl>
                                      </p:cBhvr>
                                    </p:animEffect>
                                  </p:childTnLst>
                                </p:cTn>
                              </p:par>
                              <p:par>
                                <p:cTn id="8" presetID="53" presetClass="entr" presetSubtype="16" fill="hold" grpId="0" nodeType="withEffect">
                                  <p:stCondLst>
                                    <p:cond delay="1750"/>
                                  </p:stCondLst>
                                  <p:childTnLst>
                                    <p:set>
                                      <p:cBhvr>
                                        <p:cTn id="9" dur="1" fill="hold">
                                          <p:stCondLst>
                                            <p:cond delay="0"/>
                                          </p:stCondLst>
                                        </p:cTn>
                                        <p:tgtEl>
                                          <p:spTgt spid="54"/>
                                        </p:tgtEl>
                                        <p:attrNameLst>
                                          <p:attrName>style.visibility</p:attrName>
                                        </p:attrNameLst>
                                      </p:cBhvr>
                                      <p:to>
                                        <p:strVal val="visible"/>
                                      </p:to>
                                    </p:set>
                                    <p:anim calcmode="lin" valueType="num">
                                      <p:cBhvr>
                                        <p:cTn id="10" dur="500" fill="hold"/>
                                        <p:tgtEl>
                                          <p:spTgt spid="54"/>
                                        </p:tgtEl>
                                        <p:attrNameLst>
                                          <p:attrName>ppt_w</p:attrName>
                                        </p:attrNameLst>
                                      </p:cBhvr>
                                      <p:tavLst>
                                        <p:tav tm="0">
                                          <p:val>
                                            <p:fltVal val="0"/>
                                          </p:val>
                                        </p:tav>
                                        <p:tav tm="100000">
                                          <p:val>
                                            <p:strVal val="#ppt_w"/>
                                          </p:val>
                                        </p:tav>
                                      </p:tavLst>
                                    </p:anim>
                                    <p:anim calcmode="lin" valueType="num">
                                      <p:cBhvr>
                                        <p:cTn id="11" dur="500" fill="hold"/>
                                        <p:tgtEl>
                                          <p:spTgt spid="54"/>
                                        </p:tgtEl>
                                        <p:attrNameLst>
                                          <p:attrName>ppt_h</p:attrName>
                                        </p:attrNameLst>
                                      </p:cBhvr>
                                      <p:tavLst>
                                        <p:tav tm="0">
                                          <p:val>
                                            <p:fltVal val="0"/>
                                          </p:val>
                                        </p:tav>
                                        <p:tav tm="100000">
                                          <p:val>
                                            <p:strVal val="#ppt_h"/>
                                          </p:val>
                                        </p:tav>
                                      </p:tavLst>
                                    </p:anim>
                                    <p:animEffect transition="in" filter="fade">
                                      <p:cBhvr>
                                        <p:cTn id="12" dur="500"/>
                                        <p:tgtEl>
                                          <p:spTgt spid="54"/>
                                        </p:tgtEl>
                                      </p:cBhvr>
                                    </p:animEffect>
                                  </p:childTnLst>
                                </p:cTn>
                              </p:par>
                              <p:par>
                                <p:cTn id="13" presetID="53" presetClass="entr" presetSubtype="16" fill="hold" grpId="0" nodeType="withEffect">
                                  <p:stCondLst>
                                    <p:cond delay="1750"/>
                                  </p:stCondLst>
                                  <p:childTnLst>
                                    <p:set>
                                      <p:cBhvr>
                                        <p:cTn id="14" dur="1" fill="hold">
                                          <p:stCondLst>
                                            <p:cond delay="0"/>
                                          </p:stCondLst>
                                        </p:cTn>
                                        <p:tgtEl>
                                          <p:spTgt spid="55"/>
                                        </p:tgtEl>
                                        <p:attrNameLst>
                                          <p:attrName>style.visibility</p:attrName>
                                        </p:attrNameLst>
                                      </p:cBhvr>
                                      <p:to>
                                        <p:strVal val="visible"/>
                                      </p:to>
                                    </p:set>
                                    <p:anim calcmode="lin" valueType="num">
                                      <p:cBhvr>
                                        <p:cTn id="15" dur="500" fill="hold"/>
                                        <p:tgtEl>
                                          <p:spTgt spid="55"/>
                                        </p:tgtEl>
                                        <p:attrNameLst>
                                          <p:attrName>ppt_w</p:attrName>
                                        </p:attrNameLst>
                                      </p:cBhvr>
                                      <p:tavLst>
                                        <p:tav tm="0">
                                          <p:val>
                                            <p:fltVal val="0"/>
                                          </p:val>
                                        </p:tav>
                                        <p:tav tm="100000">
                                          <p:val>
                                            <p:strVal val="#ppt_w"/>
                                          </p:val>
                                        </p:tav>
                                      </p:tavLst>
                                    </p:anim>
                                    <p:anim calcmode="lin" valueType="num">
                                      <p:cBhvr>
                                        <p:cTn id="16" dur="500" fill="hold"/>
                                        <p:tgtEl>
                                          <p:spTgt spid="55"/>
                                        </p:tgtEl>
                                        <p:attrNameLst>
                                          <p:attrName>ppt_h</p:attrName>
                                        </p:attrNameLst>
                                      </p:cBhvr>
                                      <p:tavLst>
                                        <p:tav tm="0">
                                          <p:val>
                                            <p:fltVal val="0"/>
                                          </p:val>
                                        </p:tav>
                                        <p:tav tm="100000">
                                          <p:val>
                                            <p:strVal val="#ppt_h"/>
                                          </p:val>
                                        </p:tav>
                                      </p:tavLst>
                                    </p:anim>
                                    <p:animEffect transition="in" filter="fade">
                                      <p:cBhvr>
                                        <p:cTn id="17" dur="500"/>
                                        <p:tgtEl>
                                          <p:spTgt spid="55"/>
                                        </p:tgtEl>
                                      </p:cBhvr>
                                    </p:animEffect>
                                  </p:childTnLst>
                                </p:cTn>
                              </p:par>
                              <p:par>
                                <p:cTn id="18" presetID="53" presetClass="entr" presetSubtype="16" fill="hold" nodeType="withEffect">
                                  <p:stCondLst>
                                    <p:cond delay="1750"/>
                                  </p:stCondLst>
                                  <p:childTnLst>
                                    <p:set>
                                      <p:cBhvr>
                                        <p:cTn id="19" dur="1" fill="hold">
                                          <p:stCondLst>
                                            <p:cond delay="0"/>
                                          </p:stCondLst>
                                        </p:cTn>
                                        <p:tgtEl>
                                          <p:spTgt spid="16"/>
                                        </p:tgtEl>
                                        <p:attrNameLst>
                                          <p:attrName>style.visibility</p:attrName>
                                        </p:attrNameLst>
                                      </p:cBhvr>
                                      <p:to>
                                        <p:strVal val="visible"/>
                                      </p:to>
                                    </p:set>
                                    <p:anim calcmode="lin" valueType="num">
                                      <p:cBhvr>
                                        <p:cTn id="20" dur="500" fill="hold"/>
                                        <p:tgtEl>
                                          <p:spTgt spid="16"/>
                                        </p:tgtEl>
                                        <p:attrNameLst>
                                          <p:attrName>ppt_w</p:attrName>
                                        </p:attrNameLst>
                                      </p:cBhvr>
                                      <p:tavLst>
                                        <p:tav tm="0">
                                          <p:val>
                                            <p:fltVal val="0"/>
                                          </p:val>
                                        </p:tav>
                                        <p:tav tm="100000">
                                          <p:val>
                                            <p:strVal val="#ppt_w"/>
                                          </p:val>
                                        </p:tav>
                                      </p:tavLst>
                                    </p:anim>
                                    <p:anim calcmode="lin" valueType="num">
                                      <p:cBhvr>
                                        <p:cTn id="21" dur="500" fill="hold"/>
                                        <p:tgtEl>
                                          <p:spTgt spid="16"/>
                                        </p:tgtEl>
                                        <p:attrNameLst>
                                          <p:attrName>ppt_h</p:attrName>
                                        </p:attrNameLst>
                                      </p:cBhvr>
                                      <p:tavLst>
                                        <p:tav tm="0">
                                          <p:val>
                                            <p:fltVal val="0"/>
                                          </p:val>
                                        </p:tav>
                                        <p:tav tm="100000">
                                          <p:val>
                                            <p:strVal val="#ppt_h"/>
                                          </p:val>
                                        </p:tav>
                                      </p:tavLst>
                                    </p:anim>
                                    <p:animEffect transition="in" filter="fade">
                                      <p:cBhvr>
                                        <p:cTn id="22" dur="500"/>
                                        <p:tgtEl>
                                          <p:spTgt spid="16"/>
                                        </p:tgtEl>
                                      </p:cBhvr>
                                    </p:animEffect>
                                  </p:childTnLst>
                                </p:cTn>
                              </p:par>
                              <p:par>
                                <p:cTn id="23" presetID="53" presetClass="entr" presetSubtype="16" fill="hold" grpId="0" nodeType="withEffect">
                                  <p:stCondLst>
                                    <p:cond delay="2750"/>
                                  </p:stCondLst>
                                  <p:childTnLst>
                                    <p:set>
                                      <p:cBhvr>
                                        <p:cTn id="24" dur="1" fill="hold">
                                          <p:stCondLst>
                                            <p:cond delay="0"/>
                                          </p:stCondLst>
                                        </p:cTn>
                                        <p:tgtEl>
                                          <p:spTgt spid="56"/>
                                        </p:tgtEl>
                                        <p:attrNameLst>
                                          <p:attrName>style.visibility</p:attrName>
                                        </p:attrNameLst>
                                      </p:cBhvr>
                                      <p:to>
                                        <p:strVal val="visible"/>
                                      </p:to>
                                    </p:set>
                                    <p:anim calcmode="lin" valueType="num">
                                      <p:cBhvr>
                                        <p:cTn id="25" dur="500" fill="hold"/>
                                        <p:tgtEl>
                                          <p:spTgt spid="56"/>
                                        </p:tgtEl>
                                        <p:attrNameLst>
                                          <p:attrName>ppt_w</p:attrName>
                                        </p:attrNameLst>
                                      </p:cBhvr>
                                      <p:tavLst>
                                        <p:tav tm="0">
                                          <p:val>
                                            <p:fltVal val="0"/>
                                          </p:val>
                                        </p:tav>
                                        <p:tav tm="100000">
                                          <p:val>
                                            <p:strVal val="#ppt_w"/>
                                          </p:val>
                                        </p:tav>
                                      </p:tavLst>
                                    </p:anim>
                                    <p:anim calcmode="lin" valueType="num">
                                      <p:cBhvr>
                                        <p:cTn id="26" dur="500" fill="hold"/>
                                        <p:tgtEl>
                                          <p:spTgt spid="56"/>
                                        </p:tgtEl>
                                        <p:attrNameLst>
                                          <p:attrName>ppt_h</p:attrName>
                                        </p:attrNameLst>
                                      </p:cBhvr>
                                      <p:tavLst>
                                        <p:tav tm="0">
                                          <p:val>
                                            <p:fltVal val="0"/>
                                          </p:val>
                                        </p:tav>
                                        <p:tav tm="100000">
                                          <p:val>
                                            <p:strVal val="#ppt_h"/>
                                          </p:val>
                                        </p:tav>
                                      </p:tavLst>
                                    </p:anim>
                                    <p:animEffect transition="in" filter="fade">
                                      <p:cBhvr>
                                        <p:cTn id="27" dur="500"/>
                                        <p:tgtEl>
                                          <p:spTgt spid="56"/>
                                        </p:tgtEl>
                                      </p:cBhvr>
                                    </p:animEffect>
                                  </p:childTnLst>
                                </p:cTn>
                              </p:par>
                              <p:par>
                                <p:cTn id="28" presetID="53" presetClass="entr" presetSubtype="16" fill="hold" grpId="0" nodeType="withEffect">
                                  <p:stCondLst>
                                    <p:cond delay="2750"/>
                                  </p:stCondLst>
                                  <p:childTnLst>
                                    <p:set>
                                      <p:cBhvr>
                                        <p:cTn id="29" dur="1" fill="hold">
                                          <p:stCondLst>
                                            <p:cond delay="0"/>
                                          </p:stCondLst>
                                        </p:cTn>
                                        <p:tgtEl>
                                          <p:spTgt spid="57"/>
                                        </p:tgtEl>
                                        <p:attrNameLst>
                                          <p:attrName>style.visibility</p:attrName>
                                        </p:attrNameLst>
                                      </p:cBhvr>
                                      <p:to>
                                        <p:strVal val="visible"/>
                                      </p:to>
                                    </p:set>
                                    <p:anim calcmode="lin" valueType="num">
                                      <p:cBhvr>
                                        <p:cTn id="30" dur="500" fill="hold"/>
                                        <p:tgtEl>
                                          <p:spTgt spid="57"/>
                                        </p:tgtEl>
                                        <p:attrNameLst>
                                          <p:attrName>ppt_w</p:attrName>
                                        </p:attrNameLst>
                                      </p:cBhvr>
                                      <p:tavLst>
                                        <p:tav tm="0">
                                          <p:val>
                                            <p:fltVal val="0"/>
                                          </p:val>
                                        </p:tav>
                                        <p:tav tm="100000">
                                          <p:val>
                                            <p:strVal val="#ppt_w"/>
                                          </p:val>
                                        </p:tav>
                                      </p:tavLst>
                                    </p:anim>
                                    <p:anim calcmode="lin" valueType="num">
                                      <p:cBhvr>
                                        <p:cTn id="31" dur="500" fill="hold"/>
                                        <p:tgtEl>
                                          <p:spTgt spid="57"/>
                                        </p:tgtEl>
                                        <p:attrNameLst>
                                          <p:attrName>ppt_h</p:attrName>
                                        </p:attrNameLst>
                                      </p:cBhvr>
                                      <p:tavLst>
                                        <p:tav tm="0">
                                          <p:val>
                                            <p:fltVal val="0"/>
                                          </p:val>
                                        </p:tav>
                                        <p:tav tm="100000">
                                          <p:val>
                                            <p:strVal val="#ppt_h"/>
                                          </p:val>
                                        </p:tav>
                                      </p:tavLst>
                                    </p:anim>
                                    <p:animEffect transition="in" filter="fade">
                                      <p:cBhvr>
                                        <p:cTn id="32" dur="500"/>
                                        <p:tgtEl>
                                          <p:spTgt spid="57"/>
                                        </p:tgtEl>
                                      </p:cBhvr>
                                    </p:animEffect>
                                  </p:childTnLst>
                                </p:cTn>
                              </p:par>
                              <p:par>
                                <p:cTn id="33" presetID="53" presetClass="entr" presetSubtype="16" fill="hold" nodeType="withEffect">
                                  <p:stCondLst>
                                    <p:cond delay="2750"/>
                                  </p:stCondLst>
                                  <p:childTnLst>
                                    <p:set>
                                      <p:cBhvr>
                                        <p:cTn id="34" dur="1" fill="hold">
                                          <p:stCondLst>
                                            <p:cond delay="0"/>
                                          </p:stCondLst>
                                        </p:cTn>
                                        <p:tgtEl>
                                          <p:spTgt spid="13"/>
                                        </p:tgtEl>
                                        <p:attrNameLst>
                                          <p:attrName>style.visibility</p:attrName>
                                        </p:attrNameLst>
                                      </p:cBhvr>
                                      <p:to>
                                        <p:strVal val="visible"/>
                                      </p:to>
                                    </p:set>
                                    <p:anim calcmode="lin" valueType="num">
                                      <p:cBhvr>
                                        <p:cTn id="35" dur="500" fill="hold"/>
                                        <p:tgtEl>
                                          <p:spTgt spid="13"/>
                                        </p:tgtEl>
                                        <p:attrNameLst>
                                          <p:attrName>ppt_w</p:attrName>
                                        </p:attrNameLst>
                                      </p:cBhvr>
                                      <p:tavLst>
                                        <p:tav tm="0">
                                          <p:val>
                                            <p:fltVal val="0"/>
                                          </p:val>
                                        </p:tav>
                                        <p:tav tm="100000">
                                          <p:val>
                                            <p:strVal val="#ppt_w"/>
                                          </p:val>
                                        </p:tav>
                                      </p:tavLst>
                                    </p:anim>
                                    <p:anim calcmode="lin" valueType="num">
                                      <p:cBhvr>
                                        <p:cTn id="36" dur="500" fill="hold"/>
                                        <p:tgtEl>
                                          <p:spTgt spid="13"/>
                                        </p:tgtEl>
                                        <p:attrNameLst>
                                          <p:attrName>ppt_h</p:attrName>
                                        </p:attrNameLst>
                                      </p:cBhvr>
                                      <p:tavLst>
                                        <p:tav tm="0">
                                          <p:val>
                                            <p:fltVal val="0"/>
                                          </p:val>
                                        </p:tav>
                                        <p:tav tm="100000">
                                          <p:val>
                                            <p:strVal val="#ppt_h"/>
                                          </p:val>
                                        </p:tav>
                                      </p:tavLst>
                                    </p:anim>
                                    <p:animEffect transition="in" filter="fade">
                                      <p:cBhvr>
                                        <p:cTn id="37" dur="500"/>
                                        <p:tgtEl>
                                          <p:spTgt spid="13"/>
                                        </p:tgtEl>
                                      </p:cBhvr>
                                    </p:animEffect>
                                  </p:childTnLst>
                                </p:cTn>
                              </p:par>
                              <p:par>
                                <p:cTn id="38" presetID="53" presetClass="entr" presetSubtype="16" fill="hold" grpId="0" nodeType="withEffect">
                                  <p:stCondLst>
                                    <p:cond delay="3750"/>
                                  </p:stCondLst>
                                  <p:childTnLst>
                                    <p:set>
                                      <p:cBhvr>
                                        <p:cTn id="39" dur="1" fill="hold">
                                          <p:stCondLst>
                                            <p:cond delay="0"/>
                                          </p:stCondLst>
                                        </p:cTn>
                                        <p:tgtEl>
                                          <p:spTgt spid="58"/>
                                        </p:tgtEl>
                                        <p:attrNameLst>
                                          <p:attrName>style.visibility</p:attrName>
                                        </p:attrNameLst>
                                      </p:cBhvr>
                                      <p:to>
                                        <p:strVal val="visible"/>
                                      </p:to>
                                    </p:set>
                                    <p:anim calcmode="lin" valueType="num">
                                      <p:cBhvr>
                                        <p:cTn id="40" dur="500" fill="hold"/>
                                        <p:tgtEl>
                                          <p:spTgt spid="58"/>
                                        </p:tgtEl>
                                        <p:attrNameLst>
                                          <p:attrName>ppt_w</p:attrName>
                                        </p:attrNameLst>
                                      </p:cBhvr>
                                      <p:tavLst>
                                        <p:tav tm="0">
                                          <p:val>
                                            <p:fltVal val="0"/>
                                          </p:val>
                                        </p:tav>
                                        <p:tav tm="100000">
                                          <p:val>
                                            <p:strVal val="#ppt_w"/>
                                          </p:val>
                                        </p:tav>
                                      </p:tavLst>
                                    </p:anim>
                                    <p:anim calcmode="lin" valueType="num">
                                      <p:cBhvr>
                                        <p:cTn id="41" dur="500" fill="hold"/>
                                        <p:tgtEl>
                                          <p:spTgt spid="58"/>
                                        </p:tgtEl>
                                        <p:attrNameLst>
                                          <p:attrName>ppt_h</p:attrName>
                                        </p:attrNameLst>
                                      </p:cBhvr>
                                      <p:tavLst>
                                        <p:tav tm="0">
                                          <p:val>
                                            <p:fltVal val="0"/>
                                          </p:val>
                                        </p:tav>
                                        <p:tav tm="100000">
                                          <p:val>
                                            <p:strVal val="#ppt_h"/>
                                          </p:val>
                                        </p:tav>
                                      </p:tavLst>
                                    </p:anim>
                                    <p:animEffect transition="in" filter="fade">
                                      <p:cBhvr>
                                        <p:cTn id="42" dur="500"/>
                                        <p:tgtEl>
                                          <p:spTgt spid="58"/>
                                        </p:tgtEl>
                                      </p:cBhvr>
                                    </p:animEffect>
                                  </p:childTnLst>
                                </p:cTn>
                              </p:par>
                              <p:par>
                                <p:cTn id="43" presetID="53" presetClass="entr" presetSubtype="16" fill="hold" grpId="0" nodeType="withEffect">
                                  <p:stCondLst>
                                    <p:cond delay="3750"/>
                                  </p:stCondLst>
                                  <p:childTnLst>
                                    <p:set>
                                      <p:cBhvr>
                                        <p:cTn id="44" dur="1" fill="hold">
                                          <p:stCondLst>
                                            <p:cond delay="0"/>
                                          </p:stCondLst>
                                        </p:cTn>
                                        <p:tgtEl>
                                          <p:spTgt spid="59"/>
                                        </p:tgtEl>
                                        <p:attrNameLst>
                                          <p:attrName>style.visibility</p:attrName>
                                        </p:attrNameLst>
                                      </p:cBhvr>
                                      <p:to>
                                        <p:strVal val="visible"/>
                                      </p:to>
                                    </p:set>
                                    <p:anim calcmode="lin" valueType="num">
                                      <p:cBhvr>
                                        <p:cTn id="45" dur="500" fill="hold"/>
                                        <p:tgtEl>
                                          <p:spTgt spid="59"/>
                                        </p:tgtEl>
                                        <p:attrNameLst>
                                          <p:attrName>ppt_w</p:attrName>
                                        </p:attrNameLst>
                                      </p:cBhvr>
                                      <p:tavLst>
                                        <p:tav tm="0">
                                          <p:val>
                                            <p:fltVal val="0"/>
                                          </p:val>
                                        </p:tav>
                                        <p:tav tm="100000">
                                          <p:val>
                                            <p:strVal val="#ppt_w"/>
                                          </p:val>
                                        </p:tav>
                                      </p:tavLst>
                                    </p:anim>
                                    <p:anim calcmode="lin" valueType="num">
                                      <p:cBhvr>
                                        <p:cTn id="46" dur="500" fill="hold"/>
                                        <p:tgtEl>
                                          <p:spTgt spid="59"/>
                                        </p:tgtEl>
                                        <p:attrNameLst>
                                          <p:attrName>ppt_h</p:attrName>
                                        </p:attrNameLst>
                                      </p:cBhvr>
                                      <p:tavLst>
                                        <p:tav tm="0">
                                          <p:val>
                                            <p:fltVal val="0"/>
                                          </p:val>
                                        </p:tav>
                                        <p:tav tm="100000">
                                          <p:val>
                                            <p:strVal val="#ppt_h"/>
                                          </p:val>
                                        </p:tav>
                                      </p:tavLst>
                                    </p:anim>
                                    <p:animEffect transition="in" filter="fade">
                                      <p:cBhvr>
                                        <p:cTn id="47" dur="500"/>
                                        <p:tgtEl>
                                          <p:spTgt spid="59"/>
                                        </p:tgtEl>
                                      </p:cBhvr>
                                    </p:animEffect>
                                  </p:childTnLst>
                                </p:cTn>
                              </p:par>
                              <p:par>
                                <p:cTn id="48" presetID="53" presetClass="entr" presetSubtype="16" fill="hold" nodeType="withEffect">
                                  <p:stCondLst>
                                    <p:cond delay="3750"/>
                                  </p:stCondLst>
                                  <p:childTnLst>
                                    <p:set>
                                      <p:cBhvr>
                                        <p:cTn id="49" dur="1" fill="hold">
                                          <p:stCondLst>
                                            <p:cond delay="0"/>
                                          </p:stCondLst>
                                        </p:cTn>
                                        <p:tgtEl>
                                          <p:spTgt spid="17"/>
                                        </p:tgtEl>
                                        <p:attrNameLst>
                                          <p:attrName>style.visibility</p:attrName>
                                        </p:attrNameLst>
                                      </p:cBhvr>
                                      <p:to>
                                        <p:strVal val="visible"/>
                                      </p:to>
                                    </p:set>
                                    <p:anim calcmode="lin" valueType="num">
                                      <p:cBhvr>
                                        <p:cTn id="50" dur="500" fill="hold"/>
                                        <p:tgtEl>
                                          <p:spTgt spid="17"/>
                                        </p:tgtEl>
                                        <p:attrNameLst>
                                          <p:attrName>ppt_w</p:attrName>
                                        </p:attrNameLst>
                                      </p:cBhvr>
                                      <p:tavLst>
                                        <p:tav tm="0">
                                          <p:val>
                                            <p:fltVal val="0"/>
                                          </p:val>
                                        </p:tav>
                                        <p:tav tm="100000">
                                          <p:val>
                                            <p:strVal val="#ppt_w"/>
                                          </p:val>
                                        </p:tav>
                                      </p:tavLst>
                                    </p:anim>
                                    <p:anim calcmode="lin" valueType="num">
                                      <p:cBhvr>
                                        <p:cTn id="51" dur="500" fill="hold"/>
                                        <p:tgtEl>
                                          <p:spTgt spid="17"/>
                                        </p:tgtEl>
                                        <p:attrNameLst>
                                          <p:attrName>ppt_h</p:attrName>
                                        </p:attrNameLst>
                                      </p:cBhvr>
                                      <p:tavLst>
                                        <p:tav tm="0">
                                          <p:val>
                                            <p:fltVal val="0"/>
                                          </p:val>
                                        </p:tav>
                                        <p:tav tm="100000">
                                          <p:val>
                                            <p:strVal val="#ppt_h"/>
                                          </p:val>
                                        </p:tav>
                                      </p:tavLst>
                                    </p:anim>
                                    <p:animEffect transition="in" filter="fade">
                                      <p:cBhvr>
                                        <p:cTn id="52" dur="500"/>
                                        <p:tgtEl>
                                          <p:spTgt spid="17"/>
                                        </p:tgtEl>
                                      </p:cBhvr>
                                    </p:animEffect>
                                  </p:childTnLst>
                                </p:cTn>
                              </p:par>
                              <p:par>
                                <p:cTn id="53" presetID="53" presetClass="entr" presetSubtype="16" fill="hold" grpId="0" nodeType="withEffect">
                                  <p:stCondLst>
                                    <p:cond delay="3750"/>
                                  </p:stCondLst>
                                  <p:childTnLst>
                                    <p:set>
                                      <p:cBhvr>
                                        <p:cTn id="54" dur="1" fill="hold">
                                          <p:stCondLst>
                                            <p:cond delay="0"/>
                                          </p:stCondLst>
                                        </p:cTn>
                                        <p:tgtEl>
                                          <p:spTgt spid="62"/>
                                        </p:tgtEl>
                                        <p:attrNameLst>
                                          <p:attrName>style.visibility</p:attrName>
                                        </p:attrNameLst>
                                      </p:cBhvr>
                                      <p:to>
                                        <p:strVal val="visible"/>
                                      </p:to>
                                    </p:set>
                                    <p:anim calcmode="lin" valueType="num">
                                      <p:cBhvr>
                                        <p:cTn id="55" dur="500" fill="hold"/>
                                        <p:tgtEl>
                                          <p:spTgt spid="62"/>
                                        </p:tgtEl>
                                        <p:attrNameLst>
                                          <p:attrName>ppt_w</p:attrName>
                                        </p:attrNameLst>
                                      </p:cBhvr>
                                      <p:tavLst>
                                        <p:tav tm="0">
                                          <p:val>
                                            <p:fltVal val="0"/>
                                          </p:val>
                                        </p:tav>
                                        <p:tav tm="100000">
                                          <p:val>
                                            <p:strVal val="#ppt_w"/>
                                          </p:val>
                                        </p:tav>
                                      </p:tavLst>
                                    </p:anim>
                                    <p:anim calcmode="lin" valueType="num">
                                      <p:cBhvr>
                                        <p:cTn id="56" dur="500" fill="hold"/>
                                        <p:tgtEl>
                                          <p:spTgt spid="62"/>
                                        </p:tgtEl>
                                        <p:attrNameLst>
                                          <p:attrName>ppt_h</p:attrName>
                                        </p:attrNameLst>
                                      </p:cBhvr>
                                      <p:tavLst>
                                        <p:tav tm="0">
                                          <p:val>
                                            <p:fltVal val="0"/>
                                          </p:val>
                                        </p:tav>
                                        <p:tav tm="100000">
                                          <p:val>
                                            <p:strVal val="#ppt_h"/>
                                          </p:val>
                                        </p:tav>
                                      </p:tavLst>
                                    </p:anim>
                                    <p:animEffect transition="in" filter="fade">
                                      <p:cBhvr>
                                        <p:cTn id="57" dur="500"/>
                                        <p:tgtEl>
                                          <p:spTgt spid="62"/>
                                        </p:tgtEl>
                                      </p:cBhvr>
                                    </p:animEffect>
                                  </p:childTnLst>
                                </p:cTn>
                              </p:par>
                              <p:par>
                                <p:cTn id="58" presetID="53" presetClass="entr" presetSubtype="16" fill="hold" grpId="0" nodeType="withEffect">
                                  <p:stCondLst>
                                    <p:cond delay="3750"/>
                                  </p:stCondLst>
                                  <p:childTnLst>
                                    <p:set>
                                      <p:cBhvr>
                                        <p:cTn id="59" dur="1" fill="hold">
                                          <p:stCondLst>
                                            <p:cond delay="0"/>
                                          </p:stCondLst>
                                        </p:cTn>
                                        <p:tgtEl>
                                          <p:spTgt spid="63"/>
                                        </p:tgtEl>
                                        <p:attrNameLst>
                                          <p:attrName>style.visibility</p:attrName>
                                        </p:attrNameLst>
                                      </p:cBhvr>
                                      <p:to>
                                        <p:strVal val="visible"/>
                                      </p:to>
                                    </p:set>
                                    <p:anim calcmode="lin" valueType="num">
                                      <p:cBhvr>
                                        <p:cTn id="60" dur="500" fill="hold"/>
                                        <p:tgtEl>
                                          <p:spTgt spid="63"/>
                                        </p:tgtEl>
                                        <p:attrNameLst>
                                          <p:attrName>ppt_w</p:attrName>
                                        </p:attrNameLst>
                                      </p:cBhvr>
                                      <p:tavLst>
                                        <p:tav tm="0">
                                          <p:val>
                                            <p:fltVal val="0"/>
                                          </p:val>
                                        </p:tav>
                                        <p:tav tm="100000">
                                          <p:val>
                                            <p:strVal val="#ppt_w"/>
                                          </p:val>
                                        </p:tav>
                                      </p:tavLst>
                                    </p:anim>
                                    <p:anim calcmode="lin" valueType="num">
                                      <p:cBhvr>
                                        <p:cTn id="61" dur="500" fill="hold"/>
                                        <p:tgtEl>
                                          <p:spTgt spid="63"/>
                                        </p:tgtEl>
                                        <p:attrNameLst>
                                          <p:attrName>ppt_h</p:attrName>
                                        </p:attrNameLst>
                                      </p:cBhvr>
                                      <p:tavLst>
                                        <p:tav tm="0">
                                          <p:val>
                                            <p:fltVal val="0"/>
                                          </p:val>
                                        </p:tav>
                                        <p:tav tm="100000">
                                          <p:val>
                                            <p:strVal val="#ppt_h"/>
                                          </p:val>
                                        </p:tav>
                                      </p:tavLst>
                                    </p:anim>
                                    <p:animEffect transition="in" filter="fade">
                                      <p:cBhvr>
                                        <p:cTn id="62" dur="500"/>
                                        <p:tgtEl>
                                          <p:spTgt spid="63"/>
                                        </p:tgtEl>
                                      </p:cBhvr>
                                    </p:animEffect>
                                  </p:childTnLst>
                                </p:cTn>
                              </p:par>
                              <p:par>
                                <p:cTn id="63" presetID="53" presetClass="entr" presetSubtype="16" fill="hold" grpId="0" nodeType="withEffect">
                                  <p:stCondLst>
                                    <p:cond delay="4750"/>
                                  </p:stCondLst>
                                  <p:childTnLst>
                                    <p:set>
                                      <p:cBhvr>
                                        <p:cTn id="64" dur="1" fill="hold">
                                          <p:stCondLst>
                                            <p:cond delay="0"/>
                                          </p:stCondLst>
                                        </p:cTn>
                                        <p:tgtEl>
                                          <p:spTgt spid="60"/>
                                        </p:tgtEl>
                                        <p:attrNameLst>
                                          <p:attrName>style.visibility</p:attrName>
                                        </p:attrNameLst>
                                      </p:cBhvr>
                                      <p:to>
                                        <p:strVal val="visible"/>
                                      </p:to>
                                    </p:set>
                                    <p:anim calcmode="lin" valueType="num">
                                      <p:cBhvr>
                                        <p:cTn id="65" dur="500" fill="hold"/>
                                        <p:tgtEl>
                                          <p:spTgt spid="60"/>
                                        </p:tgtEl>
                                        <p:attrNameLst>
                                          <p:attrName>ppt_w</p:attrName>
                                        </p:attrNameLst>
                                      </p:cBhvr>
                                      <p:tavLst>
                                        <p:tav tm="0">
                                          <p:val>
                                            <p:fltVal val="0"/>
                                          </p:val>
                                        </p:tav>
                                        <p:tav tm="100000">
                                          <p:val>
                                            <p:strVal val="#ppt_w"/>
                                          </p:val>
                                        </p:tav>
                                      </p:tavLst>
                                    </p:anim>
                                    <p:anim calcmode="lin" valueType="num">
                                      <p:cBhvr>
                                        <p:cTn id="66" dur="500" fill="hold"/>
                                        <p:tgtEl>
                                          <p:spTgt spid="60"/>
                                        </p:tgtEl>
                                        <p:attrNameLst>
                                          <p:attrName>ppt_h</p:attrName>
                                        </p:attrNameLst>
                                      </p:cBhvr>
                                      <p:tavLst>
                                        <p:tav tm="0">
                                          <p:val>
                                            <p:fltVal val="0"/>
                                          </p:val>
                                        </p:tav>
                                        <p:tav tm="100000">
                                          <p:val>
                                            <p:strVal val="#ppt_h"/>
                                          </p:val>
                                        </p:tav>
                                      </p:tavLst>
                                    </p:anim>
                                    <p:animEffect transition="in" filter="fade">
                                      <p:cBhvr>
                                        <p:cTn id="67" dur="500"/>
                                        <p:tgtEl>
                                          <p:spTgt spid="60"/>
                                        </p:tgtEl>
                                      </p:cBhvr>
                                    </p:animEffect>
                                  </p:childTnLst>
                                </p:cTn>
                              </p:par>
                              <p:par>
                                <p:cTn id="68" presetID="53" presetClass="entr" presetSubtype="16" fill="hold" grpId="0" nodeType="withEffect">
                                  <p:stCondLst>
                                    <p:cond delay="4750"/>
                                  </p:stCondLst>
                                  <p:childTnLst>
                                    <p:set>
                                      <p:cBhvr>
                                        <p:cTn id="69" dur="1" fill="hold">
                                          <p:stCondLst>
                                            <p:cond delay="0"/>
                                          </p:stCondLst>
                                        </p:cTn>
                                        <p:tgtEl>
                                          <p:spTgt spid="61"/>
                                        </p:tgtEl>
                                        <p:attrNameLst>
                                          <p:attrName>style.visibility</p:attrName>
                                        </p:attrNameLst>
                                      </p:cBhvr>
                                      <p:to>
                                        <p:strVal val="visible"/>
                                      </p:to>
                                    </p:set>
                                    <p:anim calcmode="lin" valueType="num">
                                      <p:cBhvr>
                                        <p:cTn id="70" dur="500" fill="hold"/>
                                        <p:tgtEl>
                                          <p:spTgt spid="61"/>
                                        </p:tgtEl>
                                        <p:attrNameLst>
                                          <p:attrName>ppt_w</p:attrName>
                                        </p:attrNameLst>
                                      </p:cBhvr>
                                      <p:tavLst>
                                        <p:tav tm="0">
                                          <p:val>
                                            <p:fltVal val="0"/>
                                          </p:val>
                                        </p:tav>
                                        <p:tav tm="100000">
                                          <p:val>
                                            <p:strVal val="#ppt_w"/>
                                          </p:val>
                                        </p:tav>
                                      </p:tavLst>
                                    </p:anim>
                                    <p:anim calcmode="lin" valueType="num">
                                      <p:cBhvr>
                                        <p:cTn id="71" dur="500" fill="hold"/>
                                        <p:tgtEl>
                                          <p:spTgt spid="61"/>
                                        </p:tgtEl>
                                        <p:attrNameLst>
                                          <p:attrName>ppt_h</p:attrName>
                                        </p:attrNameLst>
                                      </p:cBhvr>
                                      <p:tavLst>
                                        <p:tav tm="0">
                                          <p:val>
                                            <p:fltVal val="0"/>
                                          </p:val>
                                        </p:tav>
                                        <p:tav tm="100000">
                                          <p:val>
                                            <p:strVal val="#ppt_h"/>
                                          </p:val>
                                        </p:tav>
                                      </p:tavLst>
                                    </p:anim>
                                    <p:animEffect transition="in" filter="fade">
                                      <p:cBhvr>
                                        <p:cTn id="72" dur="500"/>
                                        <p:tgtEl>
                                          <p:spTgt spid="61"/>
                                        </p:tgtEl>
                                      </p:cBhvr>
                                    </p:animEffect>
                                  </p:childTnLst>
                                </p:cTn>
                              </p:par>
                              <p:par>
                                <p:cTn id="73" presetID="53" presetClass="entr" presetSubtype="16" fill="hold" nodeType="withEffect">
                                  <p:stCondLst>
                                    <p:cond delay="4750"/>
                                  </p:stCondLst>
                                  <p:childTnLst>
                                    <p:set>
                                      <p:cBhvr>
                                        <p:cTn id="74" dur="1" fill="hold">
                                          <p:stCondLst>
                                            <p:cond delay="0"/>
                                          </p:stCondLst>
                                        </p:cTn>
                                        <p:tgtEl>
                                          <p:spTgt spid="14"/>
                                        </p:tgtEl>
                                        <p:attrNameLst>
                                          <p:attrName>style.visibility</p:attrName>
                                        </p:attrNameLst>
                                      </p:cBhvr>
                                      <p:to>
                                        <p:strVal val="visible"/>
                                      </p:to>
                                    </p:set>
                                    <p:anim calcmode="lin" valueType="num">
                                      <p:cBhvr>
                                        <p:cTn id="75" dur="500" fill="hold"/>
                                        <p:tgtEl>
                                          <p:spTgt spid="14"/>
                                        </p:tgtEl>
                                        <p:attrNameLst>
                                          <p:attrName>ppt_w</p:attrName>
                                        </p:attrNameLst>
                                      </p:cBhvr>
                                      <p:tavLst>
                                        <p:tav tm="0">
                                          <p:val>
                                            <p:fltVal val="0"/>
                                          </p:val>
                                        </p:tav>
                                        <p:tav tm="100000">
                                          <p:val>
                                            <p:strVal val="#ppt_w"/>
                                          </p:val>
                                        </p:tav>
                                      </p:tavLst>
                                    </p:anim>
                                    <p:anim calcmode="lin" valueType="num">
                                      <p:cBhvr>
                                        <p:cTn id="76" dur="500" fill="hold"/>
                                        <p:tgtEl>
                                          <p:spTgt spid="14"/>
                                        </p:tgtEl>
                                        <p:attrNameLst>
                                          <p:attrName>ppt_h</p:attrName>
                                        </p:attrNameLst>
                                      </p:cBhvr>
                                      <p:tavLst>
                                        <p:tav tm="0">
                                          <p:val>
                                            <p:fltVal val="0"/>
                                          </p:val>
                                        </p:tav>
                                        <p:tav tm="100000">
                                          <p:val>
                                            <p:strVal val="#ppt_h"/>
                                          </p:val>
                                        </p:tav>
                                      </p:tavLst>
                                    </p:anim>
                                    <p:animEffect transition="in" filter="fade">
                                      <p:cBhvr>
                                        <p:cTn id="77"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4" grpId="0"/>
      <p:bldP spid="55" grpId="0"/>
      <p:bldP spid="56" grpId="0"/>
      <p:bldP spid="57" grpId="0"/>
      <p:bldP spid="58" grpId="0"/>
      <p:bldP spid="59" grpId="0"/>
      <p:bldP spid="60" grpId="0"/>
      <p:bldP spid="61" grpId="0"/>
      <p:bldP spid="62" grpId="0"/>
      <p:bldP spid="63" grpId="0"/>
    </p:bld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7" name="直接连接符 26"/>
          <p:cNvCxnSpPr>
            <a:endCxn id="30" idx="1"/>
          </p:cNvCxnSpPr>
          <p:nvPr/>
        </p:nvCxnSpPr>
        <p:spPr>
          <a:xfrm flipV="1">
            <a:off x="2775349" y="1593413"/>
            <a:ext cx="1151876" cy="1097043"/>
          </a:xfrm>
          <a:prstGeom prst="line">
            <a:avLst/>
          </a:prstGeom>
          <a:ln w="12700">
            <a:solidFill>
              <a:srgbClr val="9DA8B1"/>
            </a:solidFill>
          </a:ln>
        </p:spPr>
        <p:style>
          <a:lnRef idx="1">
            <a:schemeClr val="accent1"/>
          </a:lnRef>
          <a:fillRef idx="0">
            <a:schemeClr val="accent1"/>
          </a:fillRef>
          <a:effectRef idx="0">
            <a:schemeClr val="accent1"/>
          </a:effectRef>
          <a:fontRef idx="minor">
            <a:schemeClr val="tx1"/>
          </a:fontRef>
        </p:style>
      </p:cxnSp>
      <p:cxnSp>
        <p:nvCxnSpPr>
          <p:cNvPr id="28" name="直接连接符 27"/>
          <p:cNvCxnSpPr>
            <a:stCxn id="30" idx="5"/>
            <a:endCxn id="34" idx="1"/>
          </p:cNvCxnSpPr>
          <p:nvPr/>
        </p:nvCxnSpPr>
        <p:spPr>
          <a:xfrm flipV="1">
            <a:off x="5173237" y="1721116"/>
            <a:ext cx="1244537" cy="1118689"/>
          </a:xfrm>
          <a:prstGeom prst="line">
            <a:avLst/>
          </a:prstGeom>
          <a:ln w="12700">
            <a:solidFill>
              <a:srgbClr val="9DA8B1"/>
            </a:solidFill>
          </a:ln>
        </p:spPr>
        <p:style>
          <a:lnRef idx="1">
            <a:schemeClr val="accent1"/>
          </a:lnRef>
          <a:fillRef idx="0">
            <a:schemeClr val="accent1"/>
          </a:fillRef>
          <a:effectRef idx="0">
            <a:schemeClr val="accent1"/>
          </a:effectRef>
          <a:fontRef idx="minor">
            <a:schemeClr val="tx1"/>
          </a:fontRef>
        </p:style>
      </p:cxnSp>
      <p:grpSp>
        <p:nvGrpSpPr>
          <p:cNvPr id="2" name="组合 28"/>
          <p:cNvGrpSpPr/>
          <p:nvPr/>
        </p:nvGrpSpPr>
        <p:grpSpPr>
          <a:xfrm>
            <a:off x="3669169" y="1335276"/>
            <a:ext cx="1762124" cy="1762668"/>
            <a:chOff x="4892222" y="1779814"/>
            <a:chExt cx="2349499" cy="2349499"/>
          </a:xfrm>
        </p:grpSpPr>
        <p:sp>
          <p:nvSpPr>
            <p:cNvPr id="30" name="椭圆 29"/>
            <p:cNvSpPr/>
            <p:nvPr/>
          </p:nvSpPr>
          <p:spPr>
            <a:xfrm>
              <a:off x="4892222" y="1779814"/>
              <a:ext cx="2349499" cy="2349499"/>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sp>
          <p:nvSpPr>
            <p:cNvPr id="31" name="Freeform 514"/>
            <p:cNvSpPr>
              <a:spLocks noChangeAspect="1" noEditPoints="1"/>
            </p:cNvSpPr>
            <p:nvPr/>
          </p:nvSpPr>
          <p:spPr bwMode="auto">
            <a:xfrm>
              <a:off x="5558500" y="2202811"/>
              <a:ext cx="1016943" cy="720000"/>
            </a:xfrm>
            <a:custGeom>
              <a:avLst/>
              <a:gdLst>
                <a:gd name="T0" fmla="*/ 100 w 106"/>
                <a:gd name="T1" fmla="*/ 63 h 75"/>
                <a:gd name="T2" fmla="*/ 70 w 106"/>
                <a:gd name="T3" fmla="*/ 63 h 75"/>
                <a:gd name="T4" fmla="*/ 70 w 106"/>
                <a:gd name="T5" fmla="*/ 60 h 75"/>
                <a:gd name="T6" fmla="*/ 88 w 106"/>
                <a:gd name="T7" fmla="*/ 60 h 75"/>
                <a:gd name="T8" fmla="*/ 94 w 106"/>
                <a:gd name="T9" fmla="*/ 54 h 75"/>
                <a:gd name="T10" fmla="*/ 94 w 106"/>
                <a:gd name="T11" fmla="*/ 6 h 75"/>
                <a:gd name="T12" fmla="*/ 88 w 106"/>
                <a:gd name="T13" fmla="*/ 0 h 75"/>
                <a:gd name="T14" fmla="*/ 18 w 106"/>
                <a:gd name="T15" fmla="*/ 0 h 75"/>
                <a:gd name="T16" fmla="*/ 12 w 106"/>
                <a:gd name="T17" fmla="*/ 6 h 75"/>
                <a:gd name="T18" fmla="*/ 12 w 106"/>
                <a:gd name="T19" fmla="*/ 54 h 75"/>
                <a:gd name="T20" fmla="*/ 18 w 106"/>
                <a:gd name="T21" fmla="*/ 60 h 75"/>
                <a:gd name="T22" fmla="*/ 35 w 106"/>
                <a:gd name="T23" fmla="*/ 60 h 75"/>
                <a:gd name="T24" fmla="*/ 35 w 106"/>
                <a:gd name="T25" fmla="*/ 63 h 75"/>
                <a:gd name="T26" fmla="*/ 6 w 106"/>
                <a:gd name="T27" fmla="*/ 63 h 75"/>
                <a:gd name="T28" fmla="*/ 0 w 106"/>
                <a:gd name="T29" fmla="*/ 69 h 75"/>
                <a:gd name="T30" fmla="*/ 0 w 106"/>
                <a:gd name="T31" fmla="*/ 69 h 75"/>
                <a:gd name="T32" fmla="*/ 6 w 106"/>
                <a:gd name="T33" fmla="*/ 75 h 75"/>
                <a:gd name="T34" fmla="*/ 100 w 106"/>
                <a:gd name="T35" fmla="*/ 75 h 75"/>
                <a:gd name="T36" fmla="*/ 106 w 106"/>
                <a:gd name="T37" fmla="*/ 69 h 75"/>
                <a:gd name="T38" fmla="*/ 106 w 106"/>
                <a:gd name="T39" fmla="*/ 69 h 75"/>
                <a:gd name="T40" fmla="*/ 100 w 106"/>
                <a:gd name="T41" fmla="*/ 63 h 75"/>
                <a:gd name="T42" fmla="*/ 18 w 106"/>
                <a:gd name="T43" fmla="*/ 56 h 75"/>
                <a:gd name="T44" fmla="*/ 16 w 106"/>
                <a:gd name="T45" fmla="*/ 54 h 75"/>
                <a:gd name="T46" fmla="*/ 16 w 106"/>
                <a:gd name="T47" fmla="*/ 6 h 75"/>
                <a:gd name="T48" fmla="*/ 18 w 106"/>
                <a:gd name="T49" fmla="*/ 4 h 75"/>
                <a:gd name="T50" fmla="*/ 88 w 106"/>
                <a:gd name="T51" fmla="*/ 4 h 75"/>
                <a:gd name="T52" fmla="*/ 90 w 106"/>
                <a:gd name="T53" fmla="*/ 6 h 75"/>
                <a:gd name="T54" fmla="*/ 90 w 106"/>
                <a:gd name="T55" fmla="*/ 54 h 75"/>
                <a:gd name="T56" fmla="*/ 88 w 106"/>
                <a:gd name="T57" fmla="*/ 56 h 75"/>
                <a:gd name="T58" fmla="*/ 18 w 106"/>
                <a:gd name="T59" fmla="*/ 56 h 75"/>
                <a:gd name="T60" fmla="*/ 66 w 106"/>
                <a:gd name="T61" fmla="*/ 63 h 75"/>
                <a:gd name="T62" fmla="*/ 39 w 106"/>
                <a:gd name="T63" fmla="*/ 63 h 75"/>
                <a:gd name="T64" fmla="*/ 39 w 106"/>
                <a:gd name="T65" fmla="*/ 60 h 75"/>
                <a:gd name="T66" fmla="*/ 66 w 106"/>
                <a:gd name="T67" fmla="*/ 60 h 75"/>
                <a:gd name="T68" fmla="*/ 66 w 106"/>
                <a:gd name="T69" fmla="*/ 63 h 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06" h="75">
                  <a:moveTo>
                    <a:pt x="100" y="63"/>
                  </a:moveTo>
                  <a:cubicBezTo>
                    <a:pt x="70" y="63"/>
                    <a:pt x="70" y="63"/>
                    <a:pt x="70" y="63"/>
                  </a:cubicBezTo>
                  <a:cubicBezTo>
                    <a:pt x="70" y="60"/>
                    <a:pt x="70" y="60"/>
                    <a:pt x="70" y="60"/>
                  </a:cubicBezTo>
                  <a:cubicBezTo>
                    <a:pt x="88" y="60"/>
                    <a:pt x="88" y="60"/>
                    <a:pt x="88" y="60"/>
                  </a:cubicBezTo>
                  <a:cubicBezTo>
                    <a:pt x="91" y="60"/>
                    <a:pt x="94" y="57"/>
                    <a:pt x="94" y="54"/>
                  </a:cubicBezTo>
                  <a:cubicBezTo>
                    <a:pt x="94" y="6"/>
                    <a:pt x="94" y="6"/>
                    <a:pt x="94" y="6"/>
                  </a:cubicBezTo>
                  <a:cubicBezTo>
                    <a:pt x="94" y="3"/>
                    <a:pt x="91" y="0"/>
                    <a:pt x="88" y="0"/>
                  </a:cubicBezTo>
                  <a:cubicBezTo>
                    <a:pt x="18" y="0"/>
                    <a:pt x="18" y="0"/>
                    <a:pt x="18" y="0"/>
                  </a:cubicBezTo>
                  <a:cubicBezTo>
                    <a:pt x="14" y="0"/>
                    <a:pt x="12" y="3"/>
                    <a:pt x="12" y="6"/>
                  </a:cubicBezTo>
                  <a:cubicBezTo>
                    <a:pt x="12" y="54"/>
                    <a:pt x="12" y="54"/>
                    <a:pt x="12" y="54"/>
                  </a:cubicBezTo>
                  <a:cubicBezTo>
                    <a:pt x="12" y="57"/>
                    <a:pt x="14" y="60"/>
                    <a:pt x="18" y="60"/>
                  </a:cubicBezTo>
                  <a:cubicBezTo>
                    <a:pt x="35" y="60"/>
                    <a:pt x="35" y="60"/>
                    <a:pt x="35" y="60"/>
                  </a:cubicBezTo>
                  <a:cubicBezTo>
                    <a:pt x="35" y="63"/>
                    <a:pt x="35" y="63"/>
                    <a:pt x="35" y="63"/>
                  </a:cubicBezTo>
                  <a:cubicBezTo>
                    <a:pt x="6" y="63"/>
                    <a:pt x="6" y="63"/>
                    <a:pt x="6" y="63"/>
                  </a:cubicBezTo>
                  <a:cubicBezTo>
                    <a:pt x="2" y="63"/>
                    <a:pt x="0" y="66"/>
                    <a:pt x="0" y="69"/>
                  </a:cubicBezTo>
                  <a:cubicBezTo>
                    <a:pt x="0" y="69"/>
                    <a:pt x="0" y="69"/>
                    <a:pt x="0" y="69"/>
                  </a:cubicBezTo>
                  <a:cubicBezTo>
                    <a:pt x="0" y="73"/>
                    <a:pt x="2" y="75"/>
                    <a:pt x="6" y="75"/>
                  </a:cubicBezTo>
                  <a:cubicBezTo>
                    <a:pt x="100" y="75"/>
                    <a:pt x="100" y="75"/>
                    <a:pt x="100" y="75"/>
                  </a:cubicBezTo>
                  <a:cubicBezTo>
                    <a:pt x="103" y="75"/>
                    <a:pt x="106" y="73"/>
                    <a:pt x="106" y="69"/>
                  </a:cubicBezTo>
                  <a:cubicBezTo>
                    <a:pt x="106" y="69"/>
                    <a:pt x="106" y="69"/>
                    <a:pt x="106" y="69"/>
                  </a:cubicBezTo>
                  <a:cubicBezTo>
                    <a:pt x="106" y="66"/>
                    <a:pt x="103" y="63"/>
                    <a:pt x="100" y="63"/>
                  </a:cubicBezTo>
                  <a:close/>
                  <a:moveTo>
                    <a:pt x="18" y="56"/>
                  </a:moveTo>
                  <a:cubicBezTo>
                    <a:pt x="17" y="56"/>
                    <a:pt x="16" y="55"/>
                    <a:pt x="16" y="54"/>
                  </a:cubicBezTo>
                  <a:cubicBezTo>
                    <a:pt x="16" y="6"/>
                    <a:pt x="16" y="6"/>
                    <a:pt x="16" y="6"/>
                  </a:cubicBezTo>
                  <a:cubicBezTo>
                    <a:pt x="16" y="5"/>
                    <a:pt x="17" y="4"/>
                    <a:pt x="18" y="4"/>
                  </a:cubicBezTo>
                  <a:cubicBezTo>
                    <a:pt x="88" y="4"/>
                    <a:pt x="88" y="4"/>
                    <a:pt x="88" y="4"/>
                  </a:cubicBezTo>
                  <a:cubicBezTo>
                    <a:pt x="89" y="4"/>
                    <a:pt x="90" y="5"/>
                    <a:pt x="90" y="6"/>
                  </a:cubicBezTo>
                  <a:cubicBezTo>
                    <a:pt x="90" y="54"/>
                    <a:pt x="90" y="54"/>
                    <a:pt x="90" y="54"/>
                  </a:cubicBezTo>
                  <a:cubicBezTo>
                    <a:pt x="90" y="55"/>
                    <a:pt x="89" y="56"/>
                    <a:pt x="88" y="56"/>
                  </a:cubicBezTo>
                  <a:lnTo>
                    <a:pt x="18" y="56"/>
                  </a:lnTo>
                  <a:close/>
                  <a:moveTo>
                    <a:pt x="66" y="63"/>
                  </a:moveTo>
                  <a:cubicBezTo>
                    <a:pt x="39" y="63"/>
                    <a:pt x="39" y="63"/>
                    <a:pt x="39" y="63"/>
                  </a:cubicBezTo>
                  <a:cubicBezTo>
                    <a:pt x="39" y="60"/>
                    <a:pt x="39" y="60"/>
                    <a:pt x="39" y="60"/>
                  </a:cubicBezTo>
                  <a:cubicBezTo>
                    <a:pt x="66" y="60"/>
                    <a:pt x="66" y="60"/>
                    <a:pt x="66" y="60"/>
                  </a:cubicBezTo>
                  <a:lnTo>
                    <a:pt x="66" y="63"/>
                  </a:lnTo>
                  <a:close/>
                </a:path>
              </a:pathLst>
            </a:custGeom>
            <a:solidFill>
              <a:schemeClr val="tx2">
                <a:lumMod val="50000"/>
              </a:schemeClr>
            </a:solidFill>
            <a:ln>
              <a:noFill/>
            </a:ln>
            <a:extLst/>
          </p:spPr>
          <p:txBody>
            <a:bodyPr vert="horz" wrap="square" lIns="121920" tIns="60960" rIns="121920" bIns="60960" numCol="1" anchor="t" anchorCtr="0" compatLnSpc="1">
              <a:prstTxWarp prst="textNoShape">
                <a:avLst/>
              </a:prstTxWarp>
            </a:bodyPr>
            <a:lstStyle/>
            <a:p>
              <a:endParaRPr lang="zh-CN" altLang="en-US" sz="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sp>
          <p:nvSpPr>
            <p:cNvPr id="32" name="文本框 31"/>
            <p:cNvSpPr txBox="1"/>
            <p:nvPr/>
          </p:nvSpPr>
          <p:spPr>
            <a:xfrm>
              <a:off x="5305887" y="3169347"/>
              <a:ext cx="1522166" cy="566135"/>
            </a:xfrm>
            <a:prstGeom prst="rect">
              <a:avLst/>
            </a:prstGeom>
            <a:noFill/>
          </p:spPr>
          <p:txBody>
            <a:bodyPr wrap="square" rtlCol="0">
              <a:spAutoFit/>
            </a:bodyPr>
            <a:lstStyle/>
            <a:p>
              <a:pPr algn="ctr">
                <a:lnSpc>
                  <a:spcPct val="120000"/>
                </a:lnSpc>
              </a:pPr>
              <a:r>
                <a:rPr lang="zh-CN" altLang="en-US" sz="900" dirty="0">
                  <a:solidFill>
                    <a:schemeClr val="bg1"/>
                  </a:solidFill>
                  <a:latin typeface="微软雅黑" panose="020B0503020204020204" pitchFamily="34" charset="-122"/>
                  <a:ea typeface="微软雅黑" panose="020B0503020204020204" pitchFamily="34" charset="-122"/>
                  <a:sym typeface="微软雅黑" pitchFamily="34" charset="-122"/>
                </a:rPr>
                <a:t>在此录入上述图表的描述说明</a:t>
              </a:r>
              <a:endParaRPr lang="zh-CN" altLang="en-US" sz="900" baseline="-3000" dirty="0">
                <a:solidFill>
                  <a:schemeClr val="bg1"/>
                </a:solidFill>
                <a:latin typeface="微软雅黑" panose="020B0503020204020204" pitchFamily="34" charset="-122"/>
                <a:ea typeface="微软雅黑" panose="020B0503020204020204" pitchFamily="34" charset="-122"/>
                <a:cs typeface="Arial" panose="020B0604020202020204" pitchFamily="34" charset="0"/>
              </a:endParaRPr>
            </a:p>
          </p:txBody>
        </p:sp>
      </p:grpSp>
      <p:grpSp>
        <p:nvGrpSpPr>
          <p:cNvPr id="3" name="组合 32"/>
          <p:cNvGrpSpPr/>
          <p:nvPr/>
        </p:nvGrpSpPr>
        <p:grpSpPr>
          <a:xfrm>
            <a:off x="6217107" y="1520390"/>
            <a:ext cx="1370239" cy="1370663"/>
            <a:chOff x="8289471" y="2026556"/>
            <a:chExt cx="1826985" cy="1826985"/>
          </a:xfrm>
        </p:grpSpPr>
        <p:sp>
          <p:nvSpPr>
            <p:cNvPr id="34" name="椭圆 33"/>
            <p:cNvSpPr/>
            <p:nvPr/>
          </p:nvSpPr>
          <p:spPr>
            <a:xfrm>
              <a:off x="8289471" y="2026556"/>
              <a:ext cx="1826985" cy="1826985"/>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sp>
          <p:nvSpPr>
            <p:cNvPr id="35" name="Freeform 427"/>
            <p:cNvSpPr>
              <a:spLocks noChangeAspect="1" noEditPoints="1"/>
            </p:cNvSpPr>
            <p:nvPr/>
          </p:nvSpPr>
          <p:spPr bwMode="auto">
            <a:xfrm>
              <a:off x="8886142" y="2382811"/>
              <a:ext cx="633643" cy="540000"/>
            </a:xfrm>
            <a:custGeom>
              <a:avLst/>
              <a:gdLst>
                <a:gd name="T0" fmla="*/ 76 w 86"/>
                <a:gd name="T1" fmla="*/ 9 h 73"/>
                <a:gd name="T2" fmla="*/ 73 w 86"/>
                <a:gd name="T3" fmla="*/ 0 h 73"/>
                <a:gd name="T4" fmla="*/ 61 w 86"/>
                <a:gd name="T5" fmla="*/ 3 h 73"/>
                <a:gd name="T6" fmla="*/ 54 w 86"/>
                <a:gd name="T7" fmla="*/ 9 h 73"/>
                <a:gd name="T8" fmla="*/ 51 w 86"/>
                <a:gd name="T9" fmla="*/ 69 h 73"/>
                <a:gd name="T10" fmla="*/ 83 w 86"/>
                <a:gd name="T11" fmla="*/ 72 h 73"/>
                <a:gd name="T12" fmla="*/ 86 w 86"/>
                <a:gd name="T13" fmla="*/ 12 h 73"/>
                <a:gd name="T14" fmla="*/ 80 w 86"/>
                <a:gd name="T15" fmla="*/ 63 h 73"/>
                <a:gd name="T16" fmla="*/ 60 w 86"/>
                <a:gd name="T17" fmla="*/ 66 h 73"/>
                <a:gd name="T18" fmla="*/ 57 w 86"/>
                <a:gd name="T19" fmla="*/ 59 h 73"/>
                <a:gd name="T20" fmla="*/ 77 w 86"/>
                <a:gd name="T21" fmla="*/ 56 h 73"/>
                <a:gd name="T22" fmla="*/ 80 w 86"/>
                <a:gd name="T23" fmla="*/ 63 h 73"/>
                <a:gd name="T24" fmla="*/ 77 w 86"/>
                <a:gd name="T25" fmla="*/ 53 h 73"/>
                <a:gd name="T26" fmla="*/ 57 w 86"/>
                <a:gd name="T27" fmla="*/ 50 h 73"/>
                <a:gd name="T28" fmla="*/ 60 w 86"/>
                <a:gd name="T29" fmla="*/ 43 h 73"/>
                <a:gd name="T30" fmla="*/ 80 w 86"/>
                <a:gd name="T31" fmla="*/ 46 h 73"/>
                <a:gd name="T32" fmla="*/ 80 w 86"/>
                <a:gd name="T33" fmla="*/ 36 h 73"/>
                <a:gd name="T34" fmla="*/ 60 w 86"/>
                <a:gd name="T35" fmla="*/ 39 h 73"/>
                <a:gd name="T36" fmla="*/ 57 w 86"/>
                <a:gd name="T37" fmla="*/ 32 h 73"/>
                <a:gd name="T38" fmla="*/ 77 w 86"/>
                <a:gd name="T39" fmla="*/ 29 h 73"/>
                <a:gd name="T40" fmla="*/ 80 w 86"/>
                <a:gd name="T41" fmla="*/ 36 h 73"/>
                <a:gd name="T42" fmla="*/ 77 w 86"/>
                <a:gd name="T43" fmla="*/ 25 h 73"/>
                <a:gd name="T44" fmla="*/ 57 w 86"/>
                <a:gd name="T45" fmla="*/ 23 h 73"/>
                <a:gd name="T46" fmla="*/ 60 w 86"/>
                <a:gd name="T47" fmla="*/ 16 h 73"/>
                <a:gd name="T48" fmla="*/ 80 w 86"/>
                <a:gd name="T49" fmla="*/ 18 h 73"/>
                <a:gd name="T50" fmla="*/ 33 w 86"/>
                <a:gd name="T51" fmla="*/ 1 h 73"/>
                <a:gd name="T52" fmla="*/ 0 w 86"/>
                <a:gd name="T53" fmla="*/ 4 h 73"/>
                <a:gd name="T54" fmla="*/ 3 w 86"/>
                <a:gd name="T55" fmla="*/ 64 h 73"/>
                <a:gd name="T56" fmla="*/ 10 w 86"/>
                <a:gd name="T57" fmla="*/ 70 h 73"/>
                <a:gd name="T58" fmla="*/ 22 w 86"/>
                <a:gd name="T59" fmla="*/ 73 h 73"/>
                <a:gd name="T60" fmla="*/ 25 w 86"/>
                <a:gd name="T61" fmla="*/ 64 h 73"/>
                <a:gd name="T62" fmla="*/ 35 w 86"/>
                <a:gd name="T63" fmla="*/ 61 h 73"/>
                <a:gd name="T64" fmla="*/ 33 w 86"/>
                <a:gd name="T65" fmla="*/ 1 h 73"/>
                <a:gd name="T66" fmla="*/ 26 w 86"/>
                <a:gd name="T67" fmla="*/ 17 h 73"/>
                <a:gd name="T68" fmla="*/ 7 w 86"/>
                <a:gd name="T69" fmla="*/ 14 h 73"/>
                <a:gd name="T70" fmla="*/ 10 w 86"/>
                <a:gd name="T71" fmla="*/ 7 h 73"/>
                <a:gd name="T72" fmla="*/ 29 w 86"/>
                <a:gd name="T73" fmla="*/ 10 h 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86" h="73">
                  <a:moveTo>
                    <a:pt x="83" y="9"/>
                  </a:moveTo>
                  <a:cubicBezTo>
                    <a:pt x="76" y="9"/>
                    <a:pt x="76" y="9"/>
                    <a:pt x="76" y="9"/>
                  </a:cubicBezTo>
                  <a:cubicBezTo>
                    <a:pt x="76" y="3"/>
                    <a:pt x="76" y="3"/>
                    <a:pt x="76" y="3"/>
                  </a:cubicBezTo>
                  <a:cubicBezTo>
                    <a:pt x="76" y="1"/>
                    <a:pt x="75" y="0"/>
                    <a:pt x="73" y="0"/>
                  </a:cubicBezTo>
                  <a:cubicBezTo>
                    <a:pt x="64" y="0"/>
                    <a:pt x="64" y="0"/>
                    <a:pt x="64" y="0"/>
                  </a:cubicBezTo>
                  <a:cubicBezTo>
                    <a:pt x="62" y="0"/>
                    <a:pt x="61" y="1"/>
                    <a:pt x="61" y="3"/>
                  </a:cubicBezTo>
                  <a:cubicBezTo>
                    <a:pt x="61" y="9"/>
                    <a:pt x="61" y="9"/>
                    <a:pt x="61" y="9"/>
                  </a:cubicBezTo>
                  <a:cubicBezTo>
                    <a:pt x="54" y="9"/>
                    <a:pt x="54" y="9"/>
                    <a:pt x="54" y="9"/>
                  </a:cubicBezTo>
                  <a:cubicBezTo>
                    <a:pt x="52" y="9"/>
                    <a:pt x="51" y="10"/>
                    <a:pt x="51" y="12"/>
                  </a:cubicBezTo>
                  <a:cubicBezTo>
                    <a:pt x="51" y="69"/>
                    <a:pt x="51" y="69"/>
                    <a:pt x="51" y="69"/>
                  </a:cubicBezTo>
                  <a:cubicBezTo>
                    <a:pt x="51" y="71"/>
                    <a:pt x="52" y="72"/>
                    <a:pt x="54" y="72"/>
                  </a:cubicBezTo>
                  <a:cubicBezTo>
                    <a:pt x="83" y="72"/>
                    <a:pt x="83" y="72"/>
                    <a:pt x="83" y="72"/>
                  </a:cubicBezTo>
                  <a:cubicBezTo>
                    <a:pt x="85" y="72"/>
                    <a:pt x="86" y="71"/>
                    <a:pt x="86" y="69"/>
                  </a:cubicBezTo>
                  <a:cubicBezTo>
                    <a:pt x="86" y="12"/>
                    <a:pt x="86" y="12"/>
                    <a:pt x="86" y="12"/>
                  </a:cubicBezTo>
                  <a:cubicBezTo>
                    <a:pt x="86" y="10"/>
                    <a:pt x="85" y="9"/>
                    <a:pt x="83" y="9"/>
                  </a:cubicBezTo>
                  <a:close/>
                  <a:moveTo>
                    <a:pt x="80" y="63"/>
                  </a:moveTo>
                  <a:cubicBezTo>
                    <a:pt x="80" y="65"/>
                    <a:pt x="78" y="66"/>
                    <a:pt x="77" y="66"/>
                  </a:cubicBezTo>
                  <a:cubicBezTo>
                    <a:pt x="60" y="66"/>
                    <a:pt x="60" y="66"/>
                    <a:pt x="60" y="66"/>
                  </a:cubicBezTo>
                  <a:cubicBezTo>
                    <a:pt x="59" y="66"/>
                    <a:pt x="57" y="65"/>
                    <a:pt x="57" y="63"/>
                  </a:cubicBezTo>
                  <a:cubicBezTo>
                    <a:pt x="57" y="59"/>
                    <a:pt x="57" y="59"/>
                    <a:pt x="57" y="59"/>
                  </a:cubicBezTo>
                  <a:cubicBezTo>
                    <a:pt x="57" y="58"/>
                    <a:pt x="59" y="56"/>
                    <a:pt x="60" y="56"/>
                  </a:cubicBezTo>
                  <a:cubicBezTo>
                    <a:pt x="77" y="56"/>
                    <a:pt x="77" y="56"/>
                    <a:pt x="77" y="56"/>
                  </a:cubicBezTo>
                  <a:cubicBezTo>
                    <a:pt x="78" y="56"/>
                    <a:pt x="80" y="58"/>
                    <a:pt x="80" y="59"/>
                  </a:cubicBezTo>
                  <a:lnTo>
                    <a:pt x="80" y="63"/>
                  </a:lnTo>
                  <a:close/>
                  <a:moveTo>
                    <a:pt x="80" y="50"/>
                  </a:moveTo>
                  <a:cubicBezTo>
                    <a:pt x="80" y="51"/>
                    <a:pt x="78" y="53"/>
                    <a:pt x="77" y="53"/>
                  </a:cubicBezTo>
                  <a:cubicBezTo>
                    <a:pt x="60" y="53"/>
                    <a:pt x="60" y="53"/>
                    <a:pt x="60" y="53"/>
                  </a:cubicBezTo>
                  <a:cubicBezTo>
                    <a:pt x="59" y="53"/>
                    <a:pt x="57" y="51"/>
                    <a:pt x="57" y="50"/>
                  </a:cubicBezTo>
                  <a:cubicBezTo>
                    <a:pt x="57" y="46"/>
                    <a:pt x="57" y="46"/>
                    <a:pt x="57" y="46"/>
                  </a:cubicBezTo>
                  <a:cubicBezTo>
                    <a:pt x="57" y="44"/>
                    <a:pt x="59" y="43"/>
                    <a:pt x="60" y="43"/>
                  </a:cubicBezTo>
                  <a:cubicBezTo>
                    <a:pt x="77" y="43"/>
                    <a:pt x="77" y="43"/>
                    <a:pt x="77" y="43"/>
                  </a:cubicBezTo>
                  <a:cubicBezTo>
                    <a:pt x="78" y="43"/>
                    <a:pt x="80" y="44"/>
                    <a:pt x="80" y="46"/>
                  </a:cubicBezTo>
                  <a:lnTo>
                    <a:pt x="80" y="50"/>
                  </a:lnTo>
                  <a:close/>
                  <a:moveTo>
                    <a:pt x="80" y="36"/>
                  </a:moveTo>
                  <a:cubicBezTo>
                    <a:pt x="80" y="38"/>
                    <a:pt x="78" y="39"/>
                    <a:pt x="77" y="39"/>
                  </a:cubicBezTo>
                  <a:cubicBezTo>
                    <a:pt x="60" y="39"/>
                    <a:pt x="60" y="39"/>
                    <a:pt x="60" y="39"/>
                  </a:cubicBezTo>
                  <a:cubicBezTo>
                    <a:pt x="59" y="39"/>
                    <a:pt x="57" y="38"/>
                    <a:pt x="57" y="36"/>
                  </a:cubicBezTo>
                  <a:cubicBezTo>
                    <a:pt x="57" y="32"/>
                    <a:pt x="57" y="32"/>
                    <a:pt x="57" y="32"/>
                  </a:cubicBezTo>
                  <a:cubicBezTo>
                    <a:pt x="57" y="30"/>
                    <a:pt x="59" y="29"/>
                    <a:pt x="60" y="29"/>
                  </a:cubicBezTo>
                  <a:cubicBezTo>
                    <a:pt x="77" y="29"/>
                    <a:pt x="77" y="29"/>
                    <a:pt x="77" y="29"/>
                  </a:cubicBezTo>
                  <a:cubicBezTo>
                    <a:pt x="78" y="29"/>
                    <a:pt x="80" y="30"/>
                    <a:pt x="80" y="32"/>
                  </a:cubicBezTo>
                  <a:lnTo>
                    <a:pt x="80" y="36"/>
                  </a:lnTo>
                  <a:close/>
                  <a:moveTo>
                    <a:pt x="80" y="23"/>
                  </a:moveTo>
                  <a:cubicBezTo>
                    <a:pt x="80" y="24"/>
                    <a:pt x="78" y="25"/>
                    <a:pt x="77" y="25"/>
                  </a:cubicBezTo>
                  <a:cubicBezTo>
                    <a:pt x="60" y="25"/>
                    <a:pt x="60" y="25"/>
                    <a:pt x="60" y="25"/>
                  </a:cubicBezTo>
                  <a:cubicBezTo>
                    <a:pt x="59" y="25"/>
                    <a:pt x="57" y="24"/>
                    <a:pt x="57" y="23"/>
                  </a:cubicBezTo>
                  <a:cubicBezTo>
                    <a:pt x="57" y="18"/>
                    <a:pt x="57" y="18"/>
                    <a:pt x="57" y="18"/>
                  </a:cubicBezTo>
                  <a:cubicBezTo>
                    <a:pt x="57" y="17"/>
                    <a:pt x="59" y="16"/>
                    <a:pt x="60" y="16"/>
                  </a:cubicBezTo>
                  <a:cubicBezTo>
                    <a:pt x="77" y="16"/>
                    <a:pt x="77" y="16"/>
                    <a:pt x="77" y="16"/>
                  </a:cubicBezTo>
                  <a:cubicBezTo>
                    <a:pt x="78" y="16"/>
                    <a:pt x="80" y="17"/>
                    <a:pt x="80" y="18"/>
                  </a:cubicBezTo>
                  <a:lnTo>
                    <a:pt x="80" y="23"/>
                  </a:lnTo>
                  <a:close/>
                  <a:moveTo>
                    <a:pt x="33" y="1"/>
                  </a:moveTo>
                  <a:cubicBezTo>
                    <a:pt x="3" y="1"/>
                    <a:pt x="3" y="1"/>
                    <a:pt x="3" y="1"/>
                  </a:cubicBezTo>
                  <a:cubicBezTo>
                    <a:pt x="2" y="1"/>
                    <a:pt x="0" y="2"/>
                    <a:pt x="0" y="4"/>
                  </a:cubicBezTo>
                  <a:cubicBezTo>
                    <a:pt x="0" y="61"/>
                    <a:pt x="0" y="61"/>
                    <a:pt x="0" y="61"/>
                  </a:cubicBezTo>
                  <a:cubicBezTo>
                    <a:pt x="0" y="63"/>
                    <a:pt x="2" y="64"/>
                    <a:pt x="3" y="64"/>
                  </a:cubicBezTo>
                  <a:cubicBezTo>
                    <a:pt x="10" y="64"/>
                    <a:pt x="10" y="64"/>
                    <a:pt x="10" y="64"/>
                  </a:cubicBezTo>
                  <a:cubicBezTo>
                    <a:pt x="10" y="70"/>
                    <a:pt x="10" y="70"/>
                    <a:pt x="10" y="70"/>
                  </a:cubicBezTo>
                  <a:cubicBezTo>
                    <a:pt x="10" y="72"/>
                    <a:pt x="12" y="73"/>
                    <a:pt x="13" y="73"/>
                  </a:cubicBezTo>
                  <a:cubicBezTo>
                    <a:pt x="22" y="73"/>
                    <a:pt x="22" y="73"/>
                    <a:pt x="22" y="73"/>
                  </a:cubicBezTo>
                  <a:cubicBezTo>
                    <a:pt x="24" y="73"/>
                    <a:pt x="25" y="72"/>
                    <a:pt x="25" y="70"/>
                  </a:cubicBezTo>
                  <a:cubicBezTo>
                    <a:pt x="25" y="64"/>
                    <a:pt x="25" y="64"/>
                    <a:pt x="25" y="64"/>
                  </a:cubicBezTo>
                  <a:cubicBezTo>
                    <a:pt x="33" y="64"/>
                    <a:pt x="33" y="64"/>
                    <a:pt x="33" y="64"/>
                  </a:cubicBezTo>
                  <a:cubicBezTo>
                    <a:pt x="34" y="64"/>
                    <a:pt x="35" y="63"/>
                    <a:pt x="35" y="61"/>
                  </a:cubicBezTo>
                  <a:cubicBezTo>
                    <a:pt x="35" y="4"/>
                    <a:pt x="35" y="4"/>
                    <a:pt x="35" y="4"/>
                  </a:cubicBezTo>
                  <a:cubicBezTo>
                    <a:pt x="35" y="2"/>
                    <a:pt x="34" y="1"/>
                    <a:pt x="33" y="1"/>
                  </a:cubicBezTo>
                  <a:close/>
                  <a:moveTo>
                    <a:pt x="29" y="14"/>
                  </a:moveTo>
                  <a:cubicBezTo>
                    <a:pt x="29" y="15"/>
                    <a:pt x="28" y="17"/>
                    <a:pt x="26" y="17"/>
                  </a:cubicBezTo>
                  <a:cubicBezTo>
                    <a:pt x="10" y="17"/>
                    <a:pt x="10" y="17"/>
                    <a:pt x="10" y="17"/>
                  </a:cubicBezTo>
                  <a:cubicBezTo>
                    <a:pt x="8" y="17"/>
                    <a:pt x="7" y="15"/>
                    <a:pt x="7" y="14"/>
                  </a:cubicBezTo>
                  <a:cubicBezTo>
                    <a:pt x="7" y="10"/>
                    <a:pt x="7" y="10"/>
                    <a:pt x="7" y="10"/>
                  </a:cubicBezTo>
                  <a:cubicBezTo>
                    <a:pt x="7" y="8"/>
                    <a:pt x="8" y="7"/>
                    <a:pt x="10" y="7"/>
                  </a:cubicBezTo>
                  <a:cubicBezTo>
                    <a:pt x="26" y="7"/>
                    <a:pt x="26" y="7"/>
                    <a:pt x="26" y="7"/>
                  </a:cubicBezTo>
                  <a:cubicBezTo>
                    <a:pt x="28" y="7"/>
                    <a:pt x="29" y="8"/>
                    <a:pt x="29" y="10"/>
                  </a:cubicBezTo>
                  <a:lnTo>
                    <a:pt x="29" y="14"/>
                  </a:lnTo>
                  <a:close/>
                </a:path>
              </a:pathLst>
            </a:custGeom>
            <a:solidFill>
              <a:schemeClr val="bg1">
                <a:lumMod val="95000"/>
              </a:schemeClr>
            </a:solidFill>
            <a:ln>
              <a:noFill/>
            </a:ln>
            <a:extLst/>
          </p:spPr>
          <p:txBody>
            <a:bodyPr vert="horz" wrap="square" lIns="121920" tIns="60960" rIns="121920" bIns="60960" numCol="1" anchor="t" anchorCtr="0" compatLnSpc="1">
              <a:prstTxWarp prst="textNoShape">
                <a:avLst/>
              </a:prstTxWarp>
            </a:bodyPr>
            <a:lstStyle/>
            <a:p>
              <a:endParaRPr lang="zh-CN" altLang="en-US" sz="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sp>
          <p:nvSpPr>
            <p:cNvPr id="36" name="文本框 35"/>
            <p:cNvSpPr txBox="1"/>
            <p:nvPr/>
          </p:nvSpPr>
          <p:spPr>
            <a:xfrm>
              <a:off x="8441880" y="3072230"/>
              <a:ext cx="1522166" cy="566134"/>
            </a:xfrm>
            <a:prstGeom prst="rect">
              <a:avLst/>
            </a:prstGeom>
            <a:noFill/>
          </p:spPr>
          <p:txBody>
            <a:bodyPr wrap="square" rtlCol="0">
              <a:spAutoFit/>
            </a:bodyPr>
            <a:lstStyle/>
            <a:p>
              <a:pPr algn="ctr">
                <a:lnSpc>
                  <a:spcPct val="120000"/>
                </a:lnSpc>
              </a:pPr>
              <a:r>
                <a:rPr lang="zh-CN" altLang="en-US" sz="900" dirty="0">
                  <a:solidFill>
                    <a:schemeClr val="bg1"/>
                  </a:solidFill>
                  <a:latin typeface="微软雅黑" panose="020B0503020204020204" pitchFamily="34" charset="-122"/>
                  <a:ea typeface="微软雅黑" panose="020B0503020204020204" pitchFamily="34" charset="-122"/>
                  <a:sym typeface="微软雅黑" pitchFamily="34" charset="-122"/>
                </a:rPr>
                <a:t>在此录入上述图表的描述说明</a:t>
              </a:r>
              <a:endParaRPr lang="zh-CN" altLang="en-US" sz="900" baseline="-3000" dirty="0">
                <a:solidFill>
                  <a:schemeClr val="bg1"/>
                </a:solidFill>
                <a:latin typeface="微软雅黑" panose="020B0503020204020204" pitchFamily="34" charset="-122"/>
                <a:ea typeface="微软雅黑" panose="020B0503020204020204" pitchFamily="34" charset="-122"/>
                <a:cs typeface="Arial" panose="020B0604020202020204" pitchFamily="34" charset="0"/>
              </a:endParaRPr>
            </a:p>
          </p:txBody>
        </p:sp>
      </p:grpSp>
      <p:grpSp>
        <p:nvGrpSpPr>
          <p:cNvPr id="4" name="组合 36"/>
          <p:cNvGrpSpPr/>
          <p:nvPr/>
        </p:nvGrpSpPr>
        <p:grpSpPr>
          <a:xfrm>
            <a:off x="1624273" y="1520389"/>
            <a:ext cx="1370239" cy="1370662"/>
            <a:chOff x="2149928" y="2026556"/>
            <a:chExt cx="1826985" cy="1826985"/>
          </a:xfrm>
        </p:grpSpPr>
        <p:sp>
          <p:nvSpPr>
            <p:cNvPr id="38" name="椭圆 37"/>
            <p:cNvSpPr/>
            <p:nvPr/>
          </p:nvSpPr>
          <p:spPr>
            <a:xfrm>
              <a:off x="2149928" y="2026556"/>
              <a:ext cx="1826985" cy="1826985"/>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sp>
          <p:nvSpPr>
            <p:cNvPr id="39" name="Freeform 315"/>
            <p:cNvSpPr>
              <a:spLocks noChangeAspect="1"/>
            </p:cNvSpPr>
            <p:nvPr/>
          </p:nvSpPr>
          <p:spPr bwMode="auto">
            <a:xfrm>
              <a:off x="2664773" y="2382811"/>
              <a:ext cx="797295" cy="540000"/>
            </a:xfrm>
            <a:custGeom>
              <a:avLst/>
              <a:gdLst>
                <a:gd name="T0" fmla="*/ 103 w 106"/>
                <a:gd name="T1" fmla="*/ 44 h 72"/>
                <a:gd name="T2" fmla="*/ 92 w 106"/>
                <a:gd name="T3" fmla="*/ 44 h 72"/>
                <a:gd name="T4" fmla="*/ 92 w 106"/>
                <a:gd name="T5" fmla="*/ 18 h 72"/>
                <a:gd name="T6" fmla="*/ 86 w 106"/>
                <a:gd name="T7" fmla="*/ 12 h 72"/>
                <a:gd name="T8" fmla="*/ 68 w 106"/>
                <a:gd name="T9" fmla="*/ 12 h 72"/>
                <a:gd name="T10" fmla="*/ 68 w 106"/>
                <a:gd name="T11" fmla="*/ 2 h 72"/>
                <a:gd name="T12" fmla="*/ 66 w 106"/>
                <a:gd name="T13" fmla="*/ 0 h 72"/>
                <a:gd name="T14" fmla="*/ 40 w 106"/>
                <a:gd name="T15" fmla="*/ 0 h 72"/>
                <a:gd name="T16" fmla="*/ 38 w 106"/>
                <a:gd name="T17" fmla="*/ 2 h 72"/>
                <a:gd name="T18" fmla="*/ 38 w 106"/>
                <a:gd name="T19" fmla="*/ 12 h 72"/>
                <a:gd name="T20" fmla="*/ 20 w 106"/>
                <a:gd name="T21" fmla="*/ 12 h 72"/>
                <a:gd name="T22" fmla="*/ 14 w 106"/>
                <a:gd name="T23" fmla="*/ 18 h 72"/>
                <a:gd name="T24" fmla="*/ 14 w 106"/>
                <a:gd name="T25" fmla="*/ 44 h 72"/>
                <a:gd name="T26" fmla="*/ 3 w 106"/>
                <a:gd name="T27" fmla="*/ 44 h 72"/>
                <a:gd name="T28" fmla="*/ 0 w 106"/>
                <a:gd name="T29" fmla="*/ 47 h 72"/>
                <a:gd name="T30" fmla="*/ 0 w 106"/>
                <a:gd name="T31" fmla="*/ 70 h 72"/>
                <a:gd name="T32" fmla="*/ 3 w 106"/>
                <a:gd name="T33" fmla="*/ 72 h 72"/>
                <a:gd name="T34" fmla="*/ 28 w 106"/>
                <a:gd name="T35" fmla="*/ 72 h 72"/>
                <a:gd name="T36" fmla="*/ 30 w 106"/>
                <a:gd name="T37" fmla="*/ 70 h 72"/>
                <a:gd name="T38" fmla="*/ 30 w 106"/>
                <a:gd name="T39" fmla="*/ 47 h 72"/>
                <a:gd name="T40" fmla="*/ 28 w 106"/>
                <a:gd name="T41" fmla="*/ 44 h 72"/>
                <a:gd name="T42" fmla="*/ 17 w 106"/>
                <a:gd name="T43" fmla="*/ 44 h 72"/>
                <a:gd name="T44" fmla="*/ 17 w 106"/>
                <a:gd name="T45" fmla="*/ 18 h 72"/>
                <a:gd name="T46" fmla="*/ 20 w 106"/>
                <a:gd name="T47" fmla="*/ 15 h 72"/>
                <a:gd name="T48" fmla="*/ 38 w 106"/>
                <a:gd name="T49" fmla="*/ 15 h 72"/>
                <a:gd name="T50" fmla="*/ 38 w 106"/>
                <a:gd name="T51" fmla="*/ 25 h 72"/>
                <a:gd name="T52" fmla="*/ 40 w 106"/>
                <a:gd name="T53" fmla="*/ 27 h 72"/>
                <a:gd name="T54" fmla="*/ 51 w 106"/>
                <a:gd name="T55" fmla="*/ 27 h 72"/>
                <a:gd name="T56" fmla="*/ 51 w 106"/>
                <a:gd name="T57" fmla="*/ 44 h 72"/>
                <a:gd name="T58" fmla="*/ 40 w 106"/>
                <a:gd name="T59" fmla="*/ 44 h 72"/>
                <a:gd name="T60" fmla="*/ 38 w 106"/>
                <a:gd name="T61" fmla="*/ 47 h 72"/>
                <a:gd name="T62" fmla="*/ 38 w 106"/>
                <a:gd name="T63" fmla="*/ 70 h 72"/>
                <a:gd name="T64" fmla="*/ 40 w 106"/>
                <a:gd name="T65" fmla="*/ 72 h 72"/>
                <a:gd name="T66" fmla="*/ 66 w 106"/>
                <a:gd name="T67" fmla="*/ 72 h 72"/>
                <a:gd name="T68" fmla="*/ 68 w 106"/>
                <a:gd name="T69" fmla="*/ 70 h 72"/>
                <a:gd name="T70" fmla="*/ 68 w 106"/>
                <a:gd name="T71" fmla="*/ 47 h 72"/>
                <a:gd name="T72" fmla="*/ 66 w 106"/>
                <a:gd name="T73" fmla="*/ 44 h 72"/>
                <a:gd name="T74" fmla="*/ 55 w 106"/>
                <a:gd name="T75" fmla="*/ 44 h 72"/>
                <a:gd name="T76" fmla="*/ 55 w 106"/>
                <a:gd name="T77" fmla="*/ 27 h 72"/>
                <a:gd name="T78" fmla="*/ 66 w 106"/>
                <a:gd name="T79" fmla="*/ 27 h 72"/>
                <a:gd name="T80" fmla="*/ 68 w 106"/>
                <a:gd name="T81" fmla="*/ 25 h 72"/>
                <a:gd name="T82" fmla="*/ 68 w 106"/>
                <a:gd name="T83" fmla="*/ 15 h 72"/>
                <a:gd name="T84" fmla="*/ 86 w 106"/>
                <a:gd name="T85" fmla="*/ 15 h 72"/>
                <a:gd name="T86" fmla="*/ 89 w 106"/>
                <a:gd name="T87" fmla="*/ 18 h 72"/>
                <a:gd name="T88" fmla="*/ 89 w 106"/>
                <a:gd name="T89" fmla="*/ 44 h 72"/>
                <a:gd name="T90" fmla="*/ 78 w 106"/>
                <a:gd name="T91" fmla="*/ 44 h 72"/>
                <a:gd name="T92" fmla="*/ 76 w 106"/>
                <a:gd name="T93" fmla="*/ 47 h 72"/>
                <a:gd name="T94" fmla="*/ 76 w 106"/>
                <a:gd name="T95" fmla="*/ 70 h 72"/>
                <a:gd name="T96" fmla="*/ 78 w 106"/>
                <a:gd name="T97" fmla="*/ 72 h 72"/>
                <a:gd name="T98" fmla="*/ 103 w 106"/>
                <a:gd name="T99" fmla="*/ 72 h 72"/>
                <a:gd name="T100" fmla="*/ 106 w 106"/>
                <a:gd name="T101" fmla="*/ 70 h 72"/>
                <a:gd name="T102" fmla="*/ 106 w 106"/>
                <a:gd name="T103" fmla="*/ 47 h 72"/>
                <a:gd name="T104" fmla="*/ 103 w 106"/>
                <a:gd name="T105" fmla="*/ 44 h 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06" h="72">
                  <a:moveTo>
                    <a:pt x="103" y="44"/>
                  </a:moveTo>
                  <a:cubicBezTo>
                    <a:pt x="92" y="44"/>
                    <a:pt x="92" y="44"/>
                    <a:pt x="92" y="44"/>
                  </a:cubicBezTo>
                  <a:cubicBezTo>
                    <a:pt x="92" y="18"/>
                    <a:pt x="92" y="18"/>
                    <a:pt x="92" y="18"/>
                  </a:cubicBezTo>
                  <a:cubicBezTo>
                    <a:pt x="92" y="15"/>
                    <a:pt x="90" y="12"/>
                    <a:pt x="86" y="12"/>
                  </a:cubicBezTo>
                  <a:cubicBezTo>
                    <a:pt x="68" y="12"/>
                    <a:pt x="68" y="12"/>
                    <a:pt x="68" y="12"/>
                  </a:cubicBezTo>
                  <a:cubicBezTo>
                    <a:pt x="68" y="2"/>
                    <a:pt x="68" y="2"/>
                    <a:pt x="68" y="2"/>
                  </a:cubicBezTo>
                  <a:cubicBezTo>
                    <a:pt x="68" y="1"/>
                    <a:pt x="67" y="0"/>
                    <a:pt x="66" y="0"/>
                  </a:cubicBezTo>
                  <a:cubicBezTo>
                    <a:pt x="40" y="0"/>
                    <a:pt x="40" y="0"/>
                    <a:pt x="40" y="0"/>
                  </a:cubicBezTo>
                  <a:cubicBezTo>
                    <a:pt x="39" y="0"/>
                    <a:pt x="38" y="1"/>
                    <a:pt x="38" y="2"/>
                  </a:cubicBezTo>
                  <a:cubicBezTo>
                    <a:pt x="38" y="12"/>
                    <a:pt x="38" y="12"/>
                    <a:pt x="38" y="12"/>
                  </a:cubicBezTo>
                  <a:cubicBezTo>
                    <a:pt x="20" y="12"/>
                    <a:pt x="20" y="12"/>
                    <a:pt x="20" y="12"/>
                  </a:cubicBezTo>
                  <a:cubicBezTo>
                    <a:pt x="16" y="12"/>
                    <a:pt x="14" y="15"/>
                    <a:pt x="14" y="18"/>
                  </a:cubicBezTo>
                  <a:cubicBezTo>
                    <a:pt x="14" y="44"/>
                    <a:pt x="14" y="44"/>
                    <a:pt x="14" y="44"/>
                  </a:cubicBezTo>
                  <a:cubicBezTo>
                    <a:pt x="3" y="44"/>
                    <a:pt x="3" y="44"/>
                    <a:pt x="3" y="44"/>
                  </a:cubicBezTo>
                  <a:cubicBezTo>
                    <a:pt x="1" y="44"/>
                    <a:pt x="0" y="45"/>
                    <a:pt x="0" y="47"/>
                  </a:cubicBezTo>
                  <a:cubicBezTo>
                    <a:pt x="0" y="70"/>
                    <a:pt x="0" y="70"/>
                    <a:pt x="0" y="70"/>
                  </a:cubicBezTo>
                  <a:cubicBezTo>
                    <a:pt x="0" y="71"/>
                    <a:pt x="1" y="72"/>
                    <a:pt x="3" y="72"/>
                  </a:cubicBezTo>
                  <a:cubicBezTo>
                    <a:pt x="28" y="72"/>
                    <a:pt x="28" y="72"/>
                    <a:pt x="28" y="72"/>
                  </a:cubicBezTo>
                  <a:cubicBezTo>
                    <a:pt x="29" y="72"/>
                    <a:pt x="30" y="71"/>
                    <a:pt x="30" y="70"/>
                  </a:cubicBezTo>
                  <a:cubicBezTo>
                    <a:pt x="30" y="47"/>
                    <a:pt x="30" y="47"/>
                    <a:pt x="30" y="47"/>
                  </a:cubicBezTo>
                  <a:cubicBezTo>
                    <a:pt x="30" y="45"/>
                    <a:pt x="29" y="44"/>
                    <a:pt x="28" y="44"/>
                  </a:cubicBezTo>
                  <a:cubicBezTo>
                    <a:pt x="17" y="44"/>
                    <a:pt x="17" y="44"/>
                    <a:pt x="17" y="44"/>
                  </a:cubicBezTo>
                  <a:cubicBezTo>
                    <a:pt x="17" y="18"/>
                    <a:pt x="17" y="18"/>
                    <a:pt x="17" y="18"/>
                  </a:cubicBezTo>
                  <a:cubicBezTo>
                    <a:pt x="17" y="16"/>
                    <a:pt x="18" y="15"/>
                    <a:pt x="20" y="15"/>
                  </a:cubicBezTo>
                  <a:cubicBezTo>
                    <a:pt x="38" y="15"/>
                    <a:pt x="38" y="15"/>
                    <a:pt x="38" y="15"/>
                  </a:cubicBezTo>
                  <a:cubicBezTo>
                    <a:pt x="38" y="25"/>
                    <a:pt x="38" y="25"/>
                    <a:pt x="38" y="25"/>
                  </a:cubicBezTo>
                  <a:cubicBezTo>
                    <a:pt x="38" y="26"/>
                    <a:pt x="39" y="27"/>
                    <a:pt x="40" y="27"/>
                  </a:cubicBezTo>
                  <a:cubicBezTo>
                    <a:pt x="51" y="27"/>
                    <a:pt x="51" y="27"/>
                    <a:pt x="51" y="27"/>
                  </a:cubicBezTo>
                  <a:cubicBezTo>
                    <a:pt x="51" y="44"/>
                    <a:pt x="51" y="44"/>
                    <a:pt x="51" y="44"/>
                  </a:cubicBezTo>
                  <a:cubicBezTo>
                    <a:pt x="40" y="44"/>
                    <a:pt x="40" y="44"/>
                    <a:pt x="40" y="44"/>
                  </a:cubicBezTo>
                  <a:cubicBezTo>
                    <a:pt x="39" y="44"/>
                    <a:pt x="38" y="45"/>
                    <a:pt x="38" y="47"/>
                  </a:cubicBezTo>
                  <a:cubicBezTo>
                    <a:pt x="38" y="70"/>
                    <a:pt x="38" y="70"/>
                    <a:pt x="38" y="70"/>
                  </a:cubicBezTo>
                  <a:cubicBezTo>
                    <a:pt x="38" y="71"/>
                    <a:pt x="39" y="72"/>
                    <a:pt x="40" y="72"/>
                  </a:cubicBezTo>
                  <a:cubicBezTo>
                    <a:pt x="66" y="72"/>
                    <a:pt x="66" y="72"/>
                    <a:pt x="66" y="72"/>
                  </a:cubicBezTo>
                  <a:cubicBezTo>
                    <a:pt x="67" y="72"/>
                    <a:pt x="68" y="71"/>
                    <a:pt x="68" y="70"/>
                  </a:cubicBezTo>
                  <a:cubicBezTo>
                    <a:pt x="68" y="47"/>
                    <a:pt x="68" y="47"/>
                    <a:pt x="68" y="47"/>
                  </a:cubicBezTo>
                  <a:cubicBezTo>
                    <a:pt x="68" y="45"/>
                    <a:pt x="67" y="44"/>
                    <a:pt x="66" y="44"/>
                  </a:cubicBezTo>
                  <a:cubicBezTo>
                    <a:pt x="55" y="44"/>
                    <a:pt x="55" y="44"/>
                    <a:pt x="55" y="44"/>
                  </a:cubicBezTo>
                  <a:cubicBezTo>
                    <a:pt x="55" y="27"/>
                    <a:pt x="55" y="27"/>
                    <a:pt x="55" y="27"/>
                  </a:cubicBezTo>
                  <a:cubicBezTo>
                    <a:pt x="66" y="27"/>
                    <a:pt x="66" y="27"/>
                    <a:pt x="66" y="27"/>
                  </a:cubicBezTo>
                  <a:cubicBezTo>
                    <a:pt x="67" y="27"/>
                    <a:pt x="68" y="26"/>
                    <a:pt x="68" y="25"/>
                  </a:cubicBezTo>
                  <a:cubicBezTo>
                    <a:pt x="68" y="15"/>
                    <a:pt x="68" y="15"/>
                    <a:pt x="68" y="15"/>
                  </a:cubicBezTo>
                  <a:cubicBezTo>
                    <a:pt x="86" y="15"/>
                    <a:pt x="86" y="15"/>
                    <a:pt x="86" y="15"/>
                  </a:cubicBezTo>
                  <a:cubicBezTo>
                    <a:pt x="88" y="15"/>
                    <a:pt x="89" y="16"/>
                    <a:pt x="89" y="18"/>
                  </a:cubicBezTo>
                  <a:cubicBezTo>
                    <a:pt x="89" y="44"/>
                    <a:pt x="89" y="44"/>
                    <a:pt x="89" y="44"/>
                  </a:cubicBezTo>
                  <a:cubicBezTo>
                    <a:pt x="78" y="44"/>
                    <a:pt x="78" y="44"/>
                    <a:pt x="78" y="44"/>
                  </a:cubicBezTo>
                  <a:cubicBezTo>
                    <a:pt x="77" y="44"/>
                    <a:pt x="76" y="45"/>
                    <a:pt x="76" y="47"/>
                  </a:cubicBezTo>
                  <a:cubicBezTo>
                    <a:pt x="76" y="70"/>
                    <a:pt x="76" y="70"/>
                    <a:pt x="76" y="70"/>
                  </a:cubicBezTo>
                  <a:cubicBezTo>
                    <a:pt x="76" y="71"/>
                    <a:pt x="77" y="72"/>
                    <a:pt x="78" y="72"/>
                  </a:cubicBezTo>
                  <a:cubicBezTo>
                    <a:pt x="103" y="72"/>
                    <a:pt x="103" y="72"/>
                    <a:pt x="103" y="72"/>
                  </a:cubicBezTo>
                  <a:cubicBezTo>
                    <a:pt x="105" y="72"/>
                    <a:pt x="106" y="71"/>
                    <a:pt x="106" y="70"/>
                  </a:cubicBezTo>
                  <a:cubicBezTo>
                    <a:pt x="106" y="47"/>
                    <a:pt x="106" y="47"/>
                    <a:pt x="106" y="47"/>
                  </a:cubicBezTo>
                  <a:cubicBezTo>
                    <a:pt x="106" y="45"/>
                    <a:pt x="105" y="44"/>
                    <a:pt x="103" y="44"/>
                  </a:cubicBezTo>
                  <a:close/>
                </a:path>
              </a:pathLst>
            </a:custGeom>
            <a:solidFill>
              <a:schemeClr val="bg1">
                <a:lumMod val="95000"/>
              </a:schemeClr>
            </a:solidFill>
            <a:ln>
              <a:noFill/>
            </a:ln>
            <a:extLst/>
          </p:spPr>
          <p:txBody>
            <a:bodyPr vert="horz" wrap="square" lIns="121920" tIns="60960" rIns="121920" bIns="60960" numCol="1" anchor="t" anchorCtr="0" compatLnSpc="1">
              <a:prstTxWarp prst="textNoShape">
                <a:avLst/>
              </a:prstTxWarp>
            </a:bodyPr>
            <a:lstStyle/>
            <a:p>
              <a:endParaRPr lang="zh-CN" altLang="en-US" sz="900" dirty="0">
                <a:solidFill>
                  <a:schemeClr val="bg1"/>
                </a:solidFill>
                <a:latin typeface="Arial" panose="020B0604020202020204" pitchFamily="34" charset="0"/>
                <a:ea typeface="微软雅黑" panose="020B0503020204020204" pitchFamily="34" charset="-122"/>
                <a:cs typeface="Arial" panose="020B0604020202020204" pitchFamily="34" charset="0"/>
              </a:endParaRPr>
            </a:p>
          </p:txBody>
        </p:sp>
        <p:sp>
          <p:nvSpPr>
            <p:cNvPr id="40" name="文本框 39"/>
            <p:cNvSpPr txBox="1"/>
            <p:nvPr/>
          </p:nvSpPr>
          <p:spPr>
            <a:xfrm>
              <a:off x="2302337" y="3065010"/>
              <a:ext cx="1522166" cy="566134"/>
            </a:xfrm>
            <a:prstGeom prst="rect">
              <a:avLst/>
            </a:prstGeom>
            <a:noFill/>
          </p:spPr>
          <p:txBody>
            <a:bodyPr wrap="square" rtlCol="0">
              <a:spAutoFit/>
            </a:bodyPr>
            <a:lstStyle/>
            <a:p>
              <a:pPr algn="ctr">
                <a:lnSpc>
                  <a:spcPct val="120000"/>
                </a:lnSpc>
              </a:pPr>
              <a:r>
                <a:rPr lang="zh-CN" altLang="en-US" sz="900" dirty="0">
                  <a:solidFill>
                    <a:schemeClr val="bg1"/>
                  </a:solidFill>
                  <a:latin typeface="微软雅黑" panose="020B0503020204020204" pitchFamily="34" charset="-122"/>
                  <a:ea typeface="微软雅黑" panose="020B0503020204020204" pitchFamily="34" charset="-122"/>
                  <a:sym typeface="微软雅黑" pitchFamily="34" charset="-122"/>
                </a:rPr>
                <a:t>在此录入上述图表的描述说明</a:t>
              </a:r>
              <a:endParaRPr lang="zh-CN" altLang="en-US" sz="900" baseline="-3000" dirty="0">
                <a:solidFill>
                  <a:schemeClr val="bg1"/>
                </a:solidFill>
                <a:latin typeface="微软雅黑" panose="020B0503020204020204" pitchFamily="34" charset="-122"/>
                <a:ea typeface="微软雅黑" panose="020B0503020204020204" pitchFamily="34" charset="-122"/>
                <a:cs typeface="Arial" panose="020B0604020202020204" pitchFamily="34" charset="0"/>
              </a:endParaRPr>
            </a:p>
          </p:txBody>
        </p:sp>
      </p:grpSp>
      <p:sp>
        <p:nvSpPr>
          <p:cNvPr id="41" name="矩形 40"/>
          <p:cNvSpPr/>
          <p:nvPr/>
        </p:nvSpPr>
        <p:spPr>
          <a:xfrm>
            <a:off x="1855419" y="3326742"/>
            <a:ext cx="754047" cy="253914"/>
          </a:xfrm>
          <a:prstGeom prst="rect">
            <a:avLst/>
          </a:prstGeom>
        </p:spPr>
        <p:txBody>
          <a:bodyPr wrap="none" lIns="68577" tIns="34289" rIns="68577" bIns="34289">
            <a:spAutoFit/>
          </a:bodyPr>
          <a:lstStyle/>
          <a:p>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42" name="矩形 47"/>
          <p:cNvSpPr>
            <a:spLocks noChangeArrowheads="1"/>
          </p:cNvSpPr>
          <p:nvPr/>
        </p:nvSpPr>
        <p:spPr bwMode="auto">
          <a:xfrm>
            <a:off x="1378023" y="3613912"/>
            <a:ext cx="1862734" cy="567846"/>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7" tIns="34289" rIns="68577" bIns="34289">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在此录入上述图表的描述说明，在此录入上述图表的描述说明，在此录入上述图表的描述说明。</a:t>
            </a:r>
          </a:p>
        </p:txBody>
      </p:sp>
      <p:sp>
        <p:nvSpPr>
          <p:cNvPr id="43" name="矩形 42"/>
          <p:cNvSpPr/>
          <p:nvPr/>
        </p:nvSpPr>
        <p:spPr>
          <a:xfrm>
            <a:off x="4096260" y="3326742"/>
            <a:ext cx="754047" cy="253914"/>
          </a:xfrm>
          <a:prstGeom prst="rect">
            <a:avLst/>
          </a:prstGeom>
        </p:spPr>
        <p:txBody>
          <a:bodyPr wrap="none" lIns="68577" tIns="34289" rIns="68577" bIns="34289">
            <a:spAutoFit/>
          </a:bodyPr>
          <a:lstStyle/>
          <a:p>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44" name="矩形 47"/>
          <p:cNvSpPr>
            <a:spLocks noChangeArrowheads="1"/>
          </p:cNvSpPr>
          <p:nvPr/>
        </p:nvSpPr>
        <p:spPr bwMode="auto">
          <a:xfrm>
            <a:off x="3618864" y="3613912"/>
            <a:ext cx="1862734" cy="567846"/>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7" tIns="34289" rIns="68577" bIns="34289">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在此录入上述图表的描述说明，在此录入上述图表的描述说明，在此录入上述图表的描述说明。</a:t>
            </a:r>
          </a:p>
        </p:txBody>
      </p:sp>
      <p:sp>
        <p:nvSpPr>
          <p:cNvPr id="45" name="矩形 44"/>
          <p:cNvSpPr/>
          <p:nvPr/>
        </p:nvSpPr>
        <p:spPr>
          <a:xfrm>
            <a:off x="6448254" y="3326742"/>
            <a:ext cx="754047" cy="253914"/>
          </a:xfrm>
          <a:prstGeom prst="rect">
            <a:avLst/>
          </a:prstGeom>
        </p:spPr>
        <p:txBody>
          <a:bodyPr wrap="none" lIns="68577" tIns="34289" rIns="68577" bIns="34289">
            <a:spAutoFit/>
          </a:bodyPr>
          <a:lstStyle/>
          <a:p>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46" name="矩形 47"/>
          <p:cNvSpPr>
            <a:spLocks noChangeArrowheads="1"/>
          </p:cNvSpPr>
          <p:nvPr/>
        </p:nvSpPr>
        <p:spPr bwMode="auto">
          <a:xfrm>
            <a:off x="5970858" y="3613912"/>
            <a:ext cx="1862734" cy="567846"/>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7" tIns="34289" rIns="68577" bIns="34289">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gn="ctr">
              <a:lnSpc>
                <a:spcPct val="120000"/>
              </a:lnSpc>
              <a:spcBef>
                <a:spcPct val="0"/>
              </a:spcBef>
              <a:buNone/>
            </a:pPr>
            <a:r>
              <a:rPr lang="zh-CN" altLang="en-US" sz="900" dirty="0">
                <a:solidFill>
                  <a:schemeClr val="tx1">
                    <a:lumMod val="50000"/>
                    <a:lumOff val="50000"/>
                  </a:schemeClr>
                </a:solidFill>
                <a:sym typeface="微软雅黑" pitchFamily="34" charset="-122"/>
              </a:rPr>
              <a:t>在此录入上述图表的描述说明，在此录入上述图表的描述说明，在此录入上述图表的描述说明。</a:t>
            </a:r>
          </a:p>
        </p:txBody>
      </p:sp>
    </p:spTree>
    <p:extLst>
      <p:ext uri="{BB962C8B-B14F-4D97-AF65-F5344CB8AC3E}">
        <p14:creationId xmlns="" xmlns:p14="http://schemas.microsoft.com/office/powerpoint/2010/main" val="3567872497"/>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nodeType="after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p:cTn id="7" dur="350" fill="hold"/>
                                        <p:tgtEl>
                                          <p:spTgt spid="4"/>
                                        </p:tgtEl>
                                        <p:attrNameLst>
                                          <p:attrName>ppt_w</p:attrName>
                                        </p:attrNameLst>
                                      </p:cBhvr>
                                      <p:tavLst>
                                        <p:tav tm="0">
                                          <p:val>
                                            <p:fltVal val="0"/>
                                          </p:val>
                                        </p:tav>
                                        <p:tav tm="100000">
                                          <p:val>
                                            <p:strVal val="#ppt_w"/>
                                          </p:val>
                                        </p:tav>
                                      </p:tavLst>
                                    </p:anim>
                                    <p:anim calcmode="lin" valueType="num">
                                      <p:cBhvr>
                                        <p:cTn id="8" dur="350" fill="hold"/>
                                        <p:tgtEl>
                                          <p:spTgt spid="4"/>
                                        </p:tgtEl>
                                        <p:attrNameLst>
                                          <p:attrName>ppt_h</p:attrName>
                                        </p:attrNameLst>
                                      </p:cBhvr>
                                      <p:tavLst>
                                        <p:tav tm="0">
                                          <p:val>
                                            <p:fltVal val="0"/>
                                          </p:val>
                                        </p:tav>
                                        <p:tav tm="100000">
                                          <p:val>
                                            <p:strVal val="#ppt_h"/>
                                          </p:val>
                                        </p:tav>
                                      </p:tavLst>
                                    </p:anim>
                                    <p:animEffect transition="in" filter="fade">
                                      <p:cBhvr>
                                        <p:cTn id="9" dur="350"/>
                                        <p:tgtEl>
                                          <p:spTgt spid="4"/>
                                        </p:tgtEl>
                                      </p:cBhvr>
                                    </p:animEffect>
                                  </p:childTnLst>
                                </p:cTn>
                              </p:par>
                              <p:par>
                                <p:cTn id="10" presetID="22" presetClass="entr" presetSubtype="8" fill="hold" nodeType="withEffect">
                                  <p:stCondLst>
                                    <p:cond delay="500"/>
                                  </p:stCondLst>
                                  <p:childTnLst>
                                    <p:set>
                                      <p:cBhvr>
                                        <p:cTn id="11" dur="1" fill="hold">
                                          <p:stCondLst>
                                            <p:cond delay="0"/>
                                          </p:stCondLst>
                                        </p:cTn>
                                        <p:tgtEl>
                                          <p:spTgt spid="27"/>
                                        </p:tgtEl>
                                        <p:attrNameLst>
                                          <p:attrName>style.visibility</p:attrName>
                                        </p:attrNameLst>
                                      </p:cBhvr>
                                      <p:to>
                                        <p:strVal val="visible"/>
                                      </p:to>
                                    </p:set>
                                    <p:animEffect transition="in" filter="wipe(left)">
                                      <p:cBhvr>
                                        <p:cTn id="12" dur="350"/>
                                        <p:tgtEl>
                                          <p:spTgt spid="27"/>
                                        </p:tgtEl>
                                      </p:cBhvr>
                                    </p:animEffect>
                                  </p:childTnLst>
                                </p:cTn>
                              </p:par>
                              <p:par>
                                <p:cTn id="13" presetID="53" presetClass="entr" presetSubtype="16" fill="hold" nodeType="withEffect">
                                  <p:stCondLst>
                                    <p:cond delay="1000"/>
                                  </p:stCondLst>
                                  <p:childTnLst>
                                    <p:set>
                                      <p:cBhvr>
                                        <p:cTn id="14" dur="1" fill="hold">
                                          <p:stCondLst>
                                            <p:cond delay="0"/>
                                          </p:stCondLst>
                                        </p:cTn>
                                        <p:tgtEl>
                                          <p:spTgt spid="2"/>
                                        </p:tgtEl>
                                        <p:attrNameLst>
                                          <p:attrName>style.visibility</p:attrName>
                                        </p:attrNameLst>
                                      </p:cBhvr>
                                      <p:to>
                                        <p:strVal val="visible"/>
                                      </p:to>
                                    </p:set>
                                    <p:anim calcmode="lin" valueType="num">
                                      <p:cBhvr>
                                        <p:cTn id="15" dur="350" fill="hold"/>
                                        <p:tgtEl>
                                          <p:spTgt spid="2"/>
                                        </p:tgtEl>
                                        <p:attrNameLst>
                                          <p:attrName>ppt_w</p:attrName>
                                        </p:attrNameLst>
                                      </p:cBhvr>
                                      <p:tavLst>
                                        <p:tav tm="0">
                                          <p:val>
                                            <p:fltVal val="0"/>
                                          </p:val>
                                        </p:tav>
                                        <p:tav tm="100000">
                                          <p:val>
                                            <p:strVal val="#ppt_w"/>
                                          </p:val>
                                        </p:tav>
                                      </p:tavLst>
                                    </p:anim>
                                    <p:anim calcmode="lin" valueType="num">
                                      <p:cBhvr>
                                        <p:cTn id="16" dur="350" fill="hold"/>
                                        <p:tgtEl>
                                          <p:spTgt spid="2"/>
                                        </p:tgtEl>
                                        <p:attrNameLst>
                                          <p:attrName>ppt_h</p:attrName>
                                        </p:attrNameLst>
                                      </p:cBhvr>
                                      <p:tavLst>
                                        <p:tav tm="0">
                                          <p:val>
                                            <p:fltVal val="0"/>
                                          </p:val>
                                        </p:tav>
                                        <p:tav tm="100000">
                                          <p:val>
                                            <p:strVal val="#ppt_h"/>
                                          </p:val>
                                        </p:tav>
                                      </p:tavLst>
                                    </p:anim>
                                    <p:animEffect transition="in" filter="fade">
                                      <p:cBhvr>
                                        <p:cTn id="17" dur="350"/>
                                        <p:tgtEl>
                                          <p:spTgt spid="2"/>
                                        </p:tgtEl>
                                      </p:cBhvr>
                                    </p:animEffect>
                                  </p:childTnLst>
                                </p:cTn>
                              </p:par>
                              <p:par>
                                <p:cTn id="18" presetID="22" presetClass="entr" presetSubtype="8" fill="hold" nodeType="withEffect">
                                  <p:stCondLst>
                                    <p:cond delay="1500"/>
                                  </p:stCondLst>
                                  <p:childTnLst>
                                    <p:set>
                                      <p:cBhvr>
                                        <p:cTn id="19" dur="1" fill="hold">
                                          <p:stCondLst>
                                            <p:cond delay="0"/>
                                          </p:stCondLst>
                                        </p:cTn>
                                        <p:tgtEl>
                                          <p:spTgt spid="28"/>
                                        </p:tgtEl>
                                        <p:attrNameLst>
                                          <p:attrName>style.visibility</p:attrName>
                                        </p:attrNameLst>
                                      </p:cBhvr>
                                      <p:to>
                                        <p:strVal val="visible"/>
                                      </p:to>
                                    </p:set>
                                    <p:animEffect transition="in" filter="wipe(left)">
                                      <p:cBhvr>
                                        <p:cTn id="20" dur="350"/>
                                        <p:tgtEl>
                                          <p:spTgt spid="28"/>
                                        </p:tgtEl>
                                      </p:cBhvr>
                                    </p:animEffect>
                                  </p:childTnLst>
                                </p:cTn>
                              </p:par>
                              <p:par>
                                <p:cTn id="21" presetID="53" presetClass="entr" presetSubtype="16" fill="hold" nodeType="withEffect">
                                  <p:stCondLst>
                                    <p:cond delay="2000"/>
                                  </p:stCondLst>
                                  <p:childTnLst>
                                    <p:set>
                                      <p:cBhvr>
                                        <p:cTn id="22" dur="1" fill="hold">
                                          <p:stCondLst>
                                            <p:cond delay="0"/>
                                          </p:stCondLst>
                                        </p:cTn>
                                        <p:tgtEl>
                                          <p:spTgt spid="3"/>
                                        </p:tgtEl>
                                        <p:attrNameLst>
                                          <p:attrName>style.visibility</p:attrName>
                                        </p:attrNameLst>
                                      </p:cBhvr>
                                      <p:to>
                                        <p:strVal val="visible"/>
                                      </p:to>
                                    </p:set>
                                    <p:anim calcmode="lin" valueType="num">
                                      <p:cBhvr>
                                        <p:cTn id="23" dur="350" fill="hold"/>
                                        <p:tgtEl>
                                          <p:spTgt spid="3"/>
                                        </p:tgtEl>
                                        <p:attrNameLst>
                                          <p:attrName>ppt_w</p:attrName>
                                        </p:attrNameLst>
                                      </p:cBhvr>
                                      <p:tavLst>
                                        <p:tav tm="0">
                                          <p:val>
                                            <p:fltVal val="0"/>
                                          </p:val>
                                        </p:tav>
                                        <p:tav tm="100000">
                                          <p:val>
                                            <p:strVal val="#ppt_w"/>
                                          </p:val>
                                        </p:tav>
                                      </p:tavLst>
                                    </p:anim>
                                    <p:anim calcmode="lin" valueType="num">
                                      <p:cBhvr>
                                        <p:cTn id="24" dur="350" fill="hold"/>
                                        <p:tgtEl>
                                          <p:spTgt spid="3"/>
                                        </p:tgtEl>
                                        <p:attrNameLst>
                                          <p:attrName>ppt_h</p:attrName>
                                        </p:attrNameLst>
                                      </p:cBhvr>
                                      <p:tavLst>
                                        <p:tav tm="0">
                                          <p:val>
                                            <p:fltVal val="0"/>
                                          </p:val>
                                        </p:tav>
                                        <p:tav tm="100000">
                                          <p:val>
                                            <p:strVal val="#ppt_h"/>
                                          </p:val>
                                        </p:tav>
                                      </p:tavLst>
                                    </p:anim>
                                    <p:animEffect transition="in" filter="fade">
                                      <p:cBhvr>
                                        <p:cTn id="25" dur="350"/>
                                        <p:tgtEl>
                                          <p:spTgt spid="3"/>
                                        </p:tgtEl>
                                      </p:cBhvr>
                                    </p:animEffect>
                                  </p:childTnLst>
                                </p:cTn>
                              </p:par>
                            </p:childTnLst>
                          </p:cTn>
                        </p:par>
                        <p:par>
                          <p:cTn id="26" fill="hold">
                            <p:stCondLst>
                              <p:cond delay="2350"/>
                            </p:stCondLst>
                            <p:childTnLst>
                              <p:par>
                                <p:cTn id="27" presetID="42" presetClass="entr" presetSubtype="0" fill="hold" grpId="0" nodeType="afterEffect">
                                  <p:stCondLst>
                                    <p:cond delay="0"/>
                                  </p:stCondLst>
                                  <p:childTnLst>
                                    <p:set>
                                      <p:cBhvr>
                                        <p:cTn id="28" dur="1" fill="hold">
                                          <p:stCondLst>
                                            <p:cond delay="0"/>
                                          </p:stCondLst>
                                        </p:cTn>
                                        <p:tgtEl>
                                          <p:spTgt spid="41"/>
                                        </p:tgtEl>
                                        <p:attrNameLst>
                                          <p:attrName>style.visibility</p:attrName>
                                        </p:attrNameLst>
                                      </p:cBhvr>
                                      <p:to>
                                        <p:strVal val="visible"/>
                                      </p:to>
                                    </p:set>
                                    <p:animEffect transition="in" filter="fade">
                                      <p:cBhvr>
                                        <p:cTn id="29" dur="750"/>
                                        <p:tgtEl>
                                          <p:spTgt spid="41"/>
                                        </p:tgtEl>
                                      </p:cBhvr>
                                    </p:animEffect>
                                    <p:anim calcmode="lin" valueType="num">
                                      <p:cBhvr>
                                        <p:cTn id="30" dur="750" fill="hold"/>
                                        <p:tgtEl>
                                          <p:spTgt spid="41"/>
                                        </p:tgtEl>
                                        <p:attrNameLst>
                                          <p:attrName>ppt_x</p:attrName>
                                        </p:attrNameLst>
                                      </p:cBhvr>
                                      <p:tavLst>
                                        <p:tav tm="0">
                                          <p:val>
                                            <p:strVal val="#ppt_x"/>
                                          </p:val>
                                        </p:tav>
                                        <p:tav tm="100000">
                                          <p:val>
                                            <p:strVal val="#ppt_x"/>
                                          </p:val>
                                        </p:tav>
                                      </p:tavLst>
                                    </p:anim>
                                    <p:anim calcmode="lin" valueType="num">
                                      <p:cBhvr>
                                        <p:cTn id="31" dur="750" fill="hold"/>
                                        <p:tgtEl>
                                          <p:spTgt spid="41"/>
                                        </p:tgtEl>
                                        <p:attrNameLst>
                                          <p:attrName>ppt_y</p:attrName>
                                        </p:attrNameLst>
                                      </p:cBhvr>
                                      <p:tavLst>
                                        <p:tav tm="0">
                                          <p:val>
                                            <p:strVal val="#ppt_y+.1"/>
                                          </p:val>
                                        </p:tav>
                                        <p:tav tm="100000">
                                          <p:val>
                                            <p:strVal val="#ppt_y"/>
                                          </p:val>
                                        </p:tav>
                                      </p:tavLst>
                                    </p:anim>
                                  </p:childTnLst>
                                </p:cTn>
                              </p:par>
                              <p:par>
                                <p:cTn id="32" presetID="42" presetClass="entr" presetSubtype="0" fill="hold" grpId="0" nodeType="withEffect">
                                  <p:stCondLst>
                                    <p:cond delay="0"/>
                                  </p:stCondLst>
                                  <p:childTnLst>
                                    <p:set>
                                      <p:cBhvr>
                                        <p:cTn id="33" dur="1" fill="hold">
                                          <p:stCondLst>
                                            <p:cond delay="0"/>
                                          </p:stCondLst>
                                        </p:cTn>
                                        <p:tgtEl>
                                          <p:spTgt spid="42"/>
                                        </p:tgtEl>
                                        <p:attrNameLst>
                                          <p:attrName>style.visibility</p:attrName>
                                        </p:attrNameLst>
                                      </p:cBhvr>
                                      <p:to>
                                        <p:strVal val="visible"/>
                                      </p:to>
                                    </p:set>
                                    <p:animEffect transition="in" filter="fade">
                                      <p:cBhvr>
                                        <p:cTn id="34" dur="750"/>
                                        <p:tgtEl>
                                          <p:spTgt spid="42"/>
                                        </p:tgtEl>
                                      </p:cBhvr>
                                    </p:animEffect>
                                    <p:anim calcmode="lin" valueType="num">
                                      <p:cBhvr>
                                        <p:cTn id="35" dur="750" fill="hold"/>
                                        <p:tgtEl>
                                          <p:spTgt spid="42"/>
                                        </p:tgtEl>
                                        <p:attrNameLst>
                                          <p:attrName>ppt_x</p:attrName>
                                        </p:attrNameLst>
                                      </p:cBhvr>
                                      <p:tavLst>
                                        <p:tav tm="0">
                                          <p:val>
                                            <p:strVal val="#ppt_x"/>
                                          </p:val>
                                        </p:tav>
                                        <p:tav tm="100000">
                                          <p:val>
                                            <p:strVal val="#ppt_x"/>
                                          </p:val>
                                        </p:tav>
                                      </p:tavLst>
                                    </p:anim>
                                    <p:anim calcmode="lin" valueType="num">
                                      <p:cBhvr>
                                        <p:cTn id="36" dur="750" fill="hold"/>
                                        <p:tgtEl>
                                          <p:spTgt spid="42"/>
                                        </p:tgtEl>
                                        <p:attrNameLst>
                                          <p:attrName>ppt_y</p:attrName>
                                        </p:attrNameLst>
                                      </p:cBhvr>
                                      <p:tavLst>
                                        <p:tav tm="0">
                                          <p:val>
                                            <p:strVal val="#ppt_y+.1"/>
                                          </p:val>
                                        </p:tav>
                                        <p:tav tm="100000">
                                          <p:val>
                                            <p:strVal val="#ppt_y"/>
                                          </p:val>
                                        </p:tav>
                                      </p:tavLst>
                                    </p:anim>
                                  </p:childTnLst>
                                </p:cTn>
                              </p:par>
                            </p:childTnLst>
                          </p:cTn>
                        </p:par>
                        <p:par>
                          <p:cTn id="37" fill="hold">
                            <p:stCondLst>
                              <p:cond delay="3100"/>
                            </p:stCondLst>
                            <p:childTnLst>
                              <p:par>
                                <p:cTn id="38" presetID="42" presetClass="entr" presetSubtype="0" fill="hold" grpId="0" nodeType="afterEffect">
                                  <p:stCondLst>
                                    <p:cond delay="0"/>
                                  </p:stCondLst>
                                  <p:childTnLst>
                                    <p:set>
                                      <p:cBhvr>
                                        <p:cTn id="39" dur="1" fill="hold">
                                          <p:stCondLst>
                                            <p:cond delay="0"/>
                                          </p:stCondLst>
                                        </p:cTn>
                                        <p:tgtEl>
                                          <p:spTgt spid="43"/>
                                        </p:tgtEl>
                                        <p:attrNameLst>
                                          <p:attrName>style.visibility</p:attrName>
                                        </p:attrNameLst>
                                      </p:cBhvr>
                                      <p:to>
                                        <p:strVal val="visible"/>
                                      </p:to>
                                    </p:set>
                                    <p:animEffect transition="in" filter="fade">
                                      <p:cBhvr>
                                        <p:cTn id="40" dur="750"/>
                                        <p:tgtEl>
                                          <p:spTgt spid="43"/>
                                        </p:tgtEl>
                                      </p:cBhvr>
                                    </p:animEffect>
                                    <p:anim calcmode="lin" valueType="num">
                                      <p:cBhvr>
                                        <p:cTn id="41" dur="750" fill="hold"/>
                                        <p:tgtEl>
                                          <p:spTgt spid="43"/>
                                        </p:tgtEl>
                                        <p:attrNameLst>
                                          <p:attrName>ppt_x</p:attrName>
                                        </p:attrNameLst>
                                      </p:cBhvr>
                                      <p:tavLst>
                                        <p:tav tm="0">
                                          <p:val>
                                            <p:strVal val="#ppt_x"/>
                                          </p:val>
                                        </p:tav>
                                        <p:tav tm="100000">
                                          <p:val>
                                            <p:strVal val="#ppt_x"/>
                                          </p:val>
                                        </p:tav>
                                      </p:tavLst>
                                    </p:anim>
                                    <p:anim calcmode="lin" valueType="num">
                                      <p:cBhvr>
                                        <p:cTn id="42" dur="750" fill="hold"/>
                                        <p:tgtEl>
                                          <p:spTgt spid="43"/>
                                        </p:tgtEl>
                                        <p:attrNameLst>
                                          <p:attrName>ppt_y</p:attrName>
                                        </p:attrNameLst>
                                      </p:cBhvr>
                                      <p:tavLst>
                                        <p:tav tm="0">
                                          <p:val>
                                            <p:strVal val="#ppt_y+.1"/>
                                          </p:val>
                                        </p:tav>
                                        <p:tav tm="100000">
                                          <p:val>
                                            <p:strVal val="#ppt_y"/>
                                          </p:val>
                                        </p:tav>
                                      </p:tavLst>
                                    </p:anim>
                                  </p:childTnLst>
                                </p:cTn>
                              </p:par>
                              <p:par>
                                <p:cTn id="43" presetID="42" presetClass="entr" presetSubtype="0" fill="hold" grpId="0" nodeType="withEffect">
                                  <p:stCondLst>
                                    <p:cond delay="0"/>
                                  </p:stCondLst>
                                  <p:childTnLst>
                                    <p:set>
                                      <p:cBhvr>
                                        <p:cTn id="44" dur="1" fill="hold">
                                          <p:stCondLst>
                                            <p:cond delay="0"/>
                                          </p:stCondLst>
                                        </p:cTn>
                                        <p:tgtEl>
                                          <p:spTgt spid="44"/>
                                        </p:tgtEl>
                                        <p:attrNameLst>
                                          <p:attrName>style.visibility</p:attrName>
                                        </p:attrNameLst>
                                      </p:cBhvr>
                                      <p:to>
                                        <p:strVal val="visible"/>
                                      </p:to>
                                    </p:set>
                                    <p:animEffect transition="in" filter="fade">
                                      <p:cBhvr>
                                        <p:cTn id="45" dur="750"/>
                                        <p:tgtEl>
                                          <p:spTgt spid="44"/>
                                        </p:tgtEl>
                                      </p:cBhvr>
                                    </p:animEffect>
                                    <p:anim calcmode="lin" valueType="num">
                                      <p:cBhvr>
                                        <p:cTn id="46" dur="750" fill="hold"/>
                                        <p:tgtEl>
                                          <p:spTgt spid="44"/>
                                        </p:tgtEl>
                                        <p:attrNameLst>
                                          <p:attrName>ppt_x</p:attrName>
                                        </p:attrNameLst>
                                      </p:cBhvr>
                                      <p:tavLst>
                                        <p:tav tm="0">
                                          <p:val>
                                            <p:strVal val="#ppt_x"/>
                                          </p:val>
                                        </p:tav>
                                        <p:tav tm="100000">
                                          <p:val>
                                            <p:strVal val="#ppt_x"/>
                                          </p:val>
                                        </p:tav>
                                      </p:tavLst>
                                    </p:anim>
                                    <p:anim calcmode="lin" valueType="num">
                                      <p:cBhvr>
                                        <p:cTn id="47" dur="750" fill="hold"/>
                                        <p:tgtEl>
                                          <p:spTgt spid="44"/>
                                        </p:tgtEl>
                                        <p:attrNameLst>
                                          <p:attrName>ppt_y</p:attrName>
                                        </p:attrNameLst>
                                      </p:cBhvr>
                                      <p:tavLst>
                                        <p:tav tm="0">
                                          <p:val>
                                            <p:strVal val="#ppt_y+.1"/>
                                          </p:val>
                                        </p:tav>
                                        <p:tav tm="100000">
                                          <p:val>
                                            <p:strVal val="#ppt_y"/>
                                          </p:val>
                                        </p:tav>
                                      </p:tavLst>
                                    </p:anim>
                                  </p:childTnLst>
                                </p:cTn>
                              </p:par>
                            </p:childTnLst>
                          </p:cTn>
                        </p:par>
                        <p:par>
                          <p:cTn id="48" fill="hold">
                            <p:stCondLst>
                              <p:cond delay="3850"/>
                            </p:stCondLst>
                            <p:childTnLst>
                              <p:par>
                                <p:cTn id="49" presetID="42" presetClass="entr" presetSubtype="0" fill="hold" grpId="0" nodeType="afterEffect">
                                  <p:stCondLst>
                                    <p:cond delay="0"/>
                                  </p:stCondLst>
                                  <p:childTnLst>
                                    <p:set>
                                      <p:cBhvr>
                                        <p:cTn id="50" dur="1" fill="hold">
                                          <p:stCondLst>
                                            <p:cond delay="0"/>
                                          </p:stCondLst>
                                        </p:cTn>
                                        <p:tgtEl>
                                          <p:spTgt spid="45"/>
                                        </p:tgtEl>
                                        <p:attrNameLst>
                                          <p:attrName>style.visibility</p:attrName>
                                        </p:attrNameLst>
                                      </p:cBhvr>
                                      <p:to>
                                        <p:strVal val="visible"/>
                                      </p:to>
                                    </p:set>
                                    <p:animEffect transition="in" filter="fade">
                                      <p:cBhvr>
                                        <p:cTn id="51" dur="750"/>
                                        <p:tgtEl>
                                          <p:spTgt spid="45"/>
                                        </p:tgtEl>
                                      </p:cBhvr>
                                    </p:animEffect>
                                    <p:anim calcmode="lin" valueType="num">
                                      <p:cBhvr>
                                        <p:cTn id="52" dur="750" fill="hold"/>
                                        <p:tgtEl>
                                          <p:spTgt spid="45"/>
                                        </p:tgtEl>
                                        <p:attrNameLst>
                                          <p:attrName>ppt_x</p:attrName>
                                        </p:attrNameLst>
                                      </p:cBhvr>
                                      <p:tavLst>
                                        <p:tav tm="0">
                                          <p:val>
                                            <p:strVal val="#ppt_x"/>
                                          </p:val>
                                        </p:tav>
                                        <p:tav tm="100000">
                                          <p:val>
                                            <p:strVal val="#ppt_x"/>
                                          </p:val>
                                        </p:tav>
                                      </p:tavLst>
                                    </p:anim>
                                    <p:anim calcmode="lin" valueType="num">
                                      <p:cBhvr>
                                        <p:cTn id="53" dur="750" fill="hold"/>
                                        <p:tgtEl>
                                          <p:spTgt spid="45"/>
                                        </p:tgtEl>
                                        <p:attrNameLst>
                                          <p:attrName>ppt_y</p:attrName>
                                        </p:attrNameLst>
                                      </p:cBhvr>
                                      <p:tavLst>
                                        <p:tav tm="0">
                                          <p:val>
                                            <p:strVal val="#ppt_y+.1"/>
                                          </p:val>
                                        </p:tav>
                                        <p:tav tm="100000">
                                          <p:val>
                                            <p:strVal val="#ppt_y"/>
                                          </p:val>
                                        </p:tav>
                                      </p:tavLst>
                                    </p:anim>
                                  </p:childTnLst>
                                </p:cTn>
                              </p:par>
                              <p:par>
                                <p:cTn id="54" presetID="42" presetClass="entr" presetSubtype="0" fill="hold" grpId="0" nodeType="withEffect">
                                  <p:stCondLst>
                                    <p:cond delay="0"/>
                                  </p:stCondLst>
                                  <p:childTnLst>
                                    <p:set>
                                      <p:cBhvr>
                                        <p:cTn id="55" dur="1" fill="hold">
                                          <p:stCondLst>
                                            <p:cond delay="0"/>
                                          </p:stCondLst>
                                        </p:cTn>
                                        <p:tgtEl>
                                          <p:spTgt spid="46"/>
                                        </p:tgtEl>
                                        <p:attrNameLst>
                                          <p:attrName>style.visibility</p:attrName>
                                        </p:attrNameLst>
                                      </p:cBhvr>
                                      <p:to>
                                        <p:strVal val="visible"/>
                                      </p:to>
                                    </p:set>
                                    <p:animEffect transition="in" filter="fade">
                                      <p:cBhvr>
                                        <p:cTn id="56" dur="750"/>
                                        <p:tgtEl>
                                          <p:spTgt spid="46"/>
                                        </p:tgtEl>
                                      </p:cBhvr>
                                    </p:animEffect>
                                    <p:anim calcmode="lin" valueType="num">
                                      <p:cBhvr>
                                        <p:cTn id="57" dur="750" fill="hold"/>
                                        <p:tgtEl>
                                          <p:spTgt spid="46"/>
                                        </p:tgtEl>
                                        <p:attrNameLst>
                                          <p:attrName>ppt_x</p:attrName>
                                        </p:attrNameLst>
                                      </p:cBhvr>
                                      <p:tavLst>
                                        <p:tav tm="0">
                                          <p:val>
                                            <p:strVal val="#ppt_x"/>
                                          </p:val>
                                        </p:tav>
                                        <p:tav tm="100000">
                                          <p:val>
                                            <p:strVal val="#ppt_x"/>
                                          </p:val>
                                        </p:tav>
                                      </p:tavLst>
                                    </p:anim>
                                    <p:anim calcmode="lin" valueType="num">
                                      <p:cBhvr>
                                        <p:cTn id="58" dur="750" fill="hold"/>
                                        <p:tgtEl>
                                          <p:spTgt spid="46"/>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1" grpId="0"/>
      <p:bldP spid="42" grpId="0"/>
      <p:bldP spid="43" grpId="0"/>
      <p:bldP spid="44" grpId="0"/>
      <p:bldP spid="45" grpId="0"/>
      <p:bldP spid="46" grpId="0"/>
    </p:bld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5"/>
          <p:cNvGrpSpPr/>
          <p:nvPr/>
        </p:nvGrpSpPr>
        <p:grpSpPr>
          <a:xfrm>
            <a:off x="1113386" y="2420624"/>
            <a:ext cx="2964657" cy="331338"/>
            <a:chOff x="1173162" y="3209924"/>
            <a:chExt cx="3952876" cy="441648"/>
          </a:xfrm>
        </p:grpSpPr>
        <p:sp>
          <p:nvSpPr>
            <p:cNvPr id="3" name="圆角矩形 2"/>
            <p:cNvSpPr/>
            <p:nvPr/>
          </p:nvSpPr>
          <p:spPr>
            <a:xfrm>
              <a:off x="2178050" y="3209924"/>
              <a:ext cx="1952625" cy="428625"/>
            </a:xfrm>
            <a:prstGeom prst="roundRect">
              <a:avLst>
                <a:gd name="adj" fmla="val 50000"/>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4" name="圆角矩形 3"/>
            <p:cNvSpPr/>
            <p:nvPr/>
          </p:nvSpPr>
          <p:spPr>
            <a:xfrm>
              <a:off x="1173162" y="3209924"/>
              <a:ext cx="823913" cy="428625"/>
            </a:xfrm>
            <a:prstGeom prst="roundRect">
              <a:avLst>
                <a:gd name="adj" fmla="val 5000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5" name="圆角矩形 4"/>
            <p:cNvSpPr/>
            <p:nvPr/>
          </p:nvSpPr>
          <p:spPr>
            <a:xfrm>
              <a:off x="4302125" y="3222947"/>
              <a:ext cx="823913" cy="428625"/>
            </a:xfrm>
            <a:prstGeom prst="roundRect">
              <a:avLst>
                <a:gd name="adj" fmla="val 5000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35" name="文本框 34"/>
            <p:cNvSpPr txBox="1"/>
            <p:nvPr/>
          </p:nvSpPr>
          <p:spPr>
            <a:xfrm>
              <a:off x="2330342" y="3254958"/>
              <a:ext cx="1648044" cy="369218"/>
            </a:xfrm>
            <a:prstGeom prst="rect">
              <a:avLst/>
            </a:prstGeom>
            <a:noFill/>
          </p:spPr>
          <p:txBody>
            <a:bodyPr wrap="square" rtlCol="0">
              <a:spAutoFit/>
            </a:bodyPr>
            <a:lstStyle/>
            <a:p>
              <a:r>
                <a:rPr lang="zh-CN" altLang="en-US" sz="1200" dirty="0" smtClean="0">
                  <a:solidFill>
                    <a:schemeClr val="bg1">
                      <a:lumMod val="95000"/>
                    </a:schemeClr>
                  </a:solidFill>
                  <a:latin typeface="微软雅黑" pitchFamily="34" charset="-122"/>
                  <a:ea typeface="微软雅黑" pitchFamily="34" charset="-122"/>
                </a:rPr>
                <a:t>添加标题</a:t>
              </a:r>
              <a:endParaRPr lang="en-US" altLang="zh-CN" sz="1200" dirty="0">
                <a:solidFill>
                  <a:schemeClr val="bg1">
                    <a:lumMod val="95000"/>
                  </a:schemeClr>
                </a:solidFill>
                <a:latin typeface="微软雅黑" pitchFamily="34" charset="-122"/>
                <a:ea typeface="微软雅黑" pitchFamily="34" charset="-122"/>
              </a:endParaRPr>
            </a:p>
          </p:txBody>
        </p:sp>
        <p:sp>
          <p:nvSpPr>
            <p:cNvPr id="38" name="文本框 37"/>
            <p:cNvSpPr txBox="1"/>
            <p:nvPr/>
          </p:nvSpPr>
          <p:spPr>
            <a:xfrm>
              <a:off x="4302125" y="3253037"/>
              <a:ext cx="823913" cy="369218"/>
            </a:xfrm>
            <a:prstGeom prst="rect">
              <a:avLst/>
            </a:prstGeom>
            <a:noFill/>
          </p:spPr>
          <p:txBody>
            <a:bodyPr wrap="square" rtlCol="0">
              <a:spAutoFit/>
            </a:bodyPr>
            <a:lstStyle/>
            <a:p>
              <a:pPr algn="ctr">
                <a:lnSpc>
                  <a:spcPct val="120000"/>
                </a:lnSpc>
              </a:pPr>
              <a:r>
                <a:rPr lang="en-US" altLang="zh-CN" sz="1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rPr>
                <a:t>60%</a:t>
              </a:r>
              <a:endParaRPr lang="zh-CN" altLang="en-US" sz="1000" baseline="-3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42" name="文本框 41"/>
            <p:cNvSpPr txBox="1"/>
            <p:nvPr/>
          </p:nvSpPr>
          <p:spPr>
            <a:xfrm>
              <a:off x="1173162" y="3240011"/>
              <a:ext cx="823913" cy="369218"/>
            </a:xfrm>
            <a:prstGeom prst="rect">
              <a:avLst/>
            </a:prstGeom>
            <a:noFill/>
          </p:spPr>
          <p:txBody>
            <a:bodyPr wrap="square" rtlCol="0">
              <a:spAutoFit/>
            </a:bodyPr>
            <a:lstStyle/>
            <a:p>
              <a:pPr algn="ctr">
                <a:lnSpc>
                  <a:spcPct val="120000"/>
                </a:lnSpc>
              </a:pPr>
              <a:r>
                <a:rPr lang="en-US" altLang="zh-CN" sz="1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rPr>
                <a:t>40%</a:t>
              </a:r>
              <a:endParaRPr lang="zh-CN" altLang="en-US" sz="1000" baseline="-3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endParaRPr>
            </a:p>
          </p:txBody>
        </p:sp>
      </p:grpSp>
      <p:grpSp>
        <p:nvGrpSpPr>
          <p:cNvPr id="6" name="组合 6"/>
          <p:cNvGrpSpPr/>
          <p:nvPr/>
        </p:nvGrpSpPr>
        <p:grpSpPr>
          <a:xfrm>
            <a:off x="1113386" y="2958273"/>
            <a:ext cx="2964657" cy="325141"/>
            <a:chOff x="1173162" y="3857624"/>
            <a:chExt cx="3952876" cy="433388"/>
          </a:xfrm>
        </p:grpSpPr>
        <p:sp>
          <p:nvSpPr>
            <p:cNvPr id="8" name="圆角矩形 7"/>
            <p:cNvSpPr/>
            <p:nvPr/>
          </p:nvSpPr>
          <p:spPr>
            <a:xfrm>
              <a:off x="2178050" y="3857624"/>
              <a:ext cx="1952625" cy="428625"/>
            </a:xfrm>
            <a:prstGeom prst="roundRect">
              <a:avLst>
                <a:gd name="adj" fmla="val 50000"/>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9" name="圆角矩形 8"/>
            <p:cNvSpPr/>
            <p:nvPr/>
          </p:nvSpPr>
          <p:spPr>
            <a:xfrm>
              <a:off x="1173162" y="3857624"/>
              <a:ext cx="823913" cy="428625"/>
            </a:xfrm>
            <a:prstGeom prst="roundRect">
              <a:avLst>
                <a:gd name="adj" fmla="val 5000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10" name="圆角矩形 9"/>
            <p:cNvSpPr/>
            <p:nvPr/>
          </p:nvSpPr>
          <p:spPr>
            <a:xfrm>
              <a:off x="4302125" y="3862387"/>
              <a:ext cx="823913" cy="428625"/>
            </a:xfrm>
            <a:prstGeom prst="roundRect">
              <a:avLst>
                <a:gd name="adj" fmla="val 5000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33" name="文本框 32"/>
            <p:cNvSpPr txBox="1"/>
            <p:nvPr/>
          </p:nvSpPr>
          <p:spPr>
            <a:xfrm>
              <a:off x="2330342" y="3902659"/>
              <a:ext cx="1648044" cy="369218"/>
            </a:xfrm>
            <a:prstGeom prst="rect">
              <a:avLst/>
            </a:prstGeom>
            <a:noFill/>
          </p:spPr>
          <p:txBody>
            <a:bodyPr wrap="square" rtlCol="0">
              <a:spAutoFit/>
            </a:bodyPr>
            <a:lstStyle/>
            <a:p>
              <a:r>
                <a:rPr lang="zh-CN" altLang="en-US" sz="1200" dirty="0" smtClean="0">
                  <a:solidFill>
                    <a:schemeClr val="bg1">
                      <a:lumMod val="95000"/>
                    </a:schemeClr>
                  </a:solidFill>
                  <a:latin typeface="微软雅黑" pitchFamily="34" charset="-122"/>
                  <a:ea typeface="微软雅黑" pitchFamily="34" charset="-122"/>
                </a:rPr>
                <a:t>添加标题</a:t>
              </a:r>
              <a:endParaRPr lang="en-US" altLang="zh-CN" sz="1200" dirty="0">
                <a:solidFill>
                  <a:schemeClr val="bg1">
                    <a:lumMod val="95000"/>
                  </a:schemeClr>
                </a:solidFill>
                <a:latin typeface="微软雅黑" pitchFamily="34" charset="-122"/>
                <a:ea typeface="微软雅黑" pitchFamily="34" charset="-122"/>
              </a:endParaRPr>
            </a:p>
          </p:txBody>
        </p:sp>
        <p:sp>
          <p:nvSpPr>
            <p:cNvPr id="39" name="文本框 38"/>
            <p:cNvSpPr txBox="1"/>
            <p:nvPr/>
          </p:nvSpPr>
          <p:spPr>
            <a:xfrm>
              <a:off x="4302125" y="3892477"/>
              <a:ext cx="823913" cy="346571"/>
            </a:xfrm>
            <a:prstGeom prst="rect">
              <a:avLst/>
            </a:prstGeom>
            <a:noFill/>
          </p:spPr>
          <p:txBody>
            <a:bodyPr wrap="square" rtlCol="0">
              <a:spAutoFit/>
            </a:bodyPr>
            <a:lstStyle/>
            <a:p>
              <a:pPr algn="ctr">
                <a:lnSpc>
                  <a:spcPct val="120000"/>
                </a:lnSpc>
              </a:pPr>
              <a:r>
                <a:rPr lang="en-US" altLang="zh-CN" sz="1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rPr>
                <a:t>70%</a:t>
              </a:r>
              <a:endParaRPr lang="zh-CN" altLang="en-US" sz="1000" baseline="-3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43" name="文本框 42"/>
            <p:cNvSpPr txBox="1"/>
            <p:nvPr/>
          </p:nvSpPr>
          <p:spPr>
            <a:xfrm>
              <a:off x="1173162" y="3887712"/>
              <a:ext cx="823913" cy="346571"/>
            </a:xfrm>
            <a:prstGeom prst="rect">
              <a:avLst/>
            </a:prstGeom>
            <a:noFill/>
          </p:spPr>
          <p:txBody>
            <a:bodyPr wrap="square" rtlCol="0">
              <a:spAutoFit/>
            </a:bodyPr>
            <a:lstStyle/>
            <a:p>
              <a:pPr algn="ctr">
                <a:lnSpc>
                  <a:spcPct val="120000"/>
                </a:lnSpc>
              </a:pPr>
              <a:r>
                <a:rPr lang="en-US" altLang="zh-CN" sz="1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rPr>
                <a:t>30%</a:t>
              </a:r>
              <a:endParaRPr lang="zh-CN" altLang="en-US" sz="1000" baseline="-3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endParaRPr>
            </a:p>
          </p:txBody>
        </p:sp>
      </p:grpSp>
      <p:grpSp>
        <p:nvGrpSpPr>
          <p:cNvPr id="7" name="组合 16"/>
          <p:cNvGrpSpPr/>
          <p:nvPr/>
        </p:nvGrpSpPr>
        <p:grpSpPr>
          <a:xfrm>
            <a:off x="1113386" y="3489724"/>
            <a:ext cx="2964657" cy="325141"/>
            <a:chOff x="1173162" y="4440236"/>
            <a:chExt cx="3952876" cy="433388"/>
          </a:xfrm>
        </p:grpSpPr>
        <p:sp>
          <p:nvSpPr>
            <p:cNvPr id="11" name="圆角矩形 10"/>
            <p:cNvSpPr/>
            <p:nvPr/>
          </p:nvSpPr>
          <p:spPr>
            <a:xfrm>
              <a:off x="2178050" y="4440236"/>
              <a:ext cx="1952625" cy="428625"/>
            </a:xfrm>
            <a:prstGeom prst="roundRect">
              <a:avLst>
                <a:gd name="adj" fmla="val 5000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12" name="圆角矩形 11"/>
            <p:cNvSpPr/>
            <p:nvPr/>
          </p:nvSpPr>
          <p:spPr>
            <a:xfrm>
              <a:off x="1173162" y="4440236"/>
              <a:ext cx="823913" cy="428625"/>
            </a:xfrm>
            <a:prstGeom prst="roundRect">
              <a:avLst>
                <a:gd name="adj" fmla="val 5000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13" name="圆角矩形 12"/>
            <p:cNvSpPr/>
            <p:nvPr/>
          </p:nvSpPr>
          <p:spPr>
            <a:xfrm>
              <a:off x="4302125" y="4444999"/>
              <a:ext cx="823913" cy="428625"/>
            </a:xfrm>
            <a:prstGeom prst="roundRect">
              <a:avLst>
                <a:gd name="adj" fmla="val 5000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34" name="文本框 33"/>
            <p:cNvSpPr txBox="1"/>
            <p:nvPr/>
          </p:nvSpPr>
          <p:spPr>
            <a:xfrm>
              <a:off x="2330342" y="4485271"/>
              <a:ext cx="1648044" cy="369218"/>
            </a:xfrm>
            <a:prstGeom prst="rect">
              <a:avLst/>
            </a:prstGeom>
            <a:noFill/>
          </p:spPr>
          <p:txBody>
            <a:bodyPr wrap="square" rtlCol="0">
              <a:spAutoFit/>
            </a:bodyPr>
            <a:lstStyle/>
            <a:p>
              <a:r>
                <a:rPr lang="zh-CN" altLang="en-US" sz="1200" dirty="0" smtClean="0">
                  <a:solidFill>
                    <a:schemeClr val="bg1">
                      <a:lumMod val="95000"/>
                    </a:schemeClr>
                  </a:solidFill>
                  <a:latin typeface="微软雅黑" pitchFamily="34" charset="-122"/>
                  <a:ea typeface="微软雅黑" pitchFamily="34" charset="-122"/>
                </a:rPr>
                <a:t>添加标题</a:t>
              </a:r>
              <a:endParaRPr lang="en-US" altLang="zh-CN" sz="1200" dirty="0">
                <a:solidFill>
                  <a:schemeClr val="bg1">
                    <a:lumMod val="95000"/>
                  </a:schemeClr>
                </a:solidFill>
                <a:latin typeface="微软雅黑" pitchFamily="34" charset="-122"/>
                <a:ea typeface="微软雅黑" pitchFamily="34" charset="-122"/>
              </a:endParaRPr>
            </a:p>
          </p:txBody>
        </p:sp>
        <p:sp>
          <p:nvSpPr>
            <p:cNvPr id="40" name="文本框 39"/>
            <p:cNvSpPr txBox="1"/>
            <p:nvPr/>
          </p:nvSpPr>
          <p:spPr>
            <a:xfrm>
              <a:off x="4302125" y="4475089"/>
              <a:ext cx="823913" cy="346571"/>
            </a:xfrm>
            <a:prstGeom prst="rect">
              <a:avLst/>
            </a:prstGeom>
            <a:noFill/>
          </p:spPr>
          <p:txBody>
            <a:bodyPr wrap="square" rtlCol="0">
              <a:spAutoFit/>
            </a:bodyPr>
            <a:lstStyle/>
            <a:p>
              <a:pPr algn="ctr">
                <a:lnSpc>
                  <a:spcPct val="120000"/>
                </a:lnSpc>
              </a:pPr>
              <a:r>
                <a:rPr lang="en-US" altLang="zh-CN" sz="1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rPr>
                <a:t>20%</a:t>
              </a:r>
              <a:endParaRPr lang="zh-CN" altLang="en-US" sz="1000" baseline="-3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44" name="文本框 43"/>
            <p:cNvSpPr txBox="1"/>
            <p:nvPr/>
          </p:nvSpPr>
          <p:spPr>
            <a:xfrm>
              <a:off x="1173162" y="4470327"/>
              <a:ext cx="823913" cy="346571"/>
            </a:xfrm>
            <a:prstGeom prst="rect">
              <a:avLst/>
            </a:prstGeom>
            <a:noFill/>
          </p:spPr>
          <p:txBody>
            <a:bodyPr wrap="square" rtlCol="0">
              <a:spAutoFit/>
            </a:bodyPr>
            <a:lstStyle/>
            <a:p>
              <a:pPr algn="ctr">
                <a:lnSpc>
                  <a:spcPct val="120000"/>
                </a:lnSpc>
              </a:pPr>
              <a:r>
                <a:rPr lang="en-US" altLang="zh-CN" sz="1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rPr>
                <a:t>80%</a:t>
              </a:r>
              <a:endParaRPr lang="zh-CN" altLang="en-US" sz="1000" baseline="-3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endParaRPr>
            </a:p>
          </p:txBody>
        </p:sp>
      </p:grpSp>
      <p:grpSp>
        <p:nvGrpSpPr>
          <p:cNvPr id="17" name="组合 17"/>
          <p:cNvGrpSpPr/>
          <p:nvPr/>
        </p:nvGrpSpPr>
        <p:grpSpPr>
          <a:xfrm>
            <a:off x="1113386" y="4021179"/>
            <a:ext cx="2964657" cy="323355"/>
            <a:chOff x="1173162" y="5048248"/>
            <a:chExt cx="3952876" cy="431007"/>
          </a:xfrm>
        </p:grpSpPr>
        <p:sp>
          <p:nvSpPr>
            <p:cNvPr id="14" name="圆角矩形 13"/>
            <p:cNvSpPr/>
            <p:nvPr/>
          </p:nvSpPr>
          <p:spPr>
            <a:xfrm>
              <a:off x="2178050" y="5048248"/>
              <a:ext cx="1952625" cy="428625"/>
            </a:xfrm>
            <a:prstGeom prst="roundRect">
              <a:avLst>
                <a:gd name="adj" fmla="val 50000"/>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15" name="圆角矩形 14"/>
            <p:cNvSpPr/>
            <p:nvPr/>
          </p:nvSpPr>
          <p:spPr>
            <a:xfrm>
              <a:off x="1173162" y="5048248"/>
              <a:ext cx="823913" cy="428625"/>
            </a:xfrm>
            <a:prstGeom prst="roundRect">
              <a:avLst>
                <a:gd name="adj" fmla="val 5000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16" name="圆角矩形 15"/>
            <p:cNvSpPr/>
            <p:nvPr/>
          </p:nvSpPr>
          <p:spPr>
            <a:xfrm>
              <a:off x="4302125" y="5050630"/>
              <a:ext cx="823913" cy="428625"/>
            </a:xfrm>
            <a:prstGeom prst="roundRect">
              <a:avLst>
                <a:gd name="adj" fmla="val 5000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zh-CN" altLang="en-US" sz="1900" dirty="0">
                <a:solidFill>
                  <a:schemeClr val="bg1">
                    <a:lumMod val="9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36" name="文本框 35"/>
            <p:cNvSpPr txBox="1"/>
            <p:nvPr/>
          </p:nvSpPr>
          <p:spPr>
            <a:xfrm>
              <a:off x="2330342" y="5093283"/>
              <a:ext cx="1648044" cy="369218"/>
            </a:xfrm>
            <a:prstGeom prst="rect">
              <a:avLst/>
            </a:prstGeom>
            <a:noFill/>
          </p:spPr>
          <p:txBody>
            <a:bodyPr wrap="square" rtlCol="0">
              <a:spAutoFit/>
            </a:bodyPr>
            <a:lstStyle/>
            <a:p>
              <a:r>
                <a:rPr lang="zh-CN" altLang="en-US" sz="1200" dirty="0" smtClean="0">
                  <a:solidFill>
                    <a:schemeClr val="bg1">
                      <a:lumMod val="95000"/>
                    </a:schemeClr>
                  </a:solidFill>
                  <a:latin typeface="微软雅黑" pitchFamily="34" charset="-122"/>
                  <a:ea typeface="微软雅黑" pitchFamily="34" charset="-122"/>
                </a:rPr>
                <a:t>添加标题</a:t>
              </a:r>
              <a:endParaRPr lang="en-US" altLang="zh-CN" sz="1200" dirty="0">
                <a:solidFill>
                  <a:schemeClr val="bg1">
                    <a:lumMod val="95000"/>
                  </a:schemeClr>
                </a:solidFill>
                <a:latin typeface="微软雅黑" pitchFamily="34" charset="-122"/>
                <a:ea typeface="微软雅黑" pitchFamily="34" charset="-122"/>
              </a:endParaRPr>
            </a:p>
          </p:txBody>
        </p:sp>
        <p:sp>
          <p:nvSpPr>
            <p:cNvPr id="41" name="文本框 40"/>
            <p:cNvSpPr txBox="1"/>
            <p:nvPr/>
          </p:nvSpPr>
          <p:spPr>
            <a:xfrm>
              <a:off x="4302125" y="5080721"/>
              <a:ext cx="823913" cy="346570"/>
            </a:xfrm>
            <a:prstGeom prst="rect">
              <a:avLst/>
            </a:prstGeom>
            <a:noFill/>
          </p:spPr>
          <p:txBody>
            <a:bodyPr wrap="square" rtlCol="0">
              <a:spAutoFit/>
            </a:bodyPr>
            <a:lstStyle/>
            <a:p>
              <a:pPr algn="ctr">
                <a:lnSpc>
                  <a:spcPct val="120000"/>
                </a:lnSpc>
              </a:pPr>
              <a:r>
                <a:rPr lang="en-US" altLang="zh-CN" sz="1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rPr>
                <a:t>50%</a:t>
              </a:r>
              <a:endParaRPr lang="zh-CN" altLang="en-US" sz="1000" baseline="-3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endParaRPr>
            </a:p>
          </p:txBody>
        </p:sp>
        <p:sp>
          <p:nvSpPr>
            <p:cNvPr id="45" name="文本框 44"/>
            <p:cNvSpPr txBox="1"/>
            <p:nvPr/>
          </p:nvSpPr>
          <p:spPr>
            <a:xfrm>
              <a:off x="1173162" y="5078336"/>
              <a:ext cx="823913" cy="346570"/>
            </a:xfrm>
            <a:prstGeom prst="rect">
              <a:avLst/>
            </a:prstGeom>
            <a:noFill/>
          </p:spPr>
          <p:txBody>
            <a:bodyPr wrap="square" rtlCol="0">
              <a:spAutoFit/>
            </a:bodyPr>
            <a:lstStyle/>
            <a:p>
              <a:pPr algn="ctr">
                <a:lnSpc>
                  <a:spcPct val="120000"/>
                </a:lnSpc>
              </a:pPr>
              <a:r>
                <a:rPr lang="en-US" altLang="zh-CN" sz="1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rPr>
                <a:t>50%</a:t>
              </a:r>
              <a:endParaRPr lang="zh-CN" altLang="en-US" sz="1000" baseline="-3000" dirty="0">
                <a:solidFill>
                  <a:schemeClr val="tx1">
                    <a:lumMod val="75000"/>
                    <a:lumOff val="25000"/>
                  </a:schemeClr>
                </a:solidFill>
                <a:latin typeface="Arial" panose="020B0604020202020204" pitchFamily="34" charset="0"/>
                <a:ea typeface="微软雅黑" panose="020B0503020204020204" pitchFamily="34" charset="-122"/>
                <a:cs typeface="Arial" panose="020B0604020202020204" pitchFamily="34" charset="0"/>
              </a:endParaRPr>
            </a:p>
          </p:txBody>
        </p:sp>
      </p:grpSp>
      <p:sp>
        <p:nvSpPr>
          <p:cNvPr id="47" name="矩形 47"/>
          <p:cNvSpPr>
            <a:spLocks noChangeArrowheads="1"/>
          </p:cNvSpPr>
          <p:nvPr/>
        </p:nvSpPr>
        <p:spPr bwMode="auto">
          <a:xfrm>
            <a:off x="1050006" y="1197361"/>
            <a:ext cx="7131468" cy="60939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30000"/>
              </a:lnSpc>
              <a:spcBef>
                <a:spcPct val="0"/>
              </a:spcBef>
              <a:buNone/>
            </a:pPr>
            <a:r>
              <a:rPr lang="zh-CN" altLang="en-US" sz="900" dirty="0">
                <a:solidFill>
                  <a:schemeClr val="tx1">
                    <a:lumMod val="50000"/>
                    <a:lumOff val="50000"/>
                  </a:schemeClr>
                </a:solidFill>
                <a:sym typeface="微软雅黑" pitchFamily="34" charset="-122"/>
              </a:rPr>
              <a:t>在此录入上述图表的综合描述说明，在此录入上述图表的综合描述说明，在此录入上述图表的综合描述说明，在此录入上述图表的综合描述说明，在此录入上述图表的综合描述说明。在此录入上述图表的综合描述说明，在此录入上述图表的综合描述说明，在此录入上述图表的综合描述说明，在此录入上述图表的综合描述说明，在此录入上述图表的综合描述说明。</a:t>
            </a:r>
          </a:p>
        </p:txBody>
      </p:sp>
      <p:sp>
        <p:nvSpPr>
          <p:cNvPr id="49" name="矩形 48"/>
          <p:cNvSpPr/>
          <p:nvPr/>
        </p:nvSpPr>
        <p:spPr>
          <a:xfrm>
            <a:off x="4454922" y="2350924"/>
            <a:ext cx="1163825" cy="253910"/>
          </a:xfrm>
          <a:prstGeom prst="rect">
            <a:avLst/>
          </a:prstGeom>
        </p:spPr>
        <p:txBody>
          <a:bodyPr wrap="square" lIns="68573" tIns="34287" rIns="68573" bIns="34287">
            <a:spAutoFit/>
          </a:bodyPr>
          <a:lstStyle/>
          <a:p>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50" name="矩形 47"/>
          <p:cNvSpPr>
            <a:spLocks noChangeArrowheads="1"/>
          </p:cNvSpPr>
          <p:nvPr/>
        </p:nvSpPr>
        <p:spPr bwMode="auto">
          <a:xfrm>
            <a:off x="4454923" y="2666309"/>
            <a:ext cx="1793258"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20000"/>
              </a:lnSpc>
              <a:spcBef>
                <a:spcPct val="0"/>
              </a:spcBef>
              <a:buNone/>
            </a:pPr>
            <a:r>
              <a:rPr lang="zh-CN" altLang="en-US" sz="900" dirty="0" smtClean="0">
                <a:solidFill>
                  <a:schemeClr val="tx1">
                    <a:lumMod val="50000"/>
                    <a:lumOff val="50000"/>
                  </a:schemeClr>
                </a:solidFill>
                <a:sym typeface="微软雅黑" pitchFamily="34" charset="-122"/>
              </a:rPr>
              <a:t>在此</a:t>
            </a:r>
            <a:r>
              <a:rPr lang="zh-CN" altLang="en-US" sz="900" dirty="0">
                <a:solidFill>
                  <a:schemeClr val="tx1">
                    <a:lumMod val="50000"/>
                    <a:lumOff val="50000"/>
                  </a:schemeClr>
                </a:solidFill>
                <a:sym typeface="微软雅黑" pitchFamily="34" charset="-122"/>
              </a:rPr>
              <a:t>录入上述图表的描述说明，在此录入上述图表的描述说明。</a:t>
            </a:r>
          </a:p>
        </p:txBody>
      </p:sp>
      <p:sp>
        <p:nvSpPr>
          <p:cNvPr id="51" name="矩形 50"/>
          <p:cNvSpPr/>
          <p:nvPr/>
        </p:nvSpPr>
        <p:spPr>
          <a:xfrm>
            <a:off x="6362396" y="2350924"/>
            <a:ext cx="1163825" cy="253910"/>
          </a:xfrm>
          <a:prstGeom prst="rect">
            <a:avLst/>
          </a:prstGeom>
        </p:spPr>
        <p:txBody>
          <a:bodyPr wrap="square" lIns="68573" tIns="34287" rIns="68573" bIns="34287">
            <a:spAutoFit/>
          </a:bodyPr>
          <a:lstStyle/>
          <a:p>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54" name="矩形 47"/>
          <p:cNvSpPr>
            <a:spLocks noChangeArrowheads="1"/>
          </p:cNvSpPr>
          <p:nvPr/>
        </p:nvSpPr>
        <p:spPr bwMode="auto">
          <a:xfrm>
            <a:off x="6362398" y="2666309"/>
            <a:ext cx="1776126"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20000"/>
              </a:lnSpc>
              <a:spcBef>
                <a:spcPct val="0"/>
              </a:spcBef>
              <a:buNone/>
            </a:pPr>
            <a:r>
              <a:rPr lang="zh-CN" altLang="en-US" sz="900" dirty="0" smtClean="0">
                <a:solidFill>
                  <a:schemeClr val="tx1">
                    <a:lumMod val="50000"/>
                    <a:lumOff val="50000"/>
                  </a:schemeClr>
                </a:solidFill>
                <a:sym typeface="微软雅黑" pitchFamily="34" charset="-122"/>
              </a:rPr>
              <a:t>在此</a:t>
            </a:r>
            <a:r>
              <a:rPr lang="zh-CN" altLang="en-US" sz="900" dirty="0">
                <a:solidFill>
                  <a:schemeClr val="tx1">
                    <a:lumMod val="50000"/>
                    <a:lumOff val="50000"/>
                  </a:schemeClr>
                </a:solidFill>
                <a:sym typeface="微软雅黑" pitchFamily="34" charset="-122"/>
              </a:rPr>
              <a:t>录入上述图表的描述说明，在此录入上述图表的描述说明。</a:t>
            </a:r>
          </a:p>
        </p:txBody>
      </p:sp>
      <p:sp>
        <p:nvSpPr>
          <p:cNvPr id="55" name="矩形 54"/>
          <p:cNvSpPr/>
          <p:nvPr/>
        </p:nvSpPr>
        <p:spPr>
          <a:xfrm>
            <a:off x="4454922" y="3464230"/>
            <a:ext cx="1163825" cy="253910"/>
          </a:xfrm>
          <a:prstGeom prst="rect">
            <a:avLst/>
          </a:prstGeom>
        </p:spPr>
        <p:txBody>
          <a:bodyPr wrap="square" lIns="68573" tIns="34287" rIns="68573" bIns="34287">
            <a:spAutoFit/>
          </a:bodyPr>
          <a:lstStyle/>
          <a:p>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56" name="矩形 47"/>
          <p:cNvSpPr>
            <a:spLocks noChangeArrowheads="1"/>
          </p:cNvSpPr>
          <p:nvPr/>
        </p:nvSpPr>
        <p:spPr bwMode="auto">
          <a:xfrm>
            <a:off x="4454923" y="3779614"/>
            <a:ext cx="1793258"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20000"/>
              </a:lnSpc>
              <a:spcBef>
                <a:spcPct val="0"/>
              </a:spcBef>
              <a:buNone/>
            </a:pPr>
            <a:r>
              <a:rPr lang="zh-CN" altLang="en-US" sz="900" dirty="0" smtClean="0">
                <a:solidFill>
                  <a:schemeClr val="tx1">
                    <a:lumMod val="50000"/>
                    <a:lumOff val="50000"/>
                  </a:schemeClr>
                </a:solidFill>
                <a:sym typeface="微软雅黑" pitchFamily="34" charset="-122"/>
              </a:rPr>
              <a:t>在此</a:t>
            </a:r>
            <a:r>
              <a:rPr lang="zh-CN" altLang="en-US" sz="900" dirty="0">
                <a:solidFill>
                  <a:schemeClr val="tx1">
                    <a:lumMod val="50000"/>
                    <a:lumOff val="50000"/>
                  </a:schemeClr>
                </a:solidFill>
                <a:sym typeface="微软雅黑" pitchFamily="34" charset="-122"/>
              </a:rPr>
              <a:t>录入上述图表的描述说明，在此录入上述图表的描述说明。</a:t>
            </a:r>
          </a:p>
        </p:txBody>
      </p:sp>
      <p:sp>
        <p:nvSpPr>
          <p:cNvPr id="57" name="矩形 56"/>
          <p:cNvSpPr/>
          <p:nvPr/>
        </p:nvSpPr>
        <p:spPr>
          <a:xfrm>
            <a:off x="6362396" y="3464230"/>
            <a:ext cx="1163825" cy="253910"/>
          </a:xfrm>
          <a:prstGeom prst="rect">
            <a:avLst/>
          </a:prstGeom>
        </p:spPr>
        <p:txBody>
          <a:bodyPr wrap="square" lIns="68573" tIns="34287" rIns="68573" bIns="34287">
            <a:spAutoFit/>
          </a:bodyPr>
          <a:lstStyle/>
          <a:p>
            <a:r>
              <a:rPr lang="zh-CN" altLang="en-US" sz="1200" dirty="0">
                <a:solidFill>
                  <a:schemeClr val="tx1">
                    <a:lumMod val="75000"/>
                    <a:lumOff val="25000"/>
                  </a:schemeClr>
                </a:solidFill>
                <a:latin typeface="微软雅黑" pitchFamily="34" charset="-122"/>
                <a:ea typeface="微软雅黑" pitchFamily="34" charset="-122"/>
              </a:rPr>
              <a:t>添加标题</a:t>
            </a:r>
            <a:endParaRPr lang="en-US" altLang="zh-CN" sz="1200" dirty="0">
              <a:solidFill>
                <a:schemeClr val="tx1">
                  <a:lumMod val="75000"/>
                  <a:lumOff val="25000"/>
                </a:schemeClr>
              </a:solidFill>
              <a:latin typeface="微软雅黑" pitchFamily="34" charset="-122"/>
              <a:ea typeface="微软雅黑" pitchFamily="34" charset="-122"/>
            </a:endParaRPr>
          </a:p>
        </p:txBody>
      </p:sp>
      <p:sp>
        <p:nvSpPr>
          <p:cNvPr id="58" name="矩形 47"/>
          <p:cNvSpPr>
            <a:spLocks noChangeArrowheads="1"/>
          </p:cNvSpPr>
          <p:nvPr/>
        </p:nvSpPr>
        <p:spPr bwMode="auto">
          <a:xfrm>
            <a:off x="6362398" y="3779614"/>
            <a:ext cx="1776126" cy="401642"/>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73" tIns="34287" rIns="68573" bIns="34287">
            <a:spAutoFit/>
          </a:bodyPr>
          <a:lstStyle>
            <a:lvl1pPr>
              <a:spcBef>
                <a:spcPct val="20000"/>
              </a:spcBef>
              <a:buFont typeface="Arial" charset="0"/>
              <a:buChar char="•"/>
              <a:defRPr sz="3200">
                <a:solidFill>
                  <a:schemeClr val="tx1"/>
                </a:solidFill>
                <a:latin typeface="微软雅黑" pitchFamily="34" charset="-122"/>
                <a:ea typeface="微软雅黑" pitchFamily="34" charset="-122"/>
                <a:sym typeface="Calibri" pitchFamily="34" charset="0"/>
              </a:defRPr>
            </a:lvl1pPr>
            <a:lvl2pPr marL="742950" indent="-285750">
              <a:spcBef>
                <a:spcPct val="20000"/>
              </a:spcBef>
              <a:buFont typeface="Arial" charset="0"/>
              <a:buChar char="–"/>
              <a:defRPr sz="2800">
                <a:solidFill>
                  <a:schemeClr val="tx1"/>
                </a:solidFill>
                <a:latin typeface="微软雅黑" pitchFamily="34" charset="-122"/>
                <a:ea typeface="微软雅黑" pitchFamily="34" charset="-122"/>
                <a:sym typeface="Calibri" pitchFamily="34" charset="0"/>
              </a:defRPr>
            </a:lvl2pPr>
            <a:lvl3pPr marL="1143000" indent="-228600">
              <a:spcBef>
                <a:spcPct val="20000"/>
              </a:spcBef>
              <a:buFont typeface="Arial" charset="0"/>
              <a:buChar char="•"/>
              <a:defRPr sz="2400">
                <a:solidFill>
                  <a:schemeClr val="tx1"/>
                </a:solidFill>
                <a:latin typeface="微软雅黑" pitchFamily="34" charset="-122"/>
                <a:ea typeface="微软雅黑" pitchFamily="34" charset="-122"/>
                <a:sym typeface="Calibri" pitchFamily="34" charset="0"/>
              </a:defRPr>
            </a:lvl3pPr>
            <a:lvl4pPr marL="16002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4pPr>
            <a:lvl5pPr marL="2057400" indent="-228600">
              <a:spcBef>
                <a:spcPct val="20000"/>
              </a:spcBef>
              <a:buFont typeface="Arial" charset="0"/>
              <a:buChar char="»"/>
              <a:defRPr sz="2000">
                <a:solidFill>
                  <a:schemeClr val="tx1"/>
                </a:solidFill>
                <a:latin typeface="微软雅黑" pitchFamily="34" charset="-122"/>
                <a:ea typeface="微软雅黑" pitchFamily="34" charset="-122"/>
                <a:sym typeface="Calibri" pitchFamily="34" charset="0"/>
              </a:defRPr>
            </a:lvl5pPr>
            <a:lvl6pPr marL="25146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6pPr>
            <a:lvl7pPr marL="29718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7pPr>
            <a:lvl8pPr marL="34290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8pPr>
            <a:lvl9pPr marL="3886200" indent="-228600" eaLnBrk="0" fontAlgn="base" hangingPunct="0">
              <a:spcBef>
                <a:spcPct val="20000"/>
              </a:spcBef>
              <a:spcAft>
                <a:spcPct val="0"/>
              </a:spcAft>
              <a:buFont typeface="Arial" charset="0"/>
              <a:buChar char="»"/>
              <a:defRPr sz="2000">
                <a:solidFill>
                  <a:schemeClr val="tx1"/>
                </a:solidFill>
                <a:latin typeface="微软雅黑" pitchFamily="34" charset="-122"/>
                <a:ea typeface="微软雅黑" pitchFamily="34" charset="-122"/>
                <a:sym typeface="Calibri" pitchFamily="34" charset="0"/>
              </a:defRPr>
            </a:lvl9pPr>
          </a:lstStyle>
          <a:p>
            <a:pPr>
              <a:lnSpc>
                <a:spcPct val="120000"/>
              </a:lnSpc>
              <a:spcBef>
                <a:spcPct val="0"/>
              </a:spcBef>
              <a:buNone/>
            </a:pPr>
            <a:r>
              <a:rPr lang="zh-CN" altLang="en-US" sz="900" dirty="0" smtClean="0">
                <a:solidFill>
                  <a:schemeClr val="tx1">
                    <a:lumMod val="50000"/>
                    <a:lumOff val="50000"/>
                  </a:schemeClr>
                </a:solidFill>
                <a:sym typeface="微软雅黑" pitchFamily="34" charset="-122"/>
              </a:rPr>
              <a:t>在此</a:t>
            </a:r>
            <a:r>
              <a:rPr lang="zh-CN" altLang="en-US" sz="900" dirty="0">
                <a:solidFill>
                  <a:schemeClr val="tx1">
                    <a:lumMod val="50000"/>
                    <a:lumOff val="50000"/>
                  </a:schemeClr>
                </a:solidFill>
                <a:sym typeface="微软雅黑" pitchFamily="34" charset="-122"/>
              </a:rPr>
              <a:t>录入上述图表的描述说明，在此录入上述图表的描述说明。</a:t>
            </a:r>
          </a:p>
        </p:txBody>
      </p:sp>
    </p:spTree>
    <p:extLst>
      <p:ext uri="{BB962C8B-B14F-4D97-AF65-F5344CB8AC3E}">
        <p14:creationId xmlns="" xmlns:p14="http://schemas.microsoft.com/office/powerpoint/2010/main" val="1362007668"/>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250"/>
                                  </p:stCondLst>
                                  <p:childTnLst>
                                    <p:set>
                                      <p:cBhvr>
                                        <p:cTn id="6" dur="1" fill="hold">
                                          <p:stCondLst>
                                            <p:cond delay="0"/>
                                          </p:stCondLst>
                                        </p:cTn>
                                        <p:tgtEl>
                                          <p:spTgt spid="47"/>
                                        </p:tgtEl>
                                        <p:attrNameLst>
                                          <p:attrName>style.visibility</p:attrName>
                                        </p:attrNameLst>
                                      </p:cBhvr>
                                      <p:to>
                                        <p:strVal val="visible"/>
                                      </p:to>
                                    </p:set>
                                    <p:animEffect transition="in" filter="barn(outVertical)">
                                      <p:cBhvr>
                                        <p:cTn id="7" dur="500"/>
                                        <p:tgtEl>
                                          <p:spTgt spid="47"/>
                                        </p:tgtEl>
                                      </p:cBhvr>
                                    </p:animEffect>
                                  </p:childTnLst>
                                </p:cTn>
                              </p:par>
                            </p:childTnLst>
                          </p:cTn>
                        </p:par>
                        <p:par>
                          <p:cTn id="8" fill="hold">
                            <p:stCondLst>
                              <p:cond delay="750"/>
                            </p:stCondLst>
                            <p:childTnLst>
                              <p:par>
                                <p:cTn id="9" presetID="12" presetClass="entr" presetSubtype="4" fill="hold" nodeType="afterEffect">
                                  <p:stCondLst>
                                    <p:cond delay="250"/>
                                  </p:stCondLst>
                                  <p:childTnLst>
                                    <p:set>
                                      <p:cBhvr>
                                        <p:cTn id="10" dur="1" fill="hold">
                                          <p:stCondLst>
                                            <p:cond delay="0"/>
                                          </p:stCondLst>
                                        </p:cTn>
                                        <p:tgtEl>
                                          <p:spTgt spid="2"/>
                                        </p:tgtEl>
                                        <p:attrNameLst>
                                          <p:attrName>style.visibility</p:attrName>
                                        </p:attrNameLst>
                                      </p:cBhvr>
                                      <p:to>
                                        <p:strVal val="visible"/>
                                      </p:to>
                                    </p:set>
                                    <p:anim calcmode="lin" valueType="num">
                                      <p:cBhvr additive="base">
                                        <p:cTn id="11" dur="400"/>
                                        <p:tgtEl>
                                          <p:spTgt spid="2"/>
                                        </p:tgtEl>
                                        <p:attrNameLst>
                                          <p:attrName>ppt_y</p:attrName>
                                        </p:attrNameLst>
                                      </p:cBhvr>
                                      <p:tavLst>
                                        <p:tav tm="0">
                                          <p:val>
                                            <p:strVal val="#ppt_y+#ppt_h*1.125000"/>
                                          </p:val>
                                        </p:tav>
                                        <p:tav tm="100000">
                                          <p:val>
                                            <p:strVal val="#ppt_y"/>
                                          </p:val>
                                        </p:tav>
                                      </p:tavLst>
                                    </p:anim>
                                    <p:animEffect transition="in" filter="wipe(up)">
                                      <p:cBhvr>
                                        <p:cTn id="12" dur="400"/>
                                        <p:tgtEl>
                                          <p:spTgt spid="2"/>
                                        </p:tgtEl>
                                      </p:cBhvr>
                                    </p:animEffect>
                                  </p:childTnLst>
                                </p:cTn>
                              </p:par>
                              <p:par>
                                <p:cTn id="13" presetID="14" presetClass="entr" presetSubtype="10" fill="hold" grpId="0" nodeType="withEffect">
                                  <p:stCondLst>
                                    <p:cond delay="750"/>
                                  </p:stCondLst>
                                  <p:childTnLst>
                                    <p:set>
                                      <p:cBhvr>
                                        <p:cTn id="14" dur="1" fill="hold">
                                          <p:stCondLst>
                                            <p:cond delay="0"/>
                                          </p:stCondLst>
                                        </p:cTn>
                                        <p:tgtEl>
                                          <p:spTgt spid="49"/>
                                        </p:tgtEl>
                                        <p:attrNameLst>
                                          <p:attrName>style.visibility</p:attrName>
                                        </p:attrNameLst>
                                      </p:cBhvr>
                                      <p:to>
                                        <p:strVal val="visible"/>
                                      </p:to>
                                    </p:set>
                                    <p:animEffect transition="in" filter="randombar(horizontal)">
                                      <p:cBhvr>
                                        <p:cTn id="15" dur="400"/>
                                        <p:tgtEl>
                                          <p:spTgt spid="49"/>
                                        </p:tgtEl>
                                      </p:cBhvr>
                                    </p:animEffect>
                                  </p:childTnLst>
                                </p:cTn>
                              </p:par>
                              <p:par>
                                <p:cTn id="16" presetID="14" presetClass="entr" presetSubtype="10" fill="hold" grpId="0" nodeType="withEffect">
                                  <p:stCondLst>
                                    <p:cond delay="750"/>
                                  </p:stCondLst>
                                  <p:childTnLst>
                                    <p:set>
                                      <p:cBhvr>
                                        <p:cTn id="17" dur="1" fill="hold">
                                          <p:stCondLst>
                                            <p:cond delay="0"/>
                                          </p:stCondLst>
                                        </p:cTn>
                                        <p:tgtEl>
                                          <p:spTgt spid="50"/>
                                        </p:tgtEl>
                                        <p:attrNameLst>
                                          <p:attrName>style.visibility</p:attrName>
                                        </p:attrNameLst>
                                      </p:cBhvr>
                                      <p:to>
                                        <p:strVal val="visible"/>
                                      </p:to>
                                    </p:set>
                                    <p:animEffect transition="in" filter="randombar(horizontal)">
                                      <p:cBhvr>
                                        <p:cTn id="18" dur="400"/>
                                        <p:tgtEl>
                                          <p:spTgt spid="50"/>
                                        </p:tgtEl>
                                      </p:cBhvr>
                                    </p:animEffect>
                                  </p:childTnLst>
                                </p:cTn>
                              </p:par>
                              <p:par>
                                <p:cTn id="19" presetID="12" presetClass="entr" presetSubtype="4" fill="hold" nodeType="withEffect">
                                  <p:stCondLst>
                                    <p:cond delay="1650"/>
                                  </p:stCondLst>
                                  <p:childTnLst>
                                    <p:set>
                                      <p:cBhvr>
                                        <p:cTn id="20" dur="1" fill="hold">
                                          <p:stCondLst>
                                            <p:cond delay="0"/>
                                          </p:stCondLst>
                                        </p:cTn>
                                        <p:tgtEl>
                                          <p:spTgt spid="6"/>
                                        </p:tgtEl>
                                        <p:attrNameLst>
                                          <p:attrName>style.visibility</p:attrName>
                                        </p:attrNameLst>
                                      </p:cBhvr>
                                      <p:to>
                                        <p:strVal val="visible"/>
                                      </p:to>
                                    </p:set>
                                    <p:anim calcmode="lin" valueType="num">
                                      <p:cBhvr additive="base">
                                        <p:cTn id="21" dur="400"/>
                                        <p:tgtEl>
                                          <p:spTgt spid="6"/>
                                        </p:tgtEl>
                                        <p:attrNameLst>
                                          <p:attrName>ppt_y</p:attrName>
                                        </p:attrNameLst>
                                      </p:cBhvr>
                                      <p:tavLst>
                                        <p:tav tm="0">
                                          <p:val>
                                            <p:strVal val="#ppt_y+#ppt_h*1.125000"/>
                                          </p:val>
                                        </p:tav>
                                        <p:tav tm="100000">
                                          <p:val>
                                            <p:strVal val="#ppt_y"/>
                                          </p:val>
                                        </p:tav>
                                      </p:tavLst>
                                    </p:anim>
                                    <p:animEffect transition="in" filter="wipe(up)">
                                      <p:cBhvr>
                                        <p:cTn id="22" dur="400"/>
                                        <p:tgtEl>
                                          <p:spTgt spid="6"/>
                                        </p:tgtEl>
                                      </p:cBhvr>
                                    </p:animEffect>
                                  </p:childTnLst>
                                </p:cTn>
                              </p:par>
                              <p:par>
                                <p:cTn id="23" presetID="14" presetClass="entr" presetSubtype="10" fill="hold" grpId="0" nodeType="withEffect">
                                  <p:stCondLst>
                                    <p:cond delay="2250"/>
                                  </p:stCondLst>
                                  <p:childTnLst>
                                    <p:set>
                                      <p:cBhvr>
                                        <p:cTn id="24" dur="1" fill="hold">
                                          <p:stCondLst>
                                            <p:cond delay="0"/>
                                          </p:stCondLst>
                                        </p:cTn>
                                        <p:tgtEl>
                                          <p:spTgt spid="51"/>
                                        </p:tgtEl>
                                        <p:attrNameLst>
                                          <p:attrName>style.visibility</p:attrName>
                                        </p:attrNameLst>
                                      </p:cBhvr>
                                      <p:to>
                                        <p:strVal val="visible"/>
                                      </p:to>
                                    </p:set>
                                    <p:animEffect transition="in" filter="randombar(horizontal)">
                                      <p:cBhvr>
                                        <p:cTn id="25" dur="400"/>
                                        <p:tgtEl>
                                          <p:spTgt spid="51"/>
                                        </p:tgtEl>
                                      </p:cBhvr>
                                    </p:animEffect>
                                  </p:childTnLst>
                                </p:cTn>
                              </p:par>
                              <p:par>
                                <p:cTn id="26" presetID="14" presetClass="entr" presetSubtype="10" fill="hold" grpId="0" nodeType="withEffect">
                                  <p:stCondLst>
                                    <p:cond delay="2250"/>
                                  </p:stCondLst>
                                  <p:childTnLst>
                                    <p:set>
                                      <p:cBhvr>
                                        <p:cTn id="27" dur="1" fill="hold">
                                          <p:stCondLst>
                                            <p:cond delay="0"/>
                                          </p:stCondLst>
                                        </p:cTn>
                                        <p:tgtEl>
                                          <p:spTgt spid="54"/>
                                        </p:tgtEl>
                                        <p:attrNameLst>
                                          <p:attrName>style.visibility</p:attrName>
                                        </p:attrNameLst>
                                      </p:cBhvr>
                                      <p:to>
                                        <p:strVal val="visible"/>
                                      </p:to>
                                    </p:set>
                                    <p:animEffect transition="in" filter="randombar(horizontal)">
                                      <p:cBhvr>
                                        <p:cTn id="28" dur="400"/>
                                        <p:tgtEl>
                                          <p:spTgt spid="54"/>
                                        </p:tgtEl>
                                      </p:cBhvr>
                                    </p:animEffect>
                                  </p:childTnLst>
                                </p:cTn>
                              </p:par>
                              <p:par>
                                <p:cTn id="29" presetID="12" presetClass="entr" presetSubtype="4" fill="hold" nodeType="withEffect">
                                  <p:stCondLst>
                                    <p:cond delay="3050"/>
                                  </p:stCondLst>
                                  <p:childTnLst>
                                    <p:set>
                                      <p:cBhvr>
                                        <p:cTn id="30" dur="1" fill="hold">
                                          <p:stCondLst>
                                            <p:cond delay="0"/>
                                          </p:stCondLst>
                                        </p:cTn>
                                        <p:tgtEl>
                                          <p:spTgt spid="7"/>
                                        </p:tgtEl>
                                        <p:attrNameLst>
                                          <p:attrName>style.visibility</p:attrName>
                                        </p:attrNameLst>
                                      </p:cBhvr>
                                      <p:to>
                                        <p:strVal val="visible"/>
                                      </p:to>
                                    </p:set>
                                    <p:anim calcmode="lin" valueType="num">
                                      <p:cBhvr additive="base">
                                        <p:cTn id="31" dur="400"/>
                                        <p:tgtEl>
                                          <p:spTgt spid="7"/>
                                        </p:tgtEl>
                                        <p:attrNameLst>
                                          <p:attrName>ppt_y</p:attrName>
                                        </p:attrNameLst>
                                      </p:cBhvr>
                                      <p:tavLst>
                                        <p:tav tm="0">
                                          <p:val>
                                            <p:strVal val="#ppt_y+#ppt_h*1.125000"/>
                                          </p:val>
                                        </p:tav>
                                        <p:tav tm="100000">
                                          <p:val>
                                            <p:strVal val="#ppt_y"/>
                                          </p:val>
                                        </p:tav>
                                      </p:tavLst>
                                    </p:anim>
                                    <p:animEffect transition="in" filter="wipe(up)">
                                      <p:cBhvr>
                                        <p:cTn id="32" dur="400"/>
                                        <p:tgtEl>
                                          <p:spTgt spid="7"/>
                                        </p:tgtEl>
                                      </p:cBhvr>
                                    </p:animEffect>
                                  </p:childTnLst>
                                </p:cTn>
                              </p:par>
                              <p:par>
                                <p:cTn id="33" presetID="14" presetClass="entr" presetSubtype="10" fill="hold" grpId="0" nodeType="withEffect">
                                  <p:stCondLst>
                                    <p:cond delay="3500"/>
                                  </p:stCondLst>
                                  <p:childTnLst>
                                    <p:set>
                                      <p:cBhvr>
                                        <p:cTn id="34" dur="1" fill="hold">
                                          <p:stCondLst>
                                            <p:cond delay="0"/>
                                          </p:stCondLst>
                                        </p:cTn>
                                        <p:tgtEl>
                                          <p:spTgt spid="55"/>
                                        </p:tgtEl>
                                        <p:attrNameLst>
                                          <p:attrName>style.visibility</p:attrName>
                                        </p:attrNameLst>
                                      </p:cBhvr>
                                      <p:to>
                                        <p:strVal val="visible"/>
                                      </p:to>
                                    </p:set>
                                    <p:animEffect transition="in" filter="randombar(horizontal)">
                                      <p:cBhvr>
                                        <p:cTn id="35" dur="400"/>
                                        <p:tgtEl>
                                          <p:spTgt spid="55"/>
                                        </p:tgtEl>
                                      </p:cBhvr>
                                    </p:animEffect>
                                  </p:childTnLst>
                                </p:cTn>
                              </p:par>
                              <p:par>
                                <p:cTn id="36" presetID="14" presetClass="entr" presetSubtype="10" fill="hold" grpId="0" nodeType="withEffect">
                                  <p:stCondLst>
                                    <p:cond delay="3500"/>
                                  </p:stCondLst>
                                  <p:childTnLst>
                                    <p:set>
                                      <p:cBhvr>
                                        <p:cTn id="37" dur="1" fill="hold">
                                          <p:stCondLst>
                                            <p:cond delay="0"/>
                                          </p:stCondLst>
                                        </p:cTn>
                                        <p:tgtEl>
                                          <p:spTgt spid="56"/>
                                        </p:tgtEl>
                                        <p:attrNameLst>
                                          <p:attrName>style.visibility</p:attrName>
                                        </p:attrNameLst>
                                      </p:cBhvr>
                                      <p:to>
                                        <p:strVal val="visible"/>
                                      </p:to>
                                    </p:set>
                                    <p:animEffect transition="in" filter="randombar(horizontal)">
                                      <p:cBhvr>
                                        <p:cTn id="38" dur="400"/>
                                        <p:tgtEl>
                                          <p:spTgt spid="56"/>
                                        </p:tgtEl>
                                      </p:cBhvr>
                                    </p:animEffect>
                                  </p:childTnLst>
                                </p:cTn>
                              </p:par>
                              <p:par>
                                <p:cTn id="39" presetID="12" presetClass="entr" presetSubtype="4" fill="hold" nodeType="withEffect">
                                  <p:stCondLst>
                                    <p:cond delay="4450"/>
                                  </p:stCondLst>
                                  <p:childTnLst>
                                    <p:set>
                                      <p:cBhvr>
                                        <p:cTn id="40" dur="1" fill="hold">
                                          <p:stCondLst>
                                            <p:cond delay="0"/>
                                          </p:stCondLst>
                                        </p:cTn>
                                        <p:tgtEl>
                                          <p:spTgt spid="17"/>
                                        </p:tgtEl>
                                        <p:attrNameLst>
                                          <p:attrName>style.visibility</p:attrName>
                                        </p:attrNameLst>
                                      </p:cBhvr>
                                      <p:to>
                                        <p:strVal val="visible"/>
                                      </p:to>
                                    </p:set>
                                    <p:anim calcmode="lin" valueType="num">
                                      <p:cBhvr additive="base">
                                        <p:cTn id="41" dur="400"/>
                                        <p:tgtEl>
                                          <p:spTgt spid="17"/>
                                        </p:tgtEl>
                                        <p:attrNameLst>
                                          <p:attrName>ppt_y</p:attrName>
                                        </p:attrNameLst>
                                      </p:cBhvr>
                                      <p:tavLst>
                                        <p:tav tm="0">
                                          <p:val>
                                            <p:strVal val="#ppt_y+#ppt_h*1.125000"/>
                                          </p:val>
                                        </p:tav>
                                        <p:tav tm="100000">
                                          <p:val>
                                            <p:strVal val="#ppt_y"/>
                                          </p:val>
                                        </p:tav>
                                      </p:tavLst>
                                    </p:anim>
                                    <p:animEffect transition="in" filter="wipe(up)">
                                      <p:cBhvr>
                                        <p:cTn id="42" dur="400"/>
                                        <p:tgtEl>
                                          <p:spTgt spid="17"/>
                                        </p:tgtEl>
                                      </p:cBhvr>
                                    </p:animEffect>
                                  </p:childTnLst>
                                </p:cTn>
                              </p:par>
                              <p:par>
                                <p:cTn id="43" presetID="14" presetClass="entr" presetSubtype="10" fill="hold" grpId="0" nodeType="withEffect">
                                  <p:stCondLst>
                                    <p:cond delay="5000"/>
                                  </p:stCondLst>
                                  <p:childTnLst>
                                    <p:set>
                                      <p:cBhvr>
                                        <p:cTn id="44" dur="1" fill="hold">
                                          <p:stCondLst>
                                            <p:cond delay="0"/>
                                          </p:stCondLst>
                                        </p:cTn>
                                        <p:tgtEl>
                                          <p:spTgt spid="57"/>
                                        </p:tgtEl>
                                        <p:attrNameLst>
                                          <p:attrName>style.visibility</p:attrName>
                                        </p:attrNameLst>
                                      </p:cBhvr>
                                      <p:to>
                                        <p:strVal val="visible"/>
                                      </p:to>
                                    </p:set>
                                    <p:animEffect transition="in" filter="randombar(horizontal)">
                                      <p:cBhvr>
                                        <p:cTn id="45" dur="400"/>
                                        <p:tgtEl>
                                          <p:spTgt spid="57"/>
                                        </p:tgtEl>
                                      </p:cBhvr>
                                    </p:animEffect>
                                  </p:childTnLst>
                                </p:cTn>
                              </p:par>
                              <p:par>
                                <p:cTn id="46" presetID="14" presetClass="entr" presetSubtype="10" fill="hold" grpId="0" nodeType="withEffect">
                                  <p:stCondLst>
                                    <p:cond delay="5000"/>
                                  </p:stCondLst>
                                  <p:childTnLst>
                                    <p:set>
                                      <p:cBhvr>
                                        <p:cTn id="47" dur="1" fill="hold">
                                          <p:stCondLst>
                                            <p:cond delay="0"/>
                                          </p:stCondLst>
                                        </p:cTn>
                                        <p:tgtEl>
                                          <p:spTgt spid="58"/>
                                        </p:tgtEl>
                                        <p:attrNameLst>
                                          <p:attrName>style.visibility</p:attrName>
                                        </p:attrNameLst>
                                      </p:cBhvr>
                                      <p:to>
                                        <p:strVal val="visible"/>
                                      </p:to>
                                    </p:set>
                                    <p:animEffect transition="in" filter="randombar(horizontal)">
                                      <p:cBhvr>
                                        <p:cTn id="48" dur="400"/>
                                        <p:tgtEl>
                                          <p:spTgt spid="5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7" grpId="0"/>
      <p:bldP spid="49" grpId="0"/>
      <p:bldP spid="50" grpId="0"/>
      <p:bldP spid="51" grpId="0"/>
      <p:bldP spid="54" grpId="0"/>
      <p:bldP spid="55" grpId="0"/>
      <p:bldP spid="56" grpId="0"/>
      <p:bldP spid="57" grpId="0"/>
      <p:bldP spid="58" grpId="0"/>
    </p:bld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0" name="椭圆 39"/>
          <p:cNvSpPr/>
          <p:nvPr/>
        </p:nvSpPr>
        <p:spPr>
          <a:xfrm>
            <a:off x="656035" y="857515"/>
            <a:ext cx="3106340" cy="3106109"/>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44" name="椭圆 43"/>
          <p:cNvSpPr/>
          <p:nvPr/>
        </p:nvSpPr>
        <p:spPr>
          <a:xfrm>
            <a:off x="3782616" y="1312474"/>
            <a:ext cx="313134" cy="313231"/>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39" name="椭圆 38"/>
          <p:cNvSpPr/>
          <p:nvPr/>
        </p:nvSpPr>
        <p:spPr>
          <a:xfrm>
            <a:off x="3411141" y="1090949"/>
            <a:ext cx="246459" cy="247726"/>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45" name="椭圆 44"/>
          <p:cNvSpPr/>
          <p:nvPr/>
        </p:nvSpPr>
        <p:spPr>
          <a:xfrm flipH="1">
            <a:off x="223837" y="1439911"/>
            <a:ext cx="415529" cy="414465"/>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30" name="椭圆 29"/>
          <p:cNvSpPr/>
          <p:nvPr/>
        </p:nvSpPr>
        <p:spPr>
          <a:xfrm>
            <a:off x="3942160" y="2247404"/>
            <a:ext cx="154781" cy="153638"/>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26" name="椭圆 25"/>
          <p:cNvSpPr/>
          <p:nvPr/>
        </p:nvSpPr>
        <p:spPr>
          <a:xfrm rot="11047877">
            <a:off x="1453754" y="4495998"/>
            <a:ext cx="123825" cy="123863"/>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28" name="椭圆 27"/>
          <p:cNvSpPr/>
          <p:nvPr/>
        </p:nvSpPr>
        <p:spPr>
          <a:xfrm>
            <a:off x="996553" y="3809986"/>
            <a:ext cx="452438" cy="452577"/>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29" name="椭圆 28"/>
          <p:cNvSpPr/>
          <p:nvPr/>
        </p:nvSpPr>
        <p:spPr>
          <a:xfrm flipV="1">
            <a:off x="1922860" y="4481705"/>
            <a:ext cx="509588" cy="509745"/>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33" name="椭圆 32"/>
          <p:cNvSpPr/>
          <p:nvPr/>
        </p:nvSpPr>
        <p:spPr>
          <a:xfrm>
            <a:off x="432198" y="3865962"/>
            <a:ext cx="215503" cy="215570"/>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35" name="椭圆 34"/>
          <p:cNvSpPr/>
          <p:nvPr/>
        </p:nvSpPr>
        <p:spPr>
          <a:xfrm flipH="1">
            <a:off x="2064544" y="4029128"/>
            <a:ext cx="226219" cy="226289"/>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36" name="椭圆 35"/>
          <p:cNvSpPr/>
          <p:nvPr/>
        </p:nvSpPr>
        <p:spPr>
          <a:xfrm flipH="1">
            <a:off x="3312319" y="3899310"/>
            <a:ext cx="173831" cy="175076"/>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42" name="椭圆 41"/>
          <p:cNvSpPr/>
          <p:nvPr/>
        </p:nvSpPr>
        <p:spPr>
          <a:xfrm>
            <a:off x="2707482" y="4186340"/>
            <a:ext cx="188119" cy="189367"/>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grpSp>
        <p:nvGrpSpPr>
          <p:cNvPr id="2" name="组合 54"/>
          <p:cNvGrpSpPr/>
          <p:nvPr/>
        </p:nvGrpSpPr>
        <p:grpSpPr>
          <a:xfrm>
            <a:off x="3404562" y="2527505"/>
            <a:ext cx="1256201" cy="1256588"/>
            <a:chOff x="4539416" y="3368966"/>
            <a:chExt cx="1674934" cy="1674934"/>
          </a:xfrm>
          <a:solidFill>
            <a:schemeClr val="accent2"/>
          </a:solidFill>
        </p:grpSpPr>
        <p:sp>
          <p:nvSpPr>
            <p:cNvPr id="32" name="椭圆 31"/>
            <p:cNvSpPr/>
            <p:nvPr/>
          </p:nvSpPr>
          <p:spPr>
            <a:xfrm>
              <a:off x="4539416" y="3368966"/>
              <a:ext cx="1674934" cy="167493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sp>
          <p:nvSpPr>
            <p:cNvPr id="53" name="文本框 52"/>
            <p:cNvSpPr txBox="1"/>
            <p:nvPr/>
          </p:nvSpPr>
          <p:spPr>
            <a:xfrm>
              <a:off x="4666677" y="3974426"/>
              <a:ext cx="1477327" cy="369218"/>
            </a:xfrm>
            <a:prstGeom prst="rect">
              <a:avLst/>
            </a:prstGeom>
            <a:grpFill/>
          </p:spPr>
          <p:txBody>
            <a:bodyPr wrap="none">
              <a:spAutoFit/>
            </a:bodyPr>
            <a:lstStyle/>
            <a:p>
              <a:pPr>
                <a:defRPr/>
              </a:pPr>
              <a:r>
                <a:rPr lang="zh-CN" altLang="en-US" sz="1200" dirty="0">
                  <a:solidFill>
                    <a:schemeClr val="bg1"/>
                  </a:solidFill>
                  <a:latin typeface="微软雅黑" panose="020B0503020204020204" pitchFamily="34" charset="-122"/>
                  <a:ea typeface="微软雅黑" panose="020B0503020204020204" pitchFamily="34" charset="-122"/>
                </a:rPr>
                <a:t>输入图片标题</a:t>
              </a:r>
            </a:p>
          </p:txBody>
        </p:sp>
      </p:grpSp>
      <p:sp>
        <p:nvSpPr>
          <p:cNvPr id="59" name="椭圆 58"/>
          <p:cNvSpPr/>
          <p:nvPr/>
        </p:nvSpPr>
        <p:spPr>
          <a:xfrm>
            <a:off x="-30956" y="2776205"/>
            <a:ext cx="707231" cy="711022"/>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grpSp>
        <p:nvGrpSpPr>
          <p:cNvPr id="3" name="组合 84"/>
          <p:cNvGrpSpPr>
            <a:grpSpLocks/>
          </p:cNvGrpSpPr>
          <p:nvPr/>
        </p:nvGrpSpPr>
        <p:grpSpPr bwMode="auto">
          <a:xfrm>
            <a:off x="4979194" y="1162409"/>
            <a:ext cx="3615929" cy="781759"/>
            <a:chOff x="6639013" y="1549333"/>
            <a:chExt cx="4820607" cy="1041899"/>
          </a:xfrm>
        </p:grpSpPr>
        <p:sp>
          <p:nvSpPr>
            <p:cNvPr id="60" name="文本框 59"/>
            <p:cNvSpPr txBox="1"/>
            <p:nvPr/>
          </p:nvSpPr>
          <p:spPr>
            <a:xfrm>
              <a:off x="6639013" y="1549333"/>
              <a:ext cx="4820607" cy="369174"/>
            </a:xfrm>
            <a:prstGeom prst="rect">
              <a:avLst/>
            </a:prstGeom>
            <a:noFill/>
          </p:spPr>
          <p:txBody>
            <a:bodyPr>
              <a:spAutoFit/>
            </a:bodyPr>
            <a:lstStyle/>
            <a:p>
              <a:pPr marL="214313" indent="-214313">
                <a:buFont typeface="Wingdings" panose="05000000000000000000" pitchFamily="2" charset="2"/>
                <a:buChar char="l"/>
                <a:defRPr/>
              </a:pPr>
              <a:r>
                <a:rPr lang="zh-CN" altLang="en-US" sz="1200" dirty="0">
                  <a:solidFill>
                    <a:schemeClr val="tx1">
                      <a:lumMod val="75000"/>
                      <a:lumOff val="25000"/>
                    </a:schemeClr>
                  </a:solidFill>
                  <a:latin typeface="微软雅黑" pitchFamily="34" charset="-122"/>
                  <a:ea typeface="微软雅黑" pitchFamily="34" charset="-122"/>
                </a:rPr>
                <a:t>输入小标题</a:t>
              </a:r>
            </a:p>
          </p:txBody>
        </p:sp>
        <p:sp>
          <p:nvSpPr>
            <p:cNvPr id="62" name="矩形 61"/>
            <p:cNvSpPr/>
            <p:nvPr/>
          </p:nvSpPr>
          <p:spPr>
            <a:xfrm>
              <a:off x="6921551" y="1914414"/>
              <a:ext cx="4538069" cy="676818"/>
            </a:xfrm>
            <a:prstGeom prst="rect">
              <a:avLst/>
            </a:prstGeom>
          </p:spPr>
          <p:txBody>
            <a:bodyPr>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grpSp>
      <p:grpSp>
        <p:nvGrpSpPr>
          <p:cNvPr id="4" name="组合 83"/>
          <p:cNvGrpSpPr>
            <a:grpSpLocks/>
          </p:cNvGrpSpPr>
          <p:nvPr/>
        </p:nvGrpSpPr>
        <p:grpSpPr bwMode="auto">
          <a:xfrm>
            <a:off x="4979194" y="2054462"/>
            <a:ext cx="3615929" cy="742453"/>
            <a:chOff x="6639013" y="2635729"/>
            <a:chExt cx="4820607" cy="990030"/>
          </a:xfrm>
        </p:grpSpPr>
        <p:sp>
          <p:nvSpPr>
            <p:cNvPr id="63" name="矩形 62"/>
            <p:cNvSpPr/>
            <p:nvPr/>
          </p:nvSpPr>
          <p:spPr>
            <a:xfrm>
              <a:off x="6921551" y="2948588"/>
              <a:ext cx="4538069" cy="677171"/>
            </a:xfrm>
            <a:prstGeom prst="rect">
              <a:avLst/>
            </a:prstGeom>
          </p:spPr>
          <p:txBody>
            <a:bodyPr>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65" name="文本框 64"/>
            <p:cNvSpPr txBox="1"/>
            <p:nvPr/>
          </p:nvSpPr>
          <p:spPr>
            <a:xfrm>
              <a:off x="6639013" y="2635729"/>
              <a:ext cx="4820607" cy="369366"/>
            </a:xfrm>
            <a:prstGeom prst="rect">
              <a:avLst/>
            </a:prstGeom>
            <a:noFill/>
          </p:spPr>
          <p:txBody>
            <a:bodyPr>
              <a:spAutoFit/>
            </a:bodyPr>
            <a:lstStyle/>
            <a:p>
              <a:pPr marL="214313" indent="-214313">
                <a:buFont typeface="Wingdings" panose="05000000000000000000" pitchFamily="2" charset="2"/>
                <a:buChar char="l"/>
                <a:defRPr/>
              </a:pPr>
              <a:r>
                <a:rPr lang="zh-CN" altLang="en-US" sz="1200" dirty="0">
                  <a:solidFill>
                    <a:schemeClr val="tx1">
                      <a:lumMod val="75000"/>
                      <a:lumOff val="25000"/>
                    </a:schemeClr>
                  </a:solidFill>
                  <a:latin typeface="微软雅黑" pitchFamily="34" charset="-122"/>
                  <a:ea typeface="微软雅黑" pitchFamily="34" charset="-122"/>
                </a:rPr>
                <a:t>输入小标题</a:t>
              </a:r>
            </a:p>
          </p:txBody>
        </p:sp>
      </p:grpSp>
      <p:grpSp>
        <p:nvGrpSpPr>
          <p:cNvPr id="5" name="组合 82"/>
          <p:cNvGrpSpPr>
            <a:grpSpLocks/>
          </p:cNvGrpSpPr>
          <p:nvPr/>
        </p:nvGrpSpPr>
        <p:grpSpPr bwMode="auto">
          <a:xfrm>
            <a:off x="4979194" y="3229972"/>
            <a:ext cx="3615929" cy="750792"/>
            <a:chOff x="6639013" y="4154738"/>
            <a:chExt cx="4820607" cy="1000085"/>
          </a:xfrm>
        </p:grpSpPr>
        <p:sp>
          <p:nvSpPr>
            <p:cNvPr id="64" name="矩形 63"/>
            <p:cNvSpPr/>
            <p:nvPr/>
          </p:nvSpPr>
          <p:spPr>
            <a:xfrm>
              <a:off x="6921551" y="4478371"/>
              <a:ext cx="4538069" cy="676452"/>
            </a:xfrm>
            <a:prstGeom prst="rect">
              <a:avLst/>
            </a:prstGeom>
          </p:spPr>
          <p:txBody>
            <a:bodyPr>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68" name="文本框 67"/>
            <p:cNvSpPr txBox="1"/>
            <p:nvPr/>
          </p:nvSpPr>
          <p:spPr>
            <a:xfrm>
              <a:off x="6639013" y="4154738"/>
              <a:ext cx="4820607" cy="368974"/>
            </a:xfrm>
            <a:prstGeom prst="rect">
              <a:avLst/>
            </a:prstGeom>
            <a:noFill/>
          </p:spPr>
          <p:txBody>
            <a:bodyPr>
              <a:spAutoFit/>
            </a:bodyPr>
            <a:lstStyle/>
            <a:p>
              <a:pPr marL="214313" indent="-214313">
                <a:buFont typeface="Wingdings" panose="05000000000000000000" pitchFamily="2" charset="2"/>
                <a:buChar char="l"/>
                <a:defRPr/>
              </a:pPr>
              <a:r>
                <a:rPr lang="zh-CN" altLang="en-US" sz="1200" dirty="0">
                  <a:solidFill>
                    <a:schemeClr val="tx1">
                      <a:lumMod val="75000"/>
                      <a:lumOff val="25000"/>
                    </a:schemeClr>
                  </a:solidFill>
                  <a:latin typeface="微软雅黑" pitchFamily="34" charset="-122"/>
                  <a:ea typeface="微软雅黑" pitchFamily="34" charset="-122"/>
                </a:rPr>
                <a:t>输入小标题</a:t>
              </a:r>
            </a:p>
          </p:txBody>
        </p:sp>
      </p:grpSp>
      <p:pic>
        <p:nvPicPr>
          <p:cNvPr id="86" name="图片 85"/>
          <p:cNvPicPr>
            <a:picLocks noChangeAspect="1"/>
          </p:cNvPicPr>
          <p:nvPr/>
        </p:nvPicPr>
        <p:blipFill>
          <a:blip r:embed="rId3" cstate="print"/>
          <a:srcRect l="15987" t="309" r="20936" b="54406"/>
          <a:stretch>
            <a:fillRect/>
          </a:stretch>
        </p:blipFill>
        <p:spPr>
          <a:xfrm rot="1986105">
            <a:off x="3691867" y="2593975"/>
            <a:ext cx="1075053" cy="1075385"/>
          </a:xfrm>
          <a:custGeom>
            <a:avLst/>
            <a:gdLst>
              <a:gd name="connsiteX0" fmla="*/ 1238250 w 2476500"/>
              <a:gd name="connsiteY0" fmla="*/ 0 h 2476500"/>
              <a:gd name="connsiteX1" fmla="*/ 2476500 w 2476500"/>
              <a:gd name="connsiteY1" fmla="*/ 1238250 h 2476500"/>
              <a:gd name="connsiteX2" fmla="*/ 1238250 w 2476500"/>
              <a:gd name="connsiteY2" fmla="*/ 2476500 h 2476500"/>
              <a:gd name="connsiteX3" fmla="*/ 0 w 2476500"/>
              <a:gd name="connsiteY3" fmla="*/ 1238250 h 2476500"/>
              <a:gd name="connsiteX4" fmla="*/ 1238250 w 2476500"/>
              <a:gd name="connsiteY4" fmla="*/ 0 h 24765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476500" h="2476500">
                <a:moveTo>
                  <a:pt x="1238250" y="0"/>
                </a:moveTo>
                <a:cubicBezTo>
                  <a:pt x="1922117" y="0"/>
                  <a:pt x="2476500" y="554383"/>
                  <a:pt x="2476500" y="1238250"/>
                </a:cubicBezTo>
                <a:cubicBezTo>
                  <a:pt x="2476500" y="1922117"/>
                  <a:pt x="1922117" y="2476500"/>
                  <a:pt x="1238250" y="2476500"/>
                </a:cubicBezTo>
                <a:cubicBezTo>
                  <a:pt x="554383" y="2476500"/>
                  <a:pt x="0" y="1922117"/>
                  <a:pt x="0" y="1238250"/>
                </a:cubicBezTo>
                <a:cubicBezTo>
                  <a:pt x="0" y="554383"/>
                  <a:pt x="554383" y="0"/>
                  <a:pt x="1238250" y="0"/>
                </a:cubicBezTo>
                <a:close/>
              </a:path>
            </a:pathLst>
          </a:custGeom>
        </p:spPr>
      </p:pic>
      <p:pic>
        <p:nvPicPr>
          <p:cNvPr id="87" name="图片 86"/>
          <p:cNvPicPr>
            <a:picLocks noChangeAspect="1"/>
          </p:cNvPicPr>
          <p:nvPr/>
        </p:nvPicPr>
        <p:blipFill>
          <a:blip r:embed="rId4" cstate="print"/>
          <a:srcRect l="15987" t="309" r="20936" b="54406"/>
          <a:stretch>
            <a:fillRect/>
          </a:stretch>
        </p:blipFill>
        <p:spPr>
          <a:xfrm rot="2636422">
            <a:off x="543880" y="1397153"/>
            <a:ext cx="2609098" cy="2609903"/>
          </a:xfrm>
          <a:custGeom>
            <a:avLst/>
            <a:gdLst>
              <a:gd name="connsiteX0" fmla="*/ 1238250 w 2476500"/>
              <a:gd name="connsiteY0" fmla="*/ 0 h 2476500"/>
              <a:gd name="connsiteX1" fmla="*/ 2476500 w 2476500"/>
              <a:gd name="connsiteY1" fmla="*/ 1238250 h 2476500"/>
              <a:gd name="connsiteX2" fmla="*/ 1238250 w 2476500"/>
              <a:gd name="connsiteY2" fmla="*/ 2476500 h 2476500"/>
              <a:gd name="connsiteX3" fmla="*/ 0 w 2476500"/>
              <a:gd name="connsiteY3" fmla="*/ 1238250 h 2476500"/>
              <a:gd name="connsiteX4" fmla="*/ 1238250 w 2476500"/>
              <a:gd name="connsiteY4" fmla="*/ 0 h 24765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476500" h="2476500">
                <a:moveTo>
                  <a:pt x="1238250" y="0"/>
                </a:moveTo>
                <a:cubicBezTo>
                  <a:pt x="1922117" y="0"/>
                  <a:pt x="2476500" y="554383"/>
                  <a:pt x="2476500" y="1238250"/>
                </a:cubicBezTo>
                <a:cubicBezTo>
                  <a:pt x="2476500" y="1922117"/>
                  <a:pt x="1922117" y="2476500"/>
                  <a:pt x="1238250" y="2476500"/>
                </a:cubicBezTo>
                <a:cubicBezTo>
                  <a:pt x="554383" y="2476500"/>
                  <a:pt x="0" y="1922117"/>
                  <a:pt x="0" y="1238250"/>
                </a:cubicBezTo>
                <a:cubicBezTo>
                  <a:pt x="0" y="554383"/>
                  <a:pt x="554383" y="0"/>
                  <a:pt x="1238250" y="0"/>
                </a:cubicBezTo>
                <a:close/>
              </a:path>
            </a:pathLst>
          </a:custGeom>
        </p:spPr>
      </p:pic>
      <p:pic>
        <p:nvPicPr>
          <p:cNvPr id="21" name="图片 20"/>
          <p:cNvPicPr>
            <a:picLocks noChangeAspect="1"/>
          </p:cNvPicPr>
          <p:nvPr/>
        </p:nvPicPr>
        <p:blipFill>
          <a:blip r:embed="rId5" cstate="print">
            <a:extLst>
              <a:ext uri="{28A0092B-C50C-407E-A947-70E740481C1C}">
                <a14:useLocalDpi xmlns="" xmlns:a14="http://schemas.microsoft.com/office/drawing/2010/main" val="0"/>
              </a:ext>
            </a:extLst>
          </a:blip>
          <a:stretch>
            <a:fillRect/>
          </a:stretch>
        </p:blipFill>
        <p:spPr>
          <a:xfrm>
            <a:off x="848774" y="971225"/>
            <a:ext cx="2809164" cy="2815539"/>
          </a:xfrm>
          <a:prstGeom prst="ellipse">
            <a:avLst/>
          </a:prstGeom>
        </p:spPr>
      </p:pic>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afterGroup">
                            <p:stCondLst>
                              <p:cond delay="0"/>
                            </p:stCondLst>
                            <p:childTnLst>
                              <p:par>
                                <p:cTn id="5" presetID="23" presetClass="entr" presetSubtype="16" fill="hold" grpId="0" nodeType="afterEffect">
                                  <p:stCondLst>
                                    <p:cond delay="0"/>
                                  </p:stCondLst>
                                  <p:childTnLst>
                                    <p:set>
                                      <p:cBhvr>
                                        <p:cTn id="6" dur="1" fill="hold">
                                          <p:stCondLst>
                                            <p:cond delay="0"/>
                                          </p:stCondLst>
                                        </p:cTn>
                                        <p:tgtEl>
                                          <p:spTgt spid="40"/>
                                        </p:tgtEl>
                                        <p:attrNameLst>
                                          <p:attrName>style.visibility</p:attrName>
                                        </p:attrNameLst>
                                      </p:cBhvr>
                                      <p:to>
                                        <p:strVal val="visible"/>
                                      </p:to>
                                    </p:set>
                                    <p:anim calcmode="lin" valueType="num">
                                      <p:cBhvr>
                                        <p:cTn id="7" dur="500" fill="hold"/>
                                        <p:tgtEl>
                                          <p:spTgt spid="40"/>
                                        </p:tgtEl>
                                        <p:attrNameLst>
                                          <p:attrName>ppt_w</p:attrName>
                                        </p:attrNameLst>
                                      </p:cBhvr>
                                      <p:tavLst>
                                        <p:tav tm="0">
                                          <p:val>
                                            <p:fltVal val="0"/>
                                          </p:val>
                                        </p:tav>
                                        <p:tav tm="100000">
                                          <p:val>
                                            <p:strVal val="#ppt_w"/>
                                          </p:val>
                                        </p:tav>
                                      </p:tavLst>
                                    </p:anim>
                                    <p:anim calcmode="lin" valueType="num">
                                      <p:cBhvr>
                                        <p:cTn id="8" dur="500" fill="hold"/>
                                        <p:tgtEl>
                                          <p:spTgt spid="40"/>
                                        </p:tgtEl>
                                        <p:attrNameLst>
                                          <p:attrName>ppt_h</p:attrName>
                                        </p:attrNameLst>
                                      </p:cBhvr>
                                      <p:tavLst>
                                        <p:tav tm="0">
                                          <p:val>
                                            <p:fltVal val="0"/>
                                          </p:val>
                                        </p:tav>
                                        <p:tav tm="100000">
                                          <p:val>
                                            <p:strVal val="#ppt_h"/>
                                          </p:val>
                                        </p:tav>
                                      </p:tavLst>
                                    </p:anim>
                                  </p:childTnLst>
                                </p:cTn>
                              </p:par>
                              <p:par>
                                <p:cTn id="9" presetID="23" presetClass="entr" presetSubtype="16" fill="hold" nodeType="withEffect">
                                  <p:stCondLst>
                                    <p:cond delay="0"/>
                                  </p:stCondLst>
                                  <p:childTnLst>
                                    <p:set>
                                      <p:cBhvr>
                                        <p:cTn id="10" dur="1" fill="hold">
                                          <p:stCondLst>
                                            <p:cond delay="0"/>
                                          </p:stCondLst>
                                        </p:cTn>
                                        <p:tgtEl>
                                          <p:spTgt spid="21"/>
                                        </p:tgtEl>
                                        <p:attrNameLst>
                                          <p:attrName>style.visibility</p:attrName>
                                        </p:attrNameLst>
                                      </p:cBhvr>
                                      <p:to>
                                        <p:strVal val="visible"/>
                                      </p:to>
                                    </p:set>
                                    <p:anim calcmode="lin" valueType="num">
                                      <p:cBhvr>
                                        <p:cTn id="11" dur="500" fill="hold"/>
                                        <p:tgtEl>
                                          <p:spTgt spid="21"/>
                                        </p:tgtEl>
                                        <p:attrNameLst>
                                          <p:attrName>ppt_w</p:attrName>
                                        </p:attrNameLst>
                                      </p:cBhvr>
                                      <p:tavLst>
                                        <p:tav tm="0">
                                          <p:val>
                                            <p:fltVal val="0"/>
                                          </p:val>
                                        </p:tav>
                                        <p:tav tm="100000">
                                          <p:val>
                                            <p:strVal val="#ppt_w"/>
                                          </p:val>
                                        </p:tav>
                                      </p:tavLst>
                                    </p:anim>
                                    <p:anim calcmode="lin" valueType="num">
                                      <p:cBhvr>
                                        <p:cTn id="12" dur="500" fill="hold"/>
                                        <p:tgtEl>
                                          <p:spTgt spid="21"/>
                                        </p:tgtEl>
                                        <p:attrNameLst>
                                          <p:attrName>ppt_h</p:attrName>
                                        </p:attrNameLst>
                                      </p:cBhvr>
                                      <p:tavLst>
                                        <p:tav tm="0">
                                          <p:val>
                                            <p:fltVal val="0"/>
                                          </p:val>
                                        </p:tav>
                                        <p:tav tm="100000">
                                          <p:val>
                                            <p:strVal val="#ppt_h"/>
                                          </p:val>
                                        </p:tav>
                                      </p:tavLst>
                                    </p:anim>
                                  </p:childTnLst>
                                </p:cTn>
                              </p:par>
                              <p:par>
                                <p:cTn id="13" presetID="23" presetClass="entr" presetSubtype="16" fill="hold" nodeType="withEffect">
                                  <p:stCondLst>
                                    <p:cond delay="0"/>
                                  </p:stCondLst>
                                  <p:childTnLst>
                                    <p:set>
                                      <p:cBhvr>
                                        <p:cTn id="14" dur="1" fill="hold">
                                          <p:stCondLst>
                                            <p:cond delay="0"/>
                                          </p:stCondLst>
                                        </p:cTn>
                                        <p:tgtEl>
                                          <p:spTgt spid="87"/>
                                        </p:tgtEl>
                                        <p:attrNameLst>
                                          <p:attrName>style.visibility</p:attrName>
                                        </p:attrNameLst>
                                      </p:cBhvr>
                                      <p:to>
                                        <p:strVal val="visible"/>
                                      </p:to>
                                    </p:set>
                                    <p:anim calcmode="lin" valueType="num">
                                      <p:cBhvr>
                                        <p:cTn id="15" dur="500" fill="hold"/>
                                        <p:tgtEl>
                                          <p:spTgt spid="87"/>
                                        </p:tgtEl>
                                        <p:attrNameLst>
                                          <p:attrName>ppt_w</p:attrName>
                                        </p:attrNameLst>
                                      </p:cBhvr>
                                      <p:tavLst>
                                        <p:tav tm="0">
                                          <p:val>
                                            <p:fltVal val="0"/>
                                          </p:val>
                                        </p:tav>
                                        <p:tav tm="100000">
                                          <p:val>
                                            <p:strVal val="#ppt_w"/>
                                          </p:val>
                                        </p:tav>
                                      </p:tavLst>
                                    </p:anim>
                                    <p:anim calcmode="lin" valueType="num">
                                      <p:cBhvr>
                                        <p:cTn id="16" dur="500" fill="hold"/>
                                        <p:tgtEl>
                                          <p:spTgt spid="87"/>
                                        </p:tgtEl>
                                        <p:attrNameLst>
                                          <p:attrName>ppt_h</p:attrName>
                                        </p:attrNameLst>
                                      </p:cBhvr>
                                      <p:tavLst>
                                        <p:tav tm="0">
                                          <p:val>
                                            <p:fltVal val="0"/>
                                          </p:val>
                                        </p:tav>
                                        <p:tav tm="100000">
                                          <p:val>
                                            <p:strVal val="#ppt_h"/>
                                          </p:val>
                                        </p:tav>
                                      </p:tavLst>
                                    </p:anim>
                                  </p:childTnLst>
                                </p:cTn>
                              </p:par>
                              <p:par>
                                <p:cTn id="17" presetID="23" presetClass="entr" presetSubtype="16" fill="hold" nodeType="withEffect">
                                  <p:stCondLst>
                                    <p:cond delay="0"/>
                                  </p:stCondLst>
                                  <p:childTnLst>
                                    <p:set>
                                      <p:cBhvr>
                                        <p:cTn id="18" dur="1" fill="hold">
                                          <p:stCondLst>
                                            <p:cond delay="0"/>
                                          </p:stCondLst>
                                        </p:cTn>
                                        <p:tgtEl>
                                          <p:spTgt spid="2"/>
                                        </p:tgtEl>
                                        <p:attrNameLst>
                                          <p:attrName>style.visibility</p:attrName>
                                        </p:attrNameLst>
                                      </p:cBhvr>
                                      <p:to>
                                        <p:strVal val="visible"/>
                                      </p:to>
                                    </p:set>
                                    <p:anim calcmode="lin" valueType="num">
                                      <p:cBhvr>
                                        <p:cTn id="19" dur="500" fill="hold"/>
                                        <p:tgtEl>
                                          <p:spTgt spid="2"/>
                                        </p:tgtEl>
                                        <p:attrNameLst>
                                          <p:attrName>ppt_w</p:attrName>
                                        </p:attrNameLst>
                                      </p:cBhvr>
                                      <p:tavLst>
                                        <p:tav tm="0">
                                          <p:val>
                                            <p:fltVal val="0"/>
                                          </p:val>
                                        </p:tav>
                                        <p:tav tm="100000">
                                          <p:val>
                                            <p:strVal val="#ppt_w"/>
                                          </p:val>
                                        </p:tav>
                                      </p:tavLst>
                                    </p:anim>
                                    <p:anim calcmode="lin" valueType="num">
                                      <p:cBhvr>
                                        <p:cTn id="20" dur="500" fill="hold"/>
                                        <p:tgtEl>
                                          <p:spTgt spid="2"/>
                                        </p:tgtEl>
                                        <p:attrNameLst>
                                          <p:attrName>ppt_h</p:attrName>
                                        </p:attrNameLst>
                                      </p:cBhvr>
                                      <p:tavLst>
                                        <p:tav tm="0">
                                          <p:val>
                                            <p:fltVal val="0"/>
                                          </p:val>
                                        </p:tav>
                                        <p:tav tm="100000">
                                          <p:val>
                                            <p:strVal val="#ppt_h"/>
                                          </p:val>
                                        </p:tav>
                                      </p:tavLst>
                                    </p:anim>
                                  </p:childTnLst>
                                </p:cTn>
                              </p:par>
                              <p:par>
                                <p:cTn id="21" presetID="23" presetClass="entr" presetSubtype="16" fill="hold" nodeType="withEffect">
                                  <p:stCondLst>
                                    <p:cond delay="0"/>
                                  </p:stCondLst>
                                  <p:childTnLst>
                                    <p:set>
                                      <p:cBhvr>
                                        <p:cTn id="22" dur="1" fill="hold">
                                          <p:stCondLst>
                                            <p:cond delay="0"/>
                                          </p:stCondLst>
                                        </p:cTn>
                                        <p:tgtEl>
                                          <p:spTgt spid="86"/>
                                        </p:tgtEl>
                                        <p:attrNameLst>
                                          <p:attrName>style.visibility</p:attrName>
                                        </p:attrNameLst>
                                      </p:cBhvr>
                                      <p:to>
                                        <p:strVal val="visible"/>
                                      </p:to>
                                    </p:set>
                                    <p:anim calcmode="lin" valueType="num">
                                      <p:cBhvr>
                                        <p:cTn id="23" dur="500" fill="hold"/>
                                        <p:tgtEl>
                                          <p:spTgt spid="86"/>
                                        </p:tgtEl>
                                        <p:attrNameLst>
                                          <p:attrName>ppt_w</p:attrName>
                                        </p:attrNameLst>
                                      </p:cBhvr>
                                      <p:tavLst>
                                        <p:tav tm="0">
                                          <p:val>
                                            <p:fltVal val="0"/>
                                          </p:val>
                                        </p:tav>
                                        <p:tav tm="100000">
                                          <p:val>
                                            <p:strVal val="#ppt_w"/>
                                          </p:val>
                                        </p:tav>
                                      </p:tavLst>
                                    </p:anim>
                                    <p:anim calcmode="lin" valueType="num">
                                      <p:cBhvr>
                                        <p:cTn id="24" dur="500" fill="hold"/>
                                        <p:tgtEl>
                                          <p:spTgt spid="86"/>
                                        </p:tgtEl>
                                        <p:attrNameLst>
                                          <p:attrName>ppt_h</p:attrName>
                                        </p:attrNameLst>
                                      </p:cBhvr>
                                      <p:tavLst>
                                        <p:tav tm="0">
                                          <p:val>
                                            <p:fltVal val="0"/>
                                          </p:val>
                                        </p:tav>
                                        <p:tav tm="100000">
                                          <p:val>
                                            <p:strVal val="#ppt_h"/>
                                          </p:val>
                                        </p:tav>
                                      </p:tavLst>
                                    </p:anim>
                                  </p:childTnLst>
                                </p:cTn>
                              </p:par>
                              <p:par>
                                <p:cTn id="25" presetID="23" presetClass="entr" presetSubtype="16" fill="hold" grpId="0" nodeType="withEffect">
                                  <p:stCondLst>
                                    <p:cond delay="300"/>
                                  </p:stCondLst>
                                  <p:childTnLst>
                                    <p:set>
                                      <p:cBhvr>
                                        <p:cTn id="26" dur="1" fill="hold">
                                          <p:stCondLst>
                                            <p:cond delay="0"/>
                                          </p:stCondLst>
                                        </p:cTn>
                                        <p:tgtEl>
                                          <p:spTgt spid="44"/>
                                        </p:tgtEl>
                                        <p:attrNameLst>
                                          <p:attrName>style.visibility</p:attrName>
                                        </p:attrNameLst>
                                      </p:cBhvr>
                                      <p:to>
                                        <p:strVal val="visible"/>
                                      </p:to>
                                    </p:set>
                                    <p:anim calcmode="lin" valueType="num">
                                      <p:cBhvr>
                                        <p:cTn id="27" dur="500" fill="hold"/>
                                        <p:tgtEl>
                                          <p:spTgt spid="44"/>
                                        </p:tgtEl>
                                        <p:attrNameLst>
                                          <p:attrName>ppt_w</p:attrName>
                                        </p:attrNameLst>
                                      </p:cBhvr>
                                      <p:tavLst>
                                        <p:tav tm="0">
                                          <p:val>
                                            <p:fltVal val="0"/>
                                          </p:val>
                                        </p:tav>
                                        <p:tav tm="100000">
                                          <p:val>
                                            <p:strVal val="#ppt_w"/>
                                          </p:val>
                                        </p:tav>
                                      </p:tavLst>
                                    </p:anim>
                                    <p:anim calcmode="lin" valueType="num">
                                      <p:cBhvr>
                                        <p:cTn id="28" dur="500" fill="hold"/>
                                        <p:tgtEl>
                                          <p:spTgt spid="44"/>
                                        </p:tgtEl>
                                        <p:attrNameLst>
                                          <p:attrName>ppt_h</p:attrName>
                                        </p:attrNameLst>
                                      </p:cBhvr>
                                      <p:tavLst>
                                        <p:tav tm="0">
                                          <p:val>
                                            <p:fltVal val="0"/>
                                          </p:val>
                                        </p:tav>
                                        <p:tav tm="100000">
                                          <p:val>
                                            <p:strVal val="#ppt_h"/>
                                          </p:val>
                                        </p:tav>
                                      </p:tavLst>
                                    </p:anim>
                                  </p:childTnLst>
                                </p:cTn>
                              </p:par>
                              <p:par>
                                <p:cTn id="29" presetID="23" presetClass="entr" presetSubtype="16" fill="hold" grpId="0" nodeType="withEffect">
                                  <p:stCondLst>
                                    <p:cond delay="300"/>
                                  </p:stCondLst>
                                  <p:childTnLst>
                                    <p:set>
                                      <p:cBhvr>
                                        <p:cTn id="30" dur="1" fill="hold">
                                          <p:stCondLst>
                                            <p:cond delay="0"/>
                                          </p:stCondLst>
                                        </p:cTn>
                                        <p:tgtEl>
                                          <p:spTgt spid="39"/>
                                        </p:tgtEl>
                                        <p:attrNameLst>
                                          <p:attrName>style.visibility</p:attrName>
                                        </p:attrNameLst>
                                      </p:cBhvr>
                                      <p:to>
                                        <p:strVal val="visible"/>
                                      </p:to>
                                    </p:set>
                                    <p:anim calcmode="lin" valueType="num">
                                      <p:cBhvr>
                                        <p:cTn id="31" dur="500" fill="hold"/>
                                        <p:tgtEl>
                                          <p:spTgt spid="39"/>
                                        </p:tgtEl>
                                        <p:attrNameLst>
                                          <p:attrName>ppt_w</p:attrName>
                                        </p:attrNameLst>
                                      </p:cBhvr>
                                      <p:tavLst>
                                        <p:tav tm="0">
                                          <p:val>
                                            <p:fltVal val="0"/>
                                          </p:val>
                                        </p:tav>
                                        <p:tav tm="100000">
                                          <p:val>
                                            <p:strVal val="#ppt_w"/>
                                          </p:val>
                                        </p:tav>
                                      </p:tavLst>
                                    </p:anim>
                                    <p:anim calcmode="lin" valueType="num">
                                      <p:cBhvr>
                                        <p:cTn id="32" dur="500" fill="hold"/>
                                        <p:tgtEl>
                                          <p:spTgt spid="39"/>
                                        </p:tgtEl>
                                        <p:attrNameLst>
                                          <p:attrName>ppt_h</p:attrName>
                                        </p:attrNameLst>
                                      </p:cBhvr>
                                      <p:tavLst>
                                        <p:tav tm="0">
                                          <p:val>
                                            <p:fltVal val="0"/>
                                          </p:val>
                                        </p:tav>
                                        <p:tav tm="100000">
                                          <p:val>
                                            <p:strVal val="#ppt_h"/>
                                          </p:val>
                                        </p:tav>
                                      </p:tavLst>
                                    </p:anim>
                                  </p:childTnLst>
                                </p:cTn>
                              </p:par>
                              <p:par>
                                <p:cTn id="33" presetID="23" presetClass="entr" presetSubtype="16" fill="hold" grpId="0" nodeType="withEffect">
                                  <p:stCondLst>
                                    <p:cond delay="300"/>
                                  </p:stCondLst>
                                  <p:childTnLst>
                                    <p:set>
                                      <p:cBhvr>
                                        <p:cTn id="34" dur="1" fill="hold">
                                          <p:stCondLst>
                                            <p:cond delay="0"/>
                                          </p:stCondLst>
                                        </p:cTn>
                                        <p:tgtEl>
                                          <p:spTgt spid="30"/>
                                        </p:tgtEl>
                                        <p:attrNameLst>
                                          <p:attrName>style.visibility</p:attrName>
                                        </p:attrNameLst>
                                      </p:cBhvr>
                                      <p:to>
                                        <p:strVal val="visible"/>
                                      </p:to>
                                    </p:set>
                                    <p:anim calcmode="lin" valueType="num">
                                      <p:cBhvr>
                                        <p:cTn id="35" dur="500" fill="hold"/>
                                        <p:tgtEl>
                                          <p:spTgt spid="30"/>
                                        </p:tgtEl>
                                        <p:attrNameLst>
                                          <p:attrName>ppt_w</p:attrName>
                                        </p:attrNameLst>
                                      </p:cBhvr>
                                      <p:tavLst>
                                        <p:tav tm="0">
                                          <p:val>
                                            <p:fltVal val="0"/>
                                          </p:val>
                                        </p:tav>
                                        <p:tav tm="100000">
                                          <p:val>
                                            <p:strVal val="#ppt_w"/>
                                          </p:val>
                                        </p:tav>
                                      </p:tavLst>
                                    </p:anim>
                                    <p:anim calcmode="lin" valueType="num">
                                      <p:cBhvr>
                                        <p:cTn id="36" dur="500" fill="hold"/>
                                        <p:tgtEl>
                                          <p:spTgt spid="30"/>
                                        </p:tgtEl>
                                        <p:attrNameLst>
                                          <p:attrName>ppt_h</p:attrName>
                                        </p:attrNameLst>
                                      </p:cBhvr>
                                      <p:tavLst>
                                        <p:tav tm="0">
                                          <p:val>
                                            <p:fltVal val="0"/>
                                          </p:val>
                                        </p:tav>
                                        <p:tav tm="100000">
                                          <p:val>
                                            <p:strVal val="#ppt_h"/>
                                          </p:val>
                                        </p:tav>
                                      </p:tavLst>
                                    </p:anim>
                                  </p:childTnLst>
                                </p:cTn>
                              </p:par>
                              <p:par>
                                <p:cTn id="37" presetID="23" presetClass="entr" presetSubtype="16" fill="hold" grpId="0" nodeType="withEffect">
                                  <p:stCondLst>
                                    <p:cond delay="300"/>
                                  </p:stCondLst>
                                  <p:childTnLst>
                                    <p:set>
                                      <p:cBhvr>
                                        <p:cTn id="38" dur="1" fill="hold">
                                          <p:stCondLst>
                                            <p:cond delay="0"/>
                                          </p:stCondLst>
                                        </p:cTn>
                                        <p:tgtEl>
                                          <p:spTgt spid="26"/>
                                        </p:tgtEl>
                                        <p:attrNameLst>
                                          <p:attrName>style.visibility</p:attrName>
                                        </p:attrNameLst>
                                      </p:cBhvr>
                                      <p:to>
                                        <p:strVal val="visible"/>
                                      </p:to>
                                    </p:set>
                                    <p:anim calcmode="lin" valueType="num">
                                      <p:cBhvr>
                                        <p:cTn id="39" dur="500" fill="hold"/>
                                        <p:tgtEl>
                                          <p:spTgt spid="26"/>
                                        </p:tgtEl>
                                        <p:attrNameLst>
                                          <p:attrName>ppt_w</p:attrName>
                                        </p:attrNameLst>
                                      </p:cBhvr>
                                      <p:tavLst>
                                        <p:tav tm="0">
                                          <p:val>
                                            <p:fltVal val="0"/>
                                          </p:val>
                                        </p:tav>
                                        <p:tav tm="100000">
                                          <p:val>
                                            <p:strVal val="#ppt_w"/>
                                          </p:val>
                                        </p:tav>
                                      </p:tavLst>
                                    </p:anim>
                                    <p:anim calcmode="lin" valueType="num">
                                      <p:cBhvr>
                                        <p:cTn id="40" dur="500" fill="hold"/>
                                        <p:tgtEl>
                                          <p:spTgt spid="26"/>
                                        </p:tgtEl>
                                        <p:attrNameLst>
                                          <p:attrName>ppt_h</p:attrName>
                                        </p:attrNameLst>
                                      </p:cBhvr>
                                      <p:tavLst>
                                        <p:tav tm="0">
                                          <p:val>
                                            <p:fltVal val="0"/>
                                          </p:val>
                                        </p:tav>
                                        <p:tav tm="100000">
                                          <p:val>
                                            <p:strVal val="#ppt_h"/>
                                          </p:val>
                                        </p:tav>
                                      </p:tavLst>
                                    </p:anim>
                                  </p:childTnLst>
                                </p:cTn>
                              </p:par>
                              <p:par>
                                <p:cTn id="41" presetID="23" presetClass="entr" presetSubtype="16" fill="hold" grpId="0" nodeType="withEffect">
                                  <p:stCondLst>
                                    <p:cond delay="300"/>
                                  </p:stCondLst>
                                  <p:childTnLst>
                                    <p:set>
                                      <p:cBhvr>
                                        <p:cTn id="42" dur="1" fill="hold">
                                          <p:stCondLst>
                                            <p:cond delay="0"/>
                                          </p:stCondLst>
                                        </p:cTn>
                                        <p:tgtEl>
                                          <p:spTgt spid="28"/>
                                        </p:tgtEl>
                                        <p:attrNameLst>
                                          <p:attrName>style.visibility</p:attrName>
                                        </p:attrNameLst>
                                      </p:cBhvr>
                                      <p:to>
                                        <p:strVal val="visible"/>
                                      </p:to>
                                    </p:set>
                                    <p:anim calcmode="lin" valueType="num">
                                      <p:cBhvr>
                                        <p:cTn id="43" dur="500" fill="hold"/>
                                        <p:tgtEl>
                                          <p:spTgt spid="28"/>
                                        </p:tgtEl>
                                        <p:attrNameLst>
                                          <p:attrName>ppt_w</p:attrName>
                                        </p:attrNameLst>
                                      </p:cBhvr>
                                      <p:tavLst>
                                        <p:tav tm="0">
                                          <p:val>
                                            <p:fltVal val="0"/>
                                          </p:val>
                                        </p:tav>
                                        <p:tav tm="100000">
                                          <p:val>
                                            <p:strVal val="#ppt_w"/>
                                          </p:val>
                                        </p:tav>
                                      </p:tavLst>
                                    </p:anim>
                                    <p:anim calcmode="lin" valueType="num">
                                      <p:cBhvr>
                                        <p:cTn id="44" dur="500" fill="hold"/>
                                        <p:tgtEl>
                                          <p:spTgt spid="28"/>
                                        </p:tgtEl>
                                        <p:attrNameLst>
                                          <p:attrName>ppt_h</p:attrName>
                                        </p:attrNameLst>
                                      </p:cBhvr>
                                      <p:tavLst>
                                        <p:tav tm="0">
                                          <p:val>
                                            <p:fltVal val="0"/>
                                          </p:val>
                                        </p:tav>
                                        <p:tav tm="100000">
                                          <p:val>
                                            <p:strVal val="#ppt_h"/>
                                          </p:val>
                                        </p:tav>
                                      </p:tavLst>
                                    </p:anim>
                                  </p:childTnLst>
                                </p:cTn>
                              </p:par>
                              <p:par>
                                <p:cTn id="45" presetID="23" presetClass="entr" presetSubtype="16" fill="hold" grpId="0" nodeType="withEffect">
                                  <p:stCondLst>
                                    <p:cond delay="600"/>
                                  </p:stCondLst>
                                  <p:childTnLst>
                                    <p:set>
                                      <p:cBhvr>
                                        <p:cTn id="46" dur="1" fill="hold">
                                          <p:stCondLst>
                                            <p:cond delay="0"/>
                                          </p:stCondLst>
                                        </p:cTn>
                                        <p:tgtEl>
                                          <p:spTgt spid="29"/>
                                        </p:tgtEl>
                                        <p:attrNameLst>
                                          <p:attrName>style.visibility</p:attrName>
                                        </p:attrNameLst>
                                      </p:cBhvr>
                                      <p:to>
                                        <p:strVal val="visible"/>
                                      </p:to>
                                    </p:set>
                                    <p:anim calcmode="lin" valueType="num">
                                      <p:cBhvr>
                                        <p:cTn id="47" dur="500" fill="hold"/>
                                        <p:tgtEl>
                                          <p:spTgt spid="29"/>
                                        </p:tgtEl>
                                        <p:attrNameLst>
                                          <p:attrName>ppt_w</p:attrName>
                                        </p:attrNameLst>
                                      </p:cBhvr>
                                      <p:tavLst>
                                        <p:tav tm="0">
                                          <p:val>
                                            <p:fltVal val="0"/>
                                          </p:val>
                                        </p:tav>
                                        <p:tav tm="100000">
                                          <p:val>
                                            <p:strVal val="#ppt_w"/>
                                          </p:val>
                                        </p:tav>
                                      </p:tavLst>
                                    </p:anim>
                                    <p:anim calcmode="lin" valueType="num">
                                      <p:cBhvr>
                                        <p:cTn id="48" dur="500" fill="hold"/>
                                        <p:tgtEl>
                                          <p:spTgt spid="29"/>
                                        </p:tgtEl>
                                        <p:attrNameLst>
                                          <p:attrName>ppt_h</p:attrName>
                                        </p:attrNameLst>
                                      </p:cBhvr>
                                      <p:tavLst>
                                        <p:tav tm="0">
                                          <p:val>
                                            <p:fltVal val="0"/>
                                          </p:val>
                                        </p:tav>
                                        <p:tav tm="100000">
                                          <p:val>
                                            <p:strVal val="#ppt_h"/>
                                          </p:val>
                                        </p:tav>
                                      </p:tavLst>
                                    </p:anim>
                                  </p:childTnLst>
                                </p:cTn>
                              </p:par>
                              <p:par>
                                <p:cTn id="49" presetID="23" presetClass="entr" presetSubtype="16" fill="hold" grpId="0" nodeType="withEffect">
                                  <p:stCondLst>
                                    <p:cond delay="600"/>
                                  </p:stCondLst>
                                  <p:childTnLst>
                                    <p:set>
                                      <p:cBhvr>
                                        <p:cTn id="50" dur="1" fill="hold">
                                          <p:stCondLst>
                                            <p:cond delay="0"/>
                                          </p:stCondLst>
                                        </p:cTn>
                                        <p:tgtEl>
                                          <p:spTgt spid="33"/>
                                        </p:tgtEl>
                                        <p:attrNameLst>
                                          <p:attrName>style.visibility</p:attrName>
                                        </p:attrNameLst>
                                      </p:cBhvr>
                                      <p:to>
                                        <p:strVal val="visible"/>
                                      </p:to>
                                    </p:set>
                                    <p:anim calcmode="lin" valueType="num">
                                      <p:cBhvr>
                                        <p:cTn id="51" dur="500" fill="hold"/>
                                        <p:tgtEl>
                                          <p:spTgt spid="33"/>
                                        </p:tgtEl>
                                        <p:attrNameLst>
                                          <p:attrName>ppt_w</p:attrName>
                                        </p:attrNameLst>
                                      </p:cBhvr>
                                      <p:tavLst>
                                        <p:tav tm="0">
                                          <p:val>
                                            <p:fltVal val="0"/>
                                          </p:val>
                                        </p:tav>
                                        <p:tav tm="100000">
                                          <p:val>
                                            <p:strVal val="#ppt_w"/>
                                          </p:val>
                                        </p:tav>
                                      </p:tavLst>
                                    </p:anim>
                                    <p:anim calcmode="lin" valueType="num">
                                      <p:cBhvr>
                                        <p:cTn id="52" dur="500" fill="hold"/>
                                        <p:tgtEl>
                                          <p:spTgt spid="33"/>
                                        </p:tgtEl>
                                        <p:attrNameLst>
                                          <p:attrName>ppt_h</p:attrName>
                                        </p:attrNameLst>
                                      </p:cBhvr>
                                      <p:tavLst>
                                        <p:tav tm="0">
                                          <p:val>
                                            <p:fltVal val="0"/>
                                          </p:val>
                                        </p:tav>
                                        <p:tav tm="100000">
                                          <p:val>
                                            <p:strVal val="#ppt_h"/>
                                          </p:val>
                                        </p:tav>
                                      </p:tavLst>
                                    </p:anim>
                                  </p:childTnLst>
                                </p:cTn>
                              </p:par>
                              <p:par>
                                <p:cTn id="53" presetID="23" presetClass="entr" presetSubtype="16" fill="hold" grpId="0" nodeType="withEffect">
                                  <p:stCondLst>
                                    <p:cond delay="600"/>
                                  </p:stCondLst>
                                  <p:childTnLst>
                                    <p:set>
                                      <p:cBhvr>
                                        <p:cTn id="54" dur="1" fill="hold">
                                          <p:stCondLst>
                                            <p:cond delay="0"/>
                                          </p:stCondLst>
                                        </p:cTn>
                                        <p:tgtEl>
                                          <p:spTgt spid="35"/>
                                        </p:tgtEl>
                                        <p:attrNameLst>
                                          <p:attrName>style.visibility</p:attrName>
                                        </p:attrNameLst>
                                      </p:cBhvr>
                                      <p:to>
                                        <p:strVal val="visible"/>
                                      </p:to>
                                    </p:set>
                                    <p:anim calcmode="lin" valueType="num">
                                      <p:cBhvr>
                                        <p:cTn id="55" dur="500" fill="hold"/>
                                        <p:tgtEl>
                                          <p:spTgt spid="35"/>
                                        </p:tgtEl>
                                        <p:attrNameLst>
                                          <p:attrName>ppt_w</p:attrName>
                                        </p:attrNameLst>
                                      </p:cBhvr>
                                      <p:tavLst>
                                        <p:tav tm="0">
                                          <p:val>
                                            <p:fltVal val="0"/>
                                          </p:val>
                                        </p:tav>
                                        <p:tav tm="100000">
                                          <p:val>
                                            <p:strVal val="#ppt_w"/>
                                          </p:val>
                                        </p:tav>
                                      </p:tavLst>
                                    </p:anim>
                                    <p:anim calcmode="lin" valueType="num">
                                      <p:cBhvr>
                                        <p:cTn id="56" dur="500" fill="hold"/>
                                        <p:tgtEl>
                                          <p:spTgt spid="35"/>
                                        </p:tgtEl>
                                        <p:attrNameLst>
                                          <p:attrName>ppt_h</p:attrName>
                                        </p:attrNameLst>
                                      </p:cBhvr>
                                      <p:tavLst>
                                        <p:tav tm="0">
                                          <p:val>
                                            <p:fltVal val="0"/>
                                          </p:val>
                                        </p:tav>
                                        <p:tav tm="100000">
                                          <p:val>
                                            <p:strVal val="#ppt_h"/>
                                          </p:val>
                                        </p:tav>
                                      </p:tavLst>
                                    </p:anim>
                                  </p:childTnLst>
                                </p:cTn>
                              </p:par>
                              <p:par>
                                <p:cTn id="57" presetID="23" presetClass="entr" presetSubtype="16" fill="hold" grpId="0" nodeType="withEffect">
                                  <p:stCondLst>
                                    <p:cond delay="600"/>
                                  </p:stCondLst>
                                  <p:childTnLst>
                                    <p:set>
                                      <p:cBhvr>
                                        <p:cTn id="58" dur="1" fill="hold">
                                          <p:stCondLst>
                                            <p:cond delay="0"/>
                                          </p:stCondLst>
                                        </p:cTn>
                                        <p:tgtEl>
                                          <p:spTgt spid="36"/>
                                        </p:tgtEl>
                                        <p:attrNameLst>
                                          <p:attrName>style.visibility</p:attrName>
                                        </p:attrNameLst>
                                      </p:cBhvr>
                                      <p:to>
                                        <p:strVal val="visible"/>
                                      </p:to>
                                    </p:set>
                                    <p:anim calcmode="lin" valueType="num">
                                      <p:cBhvr>
                                        <p:cTn id="59" dur="500" fill="hold"/>
                                        <p:tgtEl>
                                          <p:spTgt spid="36"/>
                                        </p:tgtEl>
                                        <p:attrNameLst>
                                          <p:attrName>ppt_w</p:attrName>
                                        </p:attrNameLst>
                                      </p:cBhvr>
                                      <p:tavLst>
                                        <p:tav tm="0">
                                          <p:val>
                                            <p:fltVal val="0"/>
                                          </p:val>
                                        </p:tav>
                                        <p:tav tm="100000">
                                          <p:val>
                                            <p:strVal val="#ppt_w"/>
                                          </p:val>
                                        </p:tav>
                                      </p:tavLst>
                                    </p:anim>
                                    <p:anim calcmode="lin" valueType="num">
                                      <p:cBhvr>
                                        <p:cTn id="60" dur="500" fill="hold"/>
                                        <p:tgtEl>
                                          <p:spTgt spid="36"/>
                                        </p:tgtEl>
                                        <p:attrNameLst>
                                          <p:attrName>ppt_h</p:attrName>
                                        </p:attrNameLst>
                                      </p:cBhvr>
                                      <p:tavLst>
                                        <p:tav tm="0">
                                          <p:val>
                                            <p:fltVal val="0"/>
                                          </p:val>
                                        </p:tav>
                                        <p:tav tm="100000">
                                          <p:val>
                                            <p:strVal val="#ppt_h"/>
                                          </p:val>
                                        </p:tav>
                                      </p:tavLst>
                                    </p:anim>
                                  </p:childTnLst>
                                </p:cTn>
                              </p:par>
                              <p:par>
                                <p:cTn id="61" presetID="23" presetClass="entr" presetSubtype="16" fill="hold" grpId="0" nodeType="withEffect">
                                  <p:stCondLst>
                                    <p:cond delay="600"/>
                                  </p:stCondLst>
                                  <p:childTnLst>
                                    <p:set>
                                      <p:cBhvr>
                                        <p:cTn id="62" dur="1" fill="hold">
                                          <p:stCondLst>
                                            <p:cond delay="0"/>
                                          </p:stCondLst>
                                        </p:cTn>
                                        <p:tgtEl>
                                          <p:spTgt spid="42"/>
                                        </p:tgtEl>
                                        <p:attrNameLst>
                                          <p:attrName>style.visibility</p:attrName>
                                        </p:attrNameLst>
                                      </p:cBhvr>
                                      <p:to>
                                        <p:strVal val="visible"/>
                                      </p:to>
                                    </p:set>
                                    <p:anim calcmode="lin" valueType="num">
                                      <p:cBhvr>
                                        <p:cTn id="63" dur="500" fill="hold"/>
                                        <p:tgtEl>
                                          <p:spTgt spid="42"/>
                                        </p:tgtEl>
                                        <p:attrNameLst>
                                          <p:attrName>ppt_w</p:attrName>
                                        </p:attrNameLst>
                                      </p:cBhvr>
                                      <p:tavLst>
                                        <p:tav tm="0">
                                          <p:val>
                                            <p:fltVal val="0"/>
                                          </p:val>
                                        </p:tav>
                                        <p:tav tm="100000">
                                          <p:val>
                                            <p:strVal val="#ppt_w"/>
                                          </p:val>
                                        </p:tav>
                                      </p:tavLst>
                                    </p:anim>
                                    <p:anim calcmode="lin" valueType="num">
                                      <p:cBhvr>
                                        <p:cTn id="64" dur="500" fill="hold"/>
                                        <p:tgtEl>
                                          <p:spTgt spid="42"/>
                                        </p:tgtEl>
                                        <p:attrNameLst>
                                          <p:attrName>ppt_h</p:attrName>
                                        </p:attrNameLst>
                                      </p:cBhvr>
                                      <p:tavLst>
                                        <p:tav tm="0">
                                          <p:val>
                                            <p:fltVal val="0"/>
                                          </p:val>
                                        </p:tav>
                                        <p:tav tm="100000">
                                          <p:val>
                                            <p:strVal val="#ppt_h"/>
                                          </p:val>
                                        </p:tav>
                                      </p:tavLst>
                                    </p:anim>
                                  </p:childTnLst>
                                </p:cTn>
                              </p:par>
                              <p:par>
                                <p:cTn id="65" presetID="23" presetClass="entr" presetSubtype="16" fill="hold" grpId="0" nodeType="withEffect">
                                  <p:stCondLst>
                                    <p:cond delay="300"/>
                                  </p:stCondLst>
                                  <p:childTnLst>
                                    <p:set>
                                      <p:cBhvr>
                                        <p:cTn id="66" dur="1" fill="hold">
                                          <p:stCondLst>
                                            <p:cond delay="0"/>
                                          </p:stCondLst>
                                        </p:cTn>
                                        <p:tgtEl>
                                          <p:spTgt spid="59"/>
                                        </p:tgtEl>
                                        <p:attrNameLst>
                                          <p:attrName>style.visibility</p:attrName>
                                        </p:attrNameLst>
                                      </p:cBhvr>
                                      <p:to>
                                        <p:strVal val="visible"/>
                                      </p:to>
                                    </p:set>
                                    <p:anim calcmode="lin" valueType="num">
                                      <p:cBhvr>
                                        <p:cTn id="67" dur="500" fill="hold"/>
                                        <p:tgtEl>
                                          <p:spTgt spid="59"/>
                                        </p:tgtEl>
                                        <p:attrNameLst>
                                          <p:attrName>ppt_w</p:attrName>
                                        </p:attrNameLst>
                                      </p:cBhvr>
                                      <p:tavLst>
                                        <p:tav tm="0">
                                          <p:val>
                                            <p:fltVal val="0"/>
                                          </p:val>
                                        </p:tav>
                                        <p:tav tm="100000">
                                          <p:val>
                                            <p:strVal val="#ppt_w"/>
                                          </p:val>
                                        </p:tav>
                                      </p:tavLst>
                                    </p:anim>
                                    <p:anim calcmode="lin" valueType="num">
                                      <p:cBhvr>
                                        <p:cTn id="68" dur="500" fill="hold"/>
                                        <p:tgtEl>
                                          <p:spTgt spid="59"/>
                                        </p:tgtEl>
                                        <p:attrNameLst>
                                          <p:attrName>ppt_h</p:attrName>
                                        </p:attrNameLst>
                                      </p:cBhvr>
                                      <p:tavLst>
                                        <p:tav tm="0">
                                          <p:val>
                                            <p:fltVal val="0"/>
                                          </p:val>
                                        </p:tav>
                                        <p:tav tm="100000">
                                          <p:val>
                                            <p:strVal val="#ppt_h"/>
                                          </p:val>
                                        </p:tav>
                                      </p:tavLst>
                                    </p:anim>
                                  </p:childTnLst>
                                </p:cTn>
                              </p:par>
                              <p:par>
                                <p:cTn id="69" presetID="23" presetClass="entr" presetSubtype="16" fill="hold" grpId="0" nodeType="withEffect">
                                  <p:stCondLst>
                                    <p:cond delay="300"/>
                                  </p:stCondLst>
                                  <p:childTnLst>
                                    <p:set>
                                      <p:cBhvr>
                                        <p:cTn id="70" dur="1" fill="hold">
                                          <p:stCondLst>
                                            <p:cond delay="0"/>
                                          </p:stCondLst>
                                        </p:cTn>
                                        <p:tgtEl>
                                          <p:spTgt spid="45"/>
                                        </p:tgtEl>
                                        <p:attrNameLst>
                                          <p:attrName>style.visibility</p:attrName>
                                        </p:attrNameLst>
                                      </p:cBhvr>
                                      <p:to>
                                        <p:strVal val="visible"/>
                                      </p:to>
                                    </p:set>
                                    <p:anim calcmode="lin" valueType="num">
                                      <p:cBhvr>
                                        <p:cTn id="71" dur="500" fill="hold"/>
                                        <p:tgtEl>
                                          <p:spTgt spid="45"/>
                                        </p:tgtEl>
                                        <p:attrNameLst>
                                          <p:attrName>ppt_w</p:attrName>
                                        </p:attrNameLst>
                                      </p:cBhvr>
                                      <p:tavLst>
                                        <p:tav tm="0">
                                          <p:val>
                                            <p:fltVal val="0"/>
                                          </p:val>
                                        </p:tav>
                                        <p:tav tm="100000">
                                          <p:val>
                                            <p:strVal val="#ppt_w"/>
                                          </p:val>
                                        </p:tav>
                                      </p:tavLst>
                                    </p:anim>
                                    <p:anim calcmode="lin" valueType="num">
                                      <p:cBhvr>
                                        <p:cTn id="72" dur="500" fill="hold"/>
                                        <p:tgtEl>
                                          <p:spTgt spid="45"/>
                                        </p:tgtEl>
                                        <p:attrNameLst>
                                          <p:attrName>ppt_h</p:attrName>
                                        </p:attrNameLst>
                                      </p:cBhvr>
                                      <p:tavLst>
                                        <p:tav tm="0">
                                          <p:val>
                                            <p:fltVal val="0"/>
                                          </p:val>
                                        </p:tav>
                                        <p:tav tm="100000">
                                          <p:val>
                                            <p:strVal val="#ppt_h"/>
                                          </p:val>
                                        </p:tav>
                                      </p:tavLst>
                                    </p:anim>
                                  </p:childTnLst>
                                </p:cTn>
                              </p:par>
                              <p:par>
                                <p:cTn id="73" presetID="22" presetClass="entr" presetSubtype="8" fill="hold" nodeType="withEffect">
                                  <p:stCondLst>
                                    <p:cond delay="900"/>
                                  </p:stCondLst>
                                  <p:childTnLst>
                                    <p:set>
                                      <p:cBhvr>
                                        <p:cTn id="74" dur="1" fill="hold">
                                          <p:stCondLst>
                                            <p:cond delay="0"/>
                                          </p:stCondLst>
                                        </p:cTn>
                                        <p:tgtEl>
                                          <p:spTgt spid="3"/>
                                        </p:tgtEl>
                                        <p:attrNameLst>
                                          <p:attrName>style.visibility</p:attrName>
                                        </p:attrNameLst>
                                      </p:cBhvr>
                                      <p:to>
                                        <p:strVal val="visible"/>
                                      </p:to>
                                    </p:set>
                                    <p:animEffect transition="in" filter="wipe(left)">
                                      <p:cBhvr>
                                        <p:cTn id="75" dur="500"/>
                                        <p:tgtEl>
                                          <p:spTgt spid="3"/>
                                        </p:tgtEl>
                                      </p:cBhvr>
                                    </p:animEffect>
                                  </p:childTnLst>
                                </p:cTn>
                              </p:par>
                              <p:par>
                                <p:cTn id="76" presetID="22" presetClass="entr" presetSubtype="8" fill="hold" nodeType="withEffect">
                                  <p:stCondLst>
                                    <p:cond delay="1100"/>
                                  </p:stCondLst>
                                  <p:childTnLst>
                                    <p:set>
                                      <p:cBhvr>
                                        <p:cTn id="77" dur="1" fill="hold">
                                          <p:stCondLst>
                                            <p:cond delay="0"/>
                                          </p:stCondLst>
                                        </p:cTn>
                                        <p:tgtEl>
                                          <p:spTgt spid="4"/>
                                        </p:tgtEl>
                                        <p:attrNameLst>
                                          <p:attrName>style.visibility</p:attrName>
                                        </p:attrNameLst>
                                      </p:cBhvr>
                                      <p:to>
                                        <p:strVal val="visible"/>
                                      </p:to>
                                    </p:set>
                                    <p:animEffect transition="in" filter="wipe(left)">
                                      <p:cBhvr>
                                        <p:cTn id="78" dur="500"/>
                                        <p:tgtEl>
                                          <p:spTgt spid="4"/>
                                        </p:tgtEl>
                                      </p:cBhvr>
                                    </p:animEffect>
                                  </p:childTnLst>
                                </p:cTn>
                              </p:par>
                              <p:par>
                                <p:cTn id="79" presetID="22" presetClass="entr" presetSubtype="8" fill="hold" nodeType="withEffect">
                                  <p:stCondLst>
                                    <p:cond delay="1300"/>
                                  </p:stCondLst>
                                  <p:childTnLst>
                                    <p:set>
                                      <p:cBhvr>
                                        <p:cTn id="80" dur="1" fill="hold">
                                          <p:stCondLst>
                                            <p:cond delay="0"/>
                                          </p:stCondLst>
                                        </p:cTn>
                                        <p:tgtEl>
                                          <p:spTgt spid="5"/>
                                        </p:tgtEl>
                                        <p:attrNameLst>
                                          <p:attrName>style.visibility</p:attrName>
                                        </p:attrNameLst>
                                      </p:cBhvr>
                                      <p:to>
                                        <p:strVal val="visible"/>
                                      </p:to>
                                    </p:set>
                                    <p:animEffect transition="in" filter="wipe(left)">
                                      <p:cBhvr>
                                        <p:cTn id="81"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0" grpId="0" animBg="1"/>
      <p:bldP spid="44" grpId="0" animBg="1"/>
      <p:bldP spid="39" grpId="0" animBg="1"/>
      <p:bldP spid="45" grpId="0" animBg="1"/>
      <p:bldP spid="30" grpId="0" animBg="1"/>
      <p:bldP spid="26" grpId="0" animBg="1"/>
      <p:bldP spid="28" grpId="0" animBg="1"/>
      <p:bldP spid="29" grpId="0" animBg="1"/>
      <p:bldP spid="33" grpId="0" animBg="1"/>
      <p:bldP spid="35" grpId="0" animBg="1"/>
      <p:bldP spid="36" grpId="0" animBg="1"/>
      <p:bldP spid="42" grpId="0" animBg="1"/>
      <p:bldP spid="59" grpId="0" animBg="1"/>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Oval 6"/>
          <p:cNvSpPr>
            <a:spLocks noChangeAspect="1" noChangeArrowheads="1"/>
          </p:cNvSpPr>
          <p:nvPr/>
        </p:nvSpPr>
        <p:spPr bwMode="auto">
          <a:xfrm>
            <a:off x="4597100" y="3058868"/>
            <a:ext cx="1076816" cy="1080333"/>
          </a:xfrm>
          <a:prstGeom prst="ellipse">
            <a:avLst/>
          </a:prstGeom>
          <a:solidFill>
            <a:schemeClr val="accent1"/>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9" name="Oval 7"/>
          <p:cNvSpPr>
            <a:spLocks noChangeAspect="1" noChangeArrowheads="1"/>
          </p:cNvSpPr>
          <p:nvPr/>
        </p:nvSpPr>
        <p:spPr bwMode="auto">
          <a:xfrm>
            <a:off x="6093624" y="2032317"/>
            <a:ext cx="1078198" cy="1080333"/>
          </a:xfrm>
          <a:prstGeom prst="ellipse">
            <a:avLst/>
          </a:prstGeom>
          <a:solidFill>
            <a:schemeClr val="accent2"/>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10" name="Oval 8"/>
          <p:cNvSpPr>
            <a:spLocks noChangeAspect="1" noChangeArrowheads="1"/>
          </p:cNvSpPr>
          <p:nvPr/>
        </p:nvSpPr>
        <p:spPr bwMode="auto">
          <a:xfrm>
            <a:off x="7542670" y="1006007"/>
            <a:ext cx="1078198" cy="1080333"/>
          </a:xfrm>
          <a:prstGeom prst="ellipse">
            <a:avLst/>
          </a:prstGeom>
          <a:solidFill>
            <a:schemeClr val="accent3"/>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11" name="Freeform 9"/>
          <p:cNvSpPr>
            <a:spLocks/>
          </p:cNvSpPr>
          <p:nvPr/>
        </p:nvSpPr>
        <p:spPr bwMode="auto">
          <a:xfrm>
            <a:off x="4248090" y="2128032"/>
            <a:ext cx="4936333" cy="3017057"/>
          </a:xfrm>
          <a:custGeom>
            <a:avLst/>
            <a:gdLst/>
            <a:ahLst/>
            <a:cxnLst/>
            <a:rect l="l" t="t" r="r" b="b"/>
            <a:pathLst>
              <a:path w="5358466" h="3767155">
                <a:moveTo>
                  <a:pt x="3479568" y="0"/>
                </a:moveTo>
                <a:lnTo>
                  <a:pt x="3618115" y="0"/>
                </a:lnTo>
                <a:lnTo>
                  <a:pt x="5358466" y="0"/>
                </a:lnTo>
                <a:lnTo>
                  <a:pt x="5358466" y="138769"/>
                </a:lnTo>
                <a:lnTo>
                  <a:pt x="3618115" y="138769"/>
                </a:lnTo>
                <a:lnTo>
                  <a:pt x="3618115" y="1287028"/>
                </a:lnTo>
                <a:lnTo>
                  <a:pt x="3618115" y="1425797"/>
                </a:lnTo>
                <a:lnTo>
                  <a:pt x="3479568" y="1425797"/>
                </a:lnTo>
                <a:lnTo>
                  <a:pt x="1878331" y="1425797"/>
                </a:lnTo>
                <a:lnTo>
                  <a:pt x="1878331" y="2574055"/>
                </a:lnTo>
                <a:lnTo>
                  <a:pt x="1878331" y="2712824"/>
                </a:lnTo>
                <a:lnTo>
                  <a:pt x="1739784" y="2712824"/>
                </a:lnTo>
                <a:lnTo>
                  <a:pt x="138547" y="2712824"/>
                </a:lnTo>
                <a:lnTo>
                  <a:pt x="138547" y="3767155"/>
                </a:lnTo>
                <a:lnTo>
                  <a:pt x="0" y="3767155"/>
                </a:lnTo>
                <a:lnTo>
                  <a:pt x="0" y="2712824"/>
                </a:lnTo>
                <a:lnTo>
                  <a:pt x="0" y="2574055"/>
                </a:lnTo>
                <a:lnTo>
                  <a:pt x="138547" y="2574055"/>
                </a:lnTo>
                <a:lnTo>
                  <a:pt x="1739784" y="2574055"/>
                </a:lnTo>
                <a:lnTo>
                  <a:pt x="1739784" y="1425797"/>
                </a:lnTo>
                <a:lnTo>
                  <a:pt x="1739784" y="1287028"/>
                </a:lnTo>
                <a:lnTo>
                  <a:pt x="1878331" y="1287028"/>
                </a:lnTo>
                <a:lnTo>
                  <a:pt x="3479568" y="1287028"/>
                </a:lnTo>
                <a:lnTo>
                  <a:pt x="3479568" y="138769"/>
                </a:lnTo>
                <a:close/>
              </a:path>
            </a:pathLst>
          </a:custGeom>
          <a:solidFill>
            <a:schemeClr val="accent1"/>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12" name="Line 10"/>
          <p:cNvSpPr>
            <a:spLocks noChangeShapeType="1"/>
          </p:cNvSpPr>
          <p:nvPr/>
        </p:nvSpPr>
        <p:spPr bwMode="auto">
          <a:xfrm flipH="1">
            <a:off x="3600271" y="3595999"/>
            <a:ext cx="835854" cy="0"/>
          </a:xfrm>
          <a:prstGeom prst="line">
            <a:avLst/>
          </a:prstGeom>
          <a:noFill/>
          <a:ln w="12700" cap="flat">
            <a:solidFill>
              <a:schemeClr val="accent1"/>
            </a:solidFill>
            <a:prstDash val="solid"/>
            <a:miter lim="800000"/>
            <a:headEnd type="oval" w="med" len="med"/>
            <a:tailEnd type="oval" w="med" len="med"/>
          </a:ln>
          <a:extLst>
            <a:ext uri="{909E8E84-426E-40DD-AFC4-6F175D3DCCD1}">
              <a14:hiddenFill xmlns="" xmlns:a14="http://schemas.microsoft.com/office/drawing/2010/main">
                <a:noFill/>
              </a14:hiddenFill>
            </a:ext>
          </a:extLst>
        </p:spPr>
        <p:txBody>
          <a:bodyPr vert="horz" wrap="square" lIns="68562" tIns="34281" rIns="68562" bIns="34281" numCol="1" anchor="t" anchorCtr="0" compatLnSpc="1">
            <a:prstTxWarp prst="textNoShape">
              <a:avLst/>
            </a:prstTxWarp>
          </a:bodyPr>
          <a:lstStyle/>
          <a:p>
            <a:endParaRPr lang="zh-CN" altLang="en-US"/>
          </a:p>
        </p:txBody>
      </p:sp>
      <p:sp>
        <p:nvSpPr>
          <p:cNvPr id="13" name="Line 11"/>
          <p:cNvSpPr>
            <a:spLocks noChangeShapeType="1"/>
          </p:cNvSpPr>
          <p:nvPr/>
        </p:nvSpPr>
        <p:spPr bwMode="auto">
          <a:xfrm flipH="1">
            <a:off x="4436125" y="2572484"/>
            <a:ext cx="1539480" cy="0"/>
          </a:xfrm>
          <a:prstGeom prst="line">
            <a:avLst/>
          </a:prstGeom>
          <a:noFill/>
          <a:ln w="12700" cap="flat">
            <a:solidFill>
              <a:schemeClr val="accent2"/>
            </a:solidFill>
            <a:prstDash val="solid"/>
            <a:miter lim="800000"/>
            <a:headEnd type="oval" w="med" len="med"/>
            <a:tailEnd type="oval" w="med" len="med"/>
          </a:ln>
          <a:extLst>
            <a:ext uri="{909E8E84-426E-40DD-AFC4-6F175D3DCCD1}">
              <a14:hiddenFill xmlns="" xmlns:a14="http://schemas.microsoft.com/office/drawing/2010/main">
                <a:noFill/>
              </a14:hiddenFill>
            </a:ext>
          </a:extLst>
        </p:spPr>
        <p:txBody>
          <a:bodyPr vert="horz" wrap="square" lIns="68562" tIns="34281" rIns="68562" bIns="34281" numCol="1" anchor="t" anchorCtr="0" compatLnSpc="1">
            <a:prstTxWarp prst="textNoShape">
              <a:avLst/>
            </a:prstTxWarp>
          </a:bodyPr>
          <a:lstStyle/>
          <a:p>
            <a:endParaRPr lang="zh-CN" altLang="en-US"/>
          </a:p>
        </p:txBody>
      </p:sp>
      <p:sp>
        <p:nvSpPr>
          <p:cNvPr id="14" name="Line 12"/>
          <p:cNvSpPr>
            <a:spLocks noChangeShapeType="1"/>
          </p:cNvSpPr>
          <p:nvPr/>
        </p:nvSpPr>
        <p:spPr bwMode="auto">
          <a:xfrm flipH="1">
            <a:off x="5135507" y="1546173"/>
            <a:ext cx="2297690" cy="0"/>
          </a:xfrm>
          <a:prstGeom prst="line">
            <a:avLst/>
          </a:prstGeom>
          <a:noFill/>
          <a:ln w="12700" cap="flat">
            <a:solidFill>
              <a:schemeClr val="accent1"/>
            </a:solidFill>
            <a:prstDash val="solid"/>
            <a:miter lim="800000"/>
            <a:headEnd type="oval" w="med" len="med"/>
            <a:tailEnd type="oval" w="med" len="med"/>
          </a:ln>
          <a:extLst>
            <a:ext uri="{909E8E84-426E-40DD-AFC4-6F175D3DCCD1}">
              <a14:hiddenFill xmlns="" xmlns:a14="http://schemas.microsoft.com/office/drawing/2010/main">
                <a:noFill/>
              </a14:hiddenFill>
            </a:ext>
          </a:extLst>
        </p:spPr>
        <p:txBody>
          <a:bodyPr vert="horz" wrap="square" lIns="68562" tIns="34281" rIns="68562" bIns="34281" numCol="1" anchor="t" anchorCtr="0" compatLnSpc="1">
            <a:prstTxWarp prst="textNoShape">
              <a:avLst/>
            </a:prstTxWarp>
          </a:bodyPr>
          <a:lstStyle/>
          <a:p>
            <a:endParaRPr lang="zh-CN" altLang="en-US"/>
          </a:p>
        </p:txBody>
      </p:sp>
      <p:sp>
        <p:nvSpPr>
          <p:cNvPr id="15" name="TextBox 14"/>
          <p:cNvSpPr txBox="1"/>
          <p:nvPr/>
        </p:nvSpPr>
        <p:spPr>
          <a:xfrm>
            <a:off x="7507006" y="1446529"/>
            <a:ext cx="1178544"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单击添加标题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16" name="TextBox 15"/>
          <p:cNvSpPr txBox="1"/>
          <p:nvPr/>
        </p:nvSpPr>
        <p:spPr>
          <a:xfrm>
            <a:off x="6084168" y="2426659"/>
            <a:ext cx="1152467" cy="253897"/>
          </a:xfrm>
          <a:prstGeom prst="rect">
            <a:avLst/>
          </a:prstGeom>
          <a:noFill/>
        </p:spPr>
        <p:txBody>
          <a:bodyPr wrap="square" lIns="68562" tIns="34281" rIns="68562" bIns="34281" rtlCol="0">
            <a:spAutoFit/>
          </a:bodyPr>
          <a:lstStyle>
            <a:defPPr>
              <a:defRPr lang="zh-CN"/>
            </a:defPPr>
            <a:lvl1pPr algn="ctr">
              <a:defRPr sz="2800">
                <a:solidFill>
                  <a:schemeClr val="accent2"/>
                </a:solidFill>
                <a:latin typeface="+mj-ea"/>
                <a:ea typeface="+mj-ea"/>
              </a:defRPr>
            </a:lvl1p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单击添加标题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17" name="TextBox 16"/>
          <p:cNvSpPr txBox="1"/>
          <p:nvPr/>
        </p:nvSpPr>
        <p:spPr>
          <a:xfrm>
            <a:off x="4516613" y="3470775"/>
            <a:ext cx="1237790" cy="253897"/>
          </a:xfrm>
          <a:prstGeom prst="rect">
            <a:avLst/>
          </a:prstGeom>
          <a:noFill/>
        </p:spPr>
        <p:txBody>
          <a:bodyPr wrap="square" lIns="68562" tIns="34281" rIns="68562" bIns="34281" rtlCol="0">
            <a:spAutoFit/>
          </a:bodyPr>
          <a:lstStyle>
            <a:defPPr>
              <a:defRPr lang="zh-CN"/>
            </a:defPPr>
            <a:lvl1pPr algn="ctr">
              <a:defRPr sz="2800">
                <a:solidFill>
                  <a:schemeClr val="accent2"/>
                </a:solidFill>
                <a:latin typeface="+mj-ea"/>
                <a:ea typeface="+mj-ea"/>
              </a:defRPr>
            </a:lvl1p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单击添加标题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18" name="矩形 17"/>
          <p:cNvSpPr/>
          <p:nvPr/>
        </p:nvSpPr>
        <p:spPr>
          <a:xfrm>
            <a:off x="901026" y="3328628"/>
            <a:ext cx="2537289" cy="900228"/>
          </a:xfrm>
          <a:prstGeom prst="rect">
            <a:avLst/>
          </a:prstGeom>
          <a:noFill/>
          <a:ln>
            <a:noFill/>
          </a:ln>
          <a:effectLst/>
          <a:extLst>
            <a:ext uri="{AF507438-7753-43E0-B8FC-AC1667EBCBE1}">
              <a14:hiddenEffects xmlns="" xmlns:a14="http://schemas.microsoft.com/office/drawing/2010/main">
                <a:effectLst>
                  <a:outerShdw dist="35921" dir="2700000" algn="ctr" rotWithShape="0">
                    <a:srgbClr val="808080"/>
                  </a:outerShdw>
                </a:effectLst>
              </a14:hiddenEffects>
            </a:ext>
          </a:extLst>
        </p:spPr>
        <p:txBody>
          <a:bodyPr wrap="square" lIns="68562" tIns="34281" rIns="68562" bIns="34281">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en-US" altLang="zh-CN" sz="900" dirty="0" smtClean="0">
              <a:solidFill>
                <a:schemeClr val="tx1">
                  <a:lumMod val="50000"/>
                  <a:lumOff val="50000"/>
                </a:schemeClr>
              </a:solidFill>
              <a:latin typeface="微软雅黑" pitchFamily="34" charset="-122"/>
              <a:ea typeface="微软雅黑" pitchFamily="34" charset="-122"/>
              <a:sym typeface="微软雅黑" pitchFamily="34" charset="-122"/>
            </a:endParaRPr>
          </a:p>
          <a:p>
            <a:pPr>
              <a:defRPr/>
            </a:pPr>
            <a:endParaRPr lang="en-US" altLang="zh-CN" sz="900" dirty="0" smtClean="0">
              <a:solidFill>
                <a:schemeClr val="tx1">
                  <a:lumMod val="50000"/>
                  <a:lumOff val="50000"/>
                </a:schemeClr>
              </a:solidFill>
              <a:latin typeface="微软雅黑" pitchFamily="34" charset="-122"/>
              <a:ea typeface="微软雅黑" pitchFamily="34" charset="-122"/>
              <a:sym typeface="微软雅黑" pitchFamily="34" charset="-122"/>
            </a:endParaRPr>
          </a:p>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smtClean="0">
              <a:solidFill>
                <a:schemeClr val="tx1">
                  <a:lumMod val="50000"/>
                  <a:lumOff val="50000"/>
                </a:schemeClr>
              </a:solidFill>
              <a:latin typeface="微软雅黑" pitchFamily="34" charset="-122"/>
              <a:ea typeface="微软雅黑" pitchFamily="34" charset="-122"/>
            </a:endParaRPr>
          </a:p>
          <a:p>
            <a:pPr>
              <a:defRPr/>
            </a:pP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19" name="矩形 18"/>
          <p:cNvSpPr/>
          <p:nvPr/>
        </p:nvSpPr>
        <p:spPr>
          <a:xfrm>
            <a:off x="611560" y="1889243"/>
            <a:ext cx="3780420" cy="1177227"/>
          </a:xfrm>
          <a:prstGeom prst="rect">
            <a:avLst/>
          </a:prstGeom>
          <a:noFill/>
          <a:ln>
            <a:noFill/>
          </a:ln>
          <a:effectLst/>
          <a:extLst>
            <a:ext uri="{AF507438-7753-43E0-B8FC-AC1667EBCBE1}">
              <a14:hiddenEffects xmlns="" xmlns:a14="http://schemas.microsoft.com/office/drawing/2010/main">
                <a:effectLst>
                  <a:outerShdw dist="35921" dir="2700000" algn="ctr" rotWithShape="0">
                    <a:srgbClr val="808080"/>
                  </a:outerShdw>
                </a:effectLst>
              </a14:hiddenEffects>
            </a:ext>
          </a:extLst>
        </p:spPr>
        <p:txBody>
          <a:bodyPr wrap="square" lIns="68562" tIns="34281" rIns="68562" bIns="34281">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en-US" altLang="zh-CN" sz="900" dirty="0" smtClean="0">
              <a:solidFill>
                <a:schemeClr val="tx1">
                  <a:lumMod val="50000"/>
                  <a:lumOff val="50000"/>
                </a:schemeClr>
              </a:solidFill>
              <a:latin typeface="微软雅黑" pitchFamily="34" charset="-122"/>
              <a:ea typeface="微软雅黑" pitchFamily="34" charset="-122"/>
              <a:sym typeface="微软雅黑" pitchFamily="34" charset="-122"/>
            </a:endParaRPr>
          </a:p>
          <a:p>
            <a:pPr>
              <a:defRPr/>
            </a:pPr>
            <a:endParaRPr lang="en-US" altLang="zh-CN" sz="900" dirty="0" smtClean="0">
              <a:solidFill>
                <a:schemeClr val="tx1">
                  <a:lumMod val="50000"/>
                  <a:lumOff val="50000"/>
                </a:schemeClr>
              </a:solidFill>
              <a:latin typeface="微软雅黑" pitchFamily="34" charset="-122"/>
              <a:ea typeface="微软雅黑" pitchFamily="34" charset="-122"/>
              <a:sym typeface="微软雅黑" pitchFamily="34" charset="-122"/>
            </a:endParaRPr>
          </a:p>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smtClean="0">
              <a:solidFill>
                <a:schemeClr val="tx1">
                  <a:lumMod val="50000"/>
                  <a:lumOff val="50000"/>
                </a:schemeClr>
              </a:solidFill>
              <a:latin typeface="微软雅黑" pitchFamily="34" charset="-122"/>
              <a:ea typeface="微软雅黑" pitchFamily="34" charset="-122"/>
            </a:endParaRPr>
          </a:p>
          <a:p>
            <a:pPr>
              <a:defRPr/>
            </a:pPr>
            <a:endParaRPr lang="en-US" altLang="zh-CN" sz="900" dirty="0" smtClean="0">
              <a:solidFill>
                <a:schemeClr val="tx1">
                  <a:lumMod val="50000"/>
                  <a:lumOff val="50000"/>
                </a:schemeClr>
              </a:solidFill>
              <a:latin typeface="微软雅黑" pitchFamily="34" charset="-122"/>
              <a:ea typeface="微软雅黑" pitchFamily="34" charset="-122"/>
            </a:endParaRPr>
          </a:p>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smtClean="0">
              <a:solidFill>
                <a:schemeClr val="tx1">
                  <a:lumMod val="50000"/>
                  <a:lumOff val="50000"/>
                </a:schemeClr>
              </a:solidFill>
              <a:latin typeface="微软雅黑" pitchFamily="34" charset="-122"/>
              <a:ea typeface="微软雅黑" pitchFamily="34" charset="-122"/>
            </a:endParaRPr>
          </a:p>
          <a:p>
            <a:pPr>
              <a:defRPr/>
            </a:pPr>
            <a:endParaRPr lang="en-US" altLang="zh-CN" sz="900" dirty="0" smtClean="0">
              <a:solidFill>
                <a:schemeClr val="tx1">
                  <a:lumMod val="50000"/>
                  <a:lumOff val="50000"/>
                </a:schemeClr>
              </a:solidFill>
              <a:latin typeface="微软雅黑" pitchFamily="34" charset="-122"/>
              <a:ea typeface="微软雅黑" pitchFamily="34" charset="-122"/>
            </a:endParaRPr>
          </a:p>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smtClean="0">
              <a:solidFill>
                <a:schemeClr val="tx1">
                  <a:lumMod val="50000"/>
                  <a:lumOff val="50000"/>
                </a:schemeClr>
              </a:solidFill>
              <a:latin typeface="微软雅黑" pitchFamily="34" charset="-122"/>
              <a:ea typeface="微软雅黑" pitchFamily="34" charset="-122"/>
            </a:endParaRPr>
          </a:p>
          <a:p>
            <a:pPr>
              <a:defRPr/>
            </a:pP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20" name="矩形 19"/>
          <p:cNvSpPr/>
          <p:nvPr/>
        </p:nvSpPr>
        <p:spPr>
          <a:xfrm>
            <a:off x="611560" y="1400359"/>
            <a:ext cx="4320480" cy="484730"/>
          </a:xfrm>
          <a:prstGeom prst="rect">
            <a:avLst/>
          </a:prstGeom>
          <a:noFill/>
          <a:ln>
            <a:noFill/>
          </a:ln>
          <a:effectLst/>
          <a:extLst>
            <a:ext uri="{AF507438-7753-43E0-B8FC-AC1667EBCBE1}">
              <a14:hiddenEffects xmlns="" xmlns:a14="http://schemas.microsoft.com/office/drawing/2010/main">
                <a:effectLst>
                  <a:outerShdw dist="35921" dir="2700000" algn="ctr" rotWithShape="0">
                    <a:srgbClr val="808080"/>
                  </a:outerShdw>
                </a:effectLst>
              </a14:hiddenEffects>
            </a:ext>
          </a:extLst>
        </p:spPr>
        <p:txBody>
          <a:bodyPr wrap="square" lIns="68562" tIns="34281" rIns="68562" bIns="34281">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a:t>
            </a:r>
            <a:endParaRPr lang="zh-CN" altLang="en-US" sz="900" dirty="0" smtClean="0">
              <a:solidFill>
                <a:schemeClr val="tx1">
                  <a:lumMod val="50000"/>
                  <a:lumOff val="50000"/>
                </a:schemeClr>
              </a:solidFill>
              <a:latin typeface="微软雅黑" pitchFamily="34" charset="-122"/>
              <a:ea typeface="微软雅黑" pitchFamily="34" charset="-122"/>
            </a:endParaRPr>
          </a:p>
          <a:p>
            <a:pPr>
              <a:defRPr/>
            </a:pP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2" name="TextBox 1"/>
          <p:cNvSpPr txBox="1"/>
          <p:nvPr/>
        </p:nvSpPr>
        <p:spPr>
          <a:xfrm>
            <a:off x="4417976" y="4361454"/>
            <a:ext cx="1061793" cy="253897"/>
          </a:xfrm>
          <a:prstGeom prst="rect">
            <a:avLst/>
          </a:prstGeom>
          <a:noFill/>
        </p:spPr>
        <p:txBody>
          <a:bodyPr wrap="none" lIns="68562" tIns="34281" rIns="68562" bIns="34281" rtlCol="0">
            <a:spAutoFit/>
          </a:bodyPr>
          <a:lstStyle/>
          <a:p>
            <a:pPr>
              <a:defRPr/>
            </a:pPr>
            <a:r>
              <a:rPr lang="zh-CN" altLang="en-US" sz="1200" dirty="0" smtClean="0">
                <a:solidFill>
                  <a:schemeClr val="tx1">
                    <a:lumMod val="75000"/>
                    <a:lumOff val="25000"/>
                  </a:schemeClr>
                </a:solidFill>
                <a:latin typeface="微软雅黑" pitchFamily="34" charset="-122"/>
                <a:ea typeface="微软雅黑" pitchFamily="34" charset="-122"/>
                <a:cs typeface="Times New Roman" pitchFamily="18" charset="0"/>
              </a:rPr>
              <a:t>单击添加标题</a:t>
            </a:r>
            <a:endParaRPr lang="zh-CN" altLang="en-US" sz="1200" dirty="0">
              <a:solidFill>
                <a:schemeClr val="tx1">
                  <a:lumMod val="75000"/>
                  <a:lumOff val="25000"/>
                </a:schemeClr>
              </a:solidFill>
              <a:latin typeface="微软雅黑" pitchFamily="34" charset="-122"/>
              <a:ea typeface="微软雅黑" pitchFamily="34" charset="-122"/>
              <a:cs typeface="Times New Roman" pitchFamily="18" charset="0"/>
            </a:endParaRPr>
          </a:p>
        </p:txBody>
      </p:sp>
      <p:sp>
        <p:nvSpPr>
          <p:cNvPr id="22" name="TextBox 21"/>
          <p:cNvSpPr txBox="1"/>
          <p:nvPr/>
        </p:nvSpPr>
        <p:spPr>
          <a:xfrm>
            <a:off x="6013611" y="3285125"/>
            <a:ext cx="1061793" cy="253897"/>
          </a:xfrm>
          <a:prstGeom prst="rect">
            <a:avLst/>
          </a:prstGeom>
          <a:noFill/>
        </p:spPr>
        <p:txBody>
          <a:bodyPr wrap="none" lIns="68562" tIns="34281" rIns="68562" bIns="34281" rtlCol="0">
            <a:spAutoFit/>
          </a:bodyPr>
          <a:lstStyle/>
          <a:p>
            <a:pPr>
              <a:defRPr/>
            </a:pPr>
            <a:r>
              <a:rPr lang="zh-CN" altLang="en-US" sz="1200" dirty="0" smtClean="0">
                <a:solidFill>
                  <a:schemeClr val="tx1">
                    <a:lumMod val="75000"/>
                    <a:lumOff val="25000"/>
                  </a:schemeClr>
                </a:solidFill>
                <a:latin typeface="微软雅黑" pitchFamily="34" charset="-122"/>
                <a:ea typeface="微软雅黑" pitchFamily="34" charset="-122"/>
                <a:cs typeface="Times New Roman" pitchFamily="18" charset="0"/>
              </a:rPr>
              <a:t>单击添加标题</a:t>
            </a:r>
            <a:endParaRPr lang="zh-CN" altLang="en-US" sz="1200" dirty="0">
              <a:solidFill>
                <a:schemeClr val="tx1">
                  <a:lumMod val="75000"/>
                  <a:lumOff val="25000"/>
                </a:schemeClr>
              </a:solidFill>
              <a:latin typeface="微软雅黑" pitchFamily="34" charset="-122"/>
              <a:ea typeface="微软雅黑" pitchFamily="34" charset="-122"/>
              <a:cs typeface="Times New Roman" pitchFamily="18" charset="0"/>
            </a:endParaRPr>
          </a:p>
        </p:txBody>
      </p:sp>
      <p:sp>
        <p:nvSpPr>
          <p:cNvPr id="23" name="TextBox 22"/>
          <p:cNvSpPr txBox="1"/>
          <p:nvPr/>
        </p:nvSpPr>
        <p:spPr>
          <a:xfrm>
            <a:off x="7739440" y="2303419"/>
            <a:ext cx="1061793" cy="253897"/>
          </a:xfrm>
          <a:prstGeom prst="rect">
            <a:avLst/>
          </a:prstGeom>
          <a:noFill/>
        </p:spPr>
        <p:txBody>
          <a:bodyPr wrap="none" lIns="68562" tIns="34281" rIns="68562" bIns="34281" rtlCol="0">
            <a:spAutoFit/>
          </a:bodyPr>
          <a:lstStyle/>
          <a:p>
            <a:pPr>
              <a:defRPr/>
            </a:pPr>
            <a:r>
              <a:rPr lang="zh-CN" altLang="en-US" sz="1200" dirty="0" smtClean="0">
                <a:solidFill>
                  <a:schemeClr val="tx1">
                    <a:lumMod val="75000"/>
                    <a:lumOff val="25000"/>
                  </a:schemeClr>
                </a:solidFill>
                <a:latin typeface="微软雅黑" pitchFamily="34" charset="-122"/>
                <a:ea typeface="微软雅黑" pitchFamily="34" charset="-122"/>
                <a:cs typeface="Times New Roman" pitchFamily="18" charset="0"/>
              </a:rPr>
              <a:t>单击添加标题</a:t>
            </a:r>
            <a:endParaRPr lang="zh-CN" altLang="en-US" sz="1200" dirty="0">
              <a:solidFill>
                <a:schemeClr val="tx1">
                  <a:lumMod val="75000"/>
                  <a:lumOff val="25000"/>
                </a:schemeClr>
              </a:solidFill>
              <a:latin typeface="微软雅黑" pitchFamily="34" charset="-122"/>
              <a:ea typeface="微软雅黑" pitchFamily="34" charset="-122"/>
              <a:cs typeface="Times New Roman" pitchFamily="18" charset="0"/>
            </a:endParaRPr>
          </a:p>
        </p:txBody>
      </p:sp>
    </p:spTree>
    <p:extLst>
      <p:ext uri="{BB962C8B-B14F-4D97-AF65-F5344CB8AC3E}">
        <p14:creationId xmlns="" xmlns:p14="http://schemas.microsoft.com/office/powerpoint/2010/main" val="2293884845"/>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8" presetClass="entr" presetSubtype="3" fill="hold" grpId="0" nodeType="afterEffect">
                                  <p:stCondLst>
                                    <p:cond delay="0"/>
                                  </p:stCondLst>
                                  <p:childTnLst>
                                    <p:set>
                                      <p:cBhvr>
                                        <p:cTn id="6" dur="1" fill="hold">
                                          <p:stCondLst>
                                            <p:cond delay="0"/>
                                          </p:stCondLst>
                                        </p:cTn>
                                        <p:tgtEl>
                                          <p:spTgt spid="11"/>
                                        </p:tgtEl>
                                        <p:attrNameLst>
                                          <p:attrName>style.visibility</p:attrName>
                                        </p:attrNameLst>
                                      </p:cBhvr>
                                      <p:to>
                                        <p:strVal val="visible"/>
                                      </p:to>
                                    </p:set>
                                    <p:animEffect transition="in" filter="strips(upRight)">
                                      <p:cBhvr>
                                        <p:cTn id="7" dur="1000"/>
                                        <p:tgtEl>
                                          <p:spTgt spid="11"/>
                                        </p:tgtEl>
                                      </p:cBhvr>
                                    </p:animEffect>
                                  </p:childTnLst>
                                </p:cTn>
                              </p:par>
                            </p:childTnLst>
                          </p:cTn>
                        </p:par>
                        <p:par>
                          <p:cTn id="8" fill="hold">
                            <p:stCondLst>
                              <p:cond delay="1000"/>
                            </p:stCondLst>
                            <p:childTnLst>
                              <p:par>
                                <p:cTn id="9" presetID="26" presetClass="entr" presetSubtype="0" fill="hold" grpId="0" nodeType="afterEffect">
                                  <p:stCondLst>
                                    <p:cond delay="0"/>
                                  </p:stCondLst>
                                  <p:childTnLst>
                                    <p:set>
                                      <p:cBhvr>
                                        <p:cTn id="10" dur="1" fill="hold">
                                          <p:stCondLst>
                                            <p:cond delay="0"/>
                                          </p:stCondLst>
                                        </p:cTn>
                                        <p:tgtEl>
                                          <p:spTgt spid="8"/>
                                        </p:tgtEl>
                                        <p:attrNameLst>
                                          <p:attrName>style.visibility</p:attrName>
                                        </p:attrNameLst>
                                      </p:cBhvr>
                                      <p:to>
                                        <p:strVal val="visible"/>
                                      </p:to>
                                    </p:set>
                                    <p:animEffect transition="in" filter="wipe(down)">
                                      <p:cBhvr>
                                        <p:cTn id="11" dur="232">
                                          <p:stCondLst>
                                            <p:cond delay="0"/>
                                          </p:stCondLst>
                                        </p:cTn>
                                        <p:tgtEl>
                                          <p:spTgt spid="8"/>
                                        </p:tgtEl>
                                      </p:cBhvr>
                                    </p:animEffect>
                                    <p:anim calcmode="lin" valueType="num">
                                      <p:cBhvr>
                                        <p:cTn id="12" dur="729" tmFilter="0,0; 0.14,0.36; 0.43,0.73; 0.71,0.91; 1.0,1.0">
                                          <p:stCondLst>
                                            <p:cond delay="0"/>
                                          </p:stCondLst>
                                        </p:cTn>
                                        <p:tgtEl>
                                          <p:spTgt spid="8"/>
                                        </p:tgtEl>
                                        <p:attrNameLst>
                                          <p:attrName>ppt_x</p:attrName>
                                        </p:attrNameLst>
                                      </p:cBhvr>
                                      <p:tavLst>
                                        <p:tav tm="0">
                                          <p:val>
                                            <p:strVal val="#ppt_x-0.25"/>
                                          </p:val>
                                        </p:tav>
                                        <p:tav tm="100000">
                                          <p:val>
                                            <p:strVal val="#ppt_x"/>
                                          </p:val>
                                        </p:tav>
                                      </p:tavLst>
                                    </p:anim>
                                    <p:anim calcmode="lin" valueType="num">
                                      <p:cBhvr>
                                        <p:cTn id="13" dur="266" tmFilter="0.0,0.0; 0.25,0.07; 0.50,0.2; 0.75,0.467; 1.0,1.0">
                                          <p:stCondLst>
                                            <p:cond delay="0"/>
                                          </p:stCondLst>
                                        </p:cTn>
                                        <p:tgtEl>
                                          <p:spTgt spid="8"/>
                                        </p:tgtEl>
                                        <p:attrNameLst>
                                          <p:attrName>ppt_y</p:attrName>
                                        </p:attrNameLst>
                                      </p:cBhvr>
                                      <p:tavLst>
                                        <p:tav tm="0" fmla="#ppt_y-sin(pi*$)/3">
                                          <p:val>
                                            <p:fltVal val="0.5"/>
                                          </p:val>
                                        </p:tav>
                                        <p:tav tm="100000">
                                          <p:val>
                                            <p:fltVal val="1"/>
                                          </p:val>
                                        </p:tav>
                                      </p:tavLst>
                                    </p:anim>
                                    <p:anim calcmode="lin" valueType="num">
                                      <p:cBhvr>
                                        <p:cTn id="14" dur="266" tmFilter="0, 0; 0.125,0.2665; 0.25,0.4; 0.375,0.465; 0.5,0.5;  0.625,0.535; 0.75,0.6; 0.875,0.7335; 1,1">
                                          <p:stCondLst>
                                            <p:cond delay="266"/>
                                          </p:stCondLst>
                                        </p:cTn>
                                        <p:tgtEl>
                                          <p:spTgt spid="8"/>
                                        </p:tgtEl>
                                        <p:attrNameLst>
                                          <p:attrName>ppt_y</p:attrName>
                                        </p:attrNameLst>
                                      </p:cBhvr>
                                      <p:tavLst>
                                        <p:tav tm="0" fmla="#ppt_y-sin(pi*$)/9">
                                          <p:val>
                                            <p:fltVal val="0"/>
                                          </p:val>
                                        </p:tav>
                                        <p:tav tm="100000">
                                          <p:val>
                                            <p:fltVal val="1"/>
                                          </p:val>
                                        </p:tav>
                                      </p:tavLst>
                                    </p:anim>
                                    <p:anim calcmode="lin" valueType="num">
                                      <p:cBhvr>
                                        <p:cTn id="15" dur="133" tmFilter="0, 0; 0.125,0.2665; 0.25,0.4; 0.375,0.465; 0.5,0.5;  0.625,0.535; 0.75,0.6; 0.875,0.7335; 1,1">
                                          <p:stCondLst>
                                            <p:cond delay="530"/>
                                          </p:stCondLst>
                                        </p:cTn>
                                        <p:tgtEl>
                                          <p:spTgt spid="8"/>
                                        </p:tgtEl>
                                        <p:attrNameLst>
                                          <p:attrName>ppt_y</p:attrName>
                                        </p:attrNameLst>
                                      </p:cBhvr>
                                      <p:tavLst>
                                        <p:tav tm="0" fmla="#ppt_y-sin(pi*$)/27">
                                          <p:val>
                                            <p:fltVal val="0"/>
                                          </p:val>
                                        </p:tav>
                                        <p:tav tm="100000">
                                          <p:val>
                                            <p:fltVal val="1"/>
                                          </p:val>
                                        </p:tav>
                                      </p:tavLst>
                                    </p:anim>
                                    <p:anim calcmode="lin" valueType="num">
                                      <p:cBhvr>
                                        <p:cTn id="16" dur="66" tmFilter="0, 0; 0.125,0.2665; 0.25,0.4; 0.375,0.465; 0.5,0.5;  0.625,0.535; 0.75,0.6; 0.875,0.7335; 1,1">
                                          <p:stCondLst>
                                            <p:cond delay="662"/>
                                          </p:stCondLst>
                                        </p:cTn>
                                        <p:tgtEl>
                                          <p:spTgt spid="8"/>
                                        </p:tgtEl>
                                        <p:attrNameLst>
                                          <p:attrName>ppt_y</p:attrName>
                                        </p:attrNameLst>
                                      </p:cBhvr>
                                      <p:tavLst>
                                        <p:tav tm="0" fmla="#ppt_y-sin(pi*$)/81">
                                          <p:val>
                                            <p:fltVal val="0"/>
                                          </p:val>
                                        </p:tav>
                                        <p:tav tm="100000">
                                          <p:val>
                                            <p:fltVal val="1"/>
                                          </p:val>
                                        </p:tav>
                                      </p:tavLst>
                                    </p:anim>
                                    <p:animScale>
                                      <p:cBhvr>
                                        <p:cTn id="17" dur="10">
                                          <p:stCondLst>
                                            <p:cond delay="260"/>
                                          </p:stCondLst>
                                        </p:cTn>
                                        <p:tgtEl>
                                          <p:spTgt spid="8"/>
                                        </p:tgtEl>
                                      </p:cBhvr>
                                      <p:to x="100000" y="60000"/>
                                    </p:animScale>
                                    <p:animScale>
                                      <p:cBhvr>
                                        <p:cTn id="18" dur="66" decel="50000">
                                          <p:stCondLst>
                                            <p:cond delay="270"/>
                                          </p:stCondLst>
                                        </p:cTn>
                                        <p:tgtEl>
                                          <p:spTgt spid="8"/>
                                        </p:tgtEl>
                                      </p:cBhvr>
                                      <p:to x="100000" y="100000"/>
                                    </p:animScale>
                                    <p:animScale>
                                      <p:cBhvr>
                                        <p:cTn id="19" dur="10">
                                          <p:stCondLst>
                                            <p:cond delay="525"/>
                                          </p:stCondLst>
                                        </p:cTn>
                                        <p:tgtEl>
                                          <p:spTgt spid="8"/>
                                        </p:tgtEl>
                                      </p:cBhvr>
                                      <p:to x="100000" y="80000"/>
                                    </p:animScale>
                                    <p:animScale>
                                      <p:cBhvr>
                                        <p:cTn id="20" dur="66" decel="50000">
                                          <p:stCondLst>
                                            <p:cond delay="535"/>
                                          </p:stCondLst>
                                        </p:cTn>
                                        <p:tgtEl>
                                          <p:spTgt spid="8"/>
                                        </p:tgtEl>
                                      </p:cBhvr>
                                      <p:to x="100000" y="100000"/>
                                    </p:animScale>
                                    <p:animScale>
                                      <p:cBhvr>
                                        <p:cTn id="21" dur="10">
                                          <p:stCondLst>
                                            <p:cond delay="657"/>
                                          </p:stCondLst>
                                        </p:cTn>
                                        <p:tgtEl>
                                          <p:spTgt spid="8"/>
                                        </p:tgtEl>
                                      </p:cBhvr>
                                      <p:to x="100000" y="90000"/>
                                    </p:animScale>
                                    <p:animScale>
                                      <p:cBhvr>
                                        <p:cTn id="22" dur="66" decel="50000">
                                          <p:stCondLst>
                                            <p:cond delay="667"/>
                                          </p:stCondLst>
                                        </p:cTn>
                                        <p:tgtEl>
                                          <p:spTgt spid="8"/>
                                        </p:tgtEl>
                                      </p:cBhvr>
                                      <p:to x="100000" y="100000"/>
                                    </p:animScale>
                                    <p:animScale>
                                      <p:cBhvr>
                                        <p:cTn id="23" dur="10">
                                          <p:stCondLst>
                                            <p:cond delay="723"/>
                                          </p:stCondLst>
                                        </p:cTn>
                                        <p:tgtEl>
                                          <p:spTgt spid="8"/>
                                        </p:tgtEl>
                                      </p:cBhvr>
                                      <p:to x="100000" y="95000"/>
                                    </p:animScale>
                                    <p:animScale>
                                      <p:cBhvr>
                                        <p:cTn id="24" dur="66" decel="50000">
                                          <p:stCondLst>
                                            <p:cond delay="734"/>
                                          </p:stCondLst>
                                        </p:cTn>
                                        <p:tgtEl>
                                          <p:spTgt spid="8"/>
                                        </p:tgtEl>
                                      </p:cBhvr>
                                      <p:to x="100000" y="100000"/>
                                    </p:animScale>
                                  </p:childTnLst>
                                </p:cTn>
                              </p:par>
                              <p:par>
                                <p:cTn id="25" presetID="26" presetClass="entr" presetSubtype="0" fill="hold" grpId="0" nodeType="withEffect">
                                  <p:stCondLst>
                                    <p:cond delay="200"/>
                                  </p:stCondLst>
                                  <p:childTnLst>
                                    <p:set>
                                      <p:cBhvr>
                                        <p:cTn id="26" dur="1" fill="hold">
                                          <p:stCondLst>
                                            <p:cond delay="0"/>
                                          </p:stCondLst>
                                        </p:cTn>
                                        <p:tgtEl>
                                          <p:spTgt spid="9"/>
                                        </p:tgtEl>
                                        <p:attrNameLst>
                                          <p:attrName>style.visibility</p:attrName>
                                        </p:attrNameLst>
                                      </p:cBhvr>
                                      <p:to>
                                        <p:strVal val="visible"/>
                                      </p:to>
                                    </p:set>
                                    <p:animEffect transition="in" filter="wipe(down)">
                                      <p:cBhvr>
                                        <p:cTn id="27" dur="290">
                                          <p:stCondLst>
                                            <p:cond delay="0"/>
                                          </p:stCondLst>
                                        </p:cTn>
                                        <p:tgtEl>
                                          <p:spTgt spid="9"/>
                                        </p:tgtEl>
                                      </p:cBhvr>
                                    </p:animEffect>
                                    <p:anim calcmode="lin" valueType="num">
                                      <p:cBhvr>
                                        <p:cTn id="28" dur="911" tmFilter="0,0; 0.14,0.36; 0.43,0.73; 0.71,0.91; 1.0,1.0">
                                          <p:stCondLst>
                                            <p:cond delay="0"/>
                                          </p:stCondLst>
                                        </p:cTn>
                                        <p:tgtEl>
                                          <p:spTgt spid="9"/>
                                        </p:tgtEl>
                                        <p:attrNameLst>
                                          <p:attrName>ppt_x</p:attrName>
                                        </p:attrNameLst>
                                      </p:cBhvr>
                                      <p:tavLst>
                                        <p:tav tm="0">
                                          <p:val>
                                            <p:strVal val="#ppt_x-0.25"/>
                                          </p:val>
                                        </p:tav>
                                        <p:tav tm="100000">
                                          <p:val>
                                            <p:strVal val="#ppt_x"/>
                                          </p:val>
                                        </p:tav>
                                      </p:tavLst>
                                    </p:anim>
                                    <p:anim calcmode="lin" valueType="num">
                                      <p:cBhvr>
                                        <p:cTn id="29" dur="332" tmFilter="0.0,0.0; 0.25,0.07; 0.50,0.2; 0.75,0.467; 1.0,1.0">
                                          <p:stCondLst>
                                            <p:cond delay="0"/>
                                          </p:stCondLst>
                                        </p:cTn>
                                        <p:tgtEl>
                                          <p:spTgt spid="9"/>
                                        </p:tgtEl>
                                        <p:attrNameLst>
                                          <p:attrName>ppt_y</p:attrName>
                                        </p:attrNameLst>
                                      </p:cBhvr>
                                      <p:tavLst>
                                        <p:tav tm="0" fmla="#ppt_y-sin(pi*$)/3">
                                          <p:val>
                                            <p:fltVal val="0.5"/>
                                          </p:val>
                                        </p:tav>
                                        <p:tav tm="100000">
                                          <p:val>
                                            <p:fltVal val="1"/>
                                          </p:val>
                                        </p:tav>
                                      </p:tavLst>
                                    </p:anim>
                                    <p:anim calcmode="lin" valueType="num">
                                      <p:cBhvr>
                                        <p:cTn id="30" dur="332" tmFilter="0, 0; 0.125,0.2665; 0.25,0.4; 0.375,0.465; 0.5,0.5;  0.625,0.535; 0.75,0.6; 0.875,0.7335; 1,1">
                                          <p:stCondLst>
                                            <p:cond delay="332"/>
                                          </p:stCondLst>
                                        </p:cTn>
                                        <p:tgtEl>
                                          <p:spTgt spid="9"/>
                                        </p:tgtEl>
                                        <p:attrNameLst>
                                          <p:attrName>ppt_y</p:attrName>
                                        </p:attrNameLst>
                                      </p:cBhvr>
                                      <p:tavLst>
                                        <p:tav tm="0" fmla="#ppt_y-sin(pi*$)/9">
                                          <p:val>
                                            <p:fltVal val="0"/>
                                          </p:val>
                                        </p:tav>
                                        <p:tav tm="100000">
                                          <p:val>
                                            <p:fltVal val="1"/>
                                          </p:val>
                                        </p:tav>
                                      </p:tavLst>
                                    </p:anim>
                                    <p:anim calcmode="lin" valueType="num">
                                      <p:cBhvr>
                                        <p:cTn id="31" dur="166" tmFilter="0, 0; 0.125,0.2665; 0.25,0.4; 0.375,0.465; 0.5,0.5;  0.625,0.535; 0.75,0.6; 0.875,0.7335; 1,1">
                                          <p:stCondLst>
                                            <p:cond delay="662"/>
                                          </p:stCondLst>
                                        </p:cTn>
                                        <p:tgtEl>
                                          <p:spTgt spid="9"/>
                                        </p:tgtEl>
                                        <p:attrNameLst>
                                          <p:attrName>ppt_y</p:attrName>
                                        </p:attrNameLst>
                                      </p:cBhvr>
                                      <p:tavLst>
                                        <p:tav tm="0" fmla="#ppt_y-sin(pi*$)/27">
                                          <p:val>
                                            <p:fltVal val="0"/>
                                          </p:val>
                                        </p:tav>
                                        <p:tav tm="100000">
                                          <p:val>
                                            <p:fltVal val="1"/>
                                          </p:val>
                                        </p:tav>
                                      </p:tavLst>
                                    </p:anim>
                                    <p:anim calcmode="lin" valueType="num">
                                      <p:cBhvr>
                                        <p:cTn id="32" dur="82" tmFilter="0, 0; 0.125,0.2665; 0.25,0.4; 0.375,0.465; 0.5,0.5;  0.625,0.535; 0.75,0.6; 0.875,0.7335; 1,1">
                                          <p:stCondLst>
                                            <p:cond delay="828"/>
                                          </p:stCondLst>
                                        </p:cTn>
                                        <p:tgtEl>
                                          <p:spTgt spid="9"/>
                                        </p:tgtEl>
                                        <p:attrNameLst>
                                          <p:attrName>ppt_y</p:attrName>
                                        </p:attrNameLst>
                                      </p:cBhvr>
                                      <p:tavLst>
                                        <p:tav tm="0" fmla="#ppt_y-sin(pi*$)/81">
                                          <p:val>
                                            <p:fltVal val="0"/>
                                          </p:val>
                                        </p:tav>
                                        <p:tav tm="100000">
                                          <p:val>
                                            <p:fltVal val="1"/>
                                          </p:val>
                                        </p:tav>
                                      </p:tavLst>
                                    </p:anim>
                                    <p:animScale>
                                      <p:cBhvr>
                                        <p:cTn id="33" dur="13">
                                          <p:stCondLst>
                                            <p:cond delay="325"/>
                                          </p:stCondLst>
                                        </p:cTn>
                                        <p:tgtEl>
                                          <p:spTgt spid="9"/>
                                        </p:tgtEl>
                                      </p:cBhvr>
                                      <p:to x="100000" y="60000"/>
                                    </p:animScale>
                                    <p:animScale>
                                      <p:cBhvr>
                                        <p:cTn id="34" dur="83" decel="50000">
                                          <p:stCondLst>
                                            <p:cond delay="338"/>
                                          </p:stCondLst>
                                        </p:cTn>
                                        <p:tgtEl>
                                          <p:spTgt spid="9"/>
                                        </p:tgtEl>
                                      </p:cBhvr>
                                      <p:to x="100000" y="100000"/>
                                    </p:animScale>
                                    <p:animScale>
                                      <p:cBhvr>
                                        <p:cTn id="35" dur="13">
                                          <p:stCondLst>
                                            <p:cond delay="656"/>
                                          </p:stCondLst>
                                        </p:cTn>
                                        <p:tgtEl>
                                          <p:spTgt spid="9"/>
                                        </p:tgtEl>
                                      </p:cBhvr>
                                      <p:to x="100000" y="80000"/>
                                    </p:animScale>
                                    <p:animScale>
                                      <p:cBhvr>
                                        <p:cTn id="36" dur="83" decel="50000">
                                          <p:stCondLst>
                                            <p:cond delay="669"/>
                                          </p:stCondLst>
                                        </p:cTn>
                                        <p:tgtEl>
                                          <p:spTgt spid="9"/>
                                        </p:tgtEl>
                                      </p:cBhvr>
                                      <p:to x="100000" y="100000"/>
                                    </p:animScale>
                                    <p:animScale>
                                      <p:cBhvr>
                                        <p:cTn id="37" dur="13">
                                          <p:stCondLst>
                                            <p:cond delay="821"/>
                                          </p:stCondLst>
                                        </p:cTn>
                                        <p:tgtEl>
                                          <p:spTgt spid="9"/>
                                        </p:tgtEl>
                                      </p:cBhvr>
                                      <p:to x="100000" y="90000"/>
                                    </p:animScale>
                                    <p:animScale>
                                      <p:cBhvr>
                                        <p:cTn id="38" dur="83" decel="50000">
                                          <p:stCondLst>
                                            <p:cond delay="834"/>
                                          </p:stCondLst>
                                        </p:cTn>
                                        <p:tgtEl>
                                          <p:spTgt spid="9"/>
                                        </p:tgtEl>
                                      </p:cBhvr>
                                      <p:to x="100000" y="100000"/>
                                    </p:animScale>
                                    <p:animScale>
                                      <p:cBhvr>
                                        <p:cTn id="39" dur="13">
                                          <p:stCondLst>
                                            <p:cond delay="904"/>
                                          </p:stCondLst>
                                        </p:cTn>
                                        <p:tgtEl>
                                          <p:spTgt spid="9"/>
                                        </p:tgtEl>
                                      </p:cBhvr>
                                      <p:to x="100000" y="95000"/>
                                    </p:animScale>
                                    <p:animScale>
                                      <p:cBhvr>
                                        <p:cTn id="40" dur="83" decel="50000">
                                          <p:stCondLst>
                                            <p:cond delay="917"/>
                                          </p:stCondLst>
                                        </p:cTn>
                                        <p:tgtEl>
                                          <p:spTgt spid="9"/>
                                        </p:tgtEl>
                                      </p:cBhvr>
                                      <p:to x="100000" y="100000"/>
                                    </p:animScale>
                                  </p:childTnLst>
                                </p:cTn>
                              </p:par>
                              <p:par>
                                <p:cTn id="41" presetID="26" presetClass="entr" presetSubtype="0" fill="hold" grpId="0" nodeType="withEffect">
                                  <p:stCondLst>
                                    <p:cond delay="400"/>
                                  </p:stCondLst>
                                  <p:childTnLst>
                                    <p:set>
                                      <p:cBhvr>
                                        <p:cTn id="42" dur="1" fill="hold">
                                          <p:stCondLst>
                                            <p:cond delay="0"/>
                                          </p:stCondLst>
                                        </p:cTn>
                                        <p:tgtEl>
                                          <p:spTgt spid="10"/>
                                        </p:tgtEl>
                                        <p:attrNameLst>
                                          <p:attrName>style.visibility</p:attrName>
                                        </p:attrNameLst>
                                      </p:cBhvr>
                                      <p:to>
                                        <p:strVal val="visible"/>
                                      </p:to>
                                    </p:set>
                                    <p:animEffect transition="in" filter="wipe(down)">
                                      <p:cBhvr>
                                        <p:cTn id="43" dur="290">
                                          <p:stCondLst>
                                            <p:cond delay="0"/>
                                          </p:stCondLst>
                                        </p:cTn>
                                        <p:tgtEl>
                                          <p:spTgt spid="10"/>
                                        </p:tgtEl>
                                      </p:cBhvr>
                                    </p:animEffect>
                                    <p:anim calcmode="lin" valueType="num">
                                      <p:cBhvr>
                                        <p:cTn id="44" dur="911" tmFilter="0,0; 0.14,0.36; 0.43,0.73; 0.71,0.91; 1.0,1.0">
                                          <p:stCondLst>
                                            <p:cond delay="0"/>
                                          </p:stCondLst>
                                        </p:cTn>
                                        <p:tgtEl>
                                          <p:spTgt spid="10"/>
                                        </p:tgtEl>
                                        <p:attrNameLst>
                                          <p:attrName>ppt_x</p:attrName>
                                        </p:attrNameLst>
                                      </p:cBhvr>
                                      <p:tavLst>
                                        <p:tav tm="0">
                                          <p:val>
                                            <p:strVal val="#ppt_x-0.25"/>
                                          </p:val>
                                        </p:tav>
                                        <p:tav tm="100000">
                                          <p:val>
                                            <p:strVal val="#ppt_x"/>
                                          </p:val>
                                        </p:tav>
                                      </p:tavLst>
                                    </p:anim>
                                    <p:anim calcmode="lin" valueType="num">
                                      <p:cBhvr>
                                        <p:cTn id="45" dur="332" tmFilter="0.0,0.0; 0.25,0.07; 0.50,0.2; 0.75,0.467; 1.0,1.0">
                                          <p:stCondLst>
                                            <p:cond delay="0"/>
                                          </p:stCondLst>
                                        </p:cTn>
                                        <p:tgtEl>
                                          <p:spTgt spid="10"/>
                                        </p:tgtEl>
                                        <p:attrNameLst>
                                          <p:attrName>ppt_y</p:attrName>
                                        </p:attrNameLst>
                                      </p:cBhvr>
                                      <p:tavLst>
                                        <p:tav tm="0" fmla="#ppt_y-sin(pi*$)/3">
                                          <p:val>
                                            <p:fltVal val="0.5"/>
                                          </p:val>
                                        </p:tav>
                                        <p:tav tm="100000">
                                          <p:val>
                                            <p:fltVal val="1"/>
                                          </p:val>
                                        </p:tav>
                                      </p:tavLst>
                                    </p:anim>
                                    <p:anim calcmode="lin" valueType="num">
                                      <p:cBhvr>
                                        <p:cTn id="46" dur="332" tmFilter="0, 0; 0.125,0.2665; 0.25,0.4; 0.375,0.465; 0.5,0.5;  0.625,0.535; 0.75,0.6; 0.875,0.7335; 1,1">
                                          <p:stCondLst>
                                            <p:cond delay="332"/>
                                          </p:stCondLst>
                                        </p:cTn>
                                        <p:tgtEl>
                                          <p:spTgt spid="10"/>
                                        </p:tgtEl>
                                        <p:attrNameLst>
                                          <p:attrName>ppt_y</p:attrName>
                                        </p:attrNameLst>
                                      </p:cBhvr>
                                      <p:tavLst>
                                        <p:tav tm="0" fmla="#ppt_y-sin(pi*$)/9">
                                          <p:val>
                                            <p:fltVal val="0"/>
                                          </p:val>
                                        </p:tav>
                                        <p:tav tm="100000">
                                          <p:val>
                                            <p:fltVal val="1"/>
                                          </p:val>
                                        </p:tav>
                                      </p:tavLst>
                                    </p:anim>
                                    <p:anim calcmode="lin" valueType="num">
                                      <p:cBhvr>
                                        <p:cTn id="47" dur="166" tmFilter="0, 0; 0.125,0.2665; 0.25,0.4; 0.375,0.465; 0.5,0.5;  0.625,0.535; 0.75,0.6; 0.875,0.7335; 1,1">
                                          <p:stCondLst>
                                            <p:cond delay="662"/>
                                          </p:stCondLst>
                                        </p:cTn>
                                        <p:tgtEl>
                                          <p:spTgt spid="10"/>
                                        </p:tgtEl>
                                        <p:attrNameLst>
                                          <p:attrName>ppt_y</p:attrName>
                                        </p:attrNameLst>
                                      </p:cBhvr>
                                      <p:tavLst>
                                        <p:tav tm="0" fmla="#ppt_y-sin(pi*$)/27">
                                          <p:val>
                                            <p:fltVal val="0"/>
                                          </p:val>
                                        </p:tav>
                                        <p:tav tm="100000">
                                          <p:val>
                                            <p:fltVal val="1"/>
                                          </p:val>
                                        </p:tav>
                                      </p:tavLst>
                                    </p:anim>
                                    <p:anim calcmode="lin" valueType="num">
                                      <p:cBhvr>
                                        <p:cTn id="48" dur="82" tmFilter="0, 0; 0.125,0.2665; 0.25,0.4; 0.375,0.465; 0.5,0.5;  0.625,0.535; 0.75,0.6; 0.875,0.7335; 1,1">
                                          <p:stCondLst>
                                            <p:cond delay="828"/>
                                          </p:stCondLst>
                                        </p:cTn>
                                        <p:tgtEl>
                                          <p:spTgt spid="10"/>
                                        </p:tgtEl>
                                        <p:attrNameLst>
                                          <p:attrName>ppt_y</p:attrName>
                                        </p:attrNameLst>
                                      </p:cBhvr>
                                      <p:tavLst>
                                        <p:tav tm="0" fmla="#ppt_y-sin(pi*$)/81">
                                          <p:val>
                                            <p:fltVal val="0"/>
                                          </p:val>
                                        </p:tav>
                                        <p:tav tm="100000">
                                          <p:val>
                                            <p:fltVal val="1"/>
                                          </p:val>
                                        </p:tav>
                                      </p:tavLst>
                                    </p:anim>
                                    <p:animScale>
                                      <p:cBhvr>
                                        <p:cTn id="49" dur="13">
                                          <p:stCondLst>
                                            <p:cond delay="325"/>
                                          </p:stCondLst>
                                        </p:cTn>
                                        <p:tgtEl>
                                          <p:spTgt spid="10"/>
                                        </p:tgtEl>
                                      </p:cBhvr>
                                      <p:to x="100000" y="60000"/>
                                    </p:animScale>
                                    <p:animScale>
                                      <p:cBhvr>
                                        <p:cTn id="50" dur="83" decel="50000">
                                          <p:stCondLst>
                                            <p:cond delay="338"/>
                                          </p:stCondLst>
                                        </p:cTn>
                                        <p:tgtEl>
                                          <p:spTgt spid="10"/>
                                        </p:tgtEl>
                                      </p:cBhvr>
                                      <p:to x="100000" y="100000"/>
                                    </p:animScale>
                                    <p:animScale>
                                      <p:cBhvr>
                                        <p:cTn id="51" dur="13">
                                          <p:stCondLst>
                                            <p:cond delay="656"/>
                                          </p:stCondLst>
                                        </p:cTn>
                                        <p:tgtEl>
                                          <p:spTgt spid="10"/>
                                        </p:tgtEl>
                                      </p:cBhvr>
                                      <p:to x="100000" y="80000"/>
                                    </p:animScale>
                                    <p:animScale>
                                      <p:cBhvr>
                                        <p:cTn id="52" dur="83" decel="50000">
                                          <p:stCondLst>
                                            <p:cond delay="669"/>
                                          </p:stCondLst>
                                        </p:cTn>
                                        <p:tgtEl>
                                          <p:spTgt spid="10"/>
                                        </p:tgtEl>
                                      </p:cBhvr>
                                      <p:to x="100000" y="100000"/>
                                    </p:animScale>
                                    <p:animScale>
                                      <p:cBhvr>
                                        <p:cTn id="53" dur="13">
                                          <p:stCondLst>
                                            <p:cond delay="821"/>
                                          </p:stCondLst>
                                        </p:cTn>
                                        <p:tgtEl>
                                          <p:spTgt spid="10"/>
                                        </p:tgtEl>
                                      </p:cBhvr>
                                      <p:to x="100000" y="90000"/>
                                    </p:animScale>
                                    <p:animScale>
                                      <p:cBhvr>
                                        <p:cTn id="54" dur="83" decel="50000">
                                          <p:stCondLst>
                                            <p:cond delay="834"/>
                                          </p:stCondLst>
                                        </p:cTn>
                                        <p:tgtEl>
                                          <p:spTgt spid="10"/>
                                        </p:tgtEl>
                                      </p:cBhvr>
                                      <p:to x="100000" y="100000"/>
                                    </p:animScale>
                                    <p:animScale>
                                      <p:cBhvr>
                                        <p:cTn id="55" dur="13">
                                          <p:stCondLst>
                                            <p:cond delay="904"/>
                                          </p:stCondLst>
                                        </p:cTn>
                                        <p:tgtEl>
                                          <p:spTgt spid="10"/>
                                        </p:tgtEl>
                                      </p:cBhvr>
                                      <p:to x="100000" y="95000"/>
                                    </p:animScale>
                                    <p:animScale>
                                      <p:cBhvr>
                                        <p:cTn id="56" dur="83" decel="50000">
                                          <p:stCondLst>
                                            <p:cond delay="917"/>
                                          </p:stCondLst>
                                        </p:cTn>
                                        <p:tgtEl>
                                          <p:spTgt spid="10"/>
                                        </p:tgtEl>
                                      </p:cBhvr>
                                      <p:to x="100000" y="100000"/>
                                    </p:animScale>
                                  </p:childTnLst>
                                </p:cTn>
                              </p:par>
                            </p:childTnLst>
                          </p:cTn>
                        </p:par>
                        <p:par>
                          <p:cTn id="57" fill="hold">
                            <p:stCondLst>
                              <p:cond delay="2400"/>
                            </p:stCondLst>
                            <p:childTnLst>
                              <p:par>
                                <p:cTn id="58" presetID="31" presetClass="entr" presetSubtype="0" fill="hold" grpId="0" nodeType="afterEffect">
                                  <p:stCondLst>
                                    <p:cond delay="0"/>
                                  </p:stCondLst>
                                  <p:childTnLst>
                                    <p:set>
                                      <p:cBhvr>
                                        <p:cTn id="59" dur="1" fill="hold">
                                          <p:stCondLst>
                                            <p:cond delay="0"/>
                                          </p:stCondLst>
                                        </p:cTn>
                                        <p:tgtEl>
                                          <p:spTgt spid="17"/>
                                        </p:tgtEl>
                                        <p:attrNameLst>
                                          <p:attrName>style.visibility</p:attrName>
                                        </p:attrNameLst>
                                      </p:cBhvr>
                                      <p:to>
                                        <p:strVal val="visible"/>
                                      </p:to>
                                    </p:set>
                                    <p:anim calcmode="lin" valueType="num">
                                      <p:cBhvr>
                                        <p:cTn id="60" dur="500" fill="hold"/>
                                        <p:tgtEl>
                                          <p:spTgt spid="17"/>
                                        </p:tgtEl>
                                        <p:attrNameLst>
                                          <p:attrName>ppt_w</p:attrName>
                                        </p:attrNameLst>
                                      </p:cBhvr>
                                      <p:tavLst>
                                        <p:tav tm="0">
                                          <p:val>
                                            <p:fltVal val="0"/>
                                          </p:val>
                                        </p:tav>
                                        <p:tav tm="100000">
                                          <p:val>
                                            <p:strVal val="#ppt_w"/>
                                          </p:val>
                                        </p:tav>
                                      </p:tavLst>
                                    </p:anim>
                                    <p:anim calcmode="lin" valueType="num">
                                      <p:cBhvr>
                                        <p:cTn id="61" dur="500" fill="hold"/>
                                        <p:tgtEl>
                                          <p:spTgt spid="17"/>
                                        </p:tgtEl>
                                        <p:attrNameLst>
                                          <p:attrName>ppt_h</p:attrName>
                                        </p:attrNameLst>
                                      </p:cBhvr>
                                      <p:tavLst>
                                        <p:tav tm="0">
                                          <p:val>
                                            <p:fltVal val="0"/>
                                          </p:val>
                                        </p:tav>
                                        <p:tav tm="100000">
                                          <p:val>
                                            <p:strVal val="#ppt_h"/>
                                          </p:val>
                                        </p:tav>
                                      </p:tavLst>
                                    </p:anim>
                                    <p:anim calcmode="lin" valueType="num">
                                      <p:cBhvr>
                                        <p:cTn id="62" dur="500" fill="hold"/>
                                        <p:tgtEl>
                                          <p:spTgt spid="17"/>
                                        </p:tgtEl>
                                        <p:attrNameLst>
                                          <p:attrName>style.rotation</p:attrName>
                                        </p:attrNameLst>
                                      </p:cBhvr>
                                      <p:tavLst>
                                        <p:tav tm="0">
                                          <p:val>
                                            <p:fltVal val="90"/>
                                          </p:val>
                                        </p:tav>
                                        <p:tav tm="100000">
                                          <p:val>
                                            <p:fltVal val="0"/>
                                          </p:val>
                                        </p:tav>
                                      </p:tavLst>
                                    </p:anim>
                                    <p:animEffect transition="in" filter="fade">
                                      <p:cBhvr>
                                        <p:cTn id="63" dur="500"/>
                                        <p:tgtEl>
                                          <p:spTgt spid="17"/>
                                        </p:tgtEl>
                                      </p:cBhvr>
                                    </p:animEffect>
                                  </p:childTnLst>
                                </p:cTn>
                              </p:par>
                            </p:childTnLst>
                          </p:cTn>
                        </p:par>
                        <p:par>
                          <p:cTn id="64" fill="hold">
                            <p:stCondLst>
                              <p:cond delay="2900"/>
                            </p:stCondLst>
                            <p:childTnLst>
                              <p:par>
                                <p:cTn id="65" presetID="42" presetClass="entr" presetSubtype="0" fill="hold" grpId="0" nodeType="afterEffect">
                                  <p:stCondLst>
                                    <p:cond delay="0"/>
                                  </p:stCondLst>
                                  <p:childTnLst>
                                    <p:set>
                                      <p:cBhvr>
                                        <p:cTn id="66" dur="1" fill="hold">
                                          <p:stCondLst>
                                            <p:cond delay="0"/>
                                          </p:stCondLst>
                                        </p:cTn>
                                        <p:tgtEl>
                                          <p:spTgt spid="2"/>
                                        </p:tgtEl>
                                        <p:attrNameLst>
                                          <p:attrName>style.visibility</p:attrName>
                                        </p:attrNameLst>
                                      </p:cBhvr>
                                      <p:to>
                                        <p:strVal val="visible"/>
                                      </p:to>
                                    </p:set>
                                    <p:animEffect transition="in" filter="fade">
                                      <p:cBhvr>
                                        <p:cTn id="67" dur="500"/>
                                        <p:tgtEl>
                                          <p:spTgt spid="2"/>
                                        </p:tgtEl>
                                      </p:cBhvr>
                                    </p:animEffect>
                                    <p:anim calcmode="lin" valueType="num">
                                      <p:cBhvr>
                                        <p:cTn id="68" dur="500" fill="hold"/>
                                        <p:tgtEl>
                                          <p:spTgt spid="2"/>
                                        </p:tgtEl>
                                        <p:attrNameLst>
                                          <p:attrName>ppt_x</p:attrName>
                                        </p:attrNameLst>
                                      </p:cBhvr>
                                      <p:tavLst>
                                        <p:tav tm="0">
                                          <p:val>
                                            <p:strVal val="#ppt_x"/>
                                          </p:val>
                                        </p:tav>
                                        <p:tav tm="100000">
                                          <p:val>
                                            <p:strVal val="#ppt_x"/>
                                          </p:val>
                                        </p:tav>
                                      </p:tavLst>
                                    </p:anim>
                                    <p:anim calcmode="lin" valueType="num">
                                      <p:cBhvr>
                                        <p:cTn id="69" dur="500" fill="hold"/>
                                        <p:tgtEl>
                                          <p:spTgt spid="2"/>
                                        </p:tgtEl>
                                        <p:attrNameLst>
                                          <p:attrName>ppt_y</p:attrName>
                                        </p:attrNameLst>
                                      </p:cBhvr>
                                      <p:tavLst>
                                        <p:tav tm="0">
                                          <p:val>
                                            <p:strVal val="#ppt_y+.1"/>
                                          </p:val>
                                        </p:tav>
                                        <p:tav tm="100000">
                                          <p:val>
                                            <p:strVal val="#ppt_y"/>
                                          </p:val>
                                        </p:tav>
                                      </p:tavLst>
                                    </p:anim>
                                  </p:childTnLst>
                                </p:cTn>
                              </p:par>
                            </p:childTnLst>
                          </p:cTn>
                        </p:par>
                        <p:par>
                          <p:cTn id="70" fill="hold">
                            <p:stCondLst>
                              <p:cond delay="3400"/>
                            </p:stCondLst>
                            <p:childTnLst>
                              <p:par>
                                <p:cTn id="71" presetID="22" presetClass="entr" presetSubtype="2" fill="hold" grpId="0" nodeType="afterEffect">
                                  <p:stCondLst>
                                    <p:cond delay="0"/>
                                  </p:stCondLst>
                                  <p:childTnLst>
                                    <p:set>
                                      <p:cBhvr>
                                        <p:cTn id="72" dur="1" fill="hold">
                                          <p:stCondLst>
                                            <p:cond delay="0"/>
                                          </p:stCondLst>
                                        </p:cTn>
                                        <p:tgtEl>
                                          <p:spTgt spid="12"/>
                                        </p:tgtEl>
                                        <p:attrNameLst>
                                          <p:attrName>style.visibility</p:attrName>
                                        </p:attrNameLst>
                                      </p:cBhvr>
                                      <p:to>
                                        <p:strVal val="visible"/>
                                      </p:to>
                                    </p:set>
                                    <p:animEffect transition="in" filter="wipe(right)">
                                      <p:cBhvr>
                                        <p:cTn id="73" dur="500"/>
                                        <p:tgtEl>
                                          <p:spTgt spid="12"/>
                                        </p:tgtEl>
                                      </p:cBhvr>
                                    </p:animEffect>
                                  </p:childTnLst>
                                </p:cTn>
                              </p:par>
                            </p:childTnLst>
                          </p:cTn>
                        </p:par>
                        <p:par>
                          <p:cTn id="74" fill="hold">
                            <p:stCondLst>
                              <p:cond delay="3900"/>
                            </p:stCondLst>
                            <p:childTnLst>
                              <p:par>
                                <p:cTn id="75" presetID="31" presetClass="entr" presetSubtype="0" fill="hold" grpId="0" nodeType="afterEffect">
                                  <p:stCondLst>
                                    <p:cond delay="0"/>
                                  </p:stCondLst>
                                  <p:childTnLst>
                                    <p:set>
                                      <p:cBhvr>
                                        <p:cTn id="76" dur="1" fill="hold">
                                          <p:stCondLst>
                                            <p:cond delay="0"/>
                                          </p:stCondLst>
                                        </p:cTn>
                                        <p:tgtEl>
                                          <p:spTgt spid="18"/>
                                        </p:tgtEl>
                                        <p:attrNameLst>
                                          <p:attrName>style.visibility</p:attrName>
                                        </p:attrNameLst>
                                      </p:cBhvr>
                                      <p:to>
                                        <p:strVal val="visible"/>
                                      </p:to>
                                    </p:set>
                                    <p:anim calcmode="lin" valueType="num">
                                      <p:cBhvr>
                                        <p:cTn id="77" dur="400" fill="hold"/>
                                        <p:tgtEl>
                                          <p:spTgt spid="18"/>
                                        </p:tgtEl>
                                        <p:attrNameLst>
                                          <p:attrName>ppt_w</p:attrName>
                                        </p:attrNameLst>
                                      </p:cBhvr>
                                      <p:tavLst>
                                        <p:tav tm="0">
                                          <p:val>
                                            <p:fltVal val="0"/>
                                          </p:val>
                                        </p:tav>
                                        <p:tav tm="100000">
                                          <p:val>
                                            <p:strVal val="#ppt_w"/>
                                          </p:val>
                                        </p:tav>
                                      </p:tavLst>
                                    </p:anim>
                                    <p:anim calcmode="lin" valueType="num">
                                      <p:cBhvr>
                                        <p:cTn id="78" dur="400" fill="hold"/>
                                        <p:tgtEl>
                                          <p:spTgt spid="18"/>
                                        </p:tgtEl>
                                        <p:attrNameLst>
                                          <p:attrName>ppt_h</p:attrName>
                                        </p:attrNameLst>
                                      </p:cBhvr>
                                      <p:tavLst>
                                        <p:tav tm="0">
                                          <p:val>
                                            <p:fltVal val="0"/>
                                          </p:val>
                                        </p:tav>
                                        <p:tav tm="100000">
                                          <p:val>
                                            <p:strVal val="#ppt_h"/>
                                          </p:val>
                                        </p:tav>
                                      </p:tavLst>
                                    </p:anim>
                                    <p:anim calcmode="lin" valueType="num">
                                      <p:cBhvr>
                                        <p:cTn id="79" dur="400" fill="hold"/>
                                        <p:tgtEl>
                                          <p:spTgt spid="18"/>
                                        </p:tgtEl>
                                        <p:attrNameLst>
                                          <p:attrName>style.rotation</p:attrName>
                                        </p:attrNameLst>
                                      </p:cBhvr>
                                      <p:tavLst>
                                        <p:tav tm="0">
                                          <p:val>
                                            <p:fltVal val="90"/>
                                          </p:val>
                                        </p:tav>
                                        <p:tav tm="100000">
                                          <p:val>
                                            <p:fltVal val="0"/>
                                          </p:val>
                                        </p:tav>
                                      </p:tavLst>
                                    </p:anim>
                                    <p:animEffect transition="in" filter="fade">
                                      <p:cBhvr>
                                        <p:cTn id="80" dur="400"/>
                                        <p:tgtEl>
                                          <p:spTgt spid="18"/>
                                        </p:tgtEl>
                                      </p:cBhvr>
                                    </p:animEffect>
                                  </p:childTnLst>
                                </p:cTn>
                              </p:par>
                            </p:childTnLst>
                          </p:cTn>
                        </p:par>
                        <p:par>
                          <p:cTn id="81" fill="hold">
                            <p:stCondLst>
                              <p:cond delay="4300"/>
                            </p:stCondLst>
                            <p:childTnLst>
                              <p:par>
                                <p:cTn id="82" presetID="31" presetClass="entr" presetSubtype="0" fill="hold" grpId="0" nodeType="afterEffect">
                                  <p:stCondLst>
                                    <p:cond delay="0"/>
                                  </p:stCondLst>
                                  <p:childTnLst>
                                    <p:set>
                                      <p:cBhvr>
                                        <p:cTn id="83" dur="1" fill="hold">
                                          <p:stCondLst>
                                            <p:cond delay="0"/>
                                          </p:stCondLst>
                                        </p:cTn>
                                        <p:tgtEl>
                                          <p:spTgt spid="16"/>
                                        </p:tgtEl>
                                        <p:attrNameLst>
                                          <p:attrName>style.visibility</p:attrName>
                                        </p:attrNameLst>
                                      </p:cBhvr>
                                      <p:to>
                                        <p:strVal val="visible"/>
                                      </p:to>
                                    </p:set>
                                    <p:anim calcmode="lin" valueType="num">
                                      <p:cBhvr>
                                        <p:cTn id="84" dur="500" fill="hold"/>
                                        <p:tgtEl>
                                          <p:spTgt spid="16"/>
                                        </p:tgtEl>
                                        <p:attrNameLst>
                                          <p:attrName>ppt_w</p:attrName>
                                        </p:attrNameLst>
                                      </p:cBhvr>
                                      <p:tavLst>
                                        <p:tav tm="0">
                                          <p:val>
                                            <p:fltVal val="0"/>
                                          </p:val>
                                        </p:tav>
                                        <p:tav tm="100000">
                                          <p:val>
                                            <p:strVal val="#ppt_w"/>
                                          </p:val>
                                        </p:tav>
                                      </p:tavLst>
                                    </p:anim>
                                    <p:anim calcmode="lin" valueType="num">
                                      <p:cBhvr>
                                        <p:cTn id="85" dur="500" fill="hold"/>
                                        <p:tgtEl>
                                          <p:spTgt spid="16"/>
                                        </p:tgtEl>
                                        <p:attrNameLst>
                                          <p:attrName>ppt_h</p:attrName>
                                        </p:attrNameLst>
                                      </p:cBhvr>
                                      <p:tavLst>
                                        <p:tav tm="0">
                                          <p:val>
                                            <p:fltVal val="0"/>
                                          </p:val>
                                        </p:tav>
                                        <p:tav tm="100000">
                                          <p:val>
                                            <p:strVal val="#ppt_h"/>
                                          </p:val>
                                        </p:tav>
                                      </p:tavLst>
                                    </p:anim>
                                    <p:anim calcmode="lin" valueType="num">
                                      <p:cBhvr>
                                        <p:cTn id="86" dur="500" fill="hold"/>
                                        <p:tgtEl>
                                          <p:spTgt spid="16"/>
                                        </p:tgtEl>
                                        <p:attrNameLst>
                                          <p:attrName>style.rotation</p:attrName>
                                        </p:attrNameLst>
                                      </p:cBhvr>
                                      <p:tavLst>
                                        <p:tav tm="0">
                                          <p:val>
                                            <p:fltVal val="90"/>
                                          </p:val>
                                        </p:tav>
                                        <p:tav tm="100000">
                                          <p:val>
                                            <p:fltVal val="0"/>
                                          </p:val>
                                        </p:tav>
                                      </p:tavLst>
                                    </p:anim>
                                    <p:animEffect transition="in" filter="fade">
                                      <p:cBhvr>
                                        <p:cTn id="87" dur="500"/>
                                        <p:tgtEl>
                                          <p:spTgt spid="16"/>
                                        </p:tgtEl>
                                      </p:cBhvr>
                                    </p:animEffect>
                                  </p:childTnLst>
                                </p:cTn>
                              </p:par>
                            </p:childTnLst>
                          </p:cTn>
                        </p:par>
                        <p:par>
                          <p:cTn id="88" fill="hold">
                            <p:stCondLst>
                              <p:cond delay="4800"/>
                            </p:stCondLst>
                            <p:childTnLst>
                              <p:par>
                                <p:cTn id="89" presetID="42" presetClass="entr" presetSubtype="0" fill="hold" grpId="0" nodeType="afterEffect">
                                  <p:stCondLst>
                                    <p:cond delay="0"/>
                                  </p:stCondLst>
                                  <p:childTnLst>
                                    <p:set>
                                      <p:cBhvr>
                                        <p:cTn id="90" dur="1" fill="hold">
                                          <p:stCondLst>
                                            <p:cond delay="0"/>
                                          </p:stCondLst>
                                        </p:cTn>
                                        <p:tgtEl>
                                          <p:spTgt spid="22"/>
                                        </p:tgtEl>
                                        <p:attrNameLst>
                                          <p:attrName>style.visibility</p:attrName>
                                        </p:attrNameLst>
                                      </p:cBhvr>
                                      <p:to>
                                        <p:strVal val="visible"/>
                                      </p:to>
                                    </p:set>
                                    <p:animEffect transition="in" filter="fade">
                                      <p:cBhvr>
                                        <p:cTn id="91" dur="500"/>
                                        <p:tgtEl>
                                          <p:spTgt spid="22"/>
                                        </p:tgtEl>
                                      </p:cBhvr>
                                    </p:animEffect>
                                    <p:anim calcmode="lin" valueType="num">
                                      <p:cBhvr>
                                        <p:cTn id="92" dur="500" fill="hold"/>
                                        <p:tgtEl>
                                          <p:spTgt spid="22"/>
                                        </p:tgtEl>
                                        <p:attrNameLst>
                                          <p:attrName>ppt_x</p:attrName>
                                        </p:attrNameLst>
                                      </p:cBhvr>
                                      <p:tavLst>
                                        <p:tav tm="0">
                                          <p:val>
                                            <p:strVal val="#ppt_x"/>
                                          </p:val>
                                        </p:tav>
                                        <p:tav tm="100000">
                                          <p:val>
                                            <p:strVal val="#ppt_x"/>
                                          </p:val>
                                        </p:tav>
                                      </p:tavLst>
                                    </p:anim>
                                    <p:anim calcmode="lin" valueType="num">
                                      <p:cBhvr>
                                        <p:cTn id="93" dur="500" fill="hold"/>
                                        <p:tgtEl>
                                          <p:spTgt spid="22"/>
                                        </p:tgtEl>
                                        <p:attrNameLst>
                                          <p:attrName>ppt_y</p:attrName>
                                        </p:attrNameLst>
                                      </p:cBhvr>
                                      <p:tavLst>
                                        <p:tav tm="0">
                                          <p:val>
                                            <p:strVal val="#ppt_y+.1"/>
                                          </p:val>
                                        </p:tav>
                                        <p:tav tm="100000">
                                          <p:val>
                                            <p:strVal val="#ppt_y"/>
                                          </p:val>
                                        </p:tav>
                                      </p:tavLst>
                                    </p:anim>
                                  </p:childTnLst>
                                </p:cTn>
                              </p:par>
                            </p:childTnLst>
                          </p:cTn>
                        </p:par>
                        <p:par>
                          <p:cTn id="94" fill="hold">
                            <p:stCondLst>
                              <p:cond delay="5300"/>
                            </p:stCondLst>
                            <p:childTnLst>
                              <p:par>
                                <p:cTn id="95" presetID="22" presetClass="entr" presetSubtype="2" fill="hold" grpId="0" nodeType="afterEffect">
                                  <p:stCondLst>
                                    <p:cond delay="0"/>
                                  </p:stCondLst>
                                  <p:childTnLst>
                                    <p:set>
                                      <p:cBhvr>
                                        <p:cTn id="96" dur="1" fill="hold">
                                          <p:stCondLst>
                                            <p:cond delay="0"/>
                                          </p:stCondLst>
                                        </p:cTn>
                                        <p:tgtEl>
                                          <p:spTgt spid="13"/>
                                        </p:tgtEl>
                                        <p:attrNameLst>
                                          <p:attrName>style.visibility</p:attrName>
                                        </p:attrNameLst>
                                      </p:cBhvr>
                                      <p:to>
                                        <p:strVal val="visible"/>
                                      </p:to>
                                    </p:set>
                                    <p:animEffect transition="in" filter="wipe(right)">
                                      <p:cBhvr>
                                        <p:cTn id="97" dur="500"/>
                                        <p:tgtEl>
                                          <p:spTgt spid="13"/>
                                        </p:tgtEl>
                                      </p:cBhvr>
                                    </p:animEffect>
                                  </p:childTnLst>
                                </p:cTn>
                              </p:par>
                            </p:childTnLst>
                          </p:cTn>
                        </p:par>
                        <p:par>
                          <p:cTn id="98" fill="hold">
                            <p:stCondLst>
                              <p:cond delay="5800"/>
                            </p:stCondLst>
                            <p:childTnLst>
                              <p:par>
                                <p:cTn id="99" presetID="31" presetClass="entr" presetSubtype="0" fill="hold" grpId="0" nodeType="afterEffect">
                                  <p:stCondLst>
                                    <p:cond delay="0"/>
                                  </p:stCondLst>
                                  <p:childTnLst>
                                    <p:set>
                                      <p:cBhvr>
                                        <p:cTn id="100" dur="1" fill="hold">
                                          <p:stCondLst>
                                            <p:cond delay="0"/>
                                          </p:stCondLst>
                                        </p:cTn>
                                        <p:tgtEl>
                                          <p:spTgt spid="19"/>
                                        </p:tgtEl>
                                        <p:attrNameLst>
                                          <p:attrName>style.visibility</p:attrName>
                                        </p:attrNameLst>
                                      </p:cBhvr>
                                      <p:to>
                                        <p:strVal val="visible"/>
                                      </p:to>
                                    </p:set>
                                    <p:anim calcmode="lin" valueType="num">
                                      <p:cBhvr>
                                        <p:cTn id="101" dur="400" fill="hold"/>
                                        <p:tgtEl>
                                          <p:spTgt spid="19"/>
                                        </p:tgtEl>
                                        <p:attrNameLst>
                                          <p:attrName>ppt_w</p:attrName>
                                        </p:attrNameLst>
                                      </p:cBhvr>
                                      <p:tavLst>
                                        <p:tav tm="0">
                                          <p:val>
                                            <p:fltVal val="0"/>
                                          </p:val>
                                        </p:tav>
                                        <p:tav tm="100000">
                                          <p:val>
                                            <p:strVal val="#ppt_w"/>
                                          </p:val>
                                        </p:tav>
                                      </p:tavLst>
                                    </p:anim>
                                    <p:anim calcmode="lin" valueType="num">
                                      <p:cBhvr>
                                        <p:cTn id="102" dur="400" fill="hold"/>
                                        <p:tgtEl>
                                          <p:spTgt spid="19"/>
                                        </p:tgtEl>
                                        <p:attrNameLst>
                                          <p:attrName>ppt_h</p:attrName>
                                        </p:attrNameLst>
                                      </p:cBhvr>
                                      <p:tavLst>
                                        <p:tav tm="0">
                                          <p:val>
                                            <p:fltVal val="0"/>
                                          </p:val>
                                        </p:tav>
                                        <p:tav tm="100000">
                                          <p:val>
                                            <p:strVal val="#ppt_h"/>
                                          </p:val>
                                        </p:tav>
                                      </p:tavLst>
                                    </p:anim>
                                    <p:anim calcmode="lin" valueType="num">
                                      <p:cBhvr>
                                        <p:cTn id="103" dur="400" fill="hold"/>
                                        <p:tgtEl>
                                          <p:spTgt spid="19"/>
                                        </p:tgtEl>
                                        <p:attrNameLst>
                                          <p:attrName>style.rotation</p:attrName>
                                        </p:attrNameLst>
                                      </p:cBhvr>
                                      <p:tavLst>
                                        <p:tav tm="0">
                                          <p:val>
                                            <p:fltVal val="90"/>
                                          </p:val>
                                        </p:tav>
                                        <p:tav tm="100000">
                                          <p:val>
                                            <p:fltVal val="0"/>
                                          </p:val>
                                        </p:tav>
                                      </p:tavLst>
                                    </p:anim>
                                    <p:animEffect transition="in" filter="fade">
                                      <p:cBhvr>
                                        <p:cTn id="104" dur="400"/>
                                        <p:tgtEl>
                                          <p:spTgt spid="19"/>
                                        </p:tgtEl>
                                      </p:cBhvr>
                                    </p:animEffect>
                                  </p:childTnLst>
                                </p:cTn>
                              </p:par>
                            </p:childTnLst>
                          </p:cTn>
                        </p:par>
                        <p:par>
                          <p:cTn id="105" fill="hold">
                            <p:stCondLst>
                              <p:cond delay="6200"/>
                            </p:stCondLst>
                            <p:childTnLst>
                              <p:par>
                                <p:cTn id="106" presetID="31" presetClass="entr" presetSubtype="0" fill="hold" grpId="0" nodeType="afterEffect">
                                  <p:stCondLst>
                                    <p:cond delay="0"/>
                                  </p:stCondLst>
                                  <p:childTnLst>
                                    <p:set>
                                      <p:cBhvr>
                                        <p:cTn id="107" dur="1" fill="hold">
                                          <p:stCondLst>
                                            <p:cond delay="0"/>
                                          </p:stCondLst>
                                        </p:cTn>
                                        <p:tgtEl>
                                          <p:spTgt spid="15"/>
                                        </p:tgtEl>
                                        <p:attrNameLst>
                                          <p:attrName>style.visibility</p:attrName>
                                        </p:attrNameLst>
                                      </p:cBhvr>
                                      <p:to>
                                        <p:strVal val="visible"/>
                                      </p:to>
                                    </p:set>
                                    <p:anim calcmode="lin" valueType="num">
                                      <p:cBhvr>
                                        <p:cTn id="108" dur="500" fill="hold"/>
                                        <p:tgtEl>
                                          <p:spTgt spid="15"/>
                                        </p:tgtEl>
                                        <p:attrNameLst>
                                          <p:attrName>ppt_w</p:attrName>
                                        </p:attrNameLst>
                                      </p:cBhvr>
                                      <p:tavLst>
                                        <p:tav tm="0">
                                          <p:val>
                                            <p:fltVal val="0"/>
                                          </p:val>
                                        </p:tav>
                                        <p:tav tm="100000">
                                          <p:val>
                                            <p:strVal val="#ppt_w"/>
                                          </p:val>
                                        </p:tav>
                                      </p:tavLst>
                                    </p:anim>
                                    <p:anim calcmode="lin" valueType="num">
                                      <p:cBhvr>
                                        <p:cTn id="109" dur="500" fill="hold"/>
                                        <p:tgtEl>
                                          <p:spTgt spid="15"/>
                                        </p:tgtEl>
                                        <p:attrNameLst>
                                          <p:attrName>ppt_h</p:attrName>
                                        </p:attrNameLst>
                                      </p:cBhvr>
                                      <p:tavLst>
                                        <p:tav tm="0">
                                          <p:val>
                                            <p:fltVal val="0"/>
                                          </p:val>
                                        </p:tav>
                                        <p:tav tm="100000">
                                          <p:val>
                                            <p:strVal val="#ppt_h"/>
                                          </p:val>
                                        </p:tav>
                                      </p:tavLst>
                                    </p:anim>
                                    <p:anim calcmode="lin" valueType="num">
                                      <p:cBhvr>
                                        <p:cTn id="110" dur="500" fill="hold"/>
                                        <p:tgtEl>
                                          <p:spTgt spid="15"/>
                                        </p:tgtEl>
                                        <p:attrNameLst>
                                          <p:attrName>style.rotation</p:attrName>
                                        </p:attrNameLst>
                                      </p:cBhvr>
                                      <p:tavLst>
                                        <p:tav tm="0">
                                          <p:val>
                                            <p:fltVal val="90"/>
                                          </p:val>
                                        </p:tav>
                                        <p:tav tm="100000">
                                          <p:val>
                                            <p:fltVal val="0"/>
                                          </p:val>
                                        </p:tav>
                                      </p:tavLst>
                                    </p:anim>
                                    <p:animEffect transition="in" filter="fade">
                                      <p:cBhvr>
                                        <p:cTn id="111" dur="500"/>
                                        <p:tgtEl>
                                          <p:spTgt spid="15"/>
                                        </p:tgtEl>
                                      </p:cBhvr>
                                    </p:animEffect>
                                  </p:childTnLst>
                                </p:cTn>
                              </p:par>
                            </p:childTnLst>
                          </p:cTn>
                        </p:par>
                        <p:par>
                          <p:cTn id="112" fill="hold">
                            <p:stCondLst>
                              <p:cond delay="6700"/>
                            </p:stCondLst>
                            <p:childTnLst>
                              <p:par>
                                <p:cTn id="113" presetID="42" presetClass="entr" presetSubtype="0" fill="hold" grpId="0" nodeType="afterEffect">
                                  <p:stCondLst>
                                    <p:cond delay="0"/>
                                  </p:stCondLst>
                                  <p:childTnLst>
                                    <p:set>
                                      <p:cBhvr>
                                        <p:cTn id="114" dur="1" fill="hold">
                                          <p:stCondLst>
                                            <p:cond delay="0"/>
                                          </p:stCondLst>
                                        </p:cTn>
                                        <p:tgtEl>
                                          <p:spTgt spid="23"/>
                                        </p:tgtEl>
                                        <p:attrNameLst>
                                          <p:attrName>style.visibility</p:attrName>
                                        </p:attrNameLst>
                                      </p:cBhvr>
                                      <p:to>
                                        <p:strVal val="visible"/>
                                      </p:to>
                                    </p:set>
                                    <p:animEffect transition="in" filter="fade">
                                      <p:cBhvr>
                                        <p:cTn id="115" dur="500"/>
                                        <p:tgtEl>
                                          <p:spTgt spid="23"/>
                                        </p:tgtEl>
                                      </p:cBhvr>
                                    </p:animEffect>
                                    <p:anim calcmode="lin" valueType="num">
                                      <p:cBhvr>
                                        <p:cTn id="116" dur="500" fill="hold"/>
                                        <p:tgtEl>
                                          <p:spTgt spid="23"/>
                                        </p:tgtEl>
                                        <p:attrNameLst>
                                          <p:attrName>ppt_x</p:attrName>
                                        </p:attrNameLst>
                                      </p:cBhvr>
                                      <p:tavLst>
                                        <p:tav tm="0">
                                          <p:val>
                                            <p:strVal val="#ppt_x"/>
                                          </p:val>
                                        </p:tav>
                                        <p:tav tm="100000">
                                          <p:val>
                                            <p:strVal val="#ppt_x"/>
                                          </p:val>
                                        </p:tav>
                                      </p:tavLst>
                                    </p:anim>
                                    <p:anim calcmode="lin" valueType="num">
                                      <p:cBhvr>
                                        <p:cTn id="117" dur="500" fill="hold"/>
                                        <p:tgtEl>
                                          <p:spTgt spid="23"/>
                                        </p:tgtEl>
                                        <p:attrNameLst>
                                          <p:attrName>ppt_y</p:attrName>
                                        </p:attrNameLst>
                                      </p:cBhvr>
                                      <p:tavLst>
                                        <p:tav tm="0">
                                          <p:val>
                                            <p:strVal val="#ppt_y+.1"/>
                                          </p:val>
                                        </p:tav>
                                        <p:tav tm="100000">
                                          <p:val>
                                            <p:strVal val="#ppt_y"/>
                                          </p:val>
                                        </p:tav>
                                      </p:tavLst>
                                    </p:anim>
                                  </p:childTnLst>
                                </p:cTn>
                              </p:par>
                            </p:childTnLst>
                          </p:cTn>
                        </p:par>
                        <p:par>
                          <p:cTn id="118" fill="hold">
                            <p:stCondLst>
                              <p:cond delay="7200"/>
                            </p:stCondLst>
                            <p:childTnLst>
                              <p:par>
                                <p:cTn id="119" presetID="22" presetClass="entr" presetSubtype="2" fill="hold" grpId="0" nodeType="afterEffect">
                                  <p:stCondLst>
                                    <p:cond delay="0"/>
                                  </p:stCondLst>
                                  <p:childTnLst>
                                    <p:set>
                                      <p:cBhvr>
                                        <p:cTn id="120" dur="1" fill="hold">
                                          <p:stCondLst>
                                            <p:cond delay="0"/>
                                          </p:stCondLst>
                                        </p:cTn>
                                        <p:tgtEl>
                                          <p:spTgt spid="14"/>
                                        </p:tgtEl>
                                        <p:attrNameLst>
                                          <p:attrName>style.visibility</p:attrName>
                                        </p:attrNameLst>
                                      </p:cBhvr>
                                      <p:to>
                                        <p:strVal val="visible"/>
                                      </p:to>
                                    </p:set>
                                    <p:animEffect transition="in" filter="wipe(right)">
                                      <p:cBhvr>
                                        <p:cTn id="121" dur="500"/>
                                        <p:tgtEl>
                                          <p:spTgt spid="14"/>
                                        </p:tgtEl>
                                      </p:cBhvr>
                                    </p:animEffect>
                                  </p:childTnLst>
                                </p:cTn>
                              </p:par>
                            </p:childTnLst>
                          </p:cTn>
                        </p:par>
                        <p:par>
                          <p:cTn id="122" fill="hold">
                            <p:stCondLst>
                              <p:cond delay="7700"/>
                            </p:stCondLst>
                            <p:childTnLst>
                              <p:par>
                                <p:cTn id="123" presetID="31" presetClass="entr" presetSubtype="0" fill="hold" grpId="0" nodeType="afterEffect">
                                  <p:stCondLst>
                                    <p:cond delay="0"/>
                                  </p:stCondLst>
                                  <p:childTnLst>
                                    <p:set>
                                      <p:cBhvr>
                                        <p:cTn id="124" dur="1" fill="hold">
                                          <p:stCondLst>
                                            <p:cond delay="0"/>
                                          </p:stCondLst>
                                        </p:cTn>
                                        <p:tgtEl>
                                          <p:spTgt spid="20"/>
                                        </p:tgtEl>
                                        <p:attrNameLst>
                                          <p:attrName>style.visibility</p:attrName>
                                        </p:attrNameLst>
                                      </p:cBhvr>
                                      <p:to>
                                        <p:strVal val="visible"/>
                                      </p:to>
                                    </p:set>
                                    <p:anim calcmode="lin" valueType="num">
                                      <p:cBhvr>
                                        <p:cTn id="125" dur="400" fill="hold"/>
                                        <p:tgtEl>
                                          <p:spTgt spid="20"/>
                                        </p:tgtEl>
                                        <p:attrNameLst>
                                          <p:attrName>ppt_w</p:attrName>
                                        </p:attrNameLst>
                                      </p:cBhvr>
                                      <p:tavLst>
                                        <p:tav tm="0">
                                          <p:val>
                                            <p:fltVal val="0"/>
                                          </p:val>
                                        </p:tav>
                                        <p:tav tm="100000">
                                          <p:val>
                                            <p:strVal val="#ppt_w"/>
                                          </p:val>
                                        </p:tav>
                                      </p:tavLst>
                                    </p:anim>
                                    <p:anim calcmode="lin" valueType="num">
                                      <p:cBhvr>
                                        <p:cTn id="126" dur="400" fill="hold"/>
                                        <p:tgtEl>
                                          <p:spTgt spid="20"/>
                                        </p:tgtEl>
                                        <p:attrNameLst>
                                          <p:attrName>ppt_h</p:attrName>
                                        </p:attrNameLst>
                                      </p:cBhvr>
                                      <p:tavLst>
                                        <p:tav tm="0">
                                          <p:val>
                                            <p:fltVal val="0"/>
                                          </p:val>
                                        </p:tav>
                                        <p:tav tm="100000">
                                          <p:val>
                                            <p:strVal val="#ppt_h"/>
                                          </p:val>
                                        </p:tav>
                                      </p:tavLst>
                                    </p:anim>
                                    <p:anim calcmode="lin" valueType="num">
                                      <p:cBhvr>
                                        <p:cTn id="127" dur="400" fill="hold"/>
                                        <p:tgtEl>
                                          <p:spTgt spid="20"/>
                                        </p:tgtEl>
                                        <p:attrNameLst>
                                          <p:attrName>style.rotation</p:attrName>
                                        </p:attrNameLst>
                                      </p:cBhvr>
                                      <p:tavLst>
                                        <p:tav tm="0">
                                          <p:val>
                                            <p:fltVal val="90"/>
                                          </p:val>
                                        </p:tav>
                                        <p:tav tm="100000">
                                          <p:val>
                                            <p:fltVal val="0"/>
                                          </p:val>
                                        </p:tav>
                                      </p:tavLst>
                                    </p:anim>
                                    <p:animEffect transition="in" filter="fade">
                                      <p:cBhvr>
                                        <p:cTn id="128" dur="400"/>
                                        <p:tgtEl>
                                          <p:spTgt spid="2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9" grpId="0" animBg="1"/>
      <p:bldP spid="10" grpId="0" animBg="1"/>
      <p:bldP spid="11" grpId="0" animBg="1"/>
      <p:bldP spid="12" grpId="0" animBg="1"/>
      <p:bldP spid="13" grpId="0" animBg="1"/>
      <p:bldP spid="14" grpId="0" animBg="1"/>
      <p:bldP spid="15" grpId="0"/>
      <p:bldP spid="16" grpId="0"/>
      <p:bldP spid="17" grpId="0"/>
      <p:bldP spid="18" grpId="0"/>
      <p:bldP spid="19" grpId="0"/>
      <p:bldP spid="20" grpId="0"/>
      <p:bldP spid="2" grpId="0"/>
      <p:bldP spid="22" grpId="0"/>
      <p:bldP spid="23"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图片 6"/>
          <p:cNvPicPr>
            <a:picLocks noChangeAspect="1"/>
          </p:cNvPicPr>
          <p:nvPr/>
        </p:nvPicPr>
        <p:blipFill rotWithShape="1">
          <a:blip r:embed="rId3" cstate="print">
            <a:extLst>
              <a:ext uri="{28A0092B-C50C-407E-A947-70E740481C1C}">
                <a14:useLocalDpi xmlns="" xmlns:a14="http://schemas.microsoft.com/office/drawing/2010/main" val="0"/>
              </a:ext>
            </a:extLst>
          </a:blip>
          <a:srcRect l="24799" t="11172" r="24800" b="12167"/>
          <a:stretch/>
        </p:blipFill>
        <p:spPr>
          <a:xfrm rot="2682414">
            <a:off x="267976" y="2054556"/>
            <a:ext cx="3097882" cy="2651373"/>
          </a:xfrm>
          <a:prstGeom prst="rect">
            <a:avLst/>
          </a:prstGeom>
        </p:spPr>
      </p:pic>
      <p:pic>
        <p:nvPicPr>
          <p:cNvPr id="8" name="图片 7"/>
          <p:cNvPicPr>
            <a:picLocks noChangeAspect="1"/>
          </p:cNvPicPr>
          <p:nvPr/>
        </p:nvPicPr>
        <p:blipFill rotWithShape="1">
          <a:blip r:embed="rId4" cstate="print">
            <a:extLst>
              <a:ext uri="{28A0092B-C50C-407E-A947-70E740481C1C}">
                <a14:useLocalDpi xmlns="" xmlns:a14="http://schemas.microsoft.com/office/drawing/2010/main" val="0"/>
              </a:ext>
            </a:extLst>
          </a:blip>
          <a:srcRect/>
          <a:stretch/>
        </p:blipFill>
        <p:spPr>
          <a:xfrm>
            <a:off x="2624047" y="-38144"/>
            <a:ext cx="643929" cy="435407"/>
          </a:xfrm>
          <a:prstGeom prst="rect">
            <a:avLst/>
          </a:prstGeom>
        </p:spPr>
      </p:pic>
      <p:pic>
        <p:nvPicPr>
          <p:cNvPr id="9" name="图片 8"/>
          <p:cNvPicPr>
            <a:picLocks noChangeAspect="1"/>
          </p:cNvPicPr>
          <p:nvPr/>
        </p:nvPicPr>
        <p:blipFill rotWithShape="1">
          <a:blip r:embed="rId5" cstate="print">
            <a:extLst>
              <a:ext uri="{28A0092B-C50C-407E-A947-70E740481C1C}">
                <a14:useLocalDpi xmlns="" xmlns:a14="http://schemas.microsoft.com/office/drawing/2010/main" val="0"/>
              </a:ext>
            </a:extLst>
          </a:blip>
          <a:srcRect/>
          <a:stretch/>
        </p:blipFill>
        <p:spPr>
          <a:xfrm rot="3138825">
            <a:off x="2736676" y="1230919"/>
            <a:ext cx="364950" cy="509486"/>
          </a:xfrm>
          <a:prstGeom prst="rect">
            <a:avLst/>
          </a:prstGeom>
        </p:spPr>
      </p:pic>
      <p:pic>
        <p:nvPicPr>
          <p:cNvPr id="10" name="图片 9"/>
          <p:cNvPicPr>
            <a:picLocks noChangeAspect="1"/>
          </p:cNvPicPr>
          <p:nvPr/>
        </p:nvPicPr>
        <p:blipFill rotWithShape="1">
          <a:blip r:embed="rId6" cstate="print">
            <a:extLst>
              <a:ext uri="{28A0092B-C50C-407E-A947-70E740481C1C}">
                <a14:useLocalDpi xmlns="" xmlns:a14="http://schemas.microsoft.com/office/drawing/2010/main" val="0"/>
              </a:ext>
            </a:extLst>
          </a:blip>
          <a:srcRect/>
          <a:stretch/>
        </p:blipFill>
        <p:spPr>
          <a:xfrm>
            <a:off x="2290975" y="709089"/>
            <a:ext cx="415399" cy="409858"/>
          </a:xfrm>
          <a:prstGeom prst="rect">
            <a:avLst/>
          </a:prstGeom>
        </p:spPr>
      </p:pic>
      <p:pic>
        <p:nvPicPr>
          <p:cNvPr id="11" name="图片 10"/>
          <p:cNvPicPr>
            <a:picLocks noChangeAspect="1"/>
          </p:cNvPicPr>
          <p:nvPr/>
        </p:nvPicPr>
        <p:blipFill rotWithShape="1">
          <a:blip r:embed="rId7" cstate="print">
            <a:extLst>
              <a:ext uri="{28A0092B-C50C-407E-A947-70E740481C1C}">
                <a14:useLocalDpi xmlns="" xmlns:a14="http://schemas.microsoft.com/office/drawing/2010/main" val="0"/>
              </a:ext>
            </a:extLst>
          </a:blip>
          <a:srcRect t="-9867" b="-9867"/>
          <a:stretch/>
        </p:blipFill>
        <p:spPr>
          <a:xfrm>
            <a:off x="2309676" y="1981641"/>
            <a:ext cx="332401" cy="224760"/>
          </a:xfrm>
          <a:prstGeom prst="rect">
            <a:avLst/>
          </a:prstGeom>
        </p:spPr>
      </p:pic>
      <p:grpSp>
        <p:nvGrpSpPr>
          <p:cNvPr id="2" name="组合 12"/>
          <p:cNvGrpSpPr/>
          <p:nvPr/>
        </p:nvGrpSpPr>
        <p:grpSpPr>
          <a:xfrm>
            <a:off x="3923928" y="2548733"/>
            <a:ext cx="4248472" cy="707887"/>
            <a:chOff x="2095466" y="1902274"/>
            <a:chExt cx="3032078" cy="482135"/>
          </a:xfrm>
        </p:grpSpPr>
        <p:sp>
          <p:nvSpPr>
            <p:cNvPr id="15" name="矩形 14"/>
            <p:cNvSpPr/>
            <p:nvPr/>
          </p:nvSpPr>
          <p:spPr>
            <a:xfrm>
              <a:off x="2095466" y="1946010"/>
              <a:ext cx="3032078" cy="432048"/>
            </a:xfrm>
            <a:prstGeom prst="rect">
              <a:avLst/>
            </a:prstGeom>
            <a:solidFill>
              <a:schemeClr val="accent1"/>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rgbClr val="0A85D0"/>
                </a:solidFill>
                <a:effectLst/>
                <a:uLnTx/>
                <a:uFillTx/>
                <a:latin typeface="Arial"/>
                <a:ea typeface="微软雅黑"/>
                <a:cs typeface="+mn-cs"/>
              </a:endParaRPr>
            </a:p>
          </p:txBody>
        </p:sp>
        <p:sp>
          <p:nvSpPr>
            <p:cNvPr id="16" name="矩形 15"/>
            <p:cNvSpPr/>
            <p:nvPr/>
          </p:nvSpPr>
          <p:spPr>
            <a:xfrm>
              <a:off x="2155980" y="1902274"/>
              <a:ext cx="371534" cy="482135"/>
            </a:xfrm>
            <a:prstGeom prst="rect">
              <a:avLst/>
            </a:prstGeom>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4000" b="0" i="0" u="none" strike="noStrike" kern="0" cap="none" spc="0" normalizeH="0" baseline="0" noProof="0" dirty="0" smtClean="0">
                  <a:ln>
                    <a:noFill/>
                  </a:ln>
                  <a:solidFill>
                    <a:prstClr val="white"/>
                  </a:solidFill>
                  <a:effectLst>
                    <a:innerShdw blurRad="63500" dist="50800" dir="16200000">
                      <a:prstClr val="black">
                        <a:alpha val="50000"/>
                      </a:prstClr>
                    </a:innerShdw>
                  </a:effectLst>
                  <a:uLnTx/>
                  <a:uFillTx/>
                  <a:latin typeface="Impact" panose="020B0806030902050204" pitchFamily="34" charset="0"/>
                </a:rPr>
                <a:t>3</a:t>
              </a:r>
              <a:endParaRPr kumimoji="0" lang="zh-CN" altLang="en-US" sz="4000" b="0" i="0" u="none" strike="noStrike" kern="0" cap="none" spc="0" normalizeH="0" baseline="0" noProof="0" dirty="0">
                <a:ln>
                  <a:noFill/>
                </a:ln>
                <a:solidFill>
                  <a:prstClr val="white"/>
                </a:solidFill>
                <a:effectLst>
                  <a:innerShdw blurRad="63500" dist="50800" dir="16200000">
                    <a:prstClr val="black">
                      <a:alpha val="50000"/>
                    </a:prstClr>
                  </a:innerShdw>
                </a:effectLst>
                <a:uLnTx/>
                <a:uFillTx/>
                <a:latin typeface="Impact" panose="020B0806030902050204" pitchFamily="34" charset="0"/>
              </a:endParaRPr>
            </a:p>
          </p:txBody>
        </p:sp>
        <p:sp>
          <p:nvSpPr>
            <p:cNvPr id="17" name="TextBox 16"/>
            <p:cNvSpPr txBox="1"/>
            <p:nvPr/>
          </p:nvSpPr>
          <p:spPr>
            <a:xfrm>
              <a:off x="2559800" y="2046634"/>
              <a:ext cx="1875926" cy="272511"/>
            </a:xfrm>
            <a:prstGeom prst="rect">
              <a:avLst/>
            </a:prstGeom>
            <a:noFill/>
          </p:spPr>
          <p:txBody>
            <a:bodyPr wrap="squar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a:ln>
                    <a:noFill/>
                  </a:ln>
                  <a:solidFill>
                    <a:prstClr val="white"/>
                  </a:solidFill>
                  <a:effectLst/>
                  <a:uLnTx/>
                  <a:uFillTx/>
                </a:rPr>
                <a:t>点击添加标题</a:t>
              </a:r>
            </a:p>
          </p:txBody>
        </p:sp>
      </p:grpSp>
      <p:sp>
        <p:nvSpPr>
          <p:cNvPr id="18" name="文本框 52"/>
          <p:cNvSpPr txBox="1"/>
          <p:nvPr/>
        </p:nvSpPr>
        <p:spPr>
          <a:xfrm>
            <a:off x="6336196" y="2824572"/>
            <a:ext cx="1800200" cy="246221"/>
          </a:xfrm>
          <a:prstGeom prst="rect">
            <a:avLst/>
          </a:prstGeom>
          <a:noFill/>
        </p:spPr>
        <p:txBody>
          <a:bodyPr wrap="square" rtlCol="0">
            <a:spAutoFit/>
          </a:bodyPr>
          <a:lstStyle/>
          <a:p>
            <a:pPr algn="dist"/>
            <a:r>
              <a:rPr lang="en-US" altLang="zh-CN" sz="1000" dirty="0">
                <a:solidFill>
                  <a:schemeClr val="bg1"/>
                </a:solidFill>
                <a:latin typeface="Segoe UI" panose="020B0502040204020203" pitchFamily="34" charset="0"/>
                <a:ea typeface="微软雅黑" panose="020B0503020204020204" pitchFamily="34" charset="-122"/>
                <a:sym typeface="Segoe UI" panose="020B0502040204020203" pitchFamily="34" charset="0"/>
              </a:rPr>
              <a:t>ADD YOUR TITLE HERE</a:t>
            </a:r>
          </a:p>
        </p:txBody>
      </p:sp>
      <p:sp>
        <p:nvSpPr>
          <p:cNvPr id="22" name="矩形 8"/>
          <p:cNvSpPr>
            <a:spLocks noChangeArrowheads="1"/>
          </p:cNvSpPr>
          <p:nvPr/>
        </p:nvSpPr>
        <p:spPr bwMode="auto">
          <a:xfrm>
            <a:off x="5652120" y="1780456"/>
            <a:ext cx="601499" cy="486346"/>
          </a:xfrm>
          <a:custGeom>
            <a:avLst/>
            <a:gdLst>
              <a:gd name="T0" fmla="*/ 0 w 855095"/>
              <a:gd name="T1" fmla="*/ 0 h 855095"/>
              <a:gd name="T2" fmla="*/ 855095 w 855095"/>
              <a:gd name="T3" fmla="*/ 855095 h 855095"/>
            </a:gdLst>
            <a:ahLst/>
            <a:cxnLst/>
            <a:rect l="T0" t="T1" r="T2" b="T3"/>
            <a:pathLst>
              <a:path w="855095" h="855095">
                <a:moveTo>
                  <a:pt x="805897" y="427546"/>
                </a:moveTo>
                <a:lnTo>
                  <a:pt x="855095" y="427546"/>
                </a:lnTo>
                <a:lnTo>
                  <a:pt x="855095" y="855095"/>
                </a:lnTo>
                <a:lnTo>
                  <a:pt x="427546" y="855095"/>
                </a:lnTo>
                <a:lnTo>
                  <a:pt x="427546" y="805897"/>
                </a:lnTo>
                <a:lnTo>
                  <a:pt x="805897" y="805897"/>
                </a:lnTo>
                <a:lnTo>
                  <a:pt x="805897" y="427546"/>
                </a:lnTo>
                <a:close/>
                <a:moveTo>
                  <a:pt x="0" y="0"/>
                </a:moveTo>
                <a:lnTo>
                  <a:pt x="427546" y="0"/>
                </a:lnTo>
                <a:lnTo>
                  <a:pt x="427546" y="49196"/>
                </a:lnTo>
                <a:lnTo>
                  <a:pt x="49196" y="49196"/>
                </a:lnTo>
                <a:lnTo>
                  <a:pt x="49196" y="427546"/>
                </a:lnTo>
                <a:lnTo>
                  <a:pt x="0" y="427546"/>
                </a:lnTo>
                <a:lnTo>
                  <a:pt x="0" y="0"/>
                </a:lnTo>
                <a:close/>
              </a:path>
            </a:pathLst>
          </a:custGeom>
          <a:solidFill>
            <a:schemeClr val="accent1"/>
          </a:solidFill>
          <a:ln>
            <a:noFill/>
          </a:ln>
        </p:spPr>
        <p:txBody>
          <a:bodyPr lIns="68607" tIns="34304" rIns="68607" bIns="34304" anchor="ctr"/>
          <a:lstStyle>
            <a:lvl1pPr>
              <a:buFont typeface="Arial" panose="020B0604020202020204" pitchFamily="34" charset="0"/>
              <a:defRPr>
                <a:solidFill>
                  <a:schemeClr val="tx1"/>
                </a:solidFill>
                <a:latin typeface="Arial" panose="020B0604020202020204" pitchFamily="34" charset="0"/>
                <a:ea typeface="宋体" panose="02010600030101010101" pitchFamily="2" charset="-122"/>
              </a:defRPr>
            </a:lvl1pPr>
            <a:lvl2pPr marL="742950" indent="-285750">
              <a:buFont typeface="Arial" panose="020B0604020202020204" pitchFamily="34" charset="0"/>
              <a:defRPr>
                <a:solidFill>
                  <a:schemeClr val="tx1"/>
                </a:solidFill>
                <a:latin typeface="Arial" panose="020B0604020202020204" pitchFamily="34" charset="0"/>
                <a:ea typeface="宋体" panose="02010600030101010101" pitchFamily="2" charset="-122"/>
              </a:defRPr>
            </a:lvl2pPr>
            <a:lvl3pPr marL="11430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3pPr>
            <a:lvl4pPr marL="16002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4pPr>
            <a:lvl5pPr marL="20574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algn="ctr" eaLnBrk="1" hangingPunct="1"/>
            <a:r>
              <a:rPr lang="en-US" altLang="zh-CN" sz="2400" dirty="0" smtClean="0">
                <a:solidFill>
                  <a:schemeClr val="accent1"/>
                </a:solidFill>
                <a:latin typeface="Impact" panose="020B0806030902050204" pitchFamily="34" charset="0"/>
                <a:sym typeface="Impact" panose="020B0806030902050204" pitchFamily="34" charset="0"/>
              </a:rPr>
              <a:t>03</a:t>
            </a:r>
            <a:endParaRPr lang="zh-CN" altLang="en-US" sz="2400" dirty="0">
              <a:solidFill>
                <a:schemeClr val="accent1"/>
              </a:solidFill>
              <a:latin typeface="Impact" panose="020B0806030902050204" pitchFamily="34" charset="0"/>
              <a:sym typeface="Impact" panose="020B0806030902050204" pitchFamily="34" charset="0"/>
            </a:endParaRPr>
          </a:p>
        </p:txBody>
      </p:sp>
    </p:spTree>
    <p:extLst>
      <p:ext uri="{BB962C8B-B14F-4D97-AF65-F5344CB8AC3E}">
        <p14:creationId xmlns="" xmlns:p14="http://schemas.microsoft.com/office/powerpoint/2010/main" val="2734740001"/>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fade">
                                      <p:cBhvr>
                                        <p:cTn id="7" dur="1000"/>
                                        <p:tgtEl>
                                          <p:spTgt spid="7"/>
                                        </p:tgtEl>
                                      </p:cBhvr>
                                    </p:animEffect>
                                    <p:anim calcmode="lin" valueType="num">
                                      <p:cBhvr>
                                        <p:cTn id="8" dur="1000" fill="hold"/>
                                        <p:tgtEl>
                                          <p:spTgt spid="7"/>
                                        </p:tgtEl>
                                        <p:attrNameLst>
                                          <p:attrName>ppt_x</p:attrName>
                                        </p:attrNameLst>
                                      </p:cBhvr>
                                      <p:tavLst>
                                        <p:tav tm="0">
                                          <p:val>
                                            <p:strVal val="#ppt_x"/>
                                          </p:val>
                                        </p:tav>
                                        <p:tav tm="100000">
                                          <p:val>
                                            <p:strVal val="#ppt_x"/>
                                          </p:val>
                                        </p:tav>
                                      </p:tavLst>
                                    </p:anim>
                                    <p:anim calcmode="lin" valueType="num">
                                      <p:cBhvr>
                                        <p:cTn id="9" dur="1000" fill="hold"/>
                                        <p:tgtEl>
                                          <p:spTgt spid="7"/>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1" fill="hold" nodeType="afterEffect">
                                  <p:stCondLst>
                                    <p:cond delay="0"/>
                                  </p:stCondLst>
                                  <p:childTnLst>
                                    <p:set>
                                      <p:cBhvr>
                                        <p:cTn id="12" dur="1" fill="hold">
                                          <p:stCondLst>
                                            <p:cond delay="0"/>
                                          </p:stCondLst>
                                        </p:cTn>
                                        <p:tgtEl>
                                          <p:spTgt spid="8"/>
                                        </p:tgtEl>
                                        <p:attrNameLst>
                                          <p:attrName>style.visibility</p:attrName>
                                        </p:attrNameLst>
                                      </p:cBhvr>
                                      <p:to>
                                        <p:strVal val="visible"/>
                                      </p:to>
                                    </p:set>
                                    <p:anim calcmode="lin" valueType="num">
                                      <p:cBhvr additive="base">
                                        <p:cTn id="13" dur="1000" fill="hold"/>
                                        <p:tgtEl>
                                          <p:spTgt spid="8"/>
                                        </p:tgtEl>
                                        <p:attrNameLst>
                                          <p:attrName>ppt_x</p:attrName>
                                        </p:attrNameLst>
                                      </p:cBhvr>
                                      <p:tavLst>
                                        <p:tav tm="0">
                                          <p:val>
                                            <p:strVal val="#ppt_x"/>
                                          </p:val>
                                        </p:tav>
                                        <p:tav tm="100000">
                                          <p:val>
                                            <p:strVal val="#ppt_x"/>
                                          </p:val>
                                        </p:tav>
                                      </p:tavLst>
                                    </p:anim>
                                    <p:anim calcmode="lin" valueType="num">
                                      <p:cBhvr additive="base">
                                        <p:cTn id="14" dur="1000" fill="hold"/>
                                        <p:tgtEl>
                                          <p:spTgt spid="8"/>
                                        </p:tgtEl>
                                        <p:attrNameLst>
                                          <p:attrName>ppt_y</p:attrName>
                                        </p:attrNameLst>
                                      </p:cBhvr>
                                      <p:tavLst>
                                        <p:tav tm="0">
                                          <p:val>
                                            <p:strVal val="0-#ppt_h/2"/>
                                          </p:val>
                                        </p:tav>
                                        <p:tav tm="100000">
                                          <p:val>
                                            <p:strVal val="#ppt_y"/>
                                          </p:val>
                                        </p:tav>
                                      </p:tavLst>
                                    </p:anim>
                                  </p:childTnLst>
                                </p:cTn>
                              </p:par>
                              <p:par>
                                <p:cTn id="15" presetID="2" presetClass="entr" presetSubtype="1" fill="hold" nodeType="withEffect">
                                  <p:stCondLst>
                                    <p:cond delay="250"/>
                                  </p:stCondLst>
                                  <p:childTnLst>
                                    <p:set>
                                      <p:cBhvr>
                                        <p:cTn id="16" dur="1" fill="hold">
                                          <p:stCondLst>
                                            <p:cond delay="0"/>
                                          </p:stCondLst>
                                        </p:cTn>
                                        <p:tgtEl>
                                          <p:spTgt spid="10"/>
                                        </p:tgtEl>
                                        <p:attrNameLst>
                                          <p:attrName>style.visibility</p:attrName>
                                        </p:attrNameLst>
                                      </p:cBhvr>
                                      <p:to>
                                        <p:strVal val="visible"/>
                                      </p:to>
                                    </p:set>
                                    <p:anim calcmode="lin" valueType="num">
                                      <p:cBhvr additive="base">
                                        <p:cTn id="17" dur="1000" fill="hold"/>
                                        <p:tgtEl>
                                          <p:spTgt spid="10"/>
                                        </p:tgtEl>
                                        <p:attrNameLst>
                                          <p:attrName>ppt_x</p:attrName>
                                        </p:attrNameLst>
                                      </p:cBhvr>
                                      <p:tavLst>
                                        <p:tav tm="0">
                                          <p:val>
                                            <p:strVal val="#ppt_x"/>
                                          </p:val>
                                        </p:tav>
                                        <p:tav tm="100000">
                                          <p:val>
                                            <p:strVal val="#ppt_x"/>
                                          </p:val>
                                        </p:tav>
                                      </p:tavLst>
                                    </p:anim>
                                    <p:anim calcmode="lin" valueType="num">
                                      <p:cBhvr additive="base">
                                        <p:cTn id="18" dur="1000" fill="hold"/>
                                        <p:tgtEl>
                                          <p:spTgt spid="10"/>
                                        </p:tgtEl>
                                        <p:attrNameLst>
                                          <p:attrName>ppt_y</p:attrName>
                                        </p:attrNameLst>
                                      </p:cBhvr>
                                      <p:tavLst>
                                        <p:tav tm="0">
                                          <p:val>
                                            <p:strVal val="0-#ppt_h/2"/>
                                          </p:val>
                                        </p:tav>
                                        <p:tav tm="100000">
                                          <p:val>
                                            <p:strVal val="#ppt_y"/>
                                          </p:val>
                                        </p:tav>
                                      </p:tavLst>
                                    </p:anim>
                                  </p:childTnLst>
                                </p:cTn>
                              </p:par>
                              <p:par>
                                <p:cTn id="19" presetID="2" presetClass="entr" presetSubtype="1" fill="hold" nodeType="withEffect">
                                  <p:stCondLst>
                                    <p:cond delay="500"/>
                                  </p:stCondLst>
                                  <p:childTnLst>
                                    <p:set>
                                      <p:cBhvr>
                                        <p:cTn id="20" dur="1" fill="hold">
                                          <p:stCondLst>
                                            <p:cond delay="0"/>
                                          </p:stCondLst>
                                        </p:cTn>
                                        <p:tgtEl>
                                          <p:spTgt spid="9"/>
                                        </p:tgtEl>
                                        <p:attrNameLst>
                                          <p:attrName>style.visibility</p:attrName>
                                        </p:attrNameLst>
                                      </p:cBhvr>
                                      <p:to>
                                        <p:strVal val="visible"/>
                                      </p:to>
                                    </p:set>
                                    <p:anim calcmode="lin" valueType="num">
                                      <p:cBhvr additive="base">
                                        <p:cTn id="21" dur="1000" fill="hold"/>
                                        <p:tgtEl>
                                          <p:spTgt spid="9"/>
                                        </p:tgtEl>
                                        <p:attrNameLst>
                                          <p:attrName>ppt_x</p:attrName>
                                        </p:attrNameLst>
                                      </p:cBhvr>
                                      <p:tavLst>
                                        <p:tav tm="0">
                                          <p:val>
                                            <p:strVal val="#ppt_x"/>
                                          </p:val>
                                        </p:tav>
                                        <p:tav tm="100000">
                                          <p:val>
                                            <p:strVal val="#ppt_x"/>
                                          </p:val>
                                        </p:tav>
                                      </p:tavLst>
                                    </p:anim>
                                    <p:anim calcmode="lin" valueType="num">
                                      <p:cBhvr additive="base">
                                        <p:cTn id="22" dur="1000" fill="hold"/>
                                        <p:tgtEl>
                                          <p:spTgt spid="9"/>
                                        </p:tgtEl>
                                        <p:attrNameLst>
                                          <p:attrName>ppt_y</p:attrName>
                                        </p:attrNameLst>
                                      </p:cBhvr>
                                      <p:tavLst>
                                        <p:tav tm="0">
                                          <p:val>
                                            <p:strVal val="0-#ppt_h/2"/>
                                          </p:val>
                                        </p:tav>
                                        <p:tav tm="100000">
                                          <p:val>
                                            <p:strVal val="#ppt_y"/>
                                          </p:val>
                                        </p:tav>
                                      </p:tavLst>
                                    </p:anim>
                                  </p:childTnLst>
                                </p:cTn>
                              </p:par>
                              <p:par>
                                <p:cTn id="23" presetID="2" presetClass="entr" presetSubtype="1" fill="hold" nodeType="withEffect">
                                  <p:stCondLst>
                                    <p:cond delay="750"/>
                                  </p:stCondLst>
                                  <p:childTnLst>
                                    <p:set>
                                      <p:cBhvr>
                                        <p:cTn id="24" dur="1" fill="hold">
                                          <p:stCondLst>
                                            <p:cond delay="0"/>
                                          </p:stCondLst>
                                        </p:cTn>
                                        <p:tgtEl>
                                          <p:spTgt spid="11"/>
                                        </p:tgtEl>
                                        <p:attrNameLst>
                                          <p:attrName>style.visibility</p:attrName>
                                        </p:attrNameLst>
                                      </p:cBhvr>
                                      <p:to>
                                        <p:strVal val="visible"/>
                                      </p:to>
                                    </p:set>
                                    <p:anim calcmode="lin" valueType="num">
                                      <p:cBhvr additive="base">
                                        <p:cTn id="25" dur="1000" fill="hold"/>
                                        <p:tgtEl>
                                          <p:spTgt spid="11"/>
                                        </p:tgtEl>
                                        <p:attrNameLst>
                                          <p:attrName>ppt_x</p:attrName>
                                        </p:attrNameLst>
                                      </p:cBhvr>
                                      <p:tavLst>
                                        <p:tav tm="0">
                                          <p:val>
                                            <p:strVal val="#ppt_x"/>
                                          </p:val>
                                        </p:tav>
                                        <p:tav tm="100000">
                                          <p:val>
                                            <p:strVal val="#ppt_x"/>
                                          </p:val>
                                        </p:tav>
                                      </p:tavLst>
                                    </p:anim>
                                    <p:anim calcmode="lin" valueType="num">
                                      <p:cBhvr additive="base">
                                        <p:cTn id="26" dur="1000" fill="hold"/>
                                        <p:tgtEl>
                                          <p:spTgt spid="11"/>
                                        </p:tgtEl>
                                        <p:attrNameLst>
                                          <p:attrName>ppt_y</p:attrName>
                                        </p:attrNameLst>
                                      </p:cBhvr>
                                      <p:tavLst>
                                        <p:tav tm="0">
                                          <p:val>
                                            <p:strVal val="0-#ppt_h/2"/>
                                          </p:val>
                                        </p:tav>
                                        <p:tav tm="100000">
                                          <p:val>
                                            <p:strVal val="#ppt_y"/>
                                          </p:val>
                                        </p:tav>
                                      </p:tavLst>
                                    </p:anim>
                                  </p:childTnLst>
                                </p:cTn>
                              </p:par>
                              <p:par>
                                <p:cTn id="27" presetID="8" presetClass="emph" presetSubtype="0" fill="hold" nodeType="withEffect">
                                  <p:stCondLst>
                                    <p:cond delay="0"/>
                                  </p:stCondLst>
                                  <p:childTnLst>
                                    <p:animRot by="21600000">
                                      <p:cBhvr>
                                        <p:cTn id="28" dur="1000" fill="hold"/>
                                        <p:tgtEl>
                                          <p:spTgt spid="8"/>
                                        </p:tgtEl>
                                        <p:attrNameLst>
                                          <p:attrName>r</p:attrName>
                                        </p:attrNameLst>
                                      </p:cBhvr>
                                    </p:animRot>
                                  </p:childTnLst>
                                </p:cTn>
                              </p:par>
                              <p:par>
                                <p:cTn id="29" presetID="8" presetClass="emph" presetSubtype="0" fill="hold" nodeType="withEffect">
                                  <p:stCondLst>
                                    <p:cond delay="0"/>
                                  </p:stCondLst>
                                  <p:childTnLst>
                                    <p:animRot by="21600000">
                                      <p:cBhvr>
                                        <p:cTn id="30" dur="1000" fill="hold"/>
                                        <p:tgtEl>
                                          <p:spTgt spid="10"/>
                                        </p:tgtEl>
                                        <p:attrNameLst>
                                          <p:attrName>r</p:attrName>
                                        </p:attrNameLst>
                                      </p:cBhvr>
                                    </p:animRot>
                                  </p:childTnLst>
                                </p:cTn>
                              </p:par>
                              <p:par>
                                <p:cTn id="31" presetID="8" presetClass="emph" presetSubtype="0" fill="hold" nodeType="withEffect">
                                  <p:stCondLst>
                                    <p:cond delay="0"/>
                                  </p:stCondLst>
                                  <p:childTnLst>
                                    <p:animRot by="21600000">
                                      <p:cBhvr>
                                        <p:cTn id="32" dur="1000" fill="hold"/>
                                        <p:tgtEl>
                                          <p:spTgt spid="9"/>
                                        </p:tgtEl>
                                        <p:attrNameLst>
                                          <p:attrName>r</p:attrName>
                                        </p:attrNameLst>
                                      </p:cBhvr>
                                    </p:animRot>
                                  </p:childTnLst>
                                </p:cTn>
                              </p:par>
                              <p:par>
                                <p:cTn id="33" presetID="8" presetClass="emph" presetSubtype="0" fill="hold" nodeType="withEffect">
                                  <p:stCondLst>
                                    <p:cond delay="0"/>
                                  </p:stCondLst>
                                  <p:childTnLst>
                                    <p:animRot by="21600000">
                                      <p:cBhvr>
                                        <p:cTn id="34" dur="1000" fill="hold"/>
                                        <p:tgtEl>
                                          <p:spTgt spid="11"/>
                                        </p:tgtEl>
                                        <p:attrNameLst>
                                          <p:attrName>r</p:attrName>
                                        </p:attrNameLst>
                                      </p:cBhvr>
                                    </p:animRot>
                                  </p:childTnLst>
                                </p:cTn>
                              </p:par>
                            </p:childTnLst>
                          </p:cTn>
                        </p:par>
                        <p:par>
                          <p:cTn id="35" fill="hold">
                            <p:stCondLst>
                              <p:cond delay="2750"/>
                            </p:stCondLst>
                            <p:childTnLst>
                              <p:par>
                                <p:cTn id="36" presetID="2" presetClass="entr" presetSubtype="8" decel="48000" fill="hold" nodeType="afterEffect">
                                  <p:stCondLst>
                                    <p:cond delay="0"/>
                                  </p:stCondLst>
                                  <p:childTnLst>
                                    <p:set>
                                      <p:cBhvr>
                                        <p:cTn id="37" dur="1" fill="hold">
                                          <p:stCondLst>
                                            <p:cond delay="0"/>
                                          </p:stCondLst>
                                        </p:cTn>
                                        <p:tgtEl>
                                          <p:spTgt spid="2"/>
                                        </p:tgtEl>
                                        <p:attrNameLst>
                                          <p:attrName>style.visibility</p:attrName>
                                        </p:attrNameLst>
                                      </p:cBhvr>
                                      <p:to>
                                        <p:strVal val="visible"/>
                                      </p:to>
                                    </p:set>
                                    <p:anim calcmode="lin" valueType="num">
                                      <p:cBhvr additive="base">
                                        <p:cTn id="38" dur="750" fill="hold"/>
                                        <p:tgtEl>
                                          <p:spTgt spid="2"/>
                                        </p:tgtEl>
                                        <p:attrNameLst>
                                          <p:attrName>ppt_x</p:attrName>
                                        </p:attrNameLst>
                                      </p:cBhvr>
                                      <p:tavLst>
                                        <p:tav tm="0">
                                          <p:val>
                                            <p:strVal val="0-#ppt_w/2"/>
                                          </p:val>
                                        </p:tav>
                                        <p:tav tm="100000">
                                          <p:val>
                                            <p:strVal val="#ppt_x"/>
                                          </p:val>
                                        </p:tav>
                                      </p:tavLst>
                                    </p:anim>
                                    <p:anim calcmode="lin" valueType="num">
                                      <p:cBhvr additive="base">
                                        <p:cTn id="39" dur="750" fill="hold"/>
                                        <p:tgtEl>
                                          <p:spTgt spid="2"/>
                                        </p:tgtEl>
                                        <p:attrNameLst>
                                          <p:attrName>ppt_y</p:attrName>
                                        </p:attrNameLst>
                                      </p:cBhvr>
                                      <p:tavLst>
                                        <p:tav tm="0">
                                          <p:val>
                                            <p:strVal val="#ppt_y"/>
                                          </p:val>
                                        </p:tav>
                                        <p:tav tm="100000">
                                          <p:val>
                                            <p:strVal val="#ppt_y"/>
                                          </p:val>
                                        </p:tav>
                                      </p:tavLst>
                                    </p:anim>
                                  </p:childTnLst>
                                </p:cTn>
                              </p:par>
                            </p:childTnLst>
                          </p:cTn>
                        </p:par>
                        <p:par>
                          <p:cTn id="40" fill="hold">
                            <p:stCondLst>
                              <p:cond delay="3500"/>
                            </p:stCondLst>
                            <p:childTnLst>
                              <p:par>
                                <p:cTn id="41" presetID="12" presetClass="entr" presetSubtype="2" fill="hold" grpId="0" nodeType="afterEffect">
                                  <p:stCondLst>
                                    <p:cond delay="0"/>
                                  </p:stCondLst>
                                  <p:childTnLst>
                                    <p:set>
                                      <p:cBhvr>
                                        <p:cTn id="42" dur="1" fill="hold">
                                          <p:stCondLst>
                                            <p:cond delay="0"/>
                                          </p:stCondLst>
                                        </p:cTn>
                                        <p:tgtEl>
                                          <p:spTgt spid="18"/>
                                        </p:tgtEl>
                                        <p:attrNameLst>
                                          <p:attrName>style.visibility</p:attrName>
                                        </p:attrNameLst>
                                      </p:cBhvr>
                                      <p:to>
                                        <p:strVal val="visible"/>
                                      </p:to>
                                    </p:set>
                                    <p:animEffect transition="in" filter="slide(fromRight)">
                                      <p:cBhvr>
                                        <p:cTn id="43" dur="500"/>
                                        <p:tgtEl>
                                          <p:spTgt spid="18"/>
                                        </p:tgtEl>
                                      </p:cBhvr>
                                    </p:animEffect>
                                  </p:childTnLst>
                                </p:cTn>
                              </p:par>
                            </p:childTnLst>
                          </p:cTn>
                        </p:par>
                        <p:par>
                          <p:cTn id="44" fill="hold">
                            <p:stCondLst>
                              <p:cond delay="4000"/>
                            </p:stCondLst>
                            <p:childTnLst>
                              <p:par>
                                <p:cTn id="45" presetID="2" presetClass="entr" presetSubtype="8" fill="hold" grpId="0" nodeType="afterEffect">
                                  <p:stCondLst>
                                    <p:cond delay="0"/>
                                  </p:stCondLst>
                                  <p:childTnLst>
                                    <p:set>
                                      <p:cBhvr>
                                        <p:cTn id="46" dur="1" fill="hold">
                                          <p:stCondLst>
                                            <p:cond delay="0"/>
                                          </p:stCondLst>
                                        </p:cTn>
                                        <p:tgtEl>
                                          <p:spTgt spid="22"/>
                                        </p:tgtEl>
                                        <p:attrNameLst>
                                          <p:attrName>style.visibility</p:attrName>
                                        </p:attrNameLst>
                                      </p:cBhvr>
                                      <p:to>
                                        <p:strVal val="visible"/>
                                      </p:to>
                                    </p:set>
                                    <p:anim calcmode="lin" valueType="num">
                                      <p:cBhvr additive="base">
                                        <p:cTn id="47" dur="500" fill="hold"/>
                                        <p:tgtEl>
                                          <p:spTgt spid="22"/>
                                        </p:tgtEl>
                                        <p:attrNameLst>
                                          <p:attrName>ppt_x</p:attrName>
                                        </p:attrNameLst>
                                      </p:cBhvr>
                                      <p:tavLst>
                                        <p:tav tm="0">
                                          <p:val>
                                            <p:strVal val="0-#ppt_w/2"/>
                                          </p:val>
                                        </p:tav>
                                        <p:tav tm="100000">
                                          <p:val>
                                            <p:strVal val="#ppt_x"/>
                                          </p:val>
                                        </p:tav>
                                      </p:tavLst>
                                    </p:anim>
                                    <p:anim calcmode="lin" valueType="num">
                                      <p:cBhvr additive="base">
                                        <p:cTn id="48" dur="500" fill="hold"/>
                                        <p:tgtEl>
                                          <p:spTgt spid="22"/>
                                        </p:tgtEl>
                                        <p:attrNameLst>
                                          <p:attrName>ppt_y</p:attrName>
                                        </p:attrNameLst>
                                      </p:cBhvr>
                                      <p:tavLst>
                                        <p:tav tm="0">
                                          <p:val>
                                            <p:strVal val="#ppt_y"/>
                                          </p:val>
                                        </p:tav>
                                        <p:tav tm="100000">
                                          <p:val>
                                            <p:strVal val="#ppt_y"/>
                                          </p:val>
                                        </p:tav>
                                      </p:tavLst>
                                    </p:anim>
                                  </p:childTnLst>
                                </p:cTn>
                              </p:par>
                            </p:childTnLst>
                          </p:cTn>
                        </p:par>
                        <p:par>
                          <p:cTn id="49" fill="hold">
                            <p:stCondLst>
                              <p:cond delay="4500"/>
                            </p:stCondLst>
                            <p:childTnLst>
                              <p:par>
                                <p:cTn id="50" presetID="26" presetClass="emph" presetSubtype="0" fill="hold" grpId="1" nodeType="afterEffect">
                                  <p:stCondLst>
                                    <p:cond delay="0"/>
                                  </p:stCondLst>
                                  <p:childTnLst>
                                    <p:animEffect transition="out" filter="fade">
                                      <p:cBhvr>
                                        <p:cTn id="51" dur="250" tmFilter="0, 0; .2, .5; .8, .5; 1, 0"/>
                                        <p:tgtEl>
                                          <p:spTgt spid="22"/>
                                        </p:tgtEl>
                                      </p:cBhvr>
                                    </p:animEffect>
                                    <p:animScale>
                                      <p:cBhvr>
                                        <p:cTn id="52" dur="125" autoRev="1" fill="hold"/>
                                        <p:tgtEl>
                                          <p:spTgt spid="22"/>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p:bldP spid="22" grpId="0" animBg="1"/>
      <p:bldP spid="22" grpId="1" animBg="1"/>
    </p:bld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矩形 7"/>
          <p:cNvSpPr/>
          <p:nvPr/>
        </p:nvSpPr>
        <p:spPr bwMode="auto">
          <a:xfrm>
            <a:off x="2672188" y="1244639"/>
            <a:ext cx="5570786" cy="562563"/>
          </a:xfrm>
          <a:prstGeom prst="rect">
            <a:avLst/>
          </a:prstGeom>
          <a:solidFill>
            <a:schemeClr val="accent2">
              <a:lumMod val="95000"/>
              <a:alpha val="36000"/>
            </a:schemeClr>
          </a:solidFill>
          <a:ln w="9525" cap="flat" cmpd="sng" algn="ctr">
            <a:noFill/>
            <a:prstDash val="solid"/>
            <a:round/>
            <a:headEnd type="none" w="med" len="med"/>
            <a:tailEnd type="none" w="med" len="med"/>
          </a:ln>
          <a:effectLst/>
          <a:extLst/>
        </p:spPr>
        <p:txBody>
          <a:bodyPr vert="horz" wrap="square" lIns="68562" tIns="34281" rIns="68562" bIns="34281" numCol="1" rtlCol="0" anchor="t" anchorCtr="0" compatLnSpc="1">
            <a:prstTxWarp prst="textNoShape">
              <a:avLst/>
            </a:prstTxWarp>
          </a:bodyPr>
          <a:lstStyle/>
          <a:p>
            <a:endParaRPr lang="zh-CN" altLang="en-US">
              <a:solidFill>
                <a:schemeClr val="tx1">
                  <a:lumMod val="75000"/>
                  <a:lumOff val="25000"/>
                </a:schemeClr>
              </a:solidFill>
            </a:endParaRPr>
          </a:p>
        </p:txBody>
      </p:sp>
      <p:sp>
        <p:nvSpPr>
          <p:cNvPr id="9" name="右箭头 8"/>
          <p:cNvSpPr/>
          <p:nvPr/>
        </p:nvSpPr>
        <p:spPr bwMode="auto">
          <a:xfrm>
            <a:off x="2618202" y="1352684"/>
            <a:ext cx="431879" cy="346472"/>
          </a:xfrm>
          <a:prstGeom prst="rightArrow">
            <a:avLst/>
          </a:prstGeom>
          <a:solidFill>
            <a:schemeClr val="accent1"/>
          </a:solidFill>
          <a:ln w="9525" cap="flat" cmpd="sng" algn="ctr">
            <a:noFill/>
            <a:prstDash val="solid"/>
            <a:round/>
            <a:headEnd type="none" w="med" len="med"/>
            <a:tailEnd type="none" w="med" len="med"/>
          </a:ln>
          <a:effectLst/>
          <a:extLst/>
        </p:spPr>
        <p:txBody>
          <a:bodyPr vert="horz" wrap="square" lIns="68562" tIns="34281" rIns="68562" bIns="34281" numCol="1" rtlCol="0" anchor="t" anchorCtr="0" compatLnSpc="1">
            <a:prstTxWarp prst="textNoShape">
              <a:avLst/>
            </a:prstTxWarp>
          </a:bodyPr>
          <a:lstStyle/>
          <a:p>
            <a:pPr defTabSz="685617" fontAlgn="base">
              <a:spcBef>
                <a:spcPct val="0"/>
              </a:spcBef>
              <a:spcAft>
                <a:spcPct val="0"/>
              </a:spcAft>
            </a:pPr>
            <a:endParaRPr lang="zh-CN" altLang="en-US" sz="1300" dirty="0" smtClean="0">
              <a:latin typeface="Arial" pitchFamily="34" charset="0"/>
              <a:ea typeface="宋体" pitchFamily="2" charset="-122"/>
            </a:endParaRPr>
          </a:p>
        </p:txBody>
      </p:sp>
      <p:sp>
        <p:nvSpPr>
          <p:cNvPr id="10" name="矩形 9"/>
          <p:cNvSpPr/>
          <p:nvPr/>
        </p:nvSpPr>
        <p:spPr bwMode="auto">
          <a:xfrm>
            <a:off x="871986" y="1244639"/>
            <a:ext cx="1835487" cy="562563"/>
          </a:xfrm>
          <a:prstGeom prst="rect">
            <a:avLst/>
          </a:prstGeom>
          <a:solidFill>
            <a:schemeClr val="accent1"/>
          </a:solidFill>
          <a:ln w="9525" cap="flat" cmpd="sng" algn="ctr">
            <a:noFill/>
            <a:prstDash val="solid"/>
            <a:round/>
            <a:headEnd type="none" w="med" len="med"/>
            <a:tailEnd type="none" w="med" len="med"/>
          </a:ln>
          <a:effectLst>
            <a:outerShdw blurRad="50800" dist="38100" dir="2700000" algn="tl" rotWithShape="0">
              <a:prstClr val="black">
                <a:alpha val="40000"/>
              </a:prstClr>
            </a:outerShdw>
          </a:effectLst>
          <a:extLst/>
        </p:spPr>
        <p:txBody>
          <a:bodyPr vert="horz" wrap="square" lIns="68562" tIns="34281" rIns="68562" bIns="34281" numCol="1" rtlCol="0" anchor="t" anchorCtr="0" compatLnSpc="1">
            <a:prstTxWarp prst="textNoShape">
              <a:avLst/>
            </a:prstTxWarp>
          </a:bodyPr>
          <a:lstStyle/>
          <a:p>
            <a:pPr defTabSz="685617" fontAlgn="base">
              <a:spcBef>
                <a:spcPct val="0"/>
              </a:spcBef>
              <a:spcAft>
                <a:spcPct val="0"/>
              </a:spcAft>
            </a:pPr>
            <a:endParaRPr lang="zh-CN" altLang="en-US" sz="1300" dirty="0" smtClean="0">
              <a:latin typeface="Arial" pitchFamily="34" charset="0"/>
              <a:ea typeface="宋体" pitchFamily="2" charset="-122"/>
            </a:endParaRPr>
          </a:p>
        </p:txBody>
      </p:sp>
      <p:sp>
        <p:nvSpPr>
          <p:cNvPr id="11" name="矩形 10"/>
          <p:cNvSpPr/>
          <p:nvPr/>
        </p:nvSpPr>
        <p:spPr bwMode="auto">
          <a:xfrm>
            <a:off x="2672188" y="2084412"/>
            <a:ext cx="5570786" cy="562563"/>
          </a:xfrm>
          <a:prstGeom prst="rect">
            <a:avLst/>
          </a:prstGeom>
          <a:solidFill>
            <a:schemeClr val="accent2">
              <a:lumMod val="95000"/>
              <a:alpha val="36000"/>
            </a:schemeClr>
          </a:solidFill>
          <a:ln w="9525" cap="flat" cmpd="sng" algn="ctr">
            <a:noFill/>
            <a:prstDash val="solid"/>
            <a:round/>
            <a:headEnd type="none" w="med" len="med"/>
            <a:tailEnd type="none" w="med" len="med"/>
          </a:ln>
          <a:effectLst/>
          <a:extLst/>
        </p:spPr>
        <p:txBody>
          <a:bodyPr vert="horz" wrap="square" lIns="68562" tIns="34281" rIns="68562" bIns="34281" numCol="1" rtlCol="0" anchor="t" anchorCtr="0" compatLnSpc="1">
            <a:prstTxWarp prst="textNoShape">
              <a:avLst/>
            </a:prstTxWarp>
          </a:bodyPr>
          <a:lstStyle/>
          <a:p>
            <a:endParaRPr lang="zh-CN" altLang="en-US">
              <a:solidFill>
                <a:schemeClr val="tx1">
                  <a:lumMod val="75000"/>
                  <a:lumOff val="25000"/>
                </a:schemeClr>
              </a:solidFill>
            </a:endParaRPr>
          </a:p>
        </p:txBody>
      </p:sp>
      <p:sp>
        <p:nvSpPr>
          <p:cNvPr id="12" name="右箭头 11"/>
          <p:cNvSpPr/>
          <p:nvPr/>
        </p:nvSpPr>
        <p:spPr bwMode="auto">
          <a:xfrm>
            <a:off x="2618202" y="2192456"/>
            <a:ext cx="431879" cy="346472"/>
          </a:xfrm>
          <a:prstGeom prst="rightArrow">
            <a:avLst/>
          </a:prstGeom>
          <a:solidFill>
            <a:schemeClr val="accent2"/>
          </a:solidFill>
          <a:ln w="9525" cap="flat" cmpd="sng" algn="ctr">
            <a:noFill/>
            <a:prstDash val="solid"/>
            <a:round/>
            <a:headEnd type="none" w="med" len="med"/>
            <a:tailEnd type="none" w="med" len="med"/>
          </a:ln>
          <a:effectLst/>
          <a:extLst/>
        </p:spPr>
        <p:txBody>
          <a:bodyPr vert="horz" wrap="square" lIns="68562" tIns="34281" rIns="68562" bIns="34281" numCol="1" rtlCol="0" anchor="t" anchorCtr="0" compatLnSpc="1">
            <a:prstTxWarp prst="textNoShape">
              <a:avLst/>
            </a:prstTxWarp>
          </a:bodyPr>
          <a:lstStyle/>
          <a:p>
            <a:pPr defTabSz="685617" fontAlgn="base">
              <a:spcBef>
                <a:spcPct val="0"/>
              </a:spcBef>
              <a:spcAft>
                <a:spcPct val="0"/>
              </a:spcAft>
            </a:pPr>
            <a:endParaRPr lang="zh-CN" altLang="en-US" sz="1300" dirty="0" smtClean="0">
              <a:latin typeface="Arial" pitchFamily="34" charset="0"/>
              <a:ea typeface="宋体" pitchFamily="2" charset="-122"/>
            </a:endParaRPr>
          </a:p>
        </p:txBody>
      </p:sp>
      <p:sp>
        <p:nvSpPr>
          <p:cNvPr id="13" name="矩形 12"/>
          <p:cNvSpPr/>
          <p:nvPr/>
        </p:nvSpPr>
        <p:spPr bwMode="auto">
          <a:xfrm>
            <a:off x="871986" y="2084412"/>
            <a:ext cx="1835487" cy="562563"/>
          </a:xfrm>
          <a:prstGeom prst="rect">
            <a:avLst/>
          </a:prstGeom>
          <a:solidFill>
            <a:schemeClr val="accent2"/>
          </a:solidFill>
          <a:ln w="9525" cap="flat" cmpd="sng" algn="ctr">
            <a:noFill/>
            <a:prstDash val="solid"/>
            <a:round/>
            <a:headEnd type="none" w="med" len="med"/>
            <a:tailEnd type="none" w="med" len="med"/>
          </a:ln>
          <a:effectLst>
            <a:outerShdw blurRad="50800" dist="38100" dir="2700000" algn="tl" rotWithShape="0">
              <a:prstClr val="black">
                <a:alpha val="40000"/>
              </a:prstClr>
            </a:outerShdw>
          </a:effectLst>
          <a:extLst/>
        </p:spPr>
        <p:txBody>
          <a:bodyPr vert="horz" wrap="square" lIns="68562" tIns="34281" rIns="68562" bIns="34281" numCol="1" rtlCol="0" anchor="t" anchorCtr="0" compatLnSpc="1">
            <a:prstTxWarp prst="textNoShape">
              <a:avLst/>
            </a:prstTxWarp>
          </a:bodyPr>
          <a:lstStyle/>
          <a:p>
            <a:endParaRPr lang="zh-CN" altLang="en-US"/>
          </a:p>
        </p:txBody>
      </p:sp>
      <p:sp>
        <p:nvSpPr>
          <p:cNvPr id="14" name="矩形 13"/>
          <p:cNvSpPr/>
          <p:nvPr/>
        </p:nvSpPr>
        <p:spPr bwMode="auto">
          <a:xfrm>
            <a:off x="2672188" y="2947840"/>
            <a:ext cx="5570786" cy="562563"/>
          </a:xfrm>
          <a:prstGeom prst="rect">
            <a:avLst/>
          </a:prstGeom>
          <a:solidFill>
            <a:schemeClr val="accent2">
              <a:lumMod val="95000"/>
              <a:alpha val="36000"/>
            </a:schemeClr>
          </a:solidFill>
          <a:ln w="9525" cap="flat" cmpd="sng" algn="ctr">
            <a:noFill/>
            <a:prstDash val="solid"/>
            <a:round/>
            <a:headEnd type="none" w="med" len="med"/>
            <a:tailEnd type="none" w="med" len="med"/>
          </a:ln>
          <a:effectLst/>
          <a:extLst/>
        </p:spPr>
        <p:txBody>
          <a:bodyPr vert="horz" wrap="square" lIns="68562" tIns="34281" rIns="68562" bIns="34281" numCol="1" rtlCol="0" anchor="t" anchorCtr="0" compatLnSpc="1">
            <a:prstTxWarp prst="textNoShape">
              <a:avLst/>
            </a:prstTxWarp>
          </a:bodyPr>
          <a:lstStyle/>
          <a:p>
            <a:endParaRPr lang="zh-CN" altLang="en-US">
              <a:solidFill>
                <a:schemeClr val="tx1">
                  <a:lumMod val="75000"/>
                  <a:lumOff val="25000"/>
                </a:schemeClr>
              </a:solidFill>
            </a:endParaRPr>
          </a:p>
        </p:txBody>
      </p:sp>
      <p:sp>
        <p:nvSpPr>
          <p:cNvPr id="15" name="右箭头 14"/>
          <p:cNvSpPr/>
          <p:nvPr/>
        </p:nvSpPr>
        <p:spPr bwMode="auto">
          <a:xfrm>
            <a:off x="2618202" y="3055885"/>
            <a:ext cx="431879" cy="346472"/>
          </a:xfrm>
          <a:prstGeom prst="rightArrow">
            <a:avLst/>
          </a:prstGeom>
          <a:solidFill>
            <a:schemeClr val="accent3"/>
          </a:solidFill>
          <a:ln w="9525" cap="flat" cmpd="sng" algn="ctr">
            <a:noFill/>
            <a:prstDash val="solid"/>
            <a:round/>
            <a:headEnd type="none" w="med" len="med"/>
            <a:tailEnd type="none" w="med" len="med"/>
          </a:ln>
          <a:effectLst/>
          <a:extLst/>
        </p:spPr>
        <p:txBody>
          <a:bodyPr vert="horz" wrap="square" lIns="68562" tIns="34281" rIns="68562" bIns="34281" numCol="1" rtlCol="0" anchor="t" anchorCtr="0" compatLnSpc="1">
            <a:prstTxWarp prst="textNoShape">
              <a:avLst/>
            </a:prstTxWarp>
          </a:bodyPr>
          <a:lstStyle/>
          <a:p>
            <a:pPr defTabSz="685617" fontAlgn="base">
              <a:spcBef>
                <a:spcPct val="0"/>
              </a:spcBef>
              <a:spcAft>
                <a:spcPct val="0"/>
              </a:spcAft>
            </a:pPr>
            <a:endParaRPr lang="zh-CN" altLang="en-US" sz="1300" dirty="0" smtClean="0">
              <a:latin typeface="Arial" pitchFamily="34" charset="0"/>
              <a:ea typeface="宋体" pitchFamily="2" charset="-122"/>
            </a:endParaRPr>
          </a:p>
        </p:txBody>
      </p:sp>
      <p:sp>
        <p:nvSpPr>
          <p:cNvPr id="16" name="矩形 15"/>
          <p:cNvSpPr/>
          <p:nvPr/>
        </p:nvSpPr>
        <p:spPr bwMode="auto">
          <a:xfrm>
            <a:off x="871986" y="2947840"/>
            <a:ext cx="1835487" cy="562563"/>
          </a:xfrm>
          <a:prstGeom prst="rect">
            <a:avLst/>
          </a:prstGeom>
          <a:solidFill>
            <a:schemeClr val="accent3"/>
          </a:solidFill>
          <a:ln w="9525" cap="flat" cmpd="sng" algn="ctr">
            <a:noFill/>
            <a:prstDash val="solid"/>
            <a:round/>
            <a:headEnd type="none" w="med" len="med"/>
            <a:tailEnd type="none" w="med" len="med"/>
          </a:ln>
          <a:effectLst>
            <a:outerShdw blurRad="50800" dist="38100" dir="2700000" algn="tl" rotWithShape="0">
              <a:prstClr val="black">
                <a:alpha val="40000"/>
              </a:prstClr>
            </a:outerShdw>
          </a:effectLst>
          <a:extLst/>
        </p:spPr>
        <p:txBody>
          <a:bodyPr vert="horz" wrap="square" lIns="68562" tIns="34281" rIns="68562" bIns="34281" numCol="1" rtlCol="0" anchor="t" anchorCtr="0" compatLnSpc="1">
            <a:prstTxWarp prst="textNoShape">
              <a:avLst/>
            </a:prstTxWarp>
          </a:bodyPr>
          <a:lstStyle/>
          <a:p>
            <a:endParaRPr lang="zh-CN" altLang="en-US"/>
          </a:p>
        </p:txBody>
      </p:sp>
      <p:sp>
        <p:nvSpPr>
          <p:cNvPr id="17" name="矩形 16"/>
          <p:cNvSpPr/>
          <p:nvPr/>
        </p:nvSpPr>
        <p:spPr bwMode="auto">
          <a:xfrm>
            <a:off x="2672188" y="3846752"/>
            <a:ext cx="5570786" cy="562563"/>
          </a:xfrm>
          <a:prstGeom prst="rect">
            <a:avLst/>
          </a:prstGeom>
          <a:solidFill>
            <a:schemeClr val="accent2">
              <a:lumMod val="95000"/>
              <a:alpha val="36000"/>
            </a:schemeClr>
          </a:solidFill>
          <a:ln w="9525" cap="flat" cmpd="sng" algn="ctr">
            <a:noFill/>
            <a:prstDash val="solid"/>
            <a:round/>
            <a:headEnd type="none" w="med" len="med"/>
            <a:tailEnd type="none" w="med" len="med"/>
          </a:ln>
          <a:effectLst/>
          <a:extLst/>
        </p:spPr>
        <p:txBody>
          <a:bodyPr vert="horz" wrap="square" lIns="68562" tIns="34281" rIns="68562" bIns="34281" numCol="1" rtlCol="0" anchor="t" anchorCtr="0" compatLnSpc="1">
            <a:prstTxWarp prst="textNoShape">
              <a:avLst/>
            </a:prstTxWarp>
          </a:bodyPr>
          <a:lstStyle/>
          <a:p>
            <a:endParaRPr lang="zh-CN" altLang="en-US">
              <a:solidFill>
                <a:schemeClr val="tx1">
                  <a:lumMod val="50000"/>
                  <a:lumOff val="50000"/>
                </a:schemeClr>
              </a:solidFill>
            </a:endParaRPr>
          </a:p>
        </p:txBody>
      </p:sp>
      <p:sp>
        <p:nvSpPr>
          <p:cNvPr id="18" name="右箭头 17"/>
          <p:cNvSpPr/>
          <p:nvPr/>
        </p:nvSpPr>
        <p:spPr bwMode="auto">
          <a:xfrm>
            <a:off x="2618202" y="3954797"/>
            <a:ext cx="431879" cy="346472"/>
          </a:xfrm>
          <a:prstGeom prst="rightArrow">
            <a:avLst/>
          </a:prstGeom>
          <a:solidFill>
            <a:schemeClr val="accent4"/>
          </a:solidFill>
          <a:ln w="9525" cap="flat" cmpd="sng" algn="ctr">
            <a:noFill/>
            <a:prstDash val="solid"/>
            <a:round/>
            <a:headEnd type="none" w="med" len="med"/>
            <a:tailEnd type="none" w="med" len="med"/>
          </a:ln>
          <a:effectLst/>
          <a:extLst/>
        </p:spPr>
        <p:txBody>
          <a:bodyPr vert="horz" wrap="square" lIns="68562" tIns="34281" rIns="68562" bIns="34281" numCol="1" rtlCol="0" anchor="t" anchorCtr="0" compatLnSpc="1">
            <a:prstTxWarp prst="textNoShape">
              <a:avLst/>
            </a:prstTxWarp>
          </a:bodyPr>
          <a:lstStyle/>
          <a:p>
            <a:pPr defTabSz="685617" fontAlgn="base">
              <a:spcBef>
                <a:spcPct val="0"/>
              </a:spcBef>
              <a:spcAft>
                <a:spcPct val="0"/>
              </a:spcAft>
            </a:pPr>
            <a:endParaRPr lang="zh-CN" altLang="en-US" sz="1300" dirty="0" smtClean="0">
              <a:latin typeface="Arial" pitchFamily="34" charset="0"/>
              <a:ea typeface="宋体" pitchFamily="2" charset="-122"/>
            </a:endParaRPr>
          </a:p>
        </p:txBody>
      </p:sp>
      <p:sp>
        <p:nvSpPr>
          <p:cNvPr id="19" name="矩形 18"/>
          <p:cNvSpPr/>
          <p:nvPr/>
        </p:nvSpPr>
        <p:spPr bwMode="auto">
          <a:xfrm>
            <a:off x="871986" y="3846752"/>
            <a:ext cx="1835487" cy="562563"/>
          </a:xfrm>
          <a:prstGeom prst="rect">
            <a:avLst/>
          </a:prstGeom>
          <a:solidFill>
            <a:schemeClr val="accent4"/>
          </a:solidFill>
          <a:ln w="9525" cap="flat" cmpd="sng" algn="ctr">
            <a:noFill/>
            <a:prstDash val="solid"/>
            <a:round/>
            <a:headEnd type="none" w="med" len="med"/>
            <a:tailEnd type="none" w="med" len="med"/>
          </a:ln>
          <a:effectLst>
            <a:outerShdw blurRad="50800" dist="38100" dir="2700000" algn="tl" rotWithShape="0">
              <a:prstClr val="black">
                <a:alpha val="40000"/>
              </a:prstClr>
            </a:outerShdw>
          </a:effectLst>
          <a:extLst/>
        </p:spPr>
        <p:txBody>
          <a:bodyPr vert="horz" wrap="square" lIns="68562" tIns="34281" rIns="68562" bIns="34281" numCol="1" rtlCol="0" anchor="t" anchorCtr="0" compatLnSpc="1">
            <a:prstTxWarp prst="textNoShape">
              <a:avLst/>
            </a:prstTxWarp>
          </a:bodyPr>
          <a:lstStyle/>
          <a:p>
            <a:endParaRPr lang="zh-CN" altLang="en-US"/>
          </a:p>
        </p:txBody>
      </p:sp>
      <p:sp>
        <p:nvSpPr>
          <p:cNvPr id="20" name="TextBox 19"/>
          <p:cNvSpPr txBox="1"/>
          <p:nvPr/>
        </p:nvSpPr>
        <p:spPr>
          <a:xfrm>
            <a:off x="1164572" y="1364287"/>
            <a:ext cx="1254214"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单击添加标题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1" name="TextBox 20"/>
          <p:cNvSpPr txBox="1"/>
          <p:nvPr/>
        </p:nvSpPr>
        <p:spPr>
          <a:xfrm>
            <a:off x="3185310" y="1401346"/>
            <a:ext cx="4804657" cy="207731"/>
          </a:xfrm>
          <a:prstGeom prst="rect">
            <a:avLst/>
          </a:prstGeom>
          <a:noFill/>
        </p:spPr>
        <p:txBody>
          <a:bodyPr wrap="square" lIns="68562" tIns="34281" rIns="68562" bIns="34281" rtlCol="0">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22" name="TextBox 21"/>
          <p:cNvSpPr txBox="1"/>
          <p:nvPr/>
        </p:nvSpPr>
        <p:spPr>
          <a:xfrm>
            <a:off x="1164572" y="2192232"/>
            <a:ext cx="1254214"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单击添加标题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3" name="TextBox 22"/>
          <p:cNvSpPr txBox="1"/>
          <p:nvPr/>
        </p:nvSpPr>
        <p:spPr>
          <a:xfrm>
            <a:off x="3168392" y="2248508"/>
            <a:ext cx="4804657" cy="207731"/>
          </a:xfrm>
          <a:prstGeom prst="rect">
            <a:avLst/>
          </a:prstGeom>
          <a:noFill/>
        </p:spPr>
        <p:txBody>
          <a:bodyPr wrap="square" lIns="68562" tIns="34281" rIns="68562" bIns="34281" rtlCol="0">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24" name="TextBox 23"/>
          <p:cNvSpPr txBox="1"/>
          <p:nvPr/>
        </p:nvSpPr>
        <p:spPr>
          <a:xfrm>
            <a:off x="1164572" y="3055661"/>
            <a:ext cx="1254214"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单击添加标题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5" name="TextBox 24"/>
          <p:cNvSpPr txBox="1"/>
          <p:nvPr/>
        </p:nvSpPr>
        <p:spPr>
          <a:xfrm>
            <a:off x="3168392" y="3116125"/>
            <a:ext cx="4804657" cy="207731"/>
          </a:xfrm>
          <a:prstGeom prst="rect">
            <a:avLst/>
          </a:prstGeom>
          <a:noFill/>
        </p:spPr>
        <p:txBody>
          <a:bodyPr wrap="square" lIns="68562" tIns="34281" rIns="68562" bIns="34281" rtlCol="0">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26" name="TextBox 25"/>
          <p:cNvSpPr txBox="1"/>
          <p:nvPr/>
        </p:nvSpPr>
        <p:spPr>
          <a:xfrm>
            <a:off x="1164572" y="3954573"/>
            <a:ext cx="1254214"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单击添加标题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7" name="TextBox 26"/>
          <p:cNvSpPr txBox="1"/>
          <p:nvPr/>
        </p:nvSpPr>
        <p:spPr>
          <a:xfrm>
            <a:off x="3168392" y="4020997"/>
            <a:ext cx="4804657" cy="207731"/>
          </a:xfrm>
          <a:prstGeom prst="rect">
            <a:avLst/>
          </a:prstGeom>
          <a:noFill/>
        </p:spPr>
        <p:txBody>
          <a:bodyPr wrap="square" lIns="68562" tIns="34281" rIns="68562" bIns="34281" rtlCol="0">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Tree>
    <p:extLst>
      <p:ext uri="{BB962C8B-B14F-4D97-AF65-F5344CB8AC3E}">
        <p14:creationId xmlns="" xmlns:p14="http://schemas.microsoft.com/office/powerpoint/2010/main" val="3802880110"/>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fill="hold" grpId="0" nodeType="afterEffect">
                                  <p:stCondLst>
                                    <p:cond delay="0"/>
                                  </p:stCondLst>
                                  <p:childTnLst>
                                    <p:set>
                                      <p:cBhvr>
                                        <p:cTn id="6" dur="1" fill="hold">
                                          <p:stCondLst>
                                            <p:cond delay="0"/>
                                          </p:stCondLst>
                                        </p:cTn>
                                        <p:tgtEl>
                                          <p:spTgt spid="9"/>
                                        </p:tgtEl>
                                        <p:attrNameLst>
                                          <p:attrName>style.visibility</p:attrName>
                                        </p:attrNameLst>
                                      </p:cBhvr>
                                      <p:to>
                                        <p:strVal val="visible"/>
                                      </p:to>
                                    </p:set>
                                    <p:anim calcmode="lin" valueType="num">
                                      <p:cBhvr additive="base">
                                        <p:cTn id="7" dur="500" fill="hold"/>
                                        <p:tgtEl>
                                          <p:spTgt spid="9"/>
                                        </p:tgtEl>
                                        <p:attrNameLst>
                                          <p:attrName>ppt_x</p:attrName>
                                        </p:attrNameLst>
                                      </p:cBhvr>
                                      <p:tavLst>
                                        <p:tav tm="0">
                                          <p:val>
                                            <p:strVal val="0-#ppt_w/2"/>
                                          </p:val>
                                        </p:tav>
                                        <p:tav tm="100000">
                                          <p:val>
                                            <p:strVal val="#ppt_x"/>
                                          </p:val>
                                        </p:tav>
                                      </p:tavLst>
                                    </p:anim>
                                    <p:anim calcmode="lin" valueType="num">
                                      <p:cBhvr additive="base">
                                        <p:cTn id="8" dur="500" fill="hold"/>
                                        <p:tgtEl>
                                          <p:spTgt spid="9"/>
                                        </p:tgtEl>
                                        <p:attrNameLst>
                                          <p:attrName>ppt_y</p:attrName>
                                        </p:attrNameLst>
                                      </p:cBhvr>
                                      <p:tavLst>
                                        <p:tav tm="0">
                                          <p:val>
                                            <p:strVal val="#ppt_y"/>
                                          </p:val>
                                        </p:tav>
                                        <p:tav tm="100000">
                                          <p:val>
                                            <p:strVal val="#ppt_y"/>
                                          </p:val>
                                        </p:tav>
                                      </p:tavLst>
                                    </p:anim>
                                  </p:childTnLst>
                                </p:cTn>
                              </p:par>
                              <p:par>
                                <p:cTn id="9" presetID="2" presetClass="entr" presetSubtype="8" fill="hold" grpId="0" nodeType="withEffect">
                                  <p:stCondLst>
                                    <p:cond delay="0"/>
                                  </p:stCondLst>
                                  <p:childTnLst>
                                    <p:set>
                                      <p:cBhvr>
                                        <p:cTn id="10" dur="1" fill="hold">
                                          <p:stCondLst>
                                            <p:cond delay="0"/>
                                          </p:stCondLst>
                                        </p:cTn>
                                        <p:tgtEl>
                                          <p:spTgt spid="10"/>
                                        </p:tgtEl>
                                        <p:attrNameLst>
                                          <p:attrName>style.visibility</p:attrName>
                                        </p:attrNameLst>
                                      </p:cBhvr>
                                      <p:to>
                                        <p:strVal val="visible"/>
                                      </p:to>
                                    </p:set>
                                    <p:anim calcmode="lin" valueType="num">
                                      <p:cBhvr additive="base">
                                        <p:cTn id="11" dur="500" fill="hold"/>
                                        <p:tgtEl>
                                          <p:spTgt spid="10"/>
                                        </p:tgtEl>
                                        <p:attrNameLst>
                                          <p:attrName>ppt_x</p:attrName>
                                        </p:attrNameLst>
                                      </p:cBhvr>
                                      <p:tavLst>
                                        <p:tav tm="0">
                                          <p:val>
                                            <p:strVal val="0-#ppt_w/2"/>
                                          </p:val>
                                        </p:tav>
                                        <p:tav tm="100000">
                                          <p:val>
                                            <p:strVal val="#ppt_x"/>
                                          </p:val>
                                        </p:tav>
                                      </p:tavLst>
                                    </p:anim>
                                    <p:anim calcmode="lin" valueType="num">
                                      <p:cBhvr additive="base">
                                        <p:cTn id="12" dur="500" fill="hold"/>
                                        <p:tgtEl>
                                          <p:spTgt spid="10"/>
                                        </p:tgtEl>
                                        <p:attrNameLst>
                                          <p:attrName>ppt_y</p:attrName>
                                        </p:attrNameLst>
                                      </p:cBhvr>
                                      <p:tavLst>
                                        <p:tav tm="0">
                                          <p:val>
                                            <p:strVal val="#ppt_y"/>
                                          </p:val>
                                        </p:tav>
                                        <p:tav tm="100000">
                                          <p:val>
                                            <p:strVal val="#ppt_y"/>
                                          </p:val>
                                        </p:tav>
                                      </p:tavLst>
                                    </p:anim>
                                  </p:childTnLst>
                                </p:cTn>
                              </p:par>
                              <p:par>
                                <p:cTn id="13" presetID="2" presetClass="entr" presetSubtype="8" fill="hold" grpId="0" nodeType="withEffect">
                                  <p:stCondLst>
                                    <p:cond delay="200"/>
                                  </p:stCondLst>
                                  <p:childTnLst>
                                    <p:set>
                                      <p:cBhvr>
                                        <p:cTn id="14" dur="1" fill="hold">
                                          <p:stCondLst>
                                            <p:cond delay="0"/>
                                          </p:stCondLst>
                                        </p:cTn>
                                        <p:tgtEl>
                                          <p:spTgt spid="12"/>
                                        </p:tgtEl>
                                        <p:attrNameLst>
                                          <p:attrName>style.visibility</p:attrName>
                                        </p:attrNameLst>
                                      </p:cBhvr>
                                      <p:to>
                                        <p:strVal val="visible"/>
                                      </p:to>
                                    </p:set>
                                    <p:anim calcmode="lin" valueType="num">
                                      <p:cBhvr additive="base">
                                        <p:cTn id="15" dur="500" fill="hold"/>
                                        <p:tgtEl>
                                          <p:spTgt spid="12"/>
                                        </p:tgtEl>
                                        <p:attrNameLst>
                                          <p:attrName>ppt_x</p:attrName>
                                        </p:attrNameLst>
                                      </p:cBhvr>
                                      <p:tavLst>
                                        <p:tav tm="0">
                                          <p:val>
                                            <p:strVal val="0-#ppt_w/2"/>
                                          </p:val>
                                        </p:tav>
                                        <p:tav tm="100000">
                                          <p:val>
                                            <p:strVal val="#ppt_x"/>
                                          </p:val>
                                        </p:tav>
                                      </p:tavLst>
                                    </p:anim>
                                    <p:anim calcmode="lin" valueType="num">
                                      <p:cBhvr additive="base">
                                        <p:cTn id="16" dur="500" fill="hold"/>
                                        <p:tgtEl>
                                          <p:spTgt spid="12"/>
                                        </p:tgtEl>
                                        <p:attrNameLst>
                                          <p:attrName>ppt_y</p:attrName>
                                        </p:attrNameLst>
                                      </p:cBhvr>
                                      <p:tavLst>
                                        <p:tav tm="0">
                                          <p:val>
                                            <p:strVal val="#ppt_y"/>
                                          </p:val>
                                        </p:tav>
                                        <p:tav tm="100000">
                                          <p:val>
                                            <p:strVal val="#ppt_y"/>
                                          </p:val>
                                        </p:tav>
                                      </p:tavLst>
                                    </p:anim>
                                  </p:childTnLst>
                                </p:cTn>
                              </p:par>
                              <p:par>
                                <p:cTn id="17" presetID="2" presetClass="entr" presetSubtype="8" fill="hold" grpId="0" nodeType="withEffect">
                                  <p:stCondLst>
                                    <p:cond delay="200"/>
                                  </p:stCondLst>
                                  <p:childTnLst>
                                    <p:set>
                                      <p:cBhvr>
                                        <p:cTn id="18" dur="1" fill="hold">
                                          <p:stCondLst>
                                            <p:cond delay="0"/>
                                          </p:stCondLst>
                                        </p:cTn>
                                        <p:tgtEl>
                                          <p:spTgt spid="13"/>
                                        </p:tgtEl>
                                        <p:attrNameLst>
                                          <p:attrName>style.visibility</p:attrName>
                                        </p:attrNameLst>
                                      </p:cBhvr>
                                      <p:to>
                                        <p:strVal val="visible"/>
                                      </p:to>
                                    </p:set>
                                    <p:anim calcmode="lin" valueType="num">
                                      <p:cBhvr additive="base">
                                        <p:cTn id="19" dur="500" fill="hold"/>
                                        <p:tgtEl>
                                          <p:spTgt spid="13"/>
                                        </p:tgtEl>
                                        <p:attrNameLst>
                                          <p:attrName>ppt_x</p:attrName>
                                        </p:attrNameLst>
                                      </p:cBhvr>
                                      <p:tavLst>
                                        <p:tav tm="0">
                                          <p:val>
                                            <p:strVal val="0-#ppt_w/2"/>
                                          </p:val>
                                        </p:tav>
                                        <p:tav tm="100000">
                                          <p:val>
                                            <p:strVal val="#ppt_x"/>
                                          </p:val>
                                        </p:tav>
                                      </p:tavLst>
                                    </p:anim>
                                    <p:anim calcmode="lin" valueType="num">
                                      <p:cBhvr additive="base">
                                        <p:cTn id="20" dur="500" fill="hold"/>
                                        <p:tgtEl>
                                          <p:spTgt spid="13"/>
                                        </p:tgtEl>
                                        <p:attrNameLst>
                                          <p:attrName>ppt_y</p:attrName>
                                        </p:attrNameLst>
                                      </p:cBhvr>
                                      <p:tavLst>
                                        <p:tav tm="0">
                                          <p:val>
                                            <p:strVal val="#ppt_y"/>
                                          </p:val>
                                        </p:tav>
                                        <p:tav tm="100000">
                                          <p:val>
                                            <p:strVal val="#ppt_y"/>
                                          </p:val>
                                        </p:tav>
                                      </p:tavLst>
                                    </p:anim>
                                  </p:childTnLst>
                                </p:cTn>
                              </p:par>
                              <p:par>
                                <p:cTn id="21" presetID="2" presetClass="entr" presetSubtype="8" fill="hold" grpId="0" nodeType="withEffect">
                                  <p:stCondLst>
                                    <p:cond delay="400"/>
                                  </p:stCondLst>
                                  <p:childTnLst>
                                    <p:set>
                                      <p:cBhvr>
                                        <p:cTn id="22" dur="1" fill="hold">
                                          <p:stCondLst>
                                            <p:cond delay="0"/>
                                          </p:stCondLst>
                                        </p:cTn>
                                        <p:tgtEl>
                                          <p:spTgt spid="15"/>
                                        </p:tgtEl>
                                        <p:attrNameLst>
                                          <p:attrName>style.visibility</p:attrName>
                                        </p:attrNameLst>
                                      </p:cBhvr>
                                      <p:to>
                                        <p:strVal val="visible"/>
                                      </p:to>
                                    </p:set>
                                    <p:anim calcmode="lin" valueType="num">
                                      <p:cBhvr additive="base">
                                        <p:cTn id="23" dur="500" fill="hold"/>
                                        <p:tgtEl>
                                          <p:spTgt spid="15"/>
                                        </p:tgtEl>
                                        <p:attrNameLst>
                                          <p:attrName>ppt_x</p:attrName>
                                        </p:attrNameLst>
                                      </p:cBhvr>
                                      <p:tavLst>
                                        <p:tav tm="0">
                                          <p:val>
                                            <p:strVal val="0-#ppt_w/2"/>
                                          </p:val>
                                        </p:tav>
                                        <p:tav tm="100000">
                                          <p:val>
                                            <p:strVal val="#ppt_x"/>
                                          </p:val>
                                        </p:tav>
                                      </p:tavLst>
                                    </p:anim>
                                    <p:anim calcmode="lin" valueType="num">
                                      <p:cBhvr additive="base">
                                        <p:cTn id="24" dur="500" fill="hold"/>
                                        <p:tgtEl>
                                          <p:spTgt spid="15"/>
                                        </p:tgtEl>
                                        <p:attrNameLst>
                                          <p:attrName>ppt_y</p:attrName>
                                        </p:attrNameLst>
                                      </p:cBhvr>
                                      <p:tavLst>
                                        <p:tav tm="0">
                                          <p:val>
                                            <p:strVal val="#ppt_y"/>
                                          </p:val>
                                        </p:tav>
                                        <p:tav tm="100000">
                                          <p:val>
                                            <p:strVal val="#ppt_y"/>
                                          </p:val>
                                        </p:tav>
                                      </p:tavLst>
                                    </p:anim>
                                  </p:childTnLst>
                                </p:cTn>
                              </p:par>
                              <p:par>
                                <p:cTn id="25" presetID="2" presetClass="entr" presetSubtype="8" fill="hold" grpId="0" nodeType="withEffect">
                                  <p:stCondLst>
                                    <p:cond delay="400"/>
                                  </p:stCondLst>
                                  <p:childTnLst>
                                    <p:set>
                                      <p:cBhvr>
                                        <p:cTn id="26" dur="1" fill="hold">
                                          <p:stCondLst>
                                            <p:cond delay="0"/>
                                          </p:stCondLst>
                                        </p:cTn>
                                        <p:tgtEl>
                                          <p:spTgt spid="16"/>
                                        </p:tgtEl>
                                        <p:attrNameLst>
                                          <p:attrName>style.visibility</p:attrName>
                                        </p:attrNameLst>
                                      </p:cBhvr>
                                      <p:to>
                                        <p:strVal val="visible"/>
                                      </p:to>
                                    </p:set>
                                    <p:anim calcmode="lin" valueType="num">
                                      <p:cBhvr additive="base">
                                        <p:cTn id="27" dur="500" fill="hold"/>
                                        <p:tgtEl>
                                          <p:spTgt spid="16"/>
                                        </p:tgtEl>
                                        <p:attrNameLst>
                                          <p:attrName>ppt_x</p:attrName>
                                        </p:attrNameLst>
                                      </p:cBhvr>
                                      <p:tavLst>
                                        <p:tav tm="0">
                                          <p:val>
                                            <p:strVal val="0-#ppt_w/2"/>
                                          </p:val>
                                        </p:tav>
                                        <p:tav tm="100000">
                                          <p:val>
                                            <p:strVal val="#ppt_x"/>
                                          </p:val>
                                        </p:tav>
                                      </p:tavLst>
                                    </p:anim>
                                    <p:anim calcmode="lin" valueType="num">
                                      <p:cBhvr additive="base">
                                        <p:cTn id="28" dur="500" fill="hold"/>
                                        <p:tgtEl>
                                          <p:spTgt spid="16"/>
                                        </p:tgtEl>
                                        <p:attrNameLst>
                                          <p:attrName>ppt_y</p:attrName>
                                        </p:attrNameLst>
                                      </p:cBhvr>
                                      <p:tavLst>
                                        <p:tav tm="0">
                                          <p:val>
                                            <p:strVal val="#ppt_y"/>
                                          </p:val>
                                        </p:tav>
                                        <p:tav tm="100000">
                                          <p:val>
                                            <p:strVal val="#ppt_y"/>
                                          </p:val>
                                        </p:tav>
                                      </p:tavLst>
                                    </p:anim>
                                  </p:childTnLst>
                                </p:cTn>
                              </p:par>
                              <p:par>
                                <p:cTn id="29" presetID="2" presetClass="entr" presetSubtype="8" fill="hold" grpId="0" nodeType="withEffect">
                                  <p:stCondLst>
                                    <p:cond delay="600"/>
                                  </p:stCondLst>
                                  <p:childTnLst>
                                    <p:set>
                                      <p:cBhvr>
                                        <p:cTn id="30" dur="1" fill="hold">
                                          <p:stCondLst>
                                            <p:cond delay="0"/>
                                          </p:stCondLst>
                                        </p:cTn>
                                        <p:tgtEl>
                                          <p:spTgt spid="18"/>
                                        </p:tgtEl>
                                        <p:attrNameLst>
                                          <p:attrName>style.visibility</p:attrName>
                                        </p:attrNameLst>
                                      </p:cBhvr>
                                      <p:to>
                                        <p:strVal val="visible"/>
                                      </p:to>
                                    </p:set>
                                    <p:anim calcmode="lin" valueType="num">
                                      <p:cBhvr additive="base">
                                        <p:cTn id="31" dur="500" fill="hold"/>
                                        <p:tgtEl>
                                          <p:spTgt spid="18"/>
                                        </p:tgtEl>
                                        <p:attrNameLst>
                                          <p:attrName>ppt_x</p:attrName>
                                        </p:attrNameLst>
                                      </p:cBhvr>
                                      <p:tavLst>
                                        <p:tav tm="0">
                                          <p:val>
                                            <p:strVal val="0-#ppt_w/2"/>
                                          </p:val>
                                        </p:tav>
                                        <p:tav tm="100000">
                                          <p:val>
                                            <p:strVal val="#ppt_x"/>
                                          </p:val>
                                        </p:tav>
                                      </p:tavLst>
                                    </p:anim>
                                    <p:anim calcmode="lin" valueType="num">
                                      <p:cBhvr additive="base">
                                        <p:cTn id="32" dur="500" fill="hold"/>
                                        <p:tgtEl>
                                          <p:spTgt spid="18"/>
                                        </p:tgtEl>
                                        <p:attrNameLst>
                                          <p:attrName>ppt_y</p:attrName>
                                        </p:attrNameLst>
                                      </p:cBhvr>
                                      <p:tavLst>
                                        <p:tav tm="0">
                                          <p:val>
                                            <p:strVal val="#ppt_y"/>
                                          </p:val>
                                        </p:tav>
                                        <p:tav tm="100000">
                                          <p:val>
                                            <p:strVal val="#ppt_y"/>
                                          </p:val>
                                        </p:tav>
                                      </p:tavLst>
                                    </p:anim>
                                  </p:childTnLst>
                                </p:cTn>
                              </p:par>
                              <p:par>
                                <p:cTn id="33" presetID="2" presetClass="entr" presetSubtype="8" fill="hold" grpId="0" nodeType="withEffect">
                                  <p:stCondLst>
                                    <p:cond delay="600"/>
                                  </p:stCondLst>
                                  <p:childTnLst>
                                    <p:set>
                                      <p:cBhvr>
                                        <p:cTn id="34" dur="1" fill="hold">
                                          <p:stCondLst>
                                            <p:cond delay="0"/>
                                          </p:stCondLst>
                                        </p:cTn>
                                        <p:tgtEl>
                                          <p:spTgt spid="19"/>
                                        </p:tgtEl>
                                        <p:attrNameLst>
                                          <p:attrName>style.visibility</p:attrName>
                                        </p:attrNameLst>
                                      </p:cBhvr>
                                      <p:to>
                                        <p:strVal val="visible"/>
                                      </p:to>
                                    </p:set>
                                    <p:anim calcmode="lin" valueType="num">
                                      <p:cBhvr additive="base">
                                        <p:cTn id="35" dur="500" fill="hold"/>
                                        <p:tgtEl>
                                          <p:spTgt spid="19"/>
                                        </p:tgtEl>
                                        <p:attrNameLst>
                                          <p:attrName>ppt_x</p:attrName>
                                        </p:attrNameLst>
                                      </p:cBhvr>
                                      <p:tavLst>
                                        <p:tav tm="0">
                                          <p:val>
                                            <p:strVal val="0-#ppt_w/2"/>
                                          </p:val>
                                        </p:tav>
                                        <p:tav tm="100000">
                                          <p:val>
                                            <p:strVal val="#ppt_x"/>
                                          </p:val>
                                        </p:tav>
                                      </p:tavLst>
                                    </p:anim>
                                    <p:anim calcmode="lin" valueType="num">
                                      <p:cBhvr additive="base">
                                        <p:cTn id="36" dur="500" fill="hold"/>
                                        <p:tgtEl>
                                          <p:spTgt spid="19"/>
                                        </p:tgtEl>
                                        <p:attrNameLst>
                                          <p:attrName>ppt_y</p:attrName>
                                        </p:attrNameLst>
                                      </p:cBhvr>
                                      <p:tavLst>
                                        <p:tav tm="0">
                                          <p:val>
                                            <p:strVal val="#ppt_y"/>
                                          </p:val>
                                        </p:tav>
                                        <p:tav tm="100000">
                                          <p:val>
                                            <p:strVal val="#ppt_y"/>
                                          </p:val>
                                        </p:tav>
                                      </p:tavLst>
                                    </p:anim>
                                  </p:childTnLst>
                                </p:cTn>
                              </p:par>
                            </p:childTnLst>
                          </p:cTn>
                        </p:par>
                        <p:par>
                          <p:cTn id="37" fill="hold">
                            <p:stCondLst>
                              <p:cond delay="1100"/>
                            </p:stCondLst>
                            <p:childTnLst>
                              <p:par>
                                <p:cTn id="38" presetID="31" presetClass="entr" presetSubtype="0" fill="hold" grpId="0" nodeType="afterEffect">
                                  <p:stCondLst>
                                    <p:cond delay="0"/>
                                  </p:stCondLst>
                                  <p:childTnLst>
                                    <p:set>
                                      <p:cBhvr>
                                        <p:cTn id="39" dur="1" fill="hold">
                                          <p:stCondLst>
                                            <p:cond delay="0"/>
                                          </p:stCondLst>
                                        </p:cTn>
                                        <p:tgtEl>
                                          <p:spTgt spid="20"/>
                                        </p:tgtEl>
                                        <p:attrNameLst>
                                          <p:attrName>style.visibility</p:attrName>
                                        </p:attrNameLst>
                                      </p:cBhvr>
                                      <p:to>
                                        <p:strVal val="visible"/>
                                      </p:to>
                                    </p:set>
                                    <p:anim calcmode="lin" valueType="num">
                                      <p:cBhvr>
                                        <p:cTn id="40" dur="500" fill="hold"/>
                                        <p:tgtEl>
                                          <p:spTgt spid="20"/>
                                        </p:tgtEl>
                                        <p:attrNameLst>
                                          <p:attrName>ppt_w</p:attrName>
                                        </p:attrNameLst>
                                      </p:cBhvr>
                                      <p:tavLst>
                                        <p:tav tm="0">
                                          <p:val>
                                            <p:fltVal val="0"/>
                                          </p:val>
                                        </p:tav>
                                        <p:tav tm="100000">
                                          <p:val>
                                            <p:strVal val="#ppt_w"/>
                                          </p:val>
                                        </p:tav>
                                      </p:tavLst>
                                    </p:anim>
                                    <p:anim calcmode="lin" valueType="num">
                                      <p:cBhvr>
                                        <p:cTn id="41" dur="500" fill="hold"/>
                                        <p:tgtEl>
                                          <p:spTgt spid="20"/>
                                        </p:tgtEl>
                                        <p:attrNameLst>
                                          <p:attrName>ppt_h</p:attrName>
                                        </p:attrNameLst>
                                      </p:cBhvr>
                                      <p:tavLst>
                                        <p:tav tm="0">
                                          <p:val>
                                            <p:fltVal val="0"/>
                                          </p:val>
                                        </p:tav>
                                        <p:tav tm="100000">
                                          <p:val>
                                            <p:strVal val="#ppt_h"/>
                                          </p:val>
                                        </p:tav>
                                      </p:tavLst>
                                    </p:anim>
                                    <p:anim calcmode="lin" valueType="num">
                                      <p:cBhvr>
                                        <p:cTn id="42" dur="500" fill="hold"/>
                                        <p:tgtEl>
                                          <p:spTgt spid="20"/>
                                        </p:tgtEl>
                                        <p:attrNameLst>
                                          <p:attrName>style.rotation</p:attrName>
                                        </p:attrNameLst>
                                      </p:cBhvr>
                                      <p:tavLst>
                                        <p:tav tm="0">
                                          <p:val>
                                            <p:fltVal val="90"/>
                                          </p:val>
                                        </p:tav>
                                        <p:tav tm="100000">
                                          <p:val>
                                            <p:fltVal val="0"/>
                                          </p:val>
                                        </p:tav>
                                      </p:tavLst>
                                    </p:anim>
                                    <p:animEffect transition="in" filter="fade">
                                      <p:cBhvr>
                                        <p:cTn id="43" dur="500"/>
                                        <p:tgtEl>
                                          <p:spTgt spid="20"/>
                                        </p:tgtEl>
                                      </p:cBhvr>
                                    </p:animEffect>
                                  </p:childTnLst>
                                </p:cTn>
                              </p:par>
                            </p:childTnLst>
                          </p:cTn>
                        </p:par>
                        <p:par>
                          <p:cTn id="44" fill="hold">
                            <p:stCondLst>
                              <p:cond delay="1600"/>
                            </p:stCondLst>
                            <p:childTnLst>
                              <p:par>
                                <p:cTn id="45" presetID="22" presetClass="entr" presetSubtype="8" fill="hold" grpId="0" nodeType="afterEffect">
                                  <p:stCondLst>
                                    <p:cond delay="0"/>
                                  </p:stCondLst>
                                  <p:childTnLst>
                                    <p:set>
                                      <p:cBhvr>
                                        <p:cTn id="46" dur="1" fill="hold">
                                          <p:stCondLst>
                                            <p:cond delay="0"/>
                                          </p:stCondLst>
                                        </p:cTn>
                                        <p:tgtEl>
                                          <p:spTgt spid="21"/>
                                        </p:tgtEl>
                                        <p:attrNameLst>
                                          <p:attrName>style.visibility</p:attrName>
                                        </p:attrNameLst>
                                      </p:cBhvr>
                                      <p:to>
                                        <p:strVal val="visible"/>
                                      </p:to>
                                    </p:set>
                                    <p:animEffect transition="in" filter="wipe(left)">
                                      <p:cBhvr>
                                        <p:cTn id="47" dur="500"/>
                                        <p:tgtEl>
                                          <p:spTgt spid="21"/>
                                        </p:tgtEl>
                                      </p:cBhvr>
                                    </p:animEffect>
                                  </p:childTnLst>
                                </p:cTn>
                              </p:par>
                              <p:par>
                                <p:cTn id="48" presetID="22" presetClass="entr" presetSubtype="8" fill="hold" grpId="0" nodeType="withEffect">
                                  <p:stCondLst>
                                    <p:cond delay="0"/>
                                  </p:stCondLst>
                                  <p:childTnLst>
                                    <p:set>
                                      <p:cBhvr>
                                        <p:cTn id="49" dur="1" fill="hold">
                                          <p:stCondLst>
                                            <p:cond delay="0"/>
                                          </p:stCondLst>
                                        </p:cTn>
                                        <p:tgtEl>
                                          <p:spTgt spid="8"/>
                                        </p:tgtEl>
                                        <p:attrNameLst>
                                          <p:attrName>style.visibility</p:attrName>
                                        </p:attrNameLst>
                                      </p:cBhvr>
                                      <p:to>
                                        <p:strVal val="visible"/>
                                      </p:to>
                                    </p:set>
                                    <p:animEffect transition="in" filter="wipe(left)">
                                      <p:cBhvr>
                                        <p:cTn id="50" dur="500"/>
                                        <p:tgtEl>
                                          <p:spTgt spid="8"/>
                                        </p:tgtEl>
                                      </p:cBhvr>
                                    </p:animEffect>
                                  </p:childTnLst>
                                </p:cTn>
                              </p:par>
                            </p:childTnLst>
                          </p:cTn>
                        </p:par>
                        <p:par>
                          <p:cTn id="51" fill="hold">
                            <p:stCondLst>
                              <p:cond delay="2100"/>
                            </p:stCondLst>
                            <p:childTnLst>
                              <p:par>
                                <p:cTn id="52" presetID="31" presetClass="entr" presetSubtype="0" fill="hold" grpId="0" nodeType="afterEffect">
                                  <p:stCondLst>
                                    <p:cond delay="0"/>
                                  </p:stCondLst>
                                  <p:childTnLst>
                                    <p:set>
                                      <p:cBhvr>
                                        <p:cTn id="53" dur="1" fill="hold">
                                          <p:stCondLst>
                                            <p:cond delay="0"/>
                                          </p:stCondLst>
                                        </p:cTn>
                                        <p:tgtEl>
                                          <p:spTgt spid="22"/>
                                        </p:tgtEl>
                                        <p:attrNameLst>
                                          <p:attrName>style.visibility</p:attrName>
                                        </p:attrNameLst>
                                      </p:cBhvr>
                                      <p:to>
                                        <p:strVal val="visible"/>
                                      </p:to>
                                    </p:set>
                                    <p:anim calcmode="lin" valueType="num">
                                      <p:cBhvr>
                                        <p:cTn id="54" dur="500" fill="hold"/>
                                        <p:tgtEl>
                                          <p:spTgt spid="22"/>
                                        </p:tgtEl>
                                        <p:attrNameLst>
                                          <p:attrName>ppt_w</p:attrName>
                                        </p:attrNameLst>
                                      </p:cBhvr>
                                      <p:tavLst>
                                        <p:tav tm="0">
                                          <p:val>
                                            <p:fltVal val="0"/>
                                          </p:val>
                                        </p:tav>
                                        <p:tav tm="100000">
                                          <p:val>
                                            <p:strVal val="#ppt_w"/>
                                          </p:val>
                                        </p:tav>
                                      </p:tavLst>
                                    </p:anim>
                                    <p:anim calcmode="lin" valueType="num">
                                      <p:cBhvr>
                                        <p:cTn id="55" dur="500" fill="hold"/>
                                        <p:tgtEl>
                                          <p:spTgt spid="22"/>
                                        </p:tgtEl>
                                        <p:attrNameLst>
                                          <p:attrName>ppt_h</p:attrName>
                                        </p:attrNameLst>
                                      </p:cBhvr>
                                      <p:tavLst>
                                        <p:tav tm="0">
                                          <p:val>
                                            <p:fltVal val="0"/>
                                          </p:val>
                                        </p:tav>
                                        <p:tav tm="100000">
                                          <p:val>
                                            <p:strVal val="#ppt_h"/>
                                          </p:val>
                                        </p:tav>
                                      </p:tavLst>
                                    </p:anim>
                                    <p:anim calcmode="lin" valueType="num">
                                      <p:cBhvr>
                                        <p:cTn id="56" dur="500" fill="hold"/>
                                        <p:tgtEl>
                                          <p:spTgt spid="22"/>
                                        </p:tgtEl>
                                        <p:attrNameLst>
                                          <p:attrName>style.rotation</p:attrName>
                                        </p:attrNameLst>
                                      </p:cBhvr>
                                      <p:tavLst>
                                        <p:tav tm="0">
                                          <p:val>
                                            <p:fltVal val="90"/>
                                          </p:val>
                                        </p:tav>
                                        <p:tav tm="100000">
                                          <p:val>
                                            <p:fltVal val="0"/>
                                          </p:val>
                                        </p:tav>
                                      </p:tavLst>
                                    </p:anim>
                                    <p:animEffect transition="in" filter="fade">
                                      <p:cBhvr>
                                        <p:cTn id="57" dur="500"/>
                                        <p:tgtEl>
                                          <p:spTgt spid="22"/>
                                        </p:tgtEl>
                                      </p:cBhvr>
                                    </p:animEffect>
                                  </p:childTnLst>
                                </p:cTn>
                              </p:par>
                            </p:childTnLst>
                          </p:cTn>
                        </p:par>
                        <p:par>
                          <p:cTn id="58" fill="hold">
                            <p:stCondLst>
                              <p:cond delay="2600"/>
                            </p:stCondLst>
                            <p:childTnLst>
                              <p:par>
                                <p:cTn id="59" presetID="22" presetClass="entr" presetSubtype="8" fill="hold" grpId="0" nodeType="afterEffect">
                                  <p:stCondLst>
                                    <p:cond delay="0"/>
                                  </p:stCondLst>
                                  <p:childTnLst>
                                    <p:set>
                                      <p:cBhvr>
                                        <p:cTn id="60" dur="1" fill="hold">
                                          <p:stCondLst>
                                            <p:cond delay="0"/>
                                          </p:stCondLst>
                                        </p:cTn>
                                        <p:tgtEl>
                                          <p:spTgt spid="23"/>
                                        </p:tgtEl>
                                        <p:attrNameLst>
                                          <p:attrName>style.visibility</p:attrName>
                                        </p:attrNameLst>
                                      </p:cBhvr>
                                      <p:to>
                                        <p:strVal val="visible"/>
                                      </p:to>
                                    </p:set>
                                    <p:animEffect transition="in" filter="wipe(left)">
                                      <p:cBhvr>
                                        <p:cTn id="61" dur="500"/>
                                        <p:tgtEl>
                                          <p:spTgt spid="23"/>
                                        </p:tgtEl>
                                      </p:cBhvr>
                                    </p:animEffect>
                                  </p:childTnLst>
                                </p:cTn>
                              </p:par>
                              <p:par>
                                <p:cTn id="62" presetID="22" presetClass="entr" presetSubtype="8" fill="hold" grpId="0" nodeType="withEffect">
                                  <p:stCondLst>
                                    <p:cond delay="0"/>
                                  </p:stCondLst>
                                  <p:childTnLst>
                                    <p:set>
                                      <p:cBhvr>
                                        <p:cTn id="63" dur="1" fill="hold">
                                          <p:stCondLst>
                                            <p:cond delay="0"/>
                                          </p:stCondLst>
                                        </p:cTn>
                                        <p:tgtEl>
                                          <p:spTgt spid="11"/>
                                        </p:tgtEl>
                                        <p:attrNameLst>
                                          <p:attrName>style.visibility</p:attrName>
                                        </p:attrNameLst>
                                      </p:cBhvr>
                                      <p:to>
                                        <p:strVal val="visible"/>
                                      </p:to>
                                    </p:set>
                                    <p:animEffect transition="in" filter="wipe(left)">
                                      <p:cBhvr>
                                        <p:cTn id="64" dur="500"/>
                                        <p:tgtEl>
                                          <p:spTgt spid="11"/>
                                        </p:tgtEl>
                                      </p:cBhvr>
                                    </p:animEffect>
                                  </p:childTnLst>
                                </p:cTn>
                              </p:par>
                            </p:childTnLst>
                          </p:cTn>
                        </p:par>
                        <p:par>
                          <p:cTn id="65" fill="hold">
                            <p:stCondLst>
                              <p:cond delay="3100"/>
                            </p:stCondLst>
                            <p:childTnLst>
                              <p:par>
                                <p:cTn id="66" presetID="31" presetClass="entr" presetSubtype="0" fill="hold" grpId="0" nodeType="afterEffect">
                                  <p:stCondLst>
                                    <p:cond delay="0"/>
                                  </p:stCondLst>
                                  <p:childTnLst>
                                    <p:set>
                                      <p:cBhvr>
                                        <p:cTn id="67" dur="1" fill="hold">
                                          <p:stCondLst>
                                            <p:cond delay="0"/>
                                          </p:stCondLst>
                                        </p:cTn>
                                        <p:tgtEl>
                                          <p:spTgt spid="24"/>
                                        </p:tgtEl>
                                        <p:attrNameLst>
                                          <p:attrName>style.visibility</p:attrName>
                                        </p:attrNameLst>
                                      </p:cBhvr>
                                      <p:to>
                                        <p:strVal val="visible"/>
                                      </p:to>
                                    </p:set>
                                    <p:anim calcmode="lin" valueType="num">
                                      <p:cBhvr>
                                        <p:cTn id="68" dur="500" fill="hold"/>
                                        <p:tgtEl>
                                          <p:spTgt spid="24"/>
                                        </p:tgtEl>
                                        <p:attrNameLst>
                                          <p:attrName>ppt_w</p:attrName>
                                        </p:attrNameLst>
                                      </p:cBhvr>
                                      <p:tavLst>
                                        <p:tav tm="0">
                                          <p:val>
                                            <p:fltVal val="0"/>
                                          </p:val>
                                        </p:tav>
                                        <p:tav tm="100000">
                                          <p:val>
                                            <p:strVal val="#ppt_w"/>
                                          </p:val>
                                        </p:tav>
                                      </p:tavLst>
                                    </p:anim>
                                    <p:anim calcmode="lin" valueType="num">
                                      <p:cBhvr>
                                        <p:cTn id="69" dur="500" fill="hold"/>
                                        <p:tgtEl>
                                          <p:spTgt spid="24"/>
                                        </p:tgtEl>
                                        <p:attrNameLst>
                                          <p:attrName>ppt_h</p:attrName>
                                        </p:attrNameLst>
                                      </p:cBhvr>
                                      <p:tavLst>
                                        <p:tav tm="0">
                                          <p:val>
                                            <p:fltVal val="0"/>
                                          </p:val>
                                        </p:tav>
                                        <p:tav tm="100000">
                                          <p:val>
                                            <p:strVal val="#ppt_h"/>
                                          </p:val>
                                        </p:tav>
                                      </p:tavLst>
                                    </p:anim>
                                    <p:anim calcmode="lin" valueType="num">
                                      <p:cBhvr>
                                        <p:cTn id="70" dur="500" fill="hold"/>
                                        <p:tgtEl>
                                          <p:spTgt spid="24"/>
                                        </p:tgtEl>
                                        <p:attrNameLst>
                                          <p:attrName>style.rotation</p:attrName>
                                        </p:attrNameLst>
                                      </p:cBhvr>
                                      <p:tavLst>
                                        <p:tav tm="0">
                                          <p:val>
                                            <p:fltVal val="90"/>
                                          </p:val>
                                        </p:tav>
                                        <p:tav tm="100000">
                                          <p:val>
                                            <p:fltVal val="0"/>
                                          </p:val>
                                        </p:tav>
                                      </p:tavLst>
                                    </p:anim>
                                    <p:animEffect transition="in" filter="fade">
                                      <p:cBhvr>
                                        <p:cTn id="71" dur="500"/>
                                        <p:tgtEl>
                                          <p:spTgt spid="24"/>
                                        </p:tgtEl>
                                      </p:cBhvr>
                                    </p:animEffect>
                                  </p:childTnLst>
                                </p:cTn>
                              </p:par>
                            </p:childTnLst>
                          </p:cTn>
                        </p:par>
                        <p:par>
                          <p:cTn id="72" fill="hold">
                            <p:stCondLst>
                              <p:cond delay="3600"/>
                            </p:stCondLst>
                            <p:childTnLst>
                              <p:par>
                                <p:cTn id="73" presetID="22" presetClass="entr" presetSubtype="8" fill="hold" grpId="0" nodeType="afterEffect">
                                  <p:stCondLst>
                                    <p:cond delay="0"/>
                                  </p:stCondLst>
                                  <p:childTnLst>
                                    <p:set>
                                      <p:cBhvr>
                                        <p:cTn id="74" dur="1" fill="hold">
                                          <p:stCondLst>
                                            <p:cond delay="0"/>
                                          </p:stCondLst>
                                        </p:cTn>
                                        <p:tgtEl>
                                          <p:spTgt spid="25"/>
                                        </p:tgtEl>
                                        <p:attrNameLst>
                                          <p:attrName>style.visibility</p:attrName>
                                        </p:attrNameLst>
                                      </p:cBhvr>
                                      <p:to>
                                        <p:strVal val="visible"/>
                                      </p:to>
                                    </p:set>
                                    <p:animEffect transition="in" filter="wipe(left)">
                                      <p:cBhvr>
                                        <p:cTn id="75" dur="500"/>
                                        <p:tgtEl>
                                          <p:spTgt spid="25"/>
                                        </p:tgtEl>
                                      </p:cBhvr>
                                    </p:animEffect>
                                  </p:childTnLst>
                                </p:cTn>
                              </p:par>
                              <p:par>
                                <p:cTn id="76" presetID="22" presetClass="entr" presetSubtype="8" fill="hold" grpId="0" nodeType="withEffect">
                                  <p:stCondLst>
                                    <p:cond delay="0"/>
                                  </p:stCondLst>
                                  <p:childTnLst>
                                    <p:set>
                                      <p:cBhvr>
                                        <p:cTn id="77" dur="1" fill="hold">
                                          <p:stCondLst>
                                            <p:cond delay="0"/>
                                          </p:stCondLst>
                                        </p:cTn>
                                        <p:tgtEl>
                                          <p:spTgt spid="14"/>
                                        </p:tgtEl>
                                        <p:attrNameLst>
                                          <p:attrName>style.visibility</p:attrName>
                                        </p:attrNameLst>
                                      </p:cBhvr>
                                      <p:to>
                                        <p:strVal val="visible"/>
                                      </p:to>
                                    </p:set>
                                    <p:animEffect transition="in" filter="wipe(left)">
                                      <p:cBhvr>
                                        <p:cTn id="78" dur="500"/>
                                        <p:tgtEl>
                                          <p:spTgt spid="14"/>
                                        </p:tgtEl>
                                      </p:cBhvr>
                                    </p:animEffect>
                                  </p:childTnLst>
                                </p:cTn>
                              </p:par>
                            </p:childTnLst>
                          </p:cTn>
                        </p:par>
                        <p:par>
                          <p:cTn id="79" fill="hold">
                            <p:stCondLst>
                              <p:cond delay="4100"/>
                            </p:stCondLst>
                            <p:childTnLst>
                              <p:par>
                                <p:cTn id="80" presetID="31" presetClass="entr" presetSubtype="0" fill="hold" grpId="0" nodeType="afterEffect">
                                  <p:stCondLst>
                                    <p:cond delay="0"/>
                                  </p:stCondLst>
                                  <p:childTnLst>
                                    <p:set>
                                      <p:cBhvr>
                                        <p:cTn id="81" dur="1" fill="hold">
                                          <p:stCondLst>
                                            <p:cond delay="0"/>
                                          </p:stCondLst>
                                        </p:cTn>
                                        <p:tgtEl>
                                          <p:spTgt spid="26"/>
                                        </p:tgtEl>
                                        <p:attrNameLst>
                                          <p:attrName>style.visibility</p:attrName>
                                        </p:attrNameLst>
                                      </p:cBhvr>
                                      <p:to>
                                        <p:strVal val="visible"/>
                                      </p:to>
                                    </p:set>
                                    <p:anim calcmode="lin" valueType="num">
                                      <p:cBhvr>
                                        <p:cTn id="82" dur="500" fill="hold"/>
                                        <p:tgtEl>
                                          <p:spTgt spid="26"/>
                                        </p:tgtEl>
                                        <p:attrNameLst>
                                          <p:attrName>ppt_w</p:attrName>
                                        </p:attrNameLst>
                                      </p:cBhvr>
                                      <p:tavLst>
                                        <p:tav tm="0">
                                          <p:val>
                                            <p:fltVal val="0"/>
                                          </p:val>
                                        </p:tav>
                                        <p:tav tm="100000">
                                          <p:val>
                                            <p:strVal val="#ppt_w"/>
                                          </p:val>
                                        </p:tav>
                                      </p:tavLst>
                                    </p:anim>
                                    <p:anim calcmode="lin" valueType="num">
                                      <p:cBhvr>
                                        <p:cTn id="83" dur="500" fill="hold"/>
                                        <p:tgtEl>
                                          <p:spTgt spid="26"/>
                                        </p:tgtEl>
                                        <p:attrNameLst>
                                          <p:attrName>ppt_h</p:attrName>
                                        </p:attrNameLst>
                                      </p:cBhvr>
                                      <p:tavLst>
                                        <p:tav tm="0">
                                          <p:val>
                                            <p:fltVal val="0"/>
                                          </p:val>
                                        </p:tav>
                                        <p:tav tm="100000">
                                          <p:val>
                                            <p:strVal val="#ppt_h"/>
                                          </p:val>
                                        </p:tav>
                                      </p:tavLst>
                                    </p:anim>
                                    <p:anim calcmode="lin" valueType="num">
                                      <p:cBhvr>
                                        <p:cTn id="84" dur="500" fill="hold"/>
                                        <p:tgtEl>
                                          <p:spTgt spid="26"/>
                                        </p:tgtEl>
                                        <p:attrNameLst>
                                          <p:attrName>style.rotation</p:attrName>
                                        </p:attrNameLst>
                                      </p:cBhvr>
                                      <p:tavLst>
                                        <p:tav tm="0">
                                          <p:val>
                                            <p:fltVal val="90"/>
                                          </p:val>
                                        </p:tav>
                                        <p:tav tm="100000">
                                          <p:val>
                                            <p:fltVal val="0"/>
                                          </p:val>
                                        </p:tav>
                                      </p:tavLst>
                                    </p:anim>
                                    <p:animEffect transition="in" filter="fade">
                                      <p:cBhvr>
                                        <p:cTn id="85" dur="500"/>
                                        <p:tgtEl>
                                          <p:spTgt spid="26"/>
                                        </p:tgtEl>
                                      </p:cBhvr>
                                    </p:animEffect>
                                  </p:childTnLst>
                                </p:cTn>
                              </p:par>
                            </p:childTnLst>
                          </p:cTn>
                        </p:par>
                        <p:par>
                          <p:cTn id="86" fill="hold">
                            <p:stCondLst>
                              <p:cond delay="4600"/>
                            </p:stCondLst>
                            <p:childTnLst>
                              <p:par>
                                <p:cTn id="87" presetID="22" presetClass="entr" presetSubtype="8" fill="hold" grpId="0" nodeType="afterEffect">
                                  <p:stCondLst>
                                    <p:cond delay="0"/>
                                  </p:stCondLst>
                                  <p:childTnLst>
                                    <p:set>
                                      <p:cBhvr>
                                        <p:cTn id="88" dur="1" fill="hold">
                                          <p:stCondLst>
                                            <p:cond delay="0"/>
                                          </p:stCondLst>
                                        </p:cTn>
                                        <p:tgtEl>
                                          <p:spTgt spid="27"/>
                                        </p:tgtEl>
                                        <p:attrNameLst>
                                          <p:attrName>style.visibility</p:attrName>
                                        </p:attrNameLst>
                                      </p:cBhvr>
                                      <p:to>
                                        <p:strVal val="visible"/>
                                      </p:to>
                                    </p:set>
                                    <p:animEffect transition="in" filter="wipe(left)">
                                      <p:cBhvr>
                                        <p:cTn id="89" dur="500"/>
                                        <p:tgtEl>
                                          <p:spTgt spid="27"/>
                                        </p:tgtEl>
                                      </p:cBhvr>
                                    </p:animEffect>
                                  </p:childTnLst>
                                </p:cTn>
                              </p:par>
                              <p:par>
                                <p:cTn id="90" presetID="22" presetClass="entr" presetSubtype="8" fill="hold" grpId="0" nodeType="withEffect">
                                  <p:stCondLst>
                                    <p:cond delay="0"/>
                                  </p:stCondLst>
                                  <p:childTnLst>
                                    <p:set>
                                      <p:cBhvr>
                                        <p:cTn id="91" dur="1" fill="hold">
                                          <p:stCondLst>
                                            <p:cond delay="0"/>
                                          </p:stCondLst>
                                        </p:cTn>
                                        <p:tgtEl>
                                          <p:spTgt spid="17"/>
                                        </p:tgtEl>
                                        <p:attrNameLst>
                                          <p:attrName>style.visibility</p:attrName>
                                        </p:attrNameLst>
                                      </p:cBhvr>
                                      <p:to>
                                        <p:strVal val="visible"/>
                                      </p:to>
                                    </p:set>
                                    <p:animEffect transition="in" filter="wipe(left)">
                                      <p:cBhvr>
                                        <p:cTn id="92" dur="500"/>
                                        <p:tgtEl>
                                          <p:spTgt spid="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9" grpId="0" animBg="1"/>
      <p:bldP spid="10" grpId="0" animBg="1"/>
      <p:bldP spid="11" grpId="0" animBg="1"/>
      <p:bldP spid="12" grpId="0" animBg="1"/>
      <p:bldP spid="13" grpId="0" animBg="1"/>
      <p:bldP spid="14" grpId="0" animBg="1"/>
      <p:bldP spid="15" grpId="0" animBg="1"/>
      <p:bldP spid="16" grpId="0" animBg="1"/>
      <p:bldP spid="17" grpId="0" animBg="1"/>
      <p:bldP spid="18" grpId="0" animBg="1"/>
      <p:bldP spid="19" grpId="0" animBg="1"/>
      <p:bldP spid="20" grpId="0"/>
      <p:bldP spid="21" grpId="0"/>
      <p:bldP spid="22" grpId="0"/>
      <p:bldP spid="23" grpId="0"/>
      <p:bldP spid="24" grpId="0"/>
      <p:bldP spid="25" grpId="0"/>
      <p:bldP spid="26" grpId="0"/>
      <p:bldP spid="27" grpId="0"/>
    </p:bld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290" name="灯片编号占位符 1"/>
          <p:cNvSpPr>
            <a:spLocks noGrp="1"/>
          </p:cNvSpPr>
          <p:nvPr>
            <p:ph type="sldNum" sz="quarter" idx="12"/>
          </p:nvPr>
        </p:nvSpPr>
        <p:spPr bwMode="auto">
          <a:noFill/>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a:lstStyle>
            <a:lvl1pPr>
              <a:lnSpc>
                <a:spcPct val="90000"/>
              </a:lnSpc>
              <a:spcBef>
                <a:spcPts val="750"/>
              </a:spcBef>
              <a:buFont typeface="Arial" charset="0"/>
              <a:buChar char="•"/>
              <a:defRPr sz="2100">
                <a:solidFill>
                  <a:schemeClr val="tx1"/>
                </a:solidFill>
                <a:latin typeface="微软雅黑 Light" pitchFamily="34" charset="-122"/>
                <a:ea typeface="微软雅黑 Light" pitchFamily="34" charset="-122"/>
              </a:defRPr>
            </a:lvl1pPr>
            <a:lvl2pPr marL="557213" indent="-214313">
              <a:lnSpc>
                <a:spcPct val="90000"/>
              </a:lnSpc>
              <a:spcBef>
                <a:spcPts val="375"/>
              </a:spcBef>
              <a:buFont typeface="Arial" charset="0"/>
              <a:buChar char="•"/>
              <a:defRPr sz="1800">
                <a:solidFill>
                  <a:schemeClr val="tx1"/>
                </a:solidFill>
                <a:latin typeface="微软雅黑 Light" pitchFamily="34" charset="-122"/>
                <a:ea typeface="微软雅黑 Light" pitchFamily="34" charset="-122"/>
              </a:defRPr>
            </a:lvl2pPr>
            <a:lvl3pPr marL="857250" indent="-171450">
              <a:lnSpc>
                <a:spcPct val="90000"/>
              </a:lnSpc>
              <a:spcBef>
                <a:spcPts val="375"/>
              </a:spcBef>
              <a:buFont typeface="Arial" charset="0"/>
              <a:buChar char="•"/>
              <a:defRPr sz="1500">
                <a:solidFill>
                  <a:schemeClr val="tx1"/>
                </a:solidFill>
                <a:latin typeface="微软雅黑 Light" pitchFamily="34" charset="-122"/>
                <a:ea typeface="微软雅黑 Light" pitchFamily="34" charset="-122"/>
              </a:defRPr>
            </a:lvl3pPr>
            <a:lvl4pPr marL="1200150" indent="-171450">
              <a:lnSpc>
                <a:spcPct val="90000"/>
              </a:lnSpc>
              <a:spcBef>
                <a:spcPts val="375"/>
              </a:spcBef>
              <a:buFont typeface="Arial" charset="0"/>
              <a:buChar char="•"/>
              <a:defRPr>
                <a:solidFill>
                  <a:schemeClr val="tx1"/>
                </a:solidFill>
                <a:latin typeface="微软雅黑 Light" pitchFamily="34" charset="-122"/>
                <a:ea typeface="微软雅黑 Light" pitchFamily="34" charset="-122"/>
              </a:defRPr>
            </a:lvl4pPr>
            <a:lvl5pPr marL="1543050" indent="-171450">
              <a:lnSpc>
                <a:spcPct val="90000"/>
              </a:lnSpc>
              <a:spcBef>
                <a:spcPts val="375"/>
              </a:spcBef>
              <a:buFont typeface="Arial" charset="0"/>
              <a:buChar char="•"/>
              <a:defRPr>
                <a:solidFill>
                  <a:schemeClr val="tx1"/>
                </a:solidFill>
                <a:latin typeface="微软雅黑 Light" pitchFamily="34" charset="-122"/>
                <a:ea typeface="微软雅黑 Light" pitchFamily="34" charset="-122"/>
              </a:defRPr>
            </a:lvl5pPr>
            <a:lvl6pPr marL="1885950" indent="-171450" eaLnBrk="0" fontAlgn="base" hangingPunct="0">
              <a:lnSpc>
                <a:spcPct val="90000"/>
              </a:lnSpc>
              <a:spcBef>
                <a:spcPts val="375"/>
              </a:spcBef>
              <a:spcAft>
                <a:spcPct val="0"/>
              </a:spcAft>
              <a:buFont typeface="Arial" charset="0"/>
              <a:buChar char="•"/>
              <a:defRPr>
                <a:solidFill>
                  <a:schemeClr val="tx1"/>
                </a:solidFill>
                <a:latin typeface="微软雅黑 Light" pitchFamily="34" charset="-122"/>
                <a:ea typeface="微软雅黑 Light" pitchFamily="34" charset="-122"/>
              </a:defRPr>
            </a:lvl6pPr>
            <a:lvl7pPr marL="2228850" indent="-171450" eaLnBrk="0" fontAlgn="base" hangingPunct="0">
              <a:lnSpc>
                <a:spcPct val="90000"/>
              </a:lnSpc>
              <a:spcBef>
                <a:spcPts val="375"/>
              </a:spcBef>
              <a:spcAft>
                <a:spcPct val="0"/>
              </a:spcAft>
              <a:buFont typeface="Arial" charset="0"/>
              <a:buChar char="•"/>
              <a:defRPr>
                <a:solidFill>
                  <a:schemeClr val="tx1"/>
                </a:solidFill>
                <a:latin typeface="微软雅黑 Light" pitchFamily="34" charset="-122"/>
                <a:ea typeface="微软雅黑 Light" pitchFamily="34" charset="-122"/>
              </a:defRPr>
            </a:lvl7pPr>
            <a:lvl8pPr marL="2571750" indent="-171450" eaLnBrk="0" fontAlgn="base" hangingPunct="0">
              <a:lnSpc>
                <a:spcPct val="90000"/>
              </a:lnSpc>
              <a:spcBef>
                <a:spcPts val="375"/>
              </a:spcBef>
              <a:spcAft>
                <a:spcPct val="0"/>
              </a:spcAft>
              <a:buFont typeface="Arial" charset="0"/>
              <a:buChar char="•"/>
              <a:defRPr>
                <a:solidFill>
                  <a:schemeClr val="tx1"/>
                </a:solidFill>
                <a:latin typeface="微软雅黑 Light" pitchFamily="34" charset="-122"/>
                <a:ea typeface="微软雅黑 Light" pitchFamily="34" charset="-122"/>
              </a:defRPr>
            </a:lvl8pPr>
            <a:lvl9pPr marL="2914650" indent="-171450" eaLnBrk="0" fontAlgn="base" hangingPunct="0">
              <a:lnSpc>
                <a:spcPct val="90000"/>
              </a:lnSpc>
              <a:spcBef>
                <a:spcPts val="375"/>
              </a:spcBef>
              <a:spcAft>
                <a:spcPct val="0"/>
              </a:spcAft>
              <a:buFont typeface="Arial" charset="0"/>
              <a:buChar char="•"/>
              <a:defRPr>
                <a:solidFill>
                  <a:schemeClr val="tx1"/>
                </a:solidFill>
                <a:latin typeface="微软雅黑 Light" pitchFamily="34" charset="-122"/>
                <a:ea typeface="微软雅黑 Light" pitchFamily="34" charset="-122"/>
              </a:defRPr>
            </a:lvl9pPr>
          </a:lstStyle>
          <a:p>
            <a:pPr>
              <a:lnSpc>
                <a:spcPct val="100000"/>
              </a:lnSpc>
              <a:spcBef>
                <a:spcPct val="0"/>
              </a:spcBef>
              <a:buFontTx/>
              <a:buNone/>
            </a:pPr>
            <a:fld id="{1E68D567-562E-4BD5-BD0C-F48F2ECD24FA}" type="slidenum">
              <a:rPr lang="zh-CN" altLang="en-US" sz="900">
                <a:solidFill>
                  <a:schemeClr val="bg1"/>
                </a:solidFill>
                <a:latin typeface="Century Gothic" pitchFamily="34" charset="0"/>
                <a:ea typeface="微软雅黑" pitchFamily="34" charset="-122"/>
              </a:rPr>
              <a:pPr>
                <a:lnSpc>
                  <a:spcPct val="100000"/>
                </a:lnSpc>
                <a:spcBef>
                  <a:spcPct val="0"/>
                </a:spcBef>
                <a:buFontTx/>
                <a:buNone/>
              </a:pPr>
              <a:t>17</a:t>
            </a:fld>
            <a:endParaRPr lang="zh-CN" altLang="en-US" sz="900" dirty="0">
              <a:solidFill>
                <a:schemeClr val="bg1"/>
              </a:solidFill>
              <a:latin typeface="Century Gothic" pitchFamily="34" charset="0"/>
              <a:ea typeface="微软雅黑" pitchFamily="34" charset="-122"/>
            </a:endParaRPr>
          </a:p>
        </p:txBody>
      </p:sp>
      <p:graphicFrame>
        <p:nvGraphicFramePr>
          <p:cNvPr id="6" name="图表 22"/>
          <p:cNvGraphicFramePr>
            <a:graphicFrameLocks/>
          </p:cNvGraphicFramePr>
          <p:nvPr/>
        </p:nvGraphicFramePr>
        <p:xfrm>
          <a:off x="233363" y="867043"/>
          <a:ext cx="4266010" cy="3191860"/>
        </p:xfrm>
        <a:graphic>
          <a:graphicData uri="http://schemas.openxmlformats.org/drawingml/2006/chart">
            <c:chart xmlns:c="http://schemas.openxmlformats.org/drawingml/2006/chart" xmlns:r="http://schemas.openxmlformats.org/officeDocument/2006/relationships" r:id="rId2"/>
          </a:graphicData>
        </a:graphic>
      </p:graphicFrame>
      <p:sp>
        <p:nvSpPr>
          <p:cNvPr id="10" name="矩形 9"/>
          <p:cNvSpPr/>
          <p:nvPr/>
        </p:nvSpPr>
        <p:spPr>
          <a:xfrm>
            <a:off x="5886450" y="1089759"/>
            <a:ext cx="2543175" cy="484748"/>
          </a:xfrm>
          <a:prstGeom prst="rect">
            <a:avLst/>
          </a:prstGeom>
        </p:spPr>
        <p:txBody>
          <a:bodyPr lIns="68580" tIns="34290" rIns="68580" bIns="34290">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12" name="矩形 11"/>
          <p:cNvSpPr/>
          <p:nvPr/>
        </p:nvSpPr>
        <p:spPr>
          <a:xfrm>
            <a:off x="5886450" y="2252168"/>
            <a:ext cx="2543175" cy="484748"/>
          </a:xfrm>
          <a:prstGeom prst="rect">
            <a:avLst/>
          </a:prstGeom>
        </p:spPr>
        <p:txBody>
          <a:bodyPr lIns="68580" tIns="34290" rIns="68580" bIns="34290">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15" name="矩形 14"/>
          <p:cNvSpPr/>
          <p:nvPr/>
        </p:nvSpPr>
        <p:spPr>
          <a:xfrm>
            <a:off x="5886450" y="3449115"/>
            <a:ext cx="2543175" cy="484748"/>
          </a:xfrm>
          <a:prstGeom prst="rect">
            <a:avLst/>
          </a:prstGeom>
        </p:spPr>
        <p:txBody>
          <a:bodyPr lIns="68580" tIns="34290" rIns="68580" bIns="34290">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9" name="文本框 8"/>
          <p:cNvSpPr txBox="1">
            <a:spLocks noChangeArrowheads="1"/>
          </p:cNvSpPr>
          <p:nvPr/>
        </p:nvSpPr>
        <p:spPr bwMode="auto">
          <a:xfrm>
            <a:off x="5091571" y="1816460"/>
            <a:ext cx="740569" cy="253916"/>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lIns="68580" tIns="34290" rIns="68580" bIns="34290">
            <a:spAutoFit/>
          </a:bodyPr>
          <a:lstStyle>
            <a:lvl1pPr>
              <a:lnSpc>
                <a:spcPct val="90000"/>
              </a:lnSpc>
              <a:spcBef>
                <a:spcPts val="1000"/>
              </a:spcBef>
              <a:buFont typeface="Arial" charset="0"/>
              <a:buChar char="•"/>
              <a:defRPr sz="2800">
                <a:solidFill>
                  <a:schemeClr val="tx1"/>
                </a:solidFill>
                <a:latin typeface="微软雅黑 Light" pitchFamily="34" charset="-122"/>
                <a:ea typeface="微软雅黑 Light" pitchFamily="34" charset="-122"/>
              </a:defRPr>
            </a:lvl1pPr>
            <a:lvl2pPr marL="742950" indent="-285750">
              <a:lnSpc>
                <a:spcPct val="90000"/>
              </a:lnSpc>
              <a:spcBef>
                <a:spcPts val="500"/>
              </a:spcBef>
              <a:buFont typeface="Arial" charset="0"/>
              <a:buChar char="•"/>
              <a:defRPr sz="2400">
                <a:solidFill>
                  <a:schemeClr val="tx1"/>
                </a:solidFill>
                <a:latin typeface="微软雅黑 Light" pitchFamily="34" charset="-122"/>
                <a:ea typeface="微软雅黑 Light" pitchFamily="34" charset="-122"/>
              </a:defRPr>
            </a:lvl2pPr>
            <a:lvl3pPr marL="1143000" indent="-228600">
              <a:lnSpc>
                <a:spcPct val="90000"/>
              </a:lnSpc>
              <a:spcBef>
                <a:spcPts val="500"/>
              </a:spcBef>
              <a:buFont typeface="Arial" charset="0"/>
              <a:buChar char="•"/>
              <a:defRPr sz="2000">
                <a:solidFill>
                  <a:schemeClr val="tx1"/>
                </a:solidFill>
                <a:latin typeface="微软雅黑 Light" pitchFamily="34" charset="-122"/>
                <a:ea typeface="微软雅黑 Light" pitchFamily="34" charset="-122"/>
              </a:defRPr>
            </a:lvl3pPr>
            <a:lvl4pPr marL="16002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4pPr>
            <a:lvl5pPr marL="20574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5pPr>
            <a:lvl6pPr marL="25146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6pPr>
            <a:lvl7pPr marL="29718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7pPr>
            <a:lvl8pPr marL="34290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8pPr>
            <a:lvl9pPr marL="38862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9pPr>
          </a:lstStyle>
          <a:p>
            <a:pPr algn="ctr" eaLnBrk="1" hangingPunct="1">
              <a:lnSpc>
                <a:spcPct val="100000"/>
              </a:lnSpc>
              <a:spcBef>
                <a:spcPct val="0"/>
              </a:spcBef>
              <a:buFontTx/>
              <a:buNone/>
            </a:pPr>
            <a:r>
              <a:rPr lang="zh-CN" altLang="en-US" sz="1200" dirty="0">
                <a:solidFill>
                  <a:schemeClr val="tx1">
                    <a:lumMod val="75000"/>
                    <a:lumOff val="25000"/>
                  </a:schemeClr>
                </a:solidFill>
              </a:rPr>
              <a:t>系列</a:t>
            </a:r>
            <a:r>
              <a:rPr lang="en-US" altLang="zh-CN" sz="1200" dirty="0">
                <a:solidFill>
                  <a:schemeClr val="tx1">
                    <a:lumMod val="75000"/>
                    <a:lumOff val="25000"/>
                  </a:schemeClr>
                </a:solidFill>
              </a:rPr>
              <a:t>1</a:t>
            </a:r>
            <a:endParaRPr lang="zh-CN" altLang="en-US" sz="1200" dirty="0">
              <a:solidFill>
                <a:schemeClr val="tx1">
                  <a:lumMod val="75000"/>
                  <a:lumOff val="25000"/>
                </a:schemeClr>
              </a:solidFill>
            </a:endParaRPr>
          </a:p>
        </p:txBody>
      </p:sp>
      <p:sp>
        <p:nvSpPr>
          <p:cNvPr id="7" name="椭圆 6"/>
          <p:cNvSpPr/>
          <p:nvPr/>
        </p:nvSpPr>
        <p:spPr>
          <a:xfrm>
            <a:off x="5080398" y="1014726"/>
            <a:ext cx="740569" cy="740797"/>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12298" name="Freeform 71"/>
          <p:cNvSpPr>
            <a:spLocks noEditPoints="1"/>
          </p:cNvSpPr>
          <p:nvPr/>
        </p:nvSpPr>
        <p:spPr bwMode="auto">
          <a:xfrm>
            <a:off x="5278042" y="1194566"/>
            <a:ext cx="345281" cy="381118"/>
          </a:xfrm>
          <a:custGeom>
            <a:avLst/>
            <a:gdLst>
              <a:gd name="T0" fmla="*/ 1768584970 w 110"/>
              <a:gd name="T1" fmla="*/ 329325574 h 122"/>
              <a:gd name="T2" fmla="*/ 752964239 w 110"/>
              <a:gd name="T3" fmla="*/ 329325574 h 122"/>
              <a:gd name="T4" fmla="*/ 1155708659 w 110"/>
              <a:gd name="T5" fmla="*/ 34664754 h 122"/>
              <a:gd name="T6" fmla="*/ 1348329559 w 110"/>
              <a:gd name="T7" fmla="*/ 34664754 h 122"/>
              <a:gd name="T8" fmla="*/ 1768584970 w 110"/>
              <a:gd name="T9" fmla="*/ 329325574 h 122"/>
              <a:gd name="T10" fmla="*/ 1786095961 w 110"/>
              <a:gd name="T11" fmla="*/ 450654295 h 122"/>
              <a:gd name="T12" fmla="*/ 735453248 w 110"/>
              <a:gd name="T13" fmla="*/ 450654295 h 122"/>
              <a:gd name="T14" fmla="*/ 595365320 w 110"/>
              <a:gd name="T15" fmla="*/ 1109305443 h 122"/>
              <a:gd name="T16" fmla="*/ 1190730641 w 110"/>
              <a:gd name="T17" fmla="*/ 2114612459 h 122"/>
              <a:gd name="T18" fmla="*/ 1208241632 w 110"/>
              <a:gd name="T19" fmla="*/ 2114612459 h 122"/>
              <a:gd name="T20" fmla="*/ 1208241632 w 110"/>
              <a:gd name="T21" fmla="*/ 1369297344 h 122"/>
              <a:gd name="T22" fmla="*/ 1085668881 w 110"/>
              <a:gd name="T23" fmla="*/ 1213303869 h 122"/>
              <a:gd name="T24" fmla="*/ 1260774605 w 110"/>
              <a:gd name="T25" fmla="*/ 1039971770 h 122"/>
              <a:gd name="T26" fmla="*/ 1435884514 w 110"/>
              <a:gd name="T27" fmla="*/ 1213303869 h 122"/>
              <a:gd name="T28" fmla="*/ 1313307577 w 110"/>
              <a:gd name="T29" fmla="*/ 1369297344 h 122"/>
              <a:gd name="T30" fmla="*/ 1313307577 w 110"/>
              <a:gd name="T31" fmla="*/ 2114612459 h 122"/>
              <a:gd name="T32" fmla="*/ 1330818568 w 110"/>
              <a:gd name="T33" fmla="*/ 2114612459 h 122"/>
              <a:gd name="T34" fmla="*/ 1926183889 w 110"/>
              <a:gd name="T35" fmla="*/ 1109305443 h 122"/>
              <a:gd name="T36" fmla="*/ 1786095961 w 110"/>
              <a:gd name="T37" fmla="*/ 450654295 h 122"/>
              <a:gd name="T38" fmla="*/ 998113926 w 110"/>
              <a:gd name="T39" fmla="*/ 2010614033 h 122"/>
              <a:gd name="T40" fmla="*/ 17510991 w 110"/>
              <a:gd name="T41" fmla="*/ 2010614033 h 122"/>
              <a:gd name="T42" fmla="*/ 0 w 110"/>
              <a:gd name="T43" fmla="*/ 2062613246 h 122"/>
              <a:gd name="T44" fmla="*/ 17510991 w 110"/>
              <a:gd name="T45" fmla="*/ 2114612459 h 122"/>
              <a:gd name="T46" fmla="*/ 998113926 w 110"/>
              <a:gd name="T47" fmla="*/ 2114612459 h 122"/>
              <a:gd name="T48" fmla="*/ 1033135908 w 110"/>
              <a:gd name="T49" fmla="*/ 2062613246 h 122"/>
              <a:gd name="T50" fmla="*/ 998113926 w 110"/>
              <a:gd name="T51" fmla="*/ 2010614033 h 122"/>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Lst>
            <a:ahLst/>
            <a:cxnLst>
              <a:cxn ang="T52">
                <a:pos x="T0" y="T1"/>
              </a:cxn>
              <a:cxn ang="T53">
                <a:pos x="T2" y="T3"/>
              </a:cxn>
              <a:cxn ang="T54">
                <a:pos x="T4" y="T5"/>
              </a:cxn>
              <a:cxn ang="T55">
                <a:pos x="T6" y="T7"/>
              </a:cxn>
              <a:cxn ang="T56">
                <a:pos x="T8" y="T9"/>
              </a:cxn>
              <a:cxn ang="T57">
                <a:pos x="T10" y="T11"/>
              </a:cxn>
              <a:cxn ang="T58">
                <a:pos x="T12" y="T13"/>
              </a:cxn>
              <a:cxn ang="T59">
                <a:pos x="T14" y="T15"/>
              </a:cxn>
              <a:cxn ang="T60">
                <a:pos x="T16" y="T17"/>
              </a:cxn>
              <a:cxn ang="T61">
                <a:pos x="T18" y="T19"/>
              </a:cxn>
              <a:cxn ang="T62">
                <a:pos x="T20" y="T21"/>
              </a:cxn>
              <a:cxn ang="T63">
                <a:pos x="T22" y="T23"/>
              </a:cxn>
              <a:cxn ang="T64">
                <a:pos x="T24" y="T25"/>
              </a:cxn>
              <a:cxn ang="T65">
                <a:pos x="T26" y="T27"/>
              </a:cxn>
              <a:cxn ang="T66">
                <a:pos x="T28" y="T29"/>
              </a:cxn>
              <a:cxn ang="T67">
                <a:pos x="T30" y="T31"/>
              </a:cxn>
              <a:cxn ang="T68">
                <a:pos x="T32" y="T33"/>
              </a:cxn>
              <a:cxn ang="T69">
                <a:pos x="T34" y="T35"/>
              </a:cxn>
              <a:cxn ang="T70">
                <a:pos x="T36" y="T37"/>
              </a:cxn>
              <a:cxn ang="T71">
                <a:pos x="T38" y="T39"/>
              </a:cxn>
              <a:cxn ang="T72">
                <a:pos x="T40" y="T41"/>
              </a:cxn>
              <a:cxn ang="T73">
                <a:pos x="T42" y="T43"/>
              </a:cxn>
              <a:cxn ang="T74">
                <a:pos x="T44" y="T45"/>
              </a:cxn>
              <a:cxn ang="T75">
                <a:pos x="T46" y="T47"/>
              </a:cxn>
              <a:cxn ang="T76">
                <a:pos x="T48" y="T49"/>
              </a:cxn>
              <a:cxn ang="T77">
                <a:pos x="T50" y="T51"/>
              </a:cxn>
            </a:cxnLst>
            <a:rect l="0" t="0" r="r" b="b"/>
            <a:pathLst>
              <a:path w="110" h="122">
                <a:moveTo>
                  <a:pt x="101" y="19"/>
                </a:moveTo>
                <a:cubicBezTo>
                  <a:pt x="43" y="19"/>
                  <a:pt x="43" y="19"/>
                  <a:pt x="43" y="19"/>
                </a:cubicBezTo>
                <a:cubicBezTo>
                  <a:pt x="43" y="0"/>
                  <a:pt x="44" y="2"/>
                  <a:pt x="66" y="2"/>
                </a:cubicBezTo>
                <a:cubicBezTo>
                  <a:pt x="77" y="2"/>
                  <a:pt x="77" y="2"/>
                  <a:pt x="77" y="2"/>
                </a:cubicBezTo>
                <a:cubicBezTo>
                  <a:pt x="100" y="2"/>
                  <a:pt x="101" y="0"/>
                  <a:pt x="101" y="19"/>
                </a:cubicBezTo>
                <a:close/>
                <a:moveTo>
                  <a:pt x="102" y="26"/>
                </a:moveTo>
                <a:cubicBezTo>
                  <a:pt x="42" y="26"/>
                  <a:pt x="42" y="26"/>
                  <a:pt x="42" y="26"/>
                </a:cubicBezTo>
                <a:cubicBezTo>
                  <a:pt x="34" y="64"/>
                  <a:pt x="34" y="64"/>
                  <a:pt x="34" y="64"/>
                </a:cubicBezTo>
                <a:cubicBezTo>
                  <a:pt x="64" y="64"/>
                  <a:pt x="58" y="122"/>
                  <a:pt x="68" y="122"/>
                </a:cubicBezTo>
                <a:cubicBezTo>
                  <a:pt x="68" y="122"/>
                  <a:pt x="69" y="122"/>
                  <a:pt x="69" y="122"/>
                </a:cubicBezTo>
                <a:cubicBezTo>
                  <a:pt x="69" y="79"/>
                  <a:pt x="69" y="79"/>
                  <a:pt x="69" y="79"/>
                </a:cubicBezTo>
                <a:cubicBezTo>
                  <a:pt x="65" y="78"/>
                  <a:pt x="62" y="74"/>
                  <a:pt x="62" y="70"/>
                </a:cubicBezTo>
                <a:cubicBezTo>
                  <a:pt x="62" y="65"/>
                  <a:pt x="67" y="60"/>
                  <a:pt x="72" y="60"/>
                </a:cubicBezTo>
                <a:cubicBezTo>
                  <a:pt x="77" y="60"/>
                  <a:pt x="82" y="65"/>
                  <a:pt x="82" y="70"/>
                </a:cubicBezTo>
                <a:cubicBezTo>
                  <a:pt x="82" y="74"/>
                  <a:pt x="79" y="78"/>
                  <a:pt x="75" y="79"/>
                </a:cubicBezTo>
                <a:cubicBezTo>
                  <a:pt x="75" y="122"/>
                  <a:pt x="75" y="122"/>
                  <a:pt x="75" y="122"/>
                </a:cubicBezTo>
                <a:cubicBezTo>
                  <a:pt x="75" y="122"/>
                  <a:pt x="76" y="122"/>
                  <a:pt x="76" y="122"/>
                </a:cubicBezTo>
                <a:cubicBezTo>
                  <a:pt x="85" y="122"/>
                  <a:pt x="79" y="64"/>
                  <a:pt x="110" y="64"/>
                </a:cubicBezTo>
                <a:lnTo>
                  <a:pt x="102" y="26"/>
                </a:lnTo>
                <a:close/>
                <a:moveTo>
                  <a:pt x="57" y="116"/>
                </a:moveTo>
                <a:cubicBezTo>
                  <a:pt x="1" y="116"/>
                  <a:pt x="1" y="116"/>
                  <a:pt x="1" y="116"/>
                </a:cubicBezTo>
                <a:cubicBezTo>
                  <a:pt x="0" y="116"/>
                  <a:pt x="0" y="117"/>
                  <a:pt x="0" y="119"/>
                </a:cubicBezTo>
                <a:cubicBezTo>
                  <a:pt x="0" y="121"/>
                  <a:pt x="0" y="122"/>
                  <a:pt x="1" y="122"/>
                </a:cubicBezTo>
                <a:cubicBezTo>
                  <a:pt x="57" y="122"/>
                  <a:pt x="57" y="122"/>
                  <a:pt x="57" y="122"/>
                </a:cubicBezTo>
                <a:cubicBezTo>
                  <a:pt x="58" y="122"/>
                  <a:pt x="59" y="121"/>
                  <a:pt x="59" y="119"/>
                </a:cubicBezTo>
                <a:cubicBezTo>
                  <a:pt x="59" y="117"/>
                  <a:pt x="58" y="116"/>
                  <a:pt x="57" y="116"/>
                </a:cubicBezTo>
                <a:close/>
              </a:path>
            </a:pathLst>
          </a:custGeom>
          <a:solidFill>
            <a:schemeClr val="bg1"/>
          </a:solidFill>
          <a:ln>
            <a:noFill/>
          </a:ln>
          <a:extLst>
            <a:ext uri="{91240B29-F687-4F45-9708-019B960494DF}">
              <a14:hiddenLine xmlns="" xmlns:a14="http://schemas.microsoft.com/office/drawing/2010/main" w="9525">
                <a:solidFill>
                  <a:srgbClr val="000000"/>
                </a:solidFill>
                <a:round/>
                <a:headEnd/>
                <a:tailEnd/>
              </a14:hiddenLine>
            </a:ext>
          </a:extLst>
        </p:spPr>
        <p:txBody>
          <a:bodyPr lIns="68580" tIns="34290" rIns="68580" bIns="34290"/>
          <a:lstStyle/>
          <a:p>
            <a:endParaRPr lang="zh-CN" altLang="en-US"/>
          </a:p>
        </p:txBody>
      </p:sp>
      <p:sp>
        <p:nvSpPr>
          <p:cNvPr id="26" name="文本框 25"/>
          <p:cNvSpPr txBox="1"/>
          <p:nvPr/>
        </p:nvSpPr>
        <p:spPr>
          <a:xfrm>
            <a:off x="5080398" y="3011754"/>
            <a:ext cx="740569" cy="253916"/>
          </a:xfrm>
          <a:prstGeom prst="rect">
            <a:avLst/>
          </a:prstGeom>
          <a:noFill/>
        </p:spPr>
        <p:txBody>
          <a:bodyPr lIns="68580" tIns="34290" rIns="68580" bIns="34290">
            <a:spAutoFit/>
          </a:bodyPr>
          <a:lstStyle/>
          <a:p>
            <a:pPr algn="ctr">
              <a:defRPr/>
            </a:pPr>
            <a:r>
              <a:rPr lang="zh-CN" altLang="en-US" sz="1200" dirty="0">
                <a:solidFill>
                  <a:schemeClr val="tx1">
                    <a:lumMod val="75000"/>
                    <a:lumOff val="25000"/>
                  </a:schemeClr>
                </a:solidFill>
                <a:latin typeface="微软雅黑 Light" panose="020B0502040204020203" pitchFamily="34" charset="-122"/>
                <a:ea typeface="微软雅黑 Light" panose="020B0502040204020203" pitchFamily="34" charset="-122"/>
              </a:rPr>
              <a:t>系列</a:t>
            </a:r>
            <a:r>
              <a:rPr lang="en-US" altLang="zh-CN" sz="1200" dirty="0">
                <a:solidFill>
                  <a:schemeClr val="tx1">
                    <a:lumMod val="75000"/>
                    <a:lumOff val="25000"/>
                  </a:schemeClr>
                </a:solidFill>
                <a:latin typeface="微软雅黑 Light" panose="020B0502040204020203" pitchFamily="34" charset="-122"/>
                <a:ea typeface="微软雅黑 Light" panose="020B0502040204020203" pitchFamily="34" charset="-122"/>
              </a:rPr>
              <a:t>2</a:t>
            </a:r>
            <a:endParaRPr lang="zh-CN" altLang="en-US" sz="1200" dirty="0">
              <a:solidFill>
                <a:schemeClr val="tx1">
                  <a:lumMod val="75000"/>
                  <a:lumOff val="25000"/>
                </a:schemeClr>
              </a:solidFill>
              <a:latin typeface="微软雅黑 Light" panose="020B0502040204020203" pitchFamily="34" charset="-122"/>
              <a:ea typeface="微软雅黑 Light" panose="020B0502040204020203" pitchFamily="34" charset="-122"/>
            </a:endParaRPr>
          </a:p>
        </p:txBody>
      </p:sp>
      <p:grpSp>
        <p:nvGrpSpPr>
          <p:cNvPr id="2" name="组合 28"/>
          <p:cNvGrpSpPr>
            <a:grpSpLocks/>
          </p:cNvGrpSpPr>
          <p:nvPr/>
        </p:nvGrpSpPr>
        <p:grpSpPr bwMode="auto">
          <a:xfrm>
            <a:off x="5093494" y="2202146"/>
            <a:ext cx="739379" cy="740797"/>
            <a:chOff x="6790926" y="2936017"/>
            <a:chExt cx="986614" cy="986614"/>
          </a:xfrm>
        </p:grpSpPr>
        <p:sp>
          <p:nvSpPr>
            <p:cNvPr id="24" name="椭圆 23"/>
            <p:cNvSpPr/>
            <p:nvPr/>
          </p:nvSpPr>
          <p:spPr>
            <a:xfrm>
              <a:off x="6790926" y="2936017"/>
              <a:ext cx="986614" cy="98661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sp>
          <p:nvSpPr>
            <p:cNvPr id="12316" name="Freeform 67"/>
            <p:cNvSpPr>
              <a:spLocks noEditPoints="1"/>
            </p:cNvSpPr>
            <p:nvPr/>
          </p:nvSpPr>
          <p:spPr bwMode="auto">
            <a:xfrm>
              <a:off x="7029428" y="3174520"/>
              <a:ext cx="509610" cy="509608"/>
            </a:xfrm>
            <a:custGeom>
              <a:avLst/>
              <a:gdLst>
                <a:gd name="T0" fmla="*/ 2111259927 w 122"/>
                <a:gd name="T1" fmla="*/ 1919313219 h 122"/>
                <a:gd name="T2" fmla="*/ 1587806915 w 122"/>
                <a:gd name="T3" fmla="*/ 1378414452 h 122"/>
                <a:gd name="T4" fmla="*/ 1535463284 w 122"/>
                <a:gd name="T5" fmla="*/ 1378414452 h 122"/>
                <a:gd name="T6" fmla="*/ 1360976162 w 122"/>
                <a:gd name="T7" fmla="*/ 1203932192 h 122"/>
                <a:gd name="T8" fmla="*/ 1186493217 w 122"/>
                <a:gd name="T9" fmla="*/ 1029449931 h 122"/>
                <a:gd name="T10" fmla="*/ 1186493217 w 122"/>
                <a:gd name="T11" fmla="*/ 1029449931 h 122"/>
                <a:gd name="T12" fmla="*/ 1308632532 w 122"/>
                <a:gd name="T13" fmla="*/ 645585617 h 122"/>
                <a:gd name="T14" fmla="*/ 663040204 w 122"/>
                <a:gd name="T15" fmla="*/ 0 h 122"/>
                <a:gd name="T16" fmla="*/ 0 w 122"/>
                <a:gd name="T17" fmla="*/ 645585617 h 122"/>
                <a:gd name="T18" fmla="*/ 663040204 w 122"/>
                <a:gd name="T19" fmla="*/ 1291171233 h 122"/>
                <a:gd name="T20" fmla="*/ 1029458148 w 122"/>
                <a:gd name="T21" fmla="*/ 1169036575 h 122"/>
                <a:gd name="T22" fmla="*/ 1029458148 w 122"/>
                <a:gd name="T23" fmla="*/ 1169036575 h 122"/>
                <a:gd name="T24" fmla="*/ 1203941094 w 122"/>
                <a:gd name="T25" fmla="*/ 1343518835 h 122"/>
                <a:gd name="T26" fmla="*/ 1395871916 w 122"/>
                <a:gd name="T27" fmla="*/ 1535448904 h 122"/>
                <a:gd name="T28" fmla="*/ 1395871916 w 122"/>
                <a:gd name="T29" fmla="*/ 1570344521 h 122"/>
                <a:gd name="T30" fmla="*/ 1919324928 w 122"/>
                <a:gd name="T31" fmla="*/ 2093795479 h 122"/>
                <a:gd name="T32" fmla="*/ 2041464243 w 122"/>
                <a:gd name="T33" fmla="*/ 2041447877 h 122"/>
                <a:gd name="T34" fmla="*/ 2058912120 w 122"/>
                <a:gd name="T35" fmla="*/ 2041447877 h 122"/>
                <a:gd name="T36" fmla="*/ 2111259927 w 122"/>
                <a:gd name="T37" fmla="*/ 1919313219 h 122"/>
                <a:gd name="T38" fmla="*/ 663040204 w 122"/>
                <a:gd name="T39" fmla="*/ 1151588767 h 122"/>
                <a:gd name="T40" fmla="*/ 157035068 w 122"/>
                <a:gd name="T41" fmla="*/ 645585617 h 122"/>
                <a:gd name="T42" fmla="*/ 663040204 w 122"/>
                <a:gd name="T43" fmla="*/ 139586644 h 122"/>
                <a:gd name="T44" fmla="*/ 1169045340 w 122"/>
                <a:gd name="T45" fmla="*/ 645585617 h 122"/>
                <a:gd name="T46" fmla="*/ 663040204 w 122"/>
                <a:gd name="T47" fmla="*/ 1151588767 h 122"/>
                <a:gd name="T48" fmla="*/ 0 60000 65536"/>
                <a:gd name="T49" fmla="*/ 0 60000 65536"/>
                <a:gd name="T50" fmla="*/ 0 60000 65536"/>
                <a:gd name="T51" fmla="*/ 0 60000 65536"/>
                <a:gd name="T52" fmla="*/ 0 60000 65536"/>
                <a:gd name="T53" fmla="*/ 0 60000 65536"/>
                <a:gd name="T54" fmla="*/ 0 60000 65536"/>
                <a:gd name="T55" fmla="*/ 0 60000 65536"/>
                <a:gd name="T56" fmla="*/ 0 60000 65536"/>
                <a:gd name="T57" fmla="*/ 0 60000 65536"/>
                <a:gd name="T58" fmla="*/ 0 60000 65536"/>
                <a:gd name="T59" fmla="*/ 0 60000 65536"/>
                <a:gd name="T60" fmla="*/ 0 60000 65536"/>
                <a:gd name="T61" fmla="*/ 0 60000 65536"/>
                <a:gd name="T62" fmla="*/ 0 60000 65536"/>
                <a:gd name="T63" fmla="*/ 0 60000 65536"/>
                <a:gd name="T64" fmla="*/ 0 60000 65536"/>
                <a:gd name="T65" fmla="*/ 0 60000 65536"/>
                <a:gd name="T66" fmla="*/ 0 60000 65536"/>
                <a:gd name="T67" fmla="*/ 0 60000 65536"/>
                <a:gd name="T68" fmla="*/ 0 60000 65536"/>
                <a:gd name="T69" fmla="*/ 0 60000 65536"/>
                <a:gd name="T70" fmla="*/ 0 60000 65536"/>
                <a:gd name="T71" fmla="*/ 0 60000 65536"/>
              </a:gdLst>
              <a:ahLst/>
              <a:cxnLst>
                <a:cxn ang="T48">
                  <a:pos x="T0" y="T1"/>
                </a:cxn>
                <a:cxn ang="T49">
                  <a:pos x="T2" y="T3"/>
                </a:cxn>
                <a:cxn ang="T50">
                  <a:pos x="T4" y="T5"/>
                </a:cxn>
                <a:cxn ang="T51">
                  <a:pos x="T6" y="T7"/>
                </a:cxn>
                <a:cxn ang="T52">
                  <a:pos x="T8" y="T9"/>
                </a:cxn>
                <a:cxn ang="T53">
                  <a:pos x="T10" y="T11"/>
                </a:cxn>
                <a:cxn ang="T54">
                  <a:pos x="T12" y="T13"/>
                </a:cxn>
                <a:cxn ang="T55">
                  <a:pos x="T14" y="T15"/>
                </a:cxn>
                <a:cxn ang="T56">
                  <a:pos x="T16" y="T17"/>
                </a:cxn>
                <a:cxn ang="T57">
                  <a:pos x="T18" y="T19"/>
                </a:cxn>
                <a:cxn ang="T58">
                  <a:pos x="T20" y="T21"/>
                </a:cxn>
                <a:cxn ang="T59">
                  <a:pos x="T22" y="T23"/>
                </a:cxn>
                <a:cxn ang="T60">
                  <a:pos x="T24" y="T25"/>
                </a:cxn>
                <a:cxn ang="T61">
                  <a:pos x="T26" y="T27"/>
                </a:cxn>
                <a:cxn ang="T62">
                  <a:pos x="T28" y="T29"/>
                </a:cxn>
                <a:cxn ang="T63">
                  <a:pos x="T30" y="T31"/>
                </a:cxn>
                <a:cxn ang="T64">
                  <a:pos x="T32" y="T33"/>
                </a:cxn>
                <a:cxn ang="T65">
                  <a:pos x="T34" y="T35"/>
                </a:cxn>
                <a:cxn ang="T66">
                  <a:pos x="T36" y="T37"/>
                </a:cxn>
                <a:cxn ang="T67">
                  <a:pos x="T38" y="T39"/>
                </a:cxn>
                <a:cxn ang="T68">
                  <a:pos x="T40" y="T41"/>
                </a:cxn>
                <a:cxn ang="T69">
                  <a:pos x="T42" y="T43"/>
                </a:cxn>
                <a:cxn ang="T70">
                  <a:pos x="T44" y="T45"/>
                </a:cxn>
                <a:cxn ang="T71">
                  <a:pos x="T46" y="T47"/>
                </a:cxn>
              </a:cxnLst>
              <a:rect l="0" t="0" r="r" b="b"/>
              <a:pathLst>
                <a:path w="122" h="122">
                  <a:moveTo>
                    <a:pt x="121" y="110"/>
                  </a:moveTo>
                  <a:cubicBezTo>
                    <a:pt x="91" y="79"/>
                    <a:pt x="91" y="79"/>
                    <a:pt x="91" y="79"/>
                  </a:cubicBezTo>
                  <a:cubicBezTo>
                    <a:pt x="90" y="79"/>
                    <a:pt x="89" y="79"/>
                    <a:pt x="88" y="79"/>
                  </a:cubicBezTo>
                  <a:cubicBezTo>
                    <a:pt x="78" y="69"/>
                    <a:pt x="78" y="69"/>
                    <a:pt x="78" y="69"/>
                  </a:cubicBezTo>
                  <a:cubicBezTo>
                    <a:pt x="68" y="59"/>
                    <a:pt x="68" y="59"/>
                    <a:pt x="68" y="59"/>
                  </a:cubicBezTo>
                  <a:cubicBezTo>
                    <a:pt x="68" y="59"/>
                    <a:pt x="68" y="59"/>
                    <a:pt x="68" y="59"/>
                  </a:cubicBezTo>
                  <a:cubicBezTo>
                    <a:pt x="72" y="53"/>
                    <a:pt x="75" y="45"/>
                    <a:pt x="75" y="37"/>
                  </a:cubicBezTo>
                  <a:cubicBezTo>
                    <a:pt x="75" y="17"/>
                    <a:pt x="58" y="0"/>
                    <a:pt x="38" y="0"/>
                  </a:cubicBezTo>
                  <a:cubicBezTo>
                    <a:pt x="17" y="0"/>
                    <a:pt x="0" y="17"/>
                    <a:pt x="0" y="37"/>
                  </a:cubicBezTo>
                  <a:cubicBezTo>
                    <a:pt x="0" y="58"/>
                    <a:pt x="17" y="74"/>
                    <a:pt x="38" y="74"/>
                  </a:cubicBezTo>
                  <a:cubicBezTo>
                    <a:pt x="46" y="74"/>
                    <a:pt x="53" y="72"/>
                    <a:pt x="59" y="67"/>
                  </a:cubicBezTo>
                  <a:cubicBezTo>
                    <a:pt x="59" y="67"/>
                    <a:pt x="59" y="67"/>
                    <a:pt x="59" y="67"/>
                  </a:cubicBezTo>
                  <a:cubicBezTo>
                    <a:pt x="69" y="77"/>
                    <a:pt x="69" y="77"/>
                    <a:pt x="69" y="77"/>
                  </a:cubicBezTo>
                  <a:cubicBezTo>
                    <a:pt x="80" y="88"/>
                    <a:pt x="80" y="88"/>
                    <a:pt x="80" y="88"/>
                  </a:cubicBezTo>
                  <a:cubicBezTo>
                    <a:pt x="79" y="89"/>
                    <a:pt x="79" y="90"/>
                    <a:pt x="80" y="90"/>
                  </a:cubicBezTo>
                  <a:cubicBezTo>
                    <a:pt x="110" y="120"/>
                    <a:pt x="110" y="120"/>
                    <a:pt x="110" y="120"/>
                  </a:cubicBezTo>
                  <a:cubicBezTo>
                    <a:pt x="111" y="122"/>
                    <a:pt x="115" y="120"/>
                    <a:pt x="117" y="117"/>
                  </a:cubicBezTo>
                  <a:cubicBezTo>
                    <a:pt x="118" y="117"/>
                    <a:pt x="118" y="117"/>
                    <a:pt x="118" y="117"/>
                  </a:cubicBezTo>
                  <a:cubicBezTo>
                    <a:pt x="121" y="114"/>
                    <a:pt x="122" y="111"/>
                    <a:pt x="121" y="110"/>
                  </a:cubicBezTo>
                  <a:close/>
                  <a:moveTo>
                    <a:pt x="38" y="66"/>
                  </a:moveTo>
                  <a:cubicBezTo>
                    <a:pt x="22" y="66"/>
                    <a:pt x="9" y="53"/>
                    <a:pt x="9" y="37"/>
                  </a:cubicBezTo>
                  <a:cubicBezTo>
                    <a:pt x="9" y="21"/>
                    <a:pt x="22" y="8"/>
                    <a:pt x="38" y="8"/>
                  </a:cubicBezTo>
                  <a:cubicBezTo>
                    <a:pt x="54" y="8"/>
                    <a:pt x="67" y="21"/>
                    <a:pt x="67" y="37"/>
                  </a:cubicBezTo>
                  <a:cubicBezTo>
                    <a:pt x="67" y="53"/>
                    <a:pt x="54" y="66"/>
                    <a:pt x="38" y="66"/>
                  </a:cubicBezTo>
                  <a:close/>
                </a:path>
              </a:pathLst>
            </a:custGeom>
            <a:solidFill>
              <a:schemeClr val="bg1"/>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endParaRPr lang="zh-CN" altLang="en-US"/>
            </a:p>
          </p:txBody>
        </p:sp>
      </p:grpSp>
      <p:grpSp>
        <p:nvGrpSpPr>
          <p:cNvPr id="3" name="组合 27"/>
          <p:cNvGrpSpPr>
            <a:grpSpLocks/>
          </p:cNvGrpSpPr>
          <p:nvPr/>
        </p:nvGrpSpPr>
        <p:grpSpPr bwMode="auto">
          <a:xfrm>
            <a:off x="5093494" y="3390757"/>
            <a:ext cx="739379" cy="739606"/>
            <a:chOff x="6790926" y="4519158"/>
            <a:chExt cx="986614" cy="986614"/>
          </a:xfrm>
        </p:grpSpPr>
        <p:sp>
          <p:nvSpPr>
            <p:cNvPr id="25" name="椭圆 24"/>
            <p:cNvSpPr/>
            <p:nvPr/>
          </p:nvSpPr>
          <p:spPr>
            <a:xfrm>
              <a:off x="6790926" y="4519158"/>
              <a:ext cx="986614" cy="986614"/>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p>
          </p:txBody>
        </p:sp>
        <p:grpSp>
          <p:nvGrpSpPr>
            <p:cNvPr id="4" name="组合 18"/>
            <p:cNvGrpSpPr/>
            <p:nvPr/>
          </p:nvGrpSpPr>
          <p:grpSpPr>
            <a:xfrm>
              <a:off x="7012401" y="4702906"/>
              <a:ext cx="543664" cy="619118"/>
              <a:chOff x="3516313" y="5559425"/>
              <a:chExt cx="446088" cy="508000"/>
            </a:xfrm>
            <a:solidFill>
              <a:schemeClr val="bg1"/>
            </a:solidFill>
          </p:grpSpPr>
          <p:sp>
            <p:nvSpPr>
              <p:cNvPr id="20" name="Freeform 25"/>
              <p:cNvSpPr>
                <a:spLocks noEditPoints="1"/>
              </p:cNvSpPr>
              <p:nvPr/>
            </p:nvSpPr>
            <p:spPr bwMode="auto">
              <a:xfrm>
                <a:off x="3516313" y="5559425"/>
                <a:ext cx="446088" cy="508000"/>
              </a:xfrm>
              <a:custGeom>
                <a:avLst/>
                <a:gdLst>
                  <a:gd name="T0" fmla="*/ 174 w 178"/>
                  <a:gd name="T1" fmla="*/ 77 h 203"/>
                  <a:gd name="T2" fmla="*/ 162 w 178"/>
                  <a:gd name="T3" fmla="*/ 34 h 203"/>
                  <a:gd name="T4" fmla="*/ 123 w 178"/>
                  <a:gd name="T5" fmla="*/ 31 h 203"/>
                  <a:gd name="T6" fmla="*/ 89 w 178"/>
                  <a:gd name="T7" fmla="*/ 0 h 203"/>
                  <a:gd name="T8" fmla="*/ 54 w 178"/>
                  <a:gd name="T9" fmla="*/ 34 h 203"/>
                  <a:gd name="T10" fmla="*/ 5 w 178"/>
                  <a:gd name="T11" fmla="*/ 42 h 203"/>
                  <a:gd name="T12" fmla="*/ 20 w 178"/>
                  <a:gd name="T13" fmla="*/ 101 h 203"/>
                  <a:gd name="T14" fmla="*/ 0 w 178"/>
                  <a:gd name="T15" fmla="*/ 145 h 203"/>
                  <a:gd name="T16" fmla="*/ 33 w 178"/>
                  <a:gd name="T17" fmla="*/ 171 h 203"/>
                  <a:gd name="T18" fmla="*/ 70 w 178"/>
                  <a:gd name="T19" fmla="*/ 194 h 203"/>
                  <a:gd name="T20" fmla="*/ 99 w 178"/>
                  <a:gd name="T21" fmla="*/ 201 h 203"/>
                  <a:gd name="T22" fmla="*/ 146 w 178"/>
                  <a:gd name="T23" fmla="*/ 172 h 203"/>
                  <a:gd name="T24" fmla="*/ 178 w 178"/>
                  <a:gd name="T25" fmla="*/ 146 h 203"/>
                  <a:gd name="T26" fmla="*/ 146 w 178"/>
                  <a:gd name="T27" fmla="*/ 39 h 203"/>
                  <a:gd name="T28" fmla="*/ 171 w 178"/>
                  <a:gd name="T29" fmla="*/ 58 h 203"/>
                  <a:gd name="T30" fmla="*/ 152 w 178"/>
                  <a:gd name="T31" fmla="*/ 95 h 203"/>
                  <a:gd name="T32" fmla="*/ 146 w 178"/>
                  <a:gd name="T33" fmla="*/ 39 h 203"/>
                  <a:gd name="T34" fmla="*/ 147 w 178"/>
                  <a:gd name="T35" fmla="*/ 103 h 203"/>
                  <a:gd name="T36" fmla="*/ 136 w 178"/>
                  <a:gd name="T37" fmla="*/ 89 h 203"/>
                  <a:gd name="T38" fmla="*/ 112 w 178"/>
                  <a:gd name="T39" fmla="*/ 133 h 203"/>
                  <a:gd name="T40" fmla="*/ 50 w 178"/>
                  <a:gd name="T41" fmla="*/ 121 h 203"/>
                  <a:gd name="T42" fmla="*/ 66 w 178"/>
                  <a:gd name="T43" fmla="*/ 70 h 203"/>
                  <a:gd name="T44" fmla="*/ 128 w 178"/>
                  <a:gd name="T45" fmla="*/ 82 h 203"/>
                  <a:gd name="T46" fmla="*/ 127 w 178"/>
                  <a:gd name="T47" fmla="*/ 72 h 203"/>
                  <a:gd name="T48" fmla="*/ 109 w 178"/>
                  <a:gd name="T49" fmla="*/ 47 h 203"/>
                  <a:gd name="T50" fmla="*/ 62 w 178"/>
                  <a:gd name="T51" fmla="*/ 34 h 203"/>
                  <a:gd name="T52" fmla="*/ 89 w 178"/>
                  <a:gd name="T53" fmla="*/ 7 h 203"/>
                  <a:gd name="T54" fmla="*/ 117 w 178"/>
                  <a:gd name="T55" fmla="*/ 36 h 203"/>
                  <a:gd name="T56" fmla="*/ 72 w 178"/>
                  <a:gd name="T57" fmla="*/ 40 h 203"/>
                  <a:gd name="T58" fmla="*/ 58 w 178"/>
                  <a:gd name="T59" fmla="*/ 43 h 203"/>
                  <a:gd name="T60" fmla="*/ 61 w 178"/>
                  <a:gd name="T61" fmla="*/ 64 h 203"/>
                  <a:gd name="T62" fmla="*/ 12 w 178"/>
                  <a:gd name="T63" fmla="*/ 73 h 203"/>
                  <a:gd name="T64" fmla="*/ 19 w 178"/>
                  <a:gd name="T65" fmla="*/ 40 h 203"/>
                  <a:gd name="T66" fmla="*/ 48 w 178"/>
                  <a:gd name="T67" fmla="*/ 52 h 203"/>
                  <a:gd name="T68" fmla="*/ 23 w 178"/>
                  <a:gd name="T69" fmla="*/ 93 h 203"/>
                  <a:gd name="T70" fmla="*/ 30 w 178"/>
                  <a:gd name="T71" fmla="*/ 101 h 203"/>
                  <a:gd name="T72" fmla="*/ 42 w 178"/>
                  <a:gd name="T73" fmla="*/ 101 h 203"/>
                  <a:gd name="T74" fmla="*/ 19 w 178"/>
                  <a:gd name="T75" fmla="*/ 162 h 203"/>
                  <a:gd name="T76" fmla="*/ 11 w 178"/>
                  <a:gd name="T77" fmla="*/ 129 h 203"/>
                  <a:gd name="T78" fmla="*/ 43 w 178"/>
                  <a:gd name="T79" fmla="*/ 125 h 203"/>
                  <a:gd name="T80" fmla="*/ 55 w 178"/>
                  <a:gd name="T81" fmla="*/ 149 h 203"/>
                  <a:gd name="T82" fmla="*/ 81 w 178"/>
                  <a:gd name="T83" fmla="*/ 151 h 203"/>
                  <a:gd name="T84" fmla="*/ 55 w 178"/>
                  <a:gd name="T85" fmla="*/ 149 h 203"/>
                  <a:gd name="T86" fmla="*/ 96 w 178"/>
                  <a:gd name="T87" fmla="*/ 194 h 203"/>
                  <a:gd name="T88" fmla="*/ 70 w 178"/>
                  <a:gd name="T89" fmla="*/ 183 h 203"/>
                  <a:gd name="T90" fmla="*/ 89 w 178"/>
                  <a:gd name="T91" fmla="*/ 156 h 203"/>
                  <a:gd name="T92" fmla="*/ 116 w 178"/>
                  <a:gd name="T93" fmla="*/ 169 h 203"/>
                  <a:gd name="T94" fmla="*/ 97 w 178"/>
                  <a:gd name="T95" fmla="*/ 151 h 203"/>
                  <a:gd name="T96" fmla="*/ 120 w 178"/>
                  <a:gd name="T97" fmla="*/ 160 h 203"/>
                  <a:gd name="T98" fmla="*/ 146 w 178"/>
                  <a:gd name="T99" fmla="*/ 165 h 203"/>
                  <a:gd name="T100" fmla="*/ 135 w 178"/>
                  <a:gd name="T101" fmla="*/ 125 h 203"/>
                  <a:gd name="T102" fmla="*/ 166 w 178"/>
                  <a:gd name="T103" fmla="*/ 130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78" h="203">
                    <a:moveTo>
                      <a:pt x="158" y="102"/>
                    </a:moveTo>
                    <a:cubicBezTo>
                      <a:pt x="159" y="100"/>
                      <a:pt x="160" y="99"/>
                      <a:pt x="161" y="97"/>
                    </a:cubicBezTo>
                    <a:cubicBezTo>
                      <a:pt x="167" y="90"/>
                      <a:pt x="171" y="83"/>
                      <a:pt x="174" y="77"/>
                    </a:cubicBezTo>
                    <a:cubicBezTo>
                      <a:pt x="177" y="70"/>
                      <a:pt x="178" y="64"/>
                      <a:pt x="178" y="58"/>
                    </a:cubicBezTo>
                    <a:cubicBezTo>
                      <a:pt x="178" y="52"/>
                      <a:pt x="177" y="47"/>
                      <a:pt x="174" y="43"/>
                    </a:cubicBezTo>
                    <a:cubicBezTo>
                      <a:pt x="171" y="39"/>
                      <a:pt x="167" y="36"/>
                      <a:pt x="162" y="34"/>
                    </a:cubicBezTo>
                    <a:cubicBezTo>
                      <a:pt x="157" y="32"/>
                      <a:pt x="152" y="31"/>
                      <a:pt x="146" y="31"/>
                    </a:cubicBezTo>
                    <a:cubicBezTo>
                      <a:pt x="139" y="32"/>
                      <a:pt x="132" y="32"/>
                      <a:pt x="125" y="34"/>
                    </a:cubicBezTo>
                    <a:cubicBezTo>
                      <a:pt x="124" y="33"/>
                      <a:pt x="124" y="32"/>
                      <a:pt x="123" y="31"/>
                    </a:cubicBezTo>
                    <a:cubicBezTo>
                      <a:pt x="119" y="22"/>
                      <a:pt x="114" y="14"/>
                      <a:pt x="109" y="9"/>
                    </a:cubicBezTo>
                    <a:cubicBezTo>
                      <a:pt x="106" y="6"/>
                      <a:pt x="103" y="4"/>
                      <a:pt x="99" y="2"/>
                    </a:cubicBezTo>
                    <a:cubicBezTo>
                      <a:pt x="96" y="1"/>
                      <a:pt x="93" y="0"/>
                      <a:pt x="89" y="0"/>
                    </a:cubicBezTo>
                    <a:cubicBezTo>
                      <a:pt x="85" y="0"/>
                      <a:pt x="82" y="1"/>
                      <a:pt x="79" y="2"/>
                    </a:cubicBezTo>
                    <a:cubicBezTo>
                      <a:pt x="73" y="5"/>
                      <a:pt x="68" y="10"/>
                      <a:pt x="64" y="16"/>
                    </a:cubicBezTo>
                    <a:cubicBezTo>
                      <a:pt x="60" y="21"/>
                      <a:pt x="57" y="27"/>
                      <a:pt x="54" y="34"/>
                    </a:cubicBezTo>
                    <a:cubicBezTo>
                      <a:pt x="46" y="32"/>
                      <a:pt x="39" y="31"/>
                      <a:pt x="33" y="31"/>
                    </a:cubicBezTo>
                    <a:cubicBezTo>
                      <a:pt x="27" y="31"/>
                      <a:pt x="21" y="32"/>
                      <a:pt x="17" y="33"/>
                    </a:cubicBezTo>
                    <a:cubicBezTo>
                      <a:pt x="12" y="35"/>
                      <a:pt x="8" y="38"/>
                      <a:pt x="5" y="42"/>
                    </a:cubicBezTo>
                    <a:cubicBezTo>
                      <a:pt x="2" y="46"/>
                      <a:pt x="0" y="51"/>
                      <a:pt x="0" y="57"/>
                    </a:cubicBezTo>
                    <a:cubicBezTo>
                      <a:pt x="0" y="63"/>
                      <a:pt x="2" y="70"/>
                      <a:pt x="5" y="76"/>
                    </a:cubicBezTo>
                    <a:cubicBezTo>
                      <a:pt x="8" y="84"/>
                      <a:pt x="14" y="93"/>
                      <a:pt x="20" y="101"/>
                    </a:cubicBezTo>
                    <a:cubicBezTo>
                      <a:pt x="19" y="103"/>
                      <a:pt x="18" y="104"/>
                      <a:pt x="17" y="105"/>
                    </a:cubicBezTo>
                    <a:cubicBezTo>
                      <a:pt x="12" y="113"/>
                      <a:pt x="7" y="120"/>
                      <a:pt x="4" y="126"/>
                    </a:cubicBezTo>
                    <a:cubicBezTo>
                      <a:pt x="2" y="133"/>
                      <a:pt x="0" y="139"/>
                      <a:pt x="0" y="145"/>
                    </a:cubicBezTo>
                    <a:cubicBezTo>
                      <a:pt x="0" y="151"/>
                      <a:pt x="1" y="156"/>
                      <a:pt x="5" y="160"/>
                    </a:cubicBezTo>
                    <a:cubicBezTo>
                      <a:pt x="7" y="164"/>
                      <a:pt x="12" y="167"/>
                      <a:pt x="16" y="169"/>
                    </a:cubicBezTo>
                    <a:cubicBezTo>
                      <a:pt x="21" y="171"/>
                      <a:pt x="27" y="171"/>
                      <a:pt x="33" y="171"/>
                    </a:cubicBezTo>
                    <a:cubicBezTo>
                      <a:pt x="39" y="171"/>
                      <a:pt x="46" y="171"/>
                      <a:pt x="53" y="169"/>
                    </a:cubicBezTo>
                    <a:cubicBezTo>
                      <a:pt x="54" y="170"/>
                      <a:pt x="54" y="171"/>
                      <a:pt x="55" y="172"/>
                    </a:cubicBezTo>
                    <a:cubicBezTo>
                      <a:pt x="59" y="181"/>
                      <a:pt x="64" y="189"/>
                      <a:pt x="70" y="194"/>
                    </a:cubicBezTo>
                    <a:cubicBezTo>
                      <a:pt x="72" y="197"/>
                      <a:pt x="75" y="199"/>
                      <a:pt x="79" y="201"/>
                    </a:cubicBezTo>
                    <a:cubicBezTo>
                      <a:pt x="82" y="202"/>
                      <a:pt x="85" y="203"/>
                      <a:pt x="89" y="203"/>
                    </a:cubicBezTo>
                    <a:cubicBezTo>
                      <a:pt x="93" y="203"/>
                      <a:pt x="96" y="202"/>
                      <a:pt x="99" y="201"/>
                    </a:cubicBezTo>
                    <a:cubicBezTo>
                      <a:pt x="105" y="198"/>
                      <a:pt x="110" y="193"/>
                      <a:pt x="115" y="187"/>
                    </a:cubicBezTo>
                    <a:cubicBezTo>
                      <a:pt x="118" y="182"/>
                      <a:pt x="122" y="176"/>
                      <a:pt x="124" y="169"/>
                    </a:cubicBezTo>
                    <a:cubicBezTo>
                      <a:pt x="132" y="171"/>
                      <a:pt x="139" y="172"/>
                      <a:pt x="146" y="172"/>
                    </a:cubicBezTo>
                    <a:cubicBezTo>
                      <a:pt x="151" y="172"/>
                      <a:pt x="157" y="171"/>
                      <a:pt x="161" y="170"/>
                    </a:cubicBezTo>
                    <a:cubicBezTo>
                      <a:pt x="166" y="168"/>
                      <a:pt x="170" y="165"/>
                      <a:pt x="173" y="161"/>
                    </a:cubicBezTo>
                    <a:cubicBezTo>
                      <a:pt x="176" y="157"/>
                      <a:pt x="178" y="151"/>
                      <a:pt x="178" y="146"/>
                    </a:cubicBezTo>
                    <a:cubicBezTo>
                      <a:pt x="178" y="140"/>
                      <a:pt x="176" y="133"/>
                      <a:pt x="173" y="127"/>
                    </a:cubicBezTo>
                    <a:cubicBezTo>
                      <a:pt x="170" y="119"/>
                      <a:pt x="165" y="110"/>
                      <a:pt x="158" y="102"/>
                    </a:cubicBezTo>
                    <a:close/>
                    <a:moveTo>
                      <a:pt x="146" y="39"/>
                    </a:moveTo>
                    <a:cubicBezTo>
                      <a:pt x="151" y="39"/>
                      <a:pt x="156" y="40"/>
                      <a:pt x="159" y="41"/>
                    </a:cubicBezTo>
                    <a:cubicBezTo>
                      <a:pt x="163" y="42"/>
                      <a:pt x="166" y="44"/>
                      <a:pt x="168" y="47"/>
                    </a:cubicBezTo>
                    <a:cubicBezTo>
                      <a:pt x="170" y="50"/>
                      <a:pt x="171" y="53"/>
                      <a:pt x="171" y="58"/>
                    </a:cubicBezTo>
                    <a:cubicBezTo>
                      <a:pt x="171" y="62"/>
                      <a:pt x="170" y="68"/>
                      <a:pt x="167" y="74"/>
                    </a:cubicBezTo>
                    <a:cubicBezTo>
                      <a:pt x="164" y="81"/>
                      <a:pt x="159" y="88"/>
                      <a:pt x="153" y="96"/>
                    </a:cubicBezTo>
                    <a:cubicBezTo>
                      <a:pt x="152" y="95"/>
                      <a:pt x="152" y="95"/>
                      <a:pt x="152" y="95"/>
                    </a:cubicBezTo>
                    <a:cubicBezTo>
                      <a:pt x="147" y="90"/>
                      <a:pt x="141" y="84"/>
                      <a:pt x="135" y="78"/>
                    </a:cubicBezTo>
                    <a:cubicBezTo>
                      <a:pt x="134" y="65"/>
                      <a:pt x="131" y="52"/>
                      <a:pt x="127" y="41"/>
                    </a:cubicBezTo>
                    <a:cubicBezTo>
                      <a:pt x="134" y="40"/>
                      <a:pt x="140" y="39"/>
                      <a:pt x="146" y="39"/>
                    </a:cubicBezTo>
                    <a:close/>
                    <a:moveTo>
                      <a:pt x="136" y="89"/>
                    </a:moveTo>
                    <a:cubicBezTo>
                      <a:pt x="140" y="93"/>
                      <a:pt x="144" y="98"/>
                      <a:pt x="148" y="102"/>
                    </a:cubicBezTo>
                    <a:cubicBezTo>
                      <a:pt x="147" y="103"/>
                      <a:pt x="147" y="103"/>
                      <a:pt x="147" y="103"/>
                    </a:cubicBezTo>
                    <a:cubicBezTo>
                      <a:pt x="143" y="107"/>
                      <a:pt x="140" y="110"/>
                      <a:pt x="136" y="114"/>
                    </a:cubicBezTo>
                    <a:cubicBezTo>
                      <a:pt x="136" y="110"/>
                      <a:pt x="136" y="106"/>
                      <a:pt x="136" y="101"/>
                    </a:cubicBezTo>
                    <a:cubicBezTo>
                      <a:pt x="136" y="97"/>
                      <a:pt x="136" y="93"/>
                      <a:pt x="136" y="89"/>
                    </a:cubicBezTo>
                    <a:close/>
                    <a:moveTo>
                      <a:pt x="129" y="101"/>
                    </a:moveTo>
                    <a:cubicBezTo>
                      <a:pt x="129" y="108"/>
                      <a:pt x="129" y="115"/>
                      <a:pt x="128" y="121"/>
                    </a:cubicBezTo>
                    <a:cubicBezTo>
                      <a:pt x="123" y="125"/>
                      <a:pt x="118" y="129"/>
                      <a:pt x="112" y="133"/>
                    </a:cubicBezTo>
                    <a:cubicBezTo>
                      <a:pt x="105" y="138"/>
                      <a:pt x="97" y="143"/>
                      <a:pt x="89" y="147"/>
                    </a:cubicBezTo>
                    <a:cubicBezTo>
                      <a:pt x="81" y="143"/>
                      <a:pt x="73" y="138"/>
                      <a:pt x="65" y="133"/>
                    </a:cubicBezTo>
                    <a:cubicBezTo>
                      <a:pt x="60" y="129"/>
                      <a:pt x="55" y="125"/>
                      <a:pt x="50" y="121"/>
                    </a:cubicBezTo>
                    <a:cubicBezTo>
                      <a:pt x="50" y="115"/>
                      <a:pt x="49" y="108"/>
                      <a:pt x="49" y="101"/>
                    </a:cubicBezTo>
                    <a:cubicBezTo>
                      <a:pt x="49" y="95"/>
                      <a:pt x="50" y="88"/>
                      <a:pt x="50" y="82"/>
                    </a:cubicBezTo>
                    <a:cubicBezTo>
                      <a:pt x="55" y="78"/>
                      <a:pt x="60" y="74"/>
                      <a:pt x="66" y="70"/>
                    </a:cubicBezTo>
                    <a:cubicBezTo>
                      <a:pt x="74" y="65"/>
                      <a:pt x="81" y="60"/>
                      <a:pt x="89" y="56"/>
                    </a:cubicBezTo>
                    <a:cubicBezTo>
                      <a:pt x="97" y="60"/>
                      <a:pt x="105" y="65"/>
                      <a:pt x="113" y="70"/>
                    </a:cubicBezTo>
                    <a:cubicBezTo>
                      <a:pt x="118" y="74"/>
                      <a:pt x="123" y="78"/>
                      <a:pt x="128" y="82"/>
                    </a:cubicBezTo>
                    <a:cubicBezTo>
                      <a:pt x="129" y="88"/>
                      <a:pt x="129" y="95"/>
                      <a:pt x="129" y="101"/>
                    </a:cubicBezTo>
                    <a:close/>
                    <a:moveTo>
                      <a:pt x="123" y="54"/>
                    </a:moveTo>
                    <a:cubicBezTo>
                      <a:pt x="125" y="59"/>
                      <a:pt x="126" y="65"/>
                      <a:pt x="127" y="72"/>
                    </a:cubicBezTo>
                    <a:cubicBezTo>
                      <a:pt x="124" y="69"/>
                      <a:pt x="120" y="67"/>
                      <a:pt x="117" y="64"/>
                    </a:cubicBezTo>
                    <a:cubicBezTo>
                      <a:pt x="111" y="60"/>
                      <a:pt x="104" y="56"/>
                      <a:pt x="97" y="52"/>
                    </a:cubicBezTo>
                    <a:cubicBezTo>
                      <a:pt x="101" y="50"/>
                      <a:pt x="105" y="48"/>
                      <a:pt x="109" y="47"/>
                    </a:cubicBezTo>
                    <a:cubicBezTo>
                      <a:pt x="113" y="45"/>
                      <a:pt x="116" y="44"/>
                      <a:pt x="120" y="43"/>
                    </a:cubicBezTo>
                    <a:cubicBezTo>
                      <a:pt x="121" y="47"/>
                      <a:pt x="122" y="50"/>
                      <a:pt x="123" y="54"/>
                    </a:cubicBezTo>
                    <a:close/>
                    <a:moveTo>
                      <a:pt x="62" y="34"/>
                    </a:moveTo>
                    <a:cubicBezTo>
                      <a:pt x="65" y="25"/>
                      <a:pt x="70" y="19"/>
                      <a:pt x="75" y="14"/>
                    </a:cubicBezTo>
                    <a:cubicBezTo>
                      <a:pt x="77" y="12"/>
                      <a:pt x="79" y="10"/>
                      <a:pt x="82" y="9"/>
                    </a:cubicBezTo>
                    <a:cubicBezTo>
                      <a:pt x="84" y="8"/>
                      <a:pt x="87" y="7"/>
                      <a:pt x="89" y="7"/>
                    </a:cubicBezTo>
                    <a:cubicBezTo>
                      <a:pt x="91" y="7"/>
                      <a:pt x="94" y="8"/>
                      <a:pt x="96" y="9"/>
                    </a:cubicBezTo>
                    <a:cubicBezTo>
                      <a:pt x="100" y="11"/>
                      <a:pt x="105" y="15"/>
                      <a:pt x="109" y="20"/>
                    </a:cubicBezTo>
                    <a:cubicBezTo>
                      <a:pt x="112" y="24"/>
                      <a:pt x="115" y="30"/>
                      <a:pt x="117" y="36"/>
                    </a:cubicBezTo>
                    <a:cubicBezTo>
                      <a:pt x="114" y="37"/>
                      <a:pt x="110" y="39"/>
                      <a:pt x="106" y="40"/>
                    </a:cubicBezTo>
                    <a:cubicBezTo>
                      <a:pt x="101" y="42"/>
                      <a:pt x="95" y="45"/>
                      <a:pt x="89" y="47"/>
                    </a:cubicBezTo>
                    <a:cubicBezTo>
                      <a:pt x="84" y="44"/>
                      <a:pt x="78" y="42"/>
                      <a:pt x="72" y="40"/>
                    </a:cubicBezTo>
                    <a:cubicBezTo>
                      <a:pt x="68" y="38"/>
                      <a:pt x="65" y="37"/>
                      <a:pt x="61" y="36"/>
                    </a:cubicBezTo>
                    <a:cubicBezTo>
                      <a:pt x="61" y="35"/>
                      <a:pt x="61" y="34"/>
                      <a:pt x="62" y="34"/>
                    </a:cubicBezTo>
                    <a:close/>
                    <a:moveTo>
                      <a:pt x="58" y="43"/>
                    </a:moveTo>
                    <a:cubicBezTo>
                      <a:pt x="62" y="44"/>
                      <a:pt x="66" y="45"/>
                      <a:pt x="69" y="47"/>
                    </a:cubicBezTo>
                    <a:cubicBezTo>
                      <a:pt x="73" y="48"/>
                      <a:pt x="77" y="50"/>
                      <a:pt x="81" y="52"/>
                    </a:cubicBezTo>
                    <a:cubicBezTo>
                      <a:pt x="75" y="55"/>
                      <a:pt x="68" y="59"/>
                      <a:pt x="61" y="64"/>
                    </a:cubicBezTo>
                    <a:cubicBezTo>
                      <a:pt x="58" y="66"/>
                      <a:pt x="55" y="69"/>
                      <a:pt x="51" y="71"/>
                    </a:cubicBezTo>
                    <a:cubicBezTo>
                      <a:pt x="53" y="61"/>
                      <a:pt x="55" y="51"/>
                      <a:pt x="58" y="43"/>
                    </a:cubicBezTo>
                    <a:close/>
                    <a:moveTo>
                      <a:pt x="12" y="73"/>
                    </a:moveTo>
                    <a:cubicBezTo>
                      <a:pt x="9" y="67"/>
                      <a:pt x="8" y="62"/>
                      <a:pt x="8" y="57"/>
                    </a:cubicBezTo>
                    <a:cubicBezTo>
                      <a:pt x="8" y="53"/>
                      <a:pt x="9" y="49"/>
                      <a:pt x="11" y="46"/>
                    </a:cubicBezTo>
                    <a:cubicBezTo>
                      <a:pt x="13" y="44"/>
                      <a:pt x="16" y="42"/>
                      <a:pt x="19" y="40"/>
                    </a:cubicBezTo>
                    <a:cubicBezTo>
                      <a:pt x="23" y="39"/>
                      <a:pt x="27" y="38"/>
                      <a:pt x="33" y="38"/>
                    </a:cubicBezTo>
                    <a:cubicBezTo>
                      <a:pt x="38" y="38"/>
                      <a:pt x="44" y="39"/>
                      <a:pt x="51" y="41"/>
                    </a:cubicBezTo>
                    <a:cubicBezTo>
                      <a:pt x="50" y="44"/>
                      <a:pt x="49" y="48"/>
                      <a:pt x="48" y="52"/>
                    </a:cubicBezTo>
                    <a:cubicBezTo>
                      <a:pt x="46" y="60"/>
                      <a:pt x="44" y="69"/>
                      <a:pt x="43" y="78"/>
                    </a:cubicBezTo>
                    <a:cubicBezTo>
                      <a:pt x="37" y="84"/>
                      <a:pt x="31" y="90"/>
                      <a:pt x="25" y="95"/>
                    </a:cubicBezTo>
                    <a:cubicBezTo>
                      <a:pt x="25" y="94"/>
                      <a:pt x="24" y="93"/>
                      <a:pt x="23" y="93"/>
                    </a:cubicBezTo>
                    <a:cubicBezTo>
                      <a:pt x="18" y="86"/>
                      <a:pt x="14" y="79"/>
                      <a:pt x="12" y="73"/>
                    </a:cubicBezTo>
                    <a:close/>
                    <a:moveTo>
                      <a:pt x="42" y="114"/>
                    </a:moveTo>
                    <a:cubicBezTo>
                      <a:pt x="38" y="110"/>
                      <a:pt x="34" y="105"/>
                      <a:pt x="30" y="101"/>
                    </a:cubicBezTo>
                    <a:cubicBezTo>
                      <a:pt x="31" y="100"/>
                      <a:pt x="31" y="100"/>
                      <a:pt x="31" y="100"/>
                    </a:cubicBezTo>
                    <a:cubicBezTo>
                      <a:pt x="35" y="96"/>
                      <a:pt x="38" y="93"/>
                      <a:pt x="42" y="89"/>
                    </a:cubicBezTo>
                    <a:cubicBezTo>
                      <a:pt x="42" y="93"/>
                      <a:pt x="42" y="97"/>
                      <a:pt x="42" y="101"/>
                    </a:cubicBezTo>
                    <a:cubicBezTo>
                      <a:pt x="42" y="106"/>
                      <a:pt x="42" y="110"/>
                      <a:pt x="42" y="114"/>
                    </a:cubicBezTo>
                    <a:close/>
                    <a:moveTo>
                      <a:pt x="33" y="164"/>
                    </a:moveTo>
                    <a:cubicBezTo>
                      <a:pt x="27" y="164"/>
                      <a:pt x="23" y="163"/>
                      <a:pt x="19" y="162"/>
                    </a:cubicBezTo>
                    <a:cubicBezTo>
                      <a:pt x="15" y="161"/>
                      <a:pt x="12" y="159"/>
                      <a:pt x="11" y="156"/>
                    </a:cubicBezTo>
                    <a:cubicBezTo>
                      <a:pt x="8" y="153"/>
                      <a:pt x="7" y="150"/>
                      <a:pt x="7" y="145"/>
                    </a:cubicBezTo>
                    <a:cubicBezTo>
                      <a:pt x="7" y="141"/>
                      <a:pt x="9" y="135"/>
                      <a:pt x="11" y="129"/>
                    </a:cubicBezTo>
                    <a:cubicBezTo>
                      <a:pt x="14" y="122"/>
                      <a:pt x="19" y="115"/>
                      <a:pt x="25" y="107"/>
                    </a:cubicBezTo>
                    <a:cubicBezTo>
                      <a:pt x="26" y="108"/>
                      <a:pt x="26" y="108"/>
                      <a:pt x="26" y="108"/>
                    </a:cubicBezTo>
                    <a:cubicBezTo>
                      <a:pt x="31" y="113"/>
                      <a:pt x="37" y="119"/>
                      <a:pt x="43" y="125"/>
                    </a:cubicBezTo>
                    <a:cubicBezTo>
                      <a:pt x="45" y="138"/>
                      <a:pt x="47" y="151"/>
                      <a:pt x="51" y="162"/>
                    </a:cubicBezTo>
                    <a:cubicBezTo>
                      <a:pt x="44" y="163"/>
                      <a:pt x="38" y="164"/>
                      <a:pt x="33" y="164"/>
                    </a:cubicBezTo>
                    <a:close/>
                    <a:moveTo>
                      <a:pt x="55" y="149"/>
                    </a:moveTo>
                    <a:cubicBezTo>
                      <a:pt x="54" y="144"/>
                      <a:pt x="52" y="138"/>
                      <a:pt x="51" y="131"/>
                    </a:cubicBezTo>
                    <a:cubicBezTo>
                      <a:pt x="55" y="134"/>
                      <a:pt x="58" y="136"/>
                      <a:pt x="61" y="139"/>
                    </a:cubicBezTo>
                    <a:cubicBezTo>
                      <a:pt x="68" y="143"/>
                      <a:pt x="74" y="147"/>
                      <a:pt x="81" y="151"/>
                    </a:cubicBezTo>
                    <a:cubicBezTo>
                      <a:pt x="77" y="153"/>
                      <a:pt x="73" y="155"/>
                      <a:pt x="69" y="156"/>
                    </a:cubicBezTo>
                    <a:cubicBezTo>
                      <a:pt x="65" y="158"/>
                      <a:pt x="62" y="159"/>
                      <a:pt x="58" y="160"/>
                    </a:cubicBezTo>
                    <a:cubicBezTo>
                      <a:pt x="57" y="156"/>
                      <a:pt x="56" y="153"/>
                      <a:pt x="55" y="149"/>
                    </a:cubicBezTo>
                    <a:close/>
                    <a:moveTo>
                      <a:pt x="116" y="169"/>
                    </a:moveTo>
                    <a:cubicBezTo>
                      <a:pt x="113" y="178"/>
                      <a:pt x="108" y="184"/>
                      <a:pt x="103" y="189"/>
                    </a:cubicBezTo>
                    <a:cubicBezTo>
                      <a:pt x="101" y="191"/>
                      <a:pt x="99" y="193"/>
                      <a:pt x="96" y="194"/>
                    </a:cubicBezTo>
                    <a:cubicBezTo>
                      <a:pt x="94" y="195"/>
                      <a:pt x="91" y="196"/>
                      <a:pt x="89" y="196"/>
                    </a:cubicBezTo>
                    <a:cubicBezTo>
                      <a:pt x="87" y="196"/>
                      <a:pt x="84" y="195"/>
                      <a:pt x="82" y="194"/>
                    </a:cubicBezTo>
                    <a:cubicBezTo>
                      <a:pt x="78" y="192"/>
                      <a:pt x="73" y="188"/>
                      <a:pt x="70" y="183"/>
                    </a:cubicBezTo>
                    <a:cubicBezTo>
                      <a:pt x="66" y="179"/>
                      <a:pt x="63" y="173"/>
                      <a:pt x="61" y="167"/>
                    </a:cubicBezTo>
                    <a:cubicBezTo>
                      <a:pt x="64" y="166"/>
                      <a:pt x="68" y="164"/>
                      <a:pt x="72" y="163"/>
                    </a:cubicBezTo>
                    <a:cubicBezTo>
                      <a:pt x="77" y="161"/>
                      <a:pt x="83" y="158"/>
                      <a:pt x="89" y="156"/>
                    </a:cubicBezTo>
                    <a:cubicBezTo>
                      <a:pt x="95" y="159"/>
                      <a:pt x="100" y="161"/>
                      <a:pt x="106" y="163"/>
                    </a:cubicBezTo>
                    <a:cubicBezTo>
                      <a:pt x="110" y="165"/>
                      <a:pt x="114" y="166"/>
                      <a:pt x="117" y="167"/>
                    </a:cubicBezTo>
                    <a:cubicBezTo>
                      <a:pt x="117" y="168"/>
                      <a:pt x="117" y="168"/>
                      <a:pt x="116" y="169"/>
                    </a:cubicBezTo>
                    <a:close/>
                    <a:moveTo>
                      <a:pt x="120" y="160"/>
                    </a:moveTo>
                    <a:cubicBezTo>
                      <a:pt x="116" y="159"/>
                      <a:pt x="113" y="158"/>
                      <a:pt x="109" y="156"/>
                    </a:cubicBezTo>
                    <a:cubicBezTo>
                      <a:pt x="105" y="155"/>
                      <a:pt x="101" y="153"/>
                      <a:pt x="97" y="151"/>
                    </a:cubicBezTo>
                    <a:cubicBezTo>
                      <a:pt x="103" y="148"/>
                      <a:pt x="110" y="144"/>
                      <a:pt x="117" y="139"/>
                    </a:cubicBezTo>
                    <a:cubicBezTo>
                      <a:pt x="120" y="137"/>
                      <a:pt x="123" y="134"/>
                      <a:pt x="127" y="132"/>
                    </a:cubicBezTo>
                    <a:cubicBezTo>
                      <a:pt x="125" y="142"/>
                      <a:pt x="123" y="152"/>
                      <a:pt x="120" y="160"/>
                    </a:cubicBezTo>
                    <a:close/>
                    <a:moveTo>
                      <a:pt x="167" y="157"/>
                    </a:moveTo>
                    <a:cubicBezTo>
                      <a:pt x="165" y="159"/>
                      <a:pt x="162" y="161"/>
                      <a:pt x="159" y="163"/>
                    </a:cubicBezTo>
                    <a:cubicBezTo>
                      <a:pt x="155" y="164"/>
                      <a:pt x="151" y="165"/>
                      <a:pt x="146" y="165"/>
                    </a:cubicBezTo>
                    <a:cubicBezTo>
                      <a:pt x="140" y="165"/>
                      <a:pt x="134" y="164"/>
                      <a:pt x="127" y="162"/>
                    </a:cubicBezTo>
                    <a:cubicBezTo>
                      <a:pt x="128" y="159"/>
                      <a:pt x="129" y="155"/>
                      <a:pt x="130" y="151"/>
                    </a:cubicBezTo>
                    <a:cubicBezTo>
                      <a:pt x="132" y="143"/>
                      <a:pt x="134" y="134"/>
                      <a:pt x="135" y="125"/>
                    </a:cubicBezTo>
                    <a:cubicBezTo>
                      <a:pt x="142" y="119"/>
                      <a:pt x="148" y="113"/>
                      <a:pt x="153" y="108"/>
                    </a:cubicBezTo>
                    <a:cubicBezTo>
                      <a:pt x="154" y="109"/>
                      <a:pt x="154" y="110"/>
                      <a:pt x="155" y="110"/>
                    </a:cubicBezTo>
                    <a:cubicBezTo>
                      <a:pt x="160" y="117"/>
                      <a:pt x="164" y="124"/>
                      <a:pt x="166" y="130"/>
                    </a:cubicBezTo>
                    <a:cubicBezTo>
                      <a:pt x="169" y="136"/>
                      <a:pt x="170" y="141"/>
                      <a:pt x="170" y="146"/>
                    </a:cubicBezTo>
                    <a:cubicBezTo>
                      <a:pt x="170" y="150"/>
                      <a:pt x="169" y="154"/>
                      <a:pt x="167" y="157"/>
                    </a:cubicBezTo>
                    <a:close/>
                  </a:path>
                </a:pathLst>
              </a:cu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zh-CN" altLang="en-US" dirty="0">
                  <a:latin typeface="+mn-lt"/>
                  <a:ea typeface="+mn-ea"/>
                </a:endParaRPr>
              </a:p>
            </p:txBody>
          </p:sp>
          <p:sp>
            <p:nvSpPr>
              <p:cNvPr id="21" name="Oval 26"/>
              <p:cNvSpPr>
                <a:spLocks noChangeArrowheads="1"/>
              </p:cNvSpPr>
              <p:nvPr/>
            </p:nvSpPr>
            <p:spPr bwMode="auto">
              <a:xfrm>
                <a:off x="3694113" y="5767387"/>
                <a:ext cx="93663" cy="92075"/>
              </a:xfrm>
              <a:prstGeom prst="ellipse">
                <a:avLst/>
              </a:prstGeom>
              <a:grp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zh-CN" altLang="en-US" dirty="0">
                  <a:latin typeface="+mn-lt"/>
                  <a:ea typeface="+mn-ea"/>
                </a:endParaRPr>
              </a:p>
            </p:txBody>
          </p:sp>
        </p:grpSp>
      </p:grpSp>
      <p:sp>
        <p:nvSpPr>
          <p:cNvPr id="30" name="矩形 29"/>
          <p:cNvSpPr/>
          <p:nvPr/>
        </p:nvSpPr>
        <p:spPr>
          <a:xfrm>
            <a:off x="301229" y="4062170"/>
            <a:ext cx="4121944" cy="346578"/>
          </a:xfrm>
          <a:prstGeom prst="rect">
            <a:avLst/>
          </a:prstGeom>
        </p:spPr>
        <p:txBody>
          <a:bodyPr lIns="68580" tIns="34290" rIns="68580" bIns="34290">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32" name="椭圆 31"/>
          <p:cNvSpPr/>
          <p:nvPr/>
        </p:nvSpPr>
        <p:spPr>
          <a:xfrm rot="20383925">
            <a:off x="5018485" y="1030209"/>
            <a:ext cx="146447" cy="146492"/>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33" name="椭圆 32"/>
          <p:cNvSpPr/>
          <p:nvPr/>
        </p:nvSpPr>
        <p:spPr>
          <a:xfrm rot="20383925">
            <a:off x="4942285" y="1430383"/>
            <a:ext cx="97631" cy="97661"/>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34" name="椭圆 33"/>
          <p:cNvSpPr/>
          <p:nvPr/>
        </p:nvSpPr>
        <p:spPr>
          <a:xfrm rot="20383925">
            <a:off x="5511404" y="945648"/>
            <a:ext cx="59531" cy="59550"/>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40" name="椭圆 39"/>
          <p:cNvSpPr/>
          <p:nvPr/>
        </p:nvSpPr>
        <p:spPr>
          <a:xfrm rot="7200000">
            <a:off x="4914288" y="2390936"/>
            <a:ext cx="111953" cy="113109"/>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41" name="椭圆 40"/>
          <p:cNvSpPr/>
          <p:nvPr/>
        </p:nvSpPr>
        <p:spPr>
          <a:xfrm rot="7200000">
            <a:off x="4983945" y="2586848"/>
            <a:ext cx="73842" cy="73819"/>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42" name="椭圆 41"/>
          <p:cNvSpPr/>
          <p:nvPr/>
        </p:nvSpPr>
        <p:spPr>
          <a:xfrm rot="7200000">
            <a:off x="5042291" y="2345072"/>
            <a:ext cx="45258" cy="45244"/>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44" name="椭圆 43"/>
          <p:cNvSpPr/>
          <p:nvPr/>
        </p:nvSpPr>
        <p:spPr>
          <a:xfrm rot="14217330">
            <a:off x="5667944" y="3410435"/>
            <a:ext cx="173885" cy="175022"/>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45" name="椭圆 44"/>
          <p:cNvSpPr/>
          <p:nvPr/>
        </p:nvSpPr>
        <p:spPr>
          <a:xfrm rot="14217330">
            <a:off x="5784038" y="3985079"/>
            <a:ext cx="115527" cy="115491"/>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46" name="椭圆 45"/>
          <p:cNvSpPr/>
          <p:nvPr/>
        </p:nvSpPr>
        <p:spPr>
          <a:xfrm rot="14217330">
            <a:off x="5703084" y="4095834"/>
            <a:ext cx="70268" cy="70247"/>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36" name="文本框 35"/>
          <p:cNvSpPr txBox="1"/>
          <p:nvPr/>
        </p:nvSpPr>
        <p:spPr>
          <a:xfrm>
            <a:off x="5080398" y="4190836"/>
            <a:ext cx="740569" cy="253916"/>
          </a:xfrm>
          <a:prstGeom prst="rect">
            <a:avLst/>
          </a:prstGeom>
          <a:noFill/>
        </p:spPr>
        <p:txBody>
          <a:bodyPr lIns="68580" tIns="34290" rIns="68580" bIns="34290">
            <a:spAutoFit/>
          </a:bodyPr>
          <a:lstStyle/>
          <a:p>
            <a:pPr algn="ctr">
              <a:defRPr/>
            </a:pPr>
            <a:r>
              <a:rPr lang="zh-CN" altLang="en-US" sz="1200" dirty="0">
                <a:solidFill>
                  <a:schemeClr val="tx1">
                    <a:lumMod val="75000"/>
                    <a:lumOff val="25000"/>
                  </a:schemeClr>
                </a:solidFill>
                <a:latin typeface="微软雅黑 Light" panose="020B0502040204020203" pitchFamily="34" charset="-122"/>
                <a:ea typeface="微软雅黑 Light" panose="020B0502040204020203" pitchFamily="34" charset="-122"/>
              </a:rPr>
              <a:t>系列</a:t>
            </a:r>
            <a:r>
              <a:rPr lang="en-US" altLang="zh-CN" sz="1200" dirty="0">
                <a:solidFill>
                  <a:schemeClr val="tx1">
                    <a:lumMod val="75000"/>
                    <a:lumOff val="25000"/>
                  </a:schemeClr>
                </a:solidFill>
                <a:latin typeface="微软雅黑 Light" panose="020B0502040204020203" pitchFamily="34" charset="-122"/>
                <a:ea typeface="微软雅黑 Light" panose="020B0502040204020203" pitchFamily="34" charset="-122"/>
              </a:rPr>
              <a:t>3</a:t>
            </a:r>
            <a:endParaRPr lang="zh-CN" altLang="en-US" sz="1200" dirty="0">
              <a:solidFill>
                <a:schemeClr val="tx1">
                  <a:lumMod val="75000"/>
                  <a:lumOff val="25000"/>
                </a:schemeClr>
              </a:solidFill>
              <a:latin typeface="微软雅黑 Light" panose="020B0502040204020203" pitchFamily="34" charset="-122"/>
              <a:ea typeface="微软雅黑 Light" panose="020B0502040204020203" pitchFamily="34" charset="-122"/>
            </a:endParaRPr>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withGroup">
                            <p:stCondLst>
                              <p:cond delay="0"/>
                            </p:stCondLst>
                            <p:childTnLst>
                              <p:par>
                                <p:cTn id="5" presetID="22" presetClass="entr" presetSubtype="4" fill="hold" grpId="0" nodeType="withEffect">
                                  <p:stCondLst>
                                    <p:cond delay="500"/>
                                  </p:stCondLst>
                                  <p:childTnLst>
                                    <p:set>
                                      <p:cBhvr>
                                        <p:cTn id="6" dur="1" fill="hold">
                                          <p:stCondLst>
                                            <p:cond delay="0"/>
                                          </p:stCondLst>
                                        </p:cTn>
                                        <p:tgtEl>
                                          <p:spTgt spid="6"/>
                                        </p:tgtEl>
                                        <p:attrNameLst>
                                          <p:attrName>style.visibility</p:attrName>
                                        </p:attrNameLst>
                                      </p:cBhvr>
                                      <p:to>
                                        <p:strVal val="visible"/>
                                      </p:to>
                                    </p:set>
                                    <p:animEffect transition="in" filter="wipe(down)">
                                      <p:cBhvr>
                                        <p:cTn id="7" dur="500"/>
                                        <p:tgtEl>
                                          <p:spTgt spid="6"/>
                                        </p:tgtEl>
                                      </p:cBhvr>
                                    </p:animEffect>
                                  </p:childTnLst>
                                </p:cTn>
                              </p:par>
                              <p:par>
                                <p:cTn id="8" presetID="10" presetClass="entr" presetSubtype="0" fill="hold" grpId="0" nodeType="withEffect">
                                  <p:stCondLst>
                                    <p:cond delay="700"/>
                                  </p:stCondLst>
                                  <p:childTnLst>
                                    <p:set>
                                      <p:cBhvr>
                                        <p:cTn id="9" dur="1" fill="hold">
                                          <p:stCondLst>
                                            <p:cond delay="0"/>
                                          </p:stCondLst>
                                        </p:cTn>
                                        <p:tgtEl>
                                          <p:spTgt spid="30"/>
                                        </p:tgtEl>
                                        <p:attrNameLst>
                                          <p:attrName>style.visibility</p:attrName>
                                        </p:attrNameLst>
                                      </p:cBhvr>
                                      <p:to>
                                        <p:strVal val="visible"/>
                                      </p:to>
                                    </p:set>
                                    <p:animEffect transition="in" filter="fade">
                                      <p:cBhvr>
                                        <p:cTn id="10" dur="500"/>
                                        <p:tgtEl>
                                          <p:spTgt spid="30"/>
                                        </p:tgtEl>
                                      </p:cBhvr>
                                    </p:animEffect>
                                  </p:childTnLst>
                                </p:cTn>
                              </p:par>
                              <p:par>
                                <p:cTn id="11" presetID="53" presetClass="entr" presetSubtype="16" fill="hold" grpId="0" nodeType="withEffect">
                                  <p:stCondLst>
                                    <p:cond delay="1100"/>
                                  </p:stCondLst>
                                  <p:childTnLst>
                                    <p:set>
                                      <p:cBhvr>
                                        <p:cTn id="12" dur="1" fill="hold">
                                          <p:stCondLst>
                                            <p:cond delay="0"/>
                                          </p:stCondLst>
                                        </p:cTn>
                                        <p:tgtEl>
                                          <p:spTgt spid="32"/>
                                        </p:tgtEl>
                                        <p:attrNameLst>
                                          <p:attrName>style.visibility</p:attrName>
                                        </p:attrNameLst>
                                      </p:cBhvr>
                                      <p:to>
                                        <p:strVal val="visible"/>
                                      </p:to>
                                    </p:set>
                                    <p:anim calcmode="lin" valueType="num">
                                      <p:cBhvr>
                                        <p:cTn id="13" dur="500" fill="hold"/>
                                        <p:tgtEl>
                                          <p:spTgt spid="32"/>
                                        </p:tgtEl>
                                        <p:attrNameLst>
                                          <p:attrName>ppt_w</p:attrName>
                                        </p:attrNameLst>
                                      </p:cBhvr>
                                      <p:tavLst>
                                        <p:tav tm="0">
                                          <p:val>
                                            <p:fltVal val="0"/>
                                          </p:val>
                                        </p:tav>
                                        <p:tav tm="100000">
                                          <p:val>
                                            <p:strVal val="#ppt_w"/>
                                          </p:val>
                                        </p:tav>
                                      </p:tavLst>
                                    </p:anim>
                                    <p:anim calcmode="lin" valueType="num">
                                      <p:cBhvr>
                                        <p:cTn id="14" dur="500" fill="hold"/>
                                        <p:tgtEl>
                                          <p:spTgt spid="32"/>
                                        </p:tgtEl>
                                        <p:attrNameLst>
                                          <p:attrName>ppt_h</p:attrName>
                                        </p:attrNameLst>
                                      </p:cBhvr>
                                      <p:tavLst>
                                        <p:tav tm="0">
                                          <p:val>
                                            <p:fltVal val="0"/>
                                          </p:val>
                                        </p:tav>
                                        <p:tav tm="100000">
                                          <p:val>
                                            <p:strVal val="#ppt_h"/>
                                          </p:val>
                                        </p:tav>
                                      </p:tavLst>
                                    </p:anim>
                                    <p:animEffect transition="in" filter="fade">
                                      <p:cBhvr>
                                        <p:cTn id="15" dur="500"/>
                                        <p:tgtEl>
                                          <p:spTgt spid="32"/>
                                        </p:tgtEl>
                                      </p:cBhvr>
                                    </p:animEffect>
                                  </p:childTnLst>
                                </p:cTn>
                              </p:par>
                              <p:par>
                                <p:cTn id="16" presetID="53" presetClass="entr" presetSubtype="16" fill="hold" grpId="0" nodeType="withEffect">
                                  <p:stCondLst>
                                    <p:cond delay="1100"/>
                                  </p:stCondLst>
                                  <p:childTnLst>
                                    <p:set>
                                      <p:cBhvr>
                                        <p:cTn id="17" dur="1" fill="hold">
                                          <p:stCondLst>
                                            <p:cond delay="0"/>
                                          </p:stCondLst>
                                        </p:cTn>
                                        <p:tgtEl>
                                          <p:spTgt spid="33"/>
                                        </p:tgtEl>
                                        <p:attrNameLst>
                                          <p:attrName>style.visibility</p:attrName>
                                        </p:attrNameLst>
                                      </p:cBhvr>
                                      <p:to>
                                        <p:strVal val="visible"/>
                                      </p:to>
                                    </p:set>
                                    <p:anim calcmode="lin" valueType="num">
                                      <p:cBhvr>
                                        <p:cTn id="18" dur="500" fill="hold"/>
                                        <p:tgtEl>
                                          <p:spTgt spid="33"/>
                                        </p:tgtEl>
                                        <p:attrNameLst>
                                          <p:attrName>ppt_w</p:attrName>
                                        </p:attrNameLst>
                                      </p:cBhvr>
                                      <p:tavLst>
                                        <p:tav tm="0">
                                          <p:val>
                                            <p:fltVal val="0"/>
                                          </p:val>
                                        </p:tav>
                                        <p:tav tm="100000">
                                          <p:val>
                                            <p:strVal val="#ppt_w"/>
                                          </p:val>
                                        </p:tav>
                                      </p:tavLst>
                                    </p:anim>
                                    <p:anim calcmode="lin" valueType="num">
                                      <p:cBhvr>
                                        <p:cTn id="19" dur="500" fill="hold"/>
                                        <p:tgtEl>
                                          <p:spTgt spid="33"/>
                                        </p:tgtEl>
                                        <p:attrNameLst>
                                          <p:attrName>ppt_h</p:attrName>
                                        </p:attrNameLst>
                                      </p:cBhvr>
                                      <p:tavLst>
                                        <p:tav tm="0">
                                          <p:val>
                                            <p:fltVal val="0"/>
                                          </p:val>
                                        </p:tav>
                                        <p:tav tm="100000">
                                          <p:val>
                                            <p:strVal val="#ppt_h"/>
                                          </p:val>
                                        </p:tav>
                                      </p:tavLst>
                                    </p:anim>
                                    <p:animEffect transition="in" filter="fade">
                                      <p:cBhvr>
                                        <p:cTn id="20" dur="500"/>
                                        <p:tgtEl>
                                          <p:spTgt spid="33"/>
                                        </p:tgtEl>
                                      </p:cBhvr>
                                    </p:animEffect>
                                  </p:childTnLst>
                                </p:cTn>
                              </p:par>
                              <p:par>
                                <p:cTn id="21" presetID="53" presetClass="entr" presetSubtype="16" fill="hold" grpId="0" nodeType="withEffect">
                                  <p:stCondLst>
                                    <p:cond delay="1100"/>
                                  </p:stCondLst>
                                  <p:childTnLst>
                                    <p:set>
                                      <p:cBhvr>
                                        <p:cTn id="22" dur="1" fill="hold">
                                          <p:stCondLst>
                                            <p:cond delay="0"/>
                                          </p:stCondLst>
                                        </p:cTn>
                                        <p:tgtEl>
                                          <p:spTgt spid="34"/>
                                        </p:tgtEl>
                                        <p:attrNameLst>
                                          <p:attrName>style.visibility</p:attrName>
                                        </p:attrNameLst>
                                      </p:cBhvr>
                                      <p:to>
                                        <p:strVal val="visible"/>
                                      </p:to>
                                    </p:set>
                                    <p:anim calcmode="lin" valueType="num">
                                      <p:cBhvr>
                                        <p:cTn id="23" dur="500" fill="hold"/>
                                        <p:tgtEl>
                                          <p:spTgt spid="34"/>
                                        </p:tgtEl>
                                        <p:attrNameLst>
                                          <p:attrName>ppt_w</p:attrName>
                                        </p:attrNameLst>
                                      </p:cBhvr>
                                      <p:tavLst>
                                        <p:tav tm="0">
                                          <p:val>
                                            <p:fltVal val="0"/>
                                          </p:val>
                                        </p:tav>
                                        <p:tav tm="100000">
                                          <p:val>
                                            <p:strVal val="#ppt_w"/>
                                          </p:val>
                                        </p:tav>
                                      </p:tavLst>
                                    </p:anim>
                                    <p:anim calcmode="lin" valueType="num">
                                      <p:cBhvr>
                                        <p:cTn id="24" dur="500" fill="hold"/>
                                        <p:tgtEl>
                                          <p:spTgt spid="34"/>
                                        </p:tgtEl>
                                        <p:attrNameLst>
                                          <p:attrName>ppt_h</p:attrName>
                                        </p:attrNameLst>
                                      </p:cBhvr>
                                      <p:tavLst>
                                        <p:tav tm="0">
                                          <p:val>
                                            <p:fltVal val="0"/>
                                          </p:val>
                                        </p:tav>
                                        <p:tav tm="100000">
                                          <p:val>
                                            <p:strVal val="#ppt_h"/>
                                          </p:val>
                                        </p:tav>
                                      </p:tavLst>
                                    </p:anim>
                                    <p:animEffect transition="in" filter="fade">
                                      <p:cBhvr>
                                        <p:cTn id="25" dur="500"/>
                                        <p:tgtEl>
                                          <p:spTgt spid="34"/>
                                        </p:tgtEl>
                                      </p:cBhvr>
                                    </p:animEffect>
                                  </p:childTnLst>
                                </p:cTn>
                              </p:par>
                              <p:par>
                                <p:cTn id="26" presetID="53" presetClass="entr" presetSubtype="16" fill="hold" grpId="0" nodeType="withEffect">
                                  <p:stCondLst>
                                    <p:cond delay="1100"/>
                                  </p:stCondLst>
                                  <p:childTnLst>
                                    <p:set>
                                      <p:cBhvr>
                                        <p:cTn id="27" dur="1" fill="hold">
                                          <p:stCondLst>
                                            <p:cond delay="0"/>
                                          </p:stCondLst>
                                        </p:cTn>
                                        <p:tgtEl>
                                          <p:spTgt spid="7"/>
                                        </p:tgtEl>
                                        <p:attrNameLst>
                                          <p:attrName>style.visibility</p:attrName>
                                        </p:attrNameLst>
                                      </p:cBhvr>
                                      <p:to>
                                        <p:strVal val="visible"/>
                                      </p:to>
                                    </p:set>
                                    <p:anim calcmode="lin" valueType="num">
                                      <p:cBhvr>
                                        <p:cTn id="28" dur="500" fill="hold"/>
                                        <p:tgtEl>
                                          <p:spTgt spid="7"/>
                                        </p:tgtEl>
                                        <p:attrNameLst>
                                          <p:attrName>ppt_w</p:attrName>
                                        </p:attrNameLst>
                                      </p:cBhvr>
                                      <p:tavLst>
                                        <p:tav tm="0">
                                          <p:val>
                                            <p:fltVal val="0"/>
                                          </p:val>
                                        </p:tav>
                                        <p:tav tm="100000">
                                          <p:val>
                                            <p:strVal val="#ppt_w"/>
                                          </p:val>
                                        </p:tav>
                                      </p:tavLst>
                                    </p:anim>
                                    <p:anim calcmode="lin" valueType="num">
                                      <p:cBhvr>
                                        <p:cTn id="29" dur="500" fill="hold"/>
                                        <p:tgtEl>
                                          <p:spTgt spid="7"/>
                                        </p:tgtEl>
                                        <p:attrNameLst>
                                          <p:attrName>ppt_h</p:attrName>
                                        </p:attrNameLst>
                                      </p:cBhvr>
                                      <p:tavLst>
                                        <p:tav tm="0">
                                          <p:val>
                                            <p:fltVal val="0"/>
                                          </p:val>
                                        </p:tav>
                                        <p:tav tm="100000">
                                          <p:val>
                                            <p:strVal val="#ppt_h"/>
                                          </p:val>
                                        </p:tav>
                                      </p:tavLst>
                                    </p:anim>
                                    <p:animEffect transition="in" filter="fade">
                                      <p:cBhvr>
                                        <p:cTn id="30" dur="500"/>
                                        <p:tgtEl>
                                          <p:spTgt spid="7"/>
                                        </p:tgtEl>
                                      </p:cBhvr>
                                    </p:animEffect>
                                  </p:childTnLst>
                                </p:cTn>
                              </p:par>
                              <p:par>
                                <p:cTn id="31" presetID="22" presetClass="entr" presetSubtype="8" fill="hold" grpId="0" nodeType="withEffect">
                                  <p:stCondLst>
                                    <p:cond delay="1100"/>
                                  </p:stCondLst>
                                  <p:childTnLst>
                                    <p:set>
                                      <p:cBhvr>
                                        <p:cTn id="32" dur="1" fill="hold">
                                          <p:stCondLst>
                                            <p:cond delay="0"/>
                                          </p:stCondLst>
                                        </p:cTn>
                                        <p:tgtEl>
                                          <p:spTgt spid="10"/>
                                        </p:tgtEl>
                                        <p:attrNameLst>
                                          <p:attrName>style.visibility</p:attrName>
                                        </p:attrNameLst>
                                      </p:cBhvr>
                                      <p:to>
                                        <p:strVal val="visible"/>
                                      </p:to>
                                    </p:set>
                                    <p:animEffect transition="in" filter="wipe(left)">
                                      <p:cBhvr>
                                        <p:cTn id="33" dur="500"/>
                                        <p:tgtEl>
                                          <p:spTgt spid="10"/>
                                        </p:tgtEl>
                                      </p:cBhvr>
                                    </p:animEffect>
                                  </p:childTnLst>
                                </p:cTn>
                              </p:par>
                              <p:par>
                                <p:cTn id="34" presetID="10" presetClass="entr" presetSubtype="0" fill="hold" grpId="0" nodeType="withEffect">
                                  <p:stCondLst>
                                    <p:cond delay="1100"/>
                                  </p:stCondLst>
                                  <p:childTnLst>
                                    <p:set>
                                      <p:cBhvr>
                                        <p:cTn id="35" dur="1" fill="hold">
                                          <p:stCondLst>
                                            <p:cond delay="0"/>
                                          </p:stCondLst>
                                        </p:cTn>
                                        <p:tgtEl>
                                          <p:spTgt spid="9"/>
                                        </p:tgtEl>
                                        <p:attrNameLst>
                                          <p:attrName>style.visibility</p:attrName>
                                        </p:attrNameLst>
                                      </p:cBhvr>
                                      <p:to>
                                        <p:strVal val="visible"/>
                                      </p:to>
                                    </p:set>
                                    <p:animEffect transition="in" filter="fade">
                                      <p:cBhvr>
                                        <p:cTn id="36" dur="500"/>
                                        <p:tgtEl>
                                          <p:spTgt spid="9"/>
                                        </p:tgtEl>
                                      </p:cBhvr>
                                    </p:animEffect>
                                  </p:childTnLst>
                                </p:cTn>
                              </p:par>
                            </p:childTnLst>
                          </p:cTn>
                        </p:par>
                        <p:par>
                          <p:cTn id="37" fill="hold" nodeType="afterGroup">
                            <p:stCondLst>
                              <p:cond delay="1600"/>
                            </p:stCondLst>
                            <p:childTnLst>
                              <p:par>
                                <p:cTn id="38" presetID="53" presetClass="entr" presetSubtype="16" fill="hold" grpId="0" nodeType="afterEffect">
                                  <p:stCondLst>
                                    <p:cond delay="0"/>
                                  </p:stCondLst>
                                  <p:childTnLst>
                                    <p:set>
                                      <p:cBhvr>
                                        <p:cTn id="39" dur="1" fill="hold">
                                          <p:stCondLst>
                                            <p:cond delay="0"/>
                                          </p:stCondLst>
                                        </p:cTn>
                                        <p:tgtEl>
                                          <p:spTgt spid="40"/>
                                        </p:tgtEl>
                                        <p:attrNameLst>
                                          <p:attrName>style.visibility</p:attrName>
                                        </p:attrNameLst>
                                      </p:cBhvr>
                                      <p:to>
                                        <p:strVal val="visible"/>
                                      </p:to>
                                    </p:set>
                                    <p:anim calcmode="lin" valueType="num">
                                      <p:cBhvr>
                                        <p:cTn id="40" dur="500" fill="hold"/>
                                        <p:tgtEl>
                                          <p:spTgt spid="40"/>
                                        </p:tgtEl>
                                        <p:attrNameLst>
                                          <p:attrName>ppt_w</p:attrName>
                                        </p:attrNameLst>
                                      </p:cBhvr>
                                      <p:tavLst>
                                        <p:tav tm="0">
                                          <p:val>
                                            <p:fltVal val="0"/>
                                          </p:val>
                                        </p:tav>
                                        <p:tav tm="100000">
                                          <p:val>
                                            <p:strVal val="#ppt_w"/>
                                          </p:val>
                                        </p:tav>
                                      </p:tavLst>
                                    </p:anim>
                                    <p:anim calcmode="lin" valueType="num">
                                      <p:cBhvr>
                                        <p:cTn id="41" dur="500" fill="hold"/>
                                        <p:tgtEl>
                                          <p:spTgt spid="40"/>
                                        </p:tgtEl>
                                        <p:attrNameLst>
                                          <p:attrName>ppt_h</p:attrName>
                                        </p:attrNameLst>
                                      </p:cBhvr>
                                      <p:tavLst>
                                        <p:tav tm="0">
                                          <p:val>
                                            <p:fltVal val="0"/>
                                          </p:val>
                                        </p:tav>
                                        <p:tav tm="100000">
                                          <p:val>
                                            <p:strVal val="#ppt_h"/>
                                          </p:val>
                                        </p:tav>
                                      </p:tavLst>
                                    </p:anim>
                                    <p:animEffect transition="in" filter="fade">
                                      <p:cBhvr>
                                        <p:cTn id="42" dur="500"/>
                                        <p:tgtEl>
                                          <p:spTgt spid="40"/>
                                        </p:tgtEl>
                                      </p:cBhvr>
                                    </p:animEffect>
                                  </p:childTnLst>
                                </p:cTn>
                              </p:par>
                              <p:par>
                                <p:cTn id="43" presetID="53" presetClass="entr" presetSubtype="16" fill="hold" grpId="0" nodeType="withEffect">
                                  <p:stCondLst>
                                    <p:cond delay="0"/>
                                  </p:stCondLst>
                                  <p:childTnLst>
                                    <p:set>
                                      <p:cBhvr>
                                        <p:cTn id="44" dur="1" fill="hold">
                                          <p:stCondLst>
                                            <p:cond delay="0"/>
                                          </p:stCondLst>
                                        </p:cTn>
                                        <p:tgtEl>
                                          <p:spTgt spid="41"/>
                                        </p:tgtEl>
                                        <p:attrNameLst>
                                          <p:attrName>style.visibility</p:attrName>
                                        </p:attrNameLst>
                                      </p:cBhvr>
                                      <p:to>
                                        <p:strVal val="visible"/>
                                      </p:to>
                                    </p:set>
                                    <p:anim calcmode="lin" valueType="num">
                                      <p:cBhvr>
                                        <p:cTn id="45" dur="500" fill="hold"/>
                                        <p:tgtEl>
                                          <p:spTgt spid="41"/>
                                        </p:tgtEl>
                                        <p:attrNameLst>
                                          <p:attrName>ppt_w</p:attrName>
                                        </p:attrNameLst>
                                      </p:cBhvr>
                                      <p:tavLst>
                                        <p:tav tm="0">
                                          <p:val>
                                            <p:fltVal val="0"/>
                                          </p:val>
                                        </p:tav>
                                        <p:tav tm="100000">
                                          <p:val>
                                            <p:strVal val="#ppt_w"/>
                                          </p:val>
                                        </p:tav>
                                      </p:tavLst>
                                    </p:anim>
                                    <p:anim calcmode="lin" valueType="num">
                                      <p:cBhvr>
                                        <p:cTn id="46" dur="500" fill="hold"/>
                                        <p:tgtEl>
                                          <p:spTgt spid="41"/>
                                        </p:tgtEl>
                                        <p:attrNameLst>
                                          <p:attrName>ppt_h</p:attrName>
                                        </p:attrNameLst>
                                      </p:cBhvr>
                                      <p:tavLst>
                                        <p:tav tm="0">
                                          <p:val>
                                            <p:fltVal val="0"/>
                                          </p:val>
                                        </p:tav>
                                        <p:tav tm="100000">
                                          <p:val>
                                            <p:strVal val="#ppt_h"/>
                                          </p:val>
                                        </p:tav>
                                      </p:tavLst>
                                    </p:anim>
                                    <p:animEffect transition="in" filter="fade">
                                      <p:cBhvr>
                                        <p:cTn id="47" dur="500"/>
                                        <p:tgtEl>
                                          <p:spTgt spid="41"/>
                                        </p:tgtEl>
                                      </p:cBhvr>
                                    </p:animEffect>
                                  </p:childTnLst>
                                </p:cTn>
                              </p:par>
                              <p:par>
                                <p:cTn id="48" presetID="53" presetClass="entr" presetSubtype="16" fill="hold" grpId="0" nodeType="withEffect">
                                  <p:stCondLst>
                                    <p:cond delay="0"/>
                                  </p:stCondLst>
                                  <p:childTnLst>
                                    <p:set>
                                      <p:cBhvr>
                                        <p:cTn id="49" dur="1" fill="hold">
                                          <p:stCondLst>
                                            <p:cond delay="0"/>
                                          </p:stCondLst>
                                        </p:cTn>
                                        <p:tgtEl>
                                          <p:spTgt spid="42"/>
                                        </p:tgtEl>
                                        <p:attrNameLst>
                                          <p:attrName>style.visibility</p:attrName>
                                        </p:attrNameLst>
                                      </p:cBhvr>
                                      <p:to>
                                        <p:strVal val="visible"/>
                                      </p:to>
                                    </p:set>
                                    <p:anim calcmode="lin" valueType="num">
                                      <p:cBhvr>
                                        <p:cTn id="50" dur="500" fill="hold"/>
                                        <p:tgtEl>
                                          <p:spTgt spid="42"/>
                                        </p:tgtEl>
                                        <p:attrNameLst>
                                          <p:attrName>ppt_w</p:attrName>
                                        </p:attrNameLst>
                                      </p:cBhvr>
                                      <p:tavLst>
                                        <p:tav tm="0">
                                          <p:val>
                                            <p:fltVal val="0"/>
                                          </p:val>
                                        </p:tav>
                                        <p:tav tm="100000">
                                          <p:val>
                                            <p:strVal val="#ppt_w"/>
                                          </p:val>
                                        </p:tav>
                                      </p:tavLst>
                                    </p:anim>
                                    <p:anim calcmode="lin" valueType="num">
                                      <p:cBhvr>
                                        <p:cTn id="51" dur="500" fill="hold"/>
                                        <p:tgtEl>
                                          <p:spTgt spid="42"/>
                                        </p:tgtEl>
                                        <p:attrNameLst>
                                          <p:attrName>ppt_h</p:attrName>
                                        </p:attrNameLst>
                                      </p:cBhvr>
                                      <p:tavLst>
                                        <p:tav tm="0">
                                          <p:val>
                                            <p:fltVal val="0"/>
                                          </p:val>
                                        </p:tav>
                                        <p:tav tm="100000">
                                          <p:val>
                                            <p:strVal val="#ppt_h"/>
                                          </p:val>
                                        </p:tav>
                                      </p:tavLst>
                                    </p:anim>
                                    <p:animEffect transition="in" filter="fade">
                                      <p:cBhvr>
                                        <p:cTn id="52" dur="500"/>
                                        <p:tgtEl>
                                          <p:spTgt spid="42"/>
                                        </p:tgtEl>
                                      </p:cBhvr>
                                    </p:animEffect>
                                  </p:childTnLst>
                                </p:cTn>
                              </p:par>
                              <p:par>
                                <p:cTn id="53" presetID="53" presetClass="entr" presetSubtype="16" fill="hold" nodeType="withEffect">
                                  <p:stCondLst>
                                    <p:cond delay="0"/>
                                  </p:stCondLst>
                                  <p:childTnLst>
                                    <p:set>
                                      <p:cBhvr>
                                        <p:cTn id="54" dur="1" fill="hold">
                                          <p:stCondLst>
                                            <p:cond delay="0"/>
                                          </p:stCondLst>
                                        </p:cTn>
                                        <p:tgtEl>
                                          <p:spTgt spid="2"/>
                                        </p:tgtEl>
                                        <p:attrNameLst>
                                          <p:attrName>style.visibility</p:attrName>
                                        </p:attrNameLst>
                                      </p:cBhvr>
                                      <p:to>
                                        <p:strVal val="visible"/>
                                      </p:to>
                                    </p:set>
                                    <p:anim calcmode="lin" valueType="num">
                                      <p:cBhvr>
                                        <p:cTn id="55" dur="500" fill="hold"/>
                                        <p:tgtEl>
                                          <p:spTgt spid="2"/>
                                        </p:tgtEl>
                                        <p:attrNameLst>
                                          <p:attrName>ppt_w</p:attrName>
                                        </p:attrNameLst>
                                      </p:cBhvr>
                                      <p:tavLst>
                                        <p:tav tm="0">
                                          <p:val>
                                            <p:fltVal val="0"/>
                                          </p:val>
                                        </p:tav>
                                        <p:tav tm="100000">
                                          <p:val>
                                            <p:strVal val="#ppt_w"/>
                                          </p:val>
                                        </p:tav>
                                      </p:tavLst>
                                    </p:anim>
                                    <p:anim calcmode="lin" valueType="num">
                                      <p:cBhvr>
                                        <p:cTn id="56" dur="500" fill="hold"/>
                                        <p:tgtEl>
                                          <p:spTgt spid="2"/>
                                        </p:tgtEl>
                                        <p:attrNameLst>
                                          <p:attrName>ppt_h</p:attrName>
                                        </p:attrNameLst>
                                      </p:cBhvr>
                                      <p:tavLst>
                                        <p:tav tm="0">
                                          <p:val>
                                            <p:fltVal val="0"/>
                                          </p:val>
                                        </p:tav>
                                        <p:tav tm="100000">
                                          <p:val>
                                            <p:strVal val="#ppt_h"/>
                                          </p:val>
                                        </p:tav>
                                      </p:tavLst>
                                    </p:anim>
                                    <p:animEffect transition="in" filter="fade">
                                      <p:cBhvr>
                                        <p:cTn id="57" dur="500"/>
                                        <p:tgtEl>
                                          <p:spTgt spid="2"/>
                                        </p:tgtEl>
                                      </p:cBhvr>
                                    </p:animEffect>
                                  </p:childTnLst>
                                </p:cTn>
                              </p:par>
                              <p:par>
                                <p:cTn id="58" presetID="22" presetClass="entr" presetSubtype="8" fill="hold" grpId="0" nodeType="withEffect">
                                  <p:stCondLst>
                                    <p:cond delay="0"/>
                                  </p:stCondLst>
                                  <p:childTnLst>
                                    <p:set>
                                      <p:cBhvr>
                                        <p:cTn id="59" dur="1" fill="hold">
                                          <p:stCondLst>
                                            <p:cond delay="0"/>
                                          </p:stCondLst>
                                        </p:cTn>
                                        <p:tgtEl>
                                          <p:spTgt spid="12"/>
                                        </p:tgtEl>
                                        <p:attrNameLst>
                                          <p:attrName>style.visibility</p:attrName>
                                        </p:attrNameLst>
                                      </p:cBhvr>
                                      <p:to>
                                        <p:strVal val="visible"/>
                                      </p:to>
                                    </p:set>
                                    <p:animEffect transition="in" filter="wipe(left)">
                                      <p:cBhvr>
                                        <p:cTn id="60" dur="500"/>
                                        <p:tgtEl>
                                          <p:spTgt spid="12"/>
                                        </p:tgtEl>
                                      </p:cBhvr>
                                    </p:animEffect>
                                  </p:childTnLst>
                                </p:cTn>
                              </p:par>
                              <p:par>
                                <p:cTn id="61" presetID="10" presetClass="entr" presetSubtype="0" fill="hold" grpId="0" nodeType="withEffect">
                                  <p:stCondLst>
                                    <p:cond delay="0"/>
                                  </p:stCondLst>
                                  <p:childTnLst>
                                    <p:set>
                                      <p:cBhvr>
                                        <p:cTn id="62" dur="1" fill="hold">
                                          <p:stCondLst>
                                            <p:cond delay="0"/>
                                          </p:stCondLst>
                                        </p:cTn>
                                        <p:tgtEl>
                                          <p:spTgt spid="26"/>
                                        </p:tgtEl>
                                        <p:attrNameLst>
                                          <p:attrName>style.visibility</p:attrName>
                                        </p:attrNameLst>
                                      </p:cBhvr>
                                      <p:to>
                                        <p:strVal val="visible"/>
                                      </p:to>
                                    </p:set>
                                    <p:animEffect transition="in" filter="fade">
                                      <p:cBhvr>
                                        <p:cTn id="63" dur="500"/>
                                        <p:tgtEl>
                                          <p:spTgt spid="26"/>
                                        </p:tgtEl>
                                      </p:cBhvr>
                                    </p:animEffect>
                                  </p:childTnLst>
                                </p:cTn>
                              </p:par>
                            </p:childTnLst>
                          </p:cTn>
                        </p:par>
                        <p:par>
                          <p:cTn id="64" fill="hold" nodeType="afterGroup">
                            <p:stCondLst>
                              <p:cond delay="2100"/>
                            </p:stCondLst>
                            <p:childTnLst>
                              <p:par>
                                <p:cTn id="65" presetID="53" presetClass="entr" presetSubtype="16" fill="hold" grpId="0" nodeType="afterEffect">
                                  <p:stCondLst>
                                    <p:cond delay="0"/>
                                  </p:stCondLst>
                                  <p:childTnLst>
                                    <p:set>
                                      <p:cBhvr>
                                        <p:cTn id="66" dur="1" fill="hold">
                                          <p:stCondLst>
                                            <p:cond delay="0"/>
                                          </p:stCondLst>
                                        </p:cTn>
                                        <p:tgtEl>
                                          <p:spTgt spid="44"/>
                                        </p:tgtEl>
                                        <p:attrNameLst>
                                          <p:attrName>style.visibility</p:attrName>
                                        </p:attrNameLst>
                                      </p:cBhvr>
                                      <p:to>
                                        <p:strVal val="visible"/>
                                      </p:to>
                                    </p:set>
                                    <p:anim calcmode="lin" valueType="num">
                                      <p:cBhvr>
                                        <p:cTn id="67" dur="500" fill="hold"/>
                                        <p:tgtEl>
                                          <p:spTgt spid="44"/>
                                        </p:tgtEl>
                                        <p:attrNameLst>
                                          <p:attrName>ppt_w</p:attrName>
                                        </p:attrNameLst>
                                      </p:cBhvr>
                                      <p:tavLst>
                                        <p:tav tm="0">
                                          <p:val>
                                            <p:fltVal val="0"/>
                                          </p:val>
                                        </p:tav>
                                        <p:tav tm="100000">
                                          <p:val>
                                            <p:strVal val="#ppt_w"/>
                                          </p:val>
                                        </p:tav>
                                      </p:tavLst>
                                    </p:anim>
                                    <p:anim calcmode="lin" valueType="num">
                                      <p:cBhvr>
                                        <p:cTn id="68" dur="500" fill="hold"/>
                                        <p:tgtEl>
                                          <p:spTgt spid="44"/>
                                        </p:tgtEl>
                                        <p:attrNameLst>
                                          <p:attrName>ppt_h</p:attrName>
                                        </p:attrNameLst>
                                      </p:cBhvr>
                                      <p:tavLst>
                                        <p:tav tm="0">
                                          <p:val>
                                            <p:fltVal val="0"/>
                                          </p:val>
                                        </p:tav>
                                        <p:tav tm="100000">
                                          <p:val>
                                            <p:strVal val="#ppt_h"/>
                                          </p:val>
                                        </p:tav>
                                      </p:tavLst>
                                    </p:anim>
                                    <p:animEffect transition="in" filter="fade">
                                      <p:cBhvr>
                                        <p:cTn id="69" dur="500"/>
                                        <p:tgtEl>
                                          <p:spTgt spid="44"/>
                                        </p:tgtEl>
                                      </p:cBhvr>
                                    </p:animEffect>
                                  </p:childTnLst>
                                </p:cTn>
                              </p:par>
                              <p:par>
                                <p:cTn id="70" presetID="53" presetClass="entr" presetSubtype="16" fill="hold" grpId="0" nodeType="withEffect">
                                  <p:stCondLst>
                                    <p:cond delay="0"/>
                                  </p:stCondLst>
                                  <p:childTnLst>
                                    <p:set>
                                      <p:cBhvr>
                                        <p:cTn id="71" dur="1" fill="hold">
                                          <p:stCondLst>
                                            <p:cond delay="0"/>
                                          </p:stCondLst>
                                        </p:cTn>
                                        <p:tgtEl>
                                          <p:spTgt spid="45"/>
                                        </p:tgtEl>
                                        <p:attrNameLst>
                                          <p:attrName>style.visibility</p:attrName>
                                        </p:attrNameLst>
                                      </p:cBhvr>
                                      <p:to>
                                        <p:strVal val="visible"/>
                                      </p:to>
                                    </p:set>
                                    <p:anim calcmode="lin" valueType="num">
                                      <p:cBhvr>
                                        <p:cTn id="72" dur="500" fill="hold"/>
                                        <p:tgtEl>
                                          <p:spTgt spid="45"/>
                                        </p:tgtEl>
                                        <p:attrNameLst>
                                          <p:attrName>ppt_w</p:attrName>
                                        </p:attrNameLst>
                                      </p:cBhvr>
                                      <p:tavLst>
                                        <p:tav tm="0">
                                          <p:val>
                                            <p:fltVal val="0"/>
                                          </p:val>
                                        </p:tav>
                                        <p:tav tm="100000">
                                          <p:val>
                                            <p:strVal val="#ppt_w"/>
                                          </p:val>
                                        </p:tav>
                                      </p:tavLst>
                                    </p:anim>
                                    <p:anim calcmode="lin" valueType="num">
                                      <p:cBhvr>
                                        <p:cTn id="73" dur="500" fill="hold"/>
                                        <p:tgtEl>
                                          <p:spTgt spid="45"/>
                                        </p:tgtEl>
                                        <p:attrNameLst>
                                          <p:attrName>ppt_h</p:attrName>
                                        </p:attrNameLst>
                                      </p:cBhvr>
                                      <p:tavLst>
                                        <p:tav tm="0">
                                          <p:val>
                                            <p:fltVal val="0"/>
                                          </p:val>
                                        </p:tav>
                                        <p:tav tm="100000">
                                          <p:val>
                                            <p:strVal val="#ppt_h"/>
                                          </p:val>
                                        </p:tav>
                                      </p:tavLst>
                                    </p:anim>
                                    <p:animEffect transition="in" filter="fade">
                                      <p:cBhvr>
                                        <p:cTn id="74" dur="500"/>
                                        <p:tgtEl>
                                          <p:spTgt spid="45"/>
                                        </p:tgtEl>
                                      </p:cBhvr>
                                    </p:animEffect>
                                  </p:childTnLst>
                                </p:cTn>
                              </p:par>
                              <p:par>
                                <p:cTn id="75" presetID="53" presetClass="entr" presetSubtype="16" fill="hold" grpId="0" nodeType="withEffect">
                                  <p:stCondLst>
                                    <p:cond delay="0"/>
                                  </p:stCondLst>
                                  <p:childTnLst>
                                    <p:set>
                                      <p:cBhvr>
                                        <p:cTn id="76" dur="1" fill="hold">
                                          <p:stCondLst>
                                            <p:cond delay="0"/>
                                          </p:stCondLst>
                                        </p:cTn>
                                        <p:tgtEl>
                                          <p:spTgt spid="46"/>
                                        </p:tgtEl>
                                        <p:attrNameLst>
                                          <p:attrName>style.visibility</p:attrName>
                                        </p:attrNameLst>
                                      </p:cBhvr>
                                      <p:to>
                                        <p:strVal val="visible"/>
                                      </p:to>
                                    </p:set>
                                    <p:anim calcmode="lin" valueType="num">
                                      <p:cBhvr>
                                        <p:cTn id="77" dur="500" fill="hold"/>
                                        <p:tgtEl>
                                          <p:spTgt spid="46"/>
                                        </p:tgtEl>
                                        <p:attrNameLst>
                                          <p:attrName>ppt_w</p:attrName>
                                        </p:attrNameLst>
                                      </p:cBhvr>
                                      <p:tavLst>
                                        <p:tav tm="0">
                                          <p:val>
                                            <p:fltVal val="0"/>
                                          </p:val>
                                        </p:tav>
                                        <p:tav tm="100000">
                                          <p:val>
                                            <p:strVal val="#ppt_w"/>
                                          </p:val>
                                        </p:tav>
                                      </p:tavLst>
                                    </p:anim>
                                    <p:anim calcmode="lin" valueType="num">
                                      <p:cBhvr>
                                        <p:cTn id="78" dur="500" fill="hold"/>
                                        <p:tgtEl>
                                          <p:spTgt spid="46"/>
                                        </p:tgtEl>
                                        <p:attrNameLst>
                                          <p:attrName>ppt_h</p:attrName>
                                        </p:attrNameLst>
                                      </p:cBhvr>
                                      <p:tavLst>
                                        <p:tav tm="0">
                                          <p:val>
                                            <p:fltVal val="0"/>
                                          </p:val>
                                        </p:tav>
                                        <p:tav tm="100000">
                                          <p:val>
                                            <p:strVal val="#ppt_h"/>
                                          </p:val>
                                        </p:tav>
                                      </p:tavLst>
                                    </p:anim>
                                    <p:animEffect transition="in" filter="fade">
                                      <p:cBhvr>
                                        <p:cTn id="79" dur="500"/>
                                        <p:tgtEl>
                                          <p:spTgt spid="46"/>
                                        </p:tgtEl>
                                      </p:cBhvr>
                                    </p:animEffect>
                                  </p:childTnLst>
                                </p:cTn>
                              </p:par>
                              <p:par>
                                <p:cTn id="80" presetID="53" presetClass="entr" presetSubtype="16" fill="hold" nodeType="withEffect">
                                  <p:stCondLst>
                                    <p:cond delay="0"/>
                                  </p:stCondLst>
                                  <p:childTnLst>
                                    <p:set>
                                      <p:cBhvr>
                                        <p:cTn id="81" dur="1" fill="hold">
                                          <p:stCondLst>
                                            <p:cond delay="0"/>
                                          </p:stCondLst>
                                        </p:cTn>
                                        <p:tgtEl>
                                          <p:spTgt spid="3"/>
                                        </p:tgtEl>
                                        <p:attrNameLst>
                                          <p:attrName>style.visibility</p:attrName>
                                        </p:attrNameLst>
                                      </p:cBhvr>
                                      <p:to>
                                        <p:strVal val="visible"/>
                                      </p:to>
                                    </p:set>
                                    <p:anim calcmode="lin" valueType="num">
                                      <p:cBhvr>
                                        <p:cTn id="82" dur="500" fill="hold"/>
                                        <p:tgtEl>
                                          <p:spTgt spid="3"/>
                                        </p:tgtEl>
                                        <p:attrNameLst>
                                          <p:attrName>ppt_w</p:attrName>
                                        </p:attrNameLst>
                                      </p:cBhvr>
                                      <p:tavLst>
                                        <p:tav tm="0">
                                          <p:val>
                                            <p:fltVal val="0"/>
                                          </p:val>
                                        </p:tav>
                                        <p:tav tm="100000">
                                          <p:val>
                                            <p:strVal val="#ppt_w"/>
                                          </p:val>
                                        </p:tav>
                                      </p:tavLst>
                                    </p:anim>
                                    <p:anim calcmode="lin" valueType="num">
                                      <p:cBhvr>
                                        <p:cTn id="83" dur="500" fill="hold"/>
                                        <p:tgtEl>
                                          <p:spTgt spid="3"/>
                                        </p:tgtEl>
                                        <p:attrNameLst>
                                          <p:attrName>ppt_h</p:attrName>
                                        </p:attrNameLst>
                                      </p:cBhvr>
                                      <p:tavLst>
                                        <p:tav tm="0">
                                          <p:val>
                                            <p:fltVal val="0"/>
                                          </p:val>
                                        </p:tav>
                                        <p:tav tm="100000">
                                          <p:val>
                                            <p:strVal val="#ppt_h"/>
                                          </p:val>
                                        </p:tav>
                                      </p:tavLst>
                                    </p:anim>
                                    <p:animEffect transition="in" filter="fade">
                                      <p:cBhvr>
                                        <p:cTn id="84" dur="500"/>
                                        <p:tgtEl>
                                          <p:spTgt spid="3"/>
                                        </p:tgtEl>
                                      </p:cBhvr>
                                    </p:animEffect>
                                  </p:childTnLst>
                                </p:cTn>
                              </p:par>
                              <p:par>
                                <p:cTn id="85" presetID="22" presetClass="entr" presetSubtype="8" fill="hold" grpId="0" nodeType="withEffect">
                                  <p:stCondLst>
                                    <p:cond delay="0"/>
                                  </p:stCondLst>
                                  <p:childTnLst>
                                    <p:set>
                                      <p:cBhvr>
                                        <p:cTn id="86" dur="1" fill="hold">
                                          <p:stCondLst>
                                            <p:cond delay="0"/>
                                          </p:stCondLst>
                                        </p:cTn>
                                        <p:tgtEl>
                                          <p:spTgt spid="15"/>
                                        </p:tgtEl>
                                        <p:attrNameLst>
                                          <p:attrName>style.visibility</p:attrName>
                                        </p:attrNameLst>
                                      </p:cBhvr>
                                      <p:to>
                                        <p:strVal val="visible"/>
                                      </p:to>
                                    </p:set>
                                    <p:animEffect transition="in" filter="wipe(left)">
                                      <p:cBhvr>
                                        <p:cTn id="87" dur="500"/>
                                        <p:tgtEl>
                                          <p:spTgt spid="15"/>
                                        </p:tgtEl>
                                      </p:cBhvr>
                                    </p:animEffect>
                                  </p:childTnLst>
                                </p:cTn>
                              </p:par>
                              <p:par>
                                <p:cTn id="88" presetID="10" presetClass="entr" presetSubtype="0" fill="hold" grpId="0" nodeType="withEffect">
                                  <p:stCondLst>
                                    <p:cond delay="0"/>
                                  </p:stCondLst>
                                  <p:childTnLst>
                                    <p:set>
                                      <p:cBhvr>
                                        <p:cTn id="89" dur="1" fill="hold">
                                          <p:stCondLst>
                                            <p:cond delay="0"/>
                                          </p:stCondLst>
                                        </p:cTn>
                                        <p:tgtEl>
                                          <p:spTgt spid="36"/>
                                        </p:tgtEl>
                                        <p:attrNameLst>
                                          <p:attrName>style.visibility</p:attrName>
                                        </p:attrNameLst>
                                      </p:cBhvr>
                                      <p:to>
                                        <p:strVal val="visible"/>
                                      </p:to>
                                    </p:set>
                                    <p:animEffect transition="in" filter="fade">
                                      <p:cBhvr>
                                        <p:cTn id="90" dur="500"/>
                                        <p:tgtEl>
                                          <p:spTgt spid="3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Graphic spid="6" grpId="0">
        <p:bldAsOne/>
      </p:bldGraphic>
      <p:bldP spid="10" grpId="0"/>
      <p:bldP spid="12" grpId="0"/>
      <p:bldP spid="15" grpId="0"/>
      <p:bldP spid="9" grpId="0"/>
      <p:bldP spid="7" grpId="0" animBg="1"/>
      <p:bldP spid="26" grpId="0"/>
      <p:bldP spid="30" grpId="0"/>
      <p:bldP spid="32" grpId="0" animBg="1"/>
      <p:bldP spid="33" grpId="0" animBg="1"/>
      <p:bldP spid="34" grpId="0" animBg="1"/>
      <p:bldP spid="40" grpId="0" animBg="1"/>
      <p:bldP spid="41" grpId="0" animBg="1"/>
      <p:bldP spid="42" grpId="0" animBg="1"/>
      <p:bldP spid="44" grpId="0" animBg="1"/>
      <p:bldP spid="45" grpId="0" animBg="1"/>
      <p:bldP spid="46" grpId="0" animBg="1"/>
      <p:bldP spid="36" grpId="0"/>
    </p:bld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578" name="灯片编号占位符 1"/>
          <p:cNvSpPr>
            <a:spLocks noGrp="1"/>
          </p:cNvSpPr>
          <p:nvPr>
            <p:ph type="sldNum" sz="quarter" idx="12"/>
          </p:nvPr>
        </p:nvSpPr>
        <p:spPr bwMode="auto">
          <a:noFill/>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a:lstStyle>
            <a:lvl1pPr>
              <a:lnSpc>
                <a:spcPct val="90000"/>
              </a:lnSpc>
              <a:spcBef>
                <a:spcPts val="750"/>
              </a:spcBef>
              <a:buFont typeface="Arial" charset="0"/>
              <a:buChar char="•"/>
              <a:defRPr sz="2100">
                <a:solidFill>
                  <a:schemeClr val="tx1"/>
                </a:solidFill>
                <a:latin typeface="微软雅黑 Light" pitchFamily="34" charset="-122"/>
                <a:ea typeface="微软雅黑 Light" pitchFamily="34" charset="-122"/>
              </a:defRPr>
            </a:lvl1pPr>
            <a:lvl2pPr marL="557213" indent="-214313">
              <a:lnSpc>
                <a:spcPct val="90000"/>
              </a:lnSpc>
              <a:spcBef>
                <a:spcPts val="375"/>
              </a:spcBef>
              <a:buFont typeface="Arial" charset="0"/>
              <a:buChar char="•"/>
              <a:defRPr sz="1800">
                <a:solidFill>
                  <a:schemeClr val="tx1"/>
                </a:solidFill>
                <a:latin typeface="微软雅黑 Light" pitchFamily="34" charset="-122"/>
                <a:ea typeface="微软雅黑 Light" pitchFamily="34" charset="-122"/>
              </a:defRPr>
            </a:lvl2pPr>
            <a:lvl3pPr marL="857250" indent="-171450">
              <a:lnSpc>
                <a:spcPct val="90000"/>
              </a:lnSpc>
              <a:spcBef>
                <a:spcPts val="375"/>
              </a:spcBef>
              <a:buFont typeface="Arial" charset="0"/>
              <a:buChar char="•"/>
              <a:defRPr sz="1500">
                <a:solidFill>
                  <a:schemeClr val="tx1"/>
                </a:solidFill>
                <a:latin typeface="微软雅黑 Light" pitchFamily="34" charset="-122"/>
                <a:ea typeface="微软雅黑 Light" pitchFamily="34" charset="-122"/>
              </a:defRPr>
            </a:lvl3pPr>
            <a:lvl4pPr marL="1200150" indent="-171450">
              <a:lnSpc>
                <a:spcPct val="90000"/>
              </a:lnSpc>
              <a:spcBef>
                <a:spcPts val="375"/>
              </a:spcBef>
              <a:buFont typeface="Arial" charset="0"/>
              <a:buChar char="•"/>
              <a:defRPr>
                <a:solidFill>
                  <a:schemeClr val="tx1"/>
                </a:solidFill>
                <a:latin typeface="微软雅黑 Light" pitchFamily="34" charset="-122"/>
                <a:ea typeface="微软雅黑 Light" pitchFamily="34" charset="-122"/>
              </a:defRPr>
            </a:lvl4pPr>
            <a:lvl5pPr marL="1543050" indent="-171450">
              <a:lnSpc>
                <a:spcPct val="90000"/>
              </a:lnSpc>
              <a:spcBef>
                <a:spcPts val="375"/>
              </a:spcBef>
              <a:buFont typeface="Arial" charset="0"/>
              <a:buChar char="•"/>
              <a:defRPr>
                <a:solidFill>
                  <a:schemeClr val="tx1"/>
                </a:solidFill>
                <a:latin typeface="微软雅黑 Light" pitchFamily="34" charset="-122"/>
                <a:ea typeface="微软雅黑 Light" pitchFamily="34" charset="-122"/>
              </a:defRPr>
            </a:lvl5pPr>
            <a:lvl6pPr marL="1885950" indent="-171450" eaLnBrk="0" fontAlgn="base" hangingPunct="0">
              <a:lnSpc>
                <a:spcPct val="90000"/>
              </a:lnSpc>
              <a:spcBef>
                <a:spcPts val="375"/>
              </a:spcBef>
              <a:spcAft>
                <a:spcPct val="0"/>
              </a:spcAft>
              <a:buFont typeface="Arial" charset="0"/>
              <a:buChar char="•"/>
              <a:defRPr>
                <a:solidFill>
                  <a:schemeClr val="tx1"/>
                </a:solidFill>
                <a:latin typeface="微软雅黑 Light" pitchFamily="34" charset="-122"/>
                <a:ea typeface="微软雅黑 Light" pitchFamily="34" charset="-122"/>
              </a:defRPr>
            </a:lvl6pPr>
            <a:lvl7pPr marL="2228850" indent="-171450" eaLnBrk="0" fontAlgn="base" hangingPunct="0">
              <a:lnSpc>
                <a:spcPct val="90000"/>
              </a:lnSpc>
              <a:spcBef>
                <a:spcPts val="375"/>
              </a:spcBef>
              <a:spcAft>
                <a:spcPct val="0"/>
              </a:spcAft>
              <a:buFont typeface="Arial" charset="0"/>
              <a:buChar char="•"/>
              <a:defRPr>
                <a:solidFill>
                  <a:schemeClr val="tx1"/>
                </a:solidFill>
                <a:latin typeface="微软雅黑 Light" pitchFamily="34" charset="-122"/>
                <a:ea typeface="微软雅黑 Light" pitchFamily="34" charset="-122"/>
              </a:defRPr>
            </a:lvl7pPr>
            <a:lvl8pPr marL="2571750" indent="-171450" eaLnBrk="0" fontAlgn="base" hangingPunct="0">
              <a:lnSpc>
                <a:spcPct val="90000"/>
              </a:lnSpc>
              <a:spcBef>
                <a:spcPts val="375"/>
              </a:spcBef>
              <a:spcAft>
                <a:spcPct val="0"/>
              </a:spcAft>
              <a:buFont typeface="Arial" charset="0"/>
              <a:buChar char="•"/>
              <a:defRPr>
                <a:solidFill>
                  <a:schemeClr val="tx1"/>
                </a:solidFill>
                <a:latin typeface="微软雅黑 Light" pitchFamily="34" charset="-122"/>
                <a:ea typeface="微软雅黑 Light" pitchFamily="34" charset="-122"/>
              </a:defRPr>
            </a:lvl8pPr>
            <a:lvl9pPr marL="2914650" indent="-171450" eaLnBrk="0" fontAlgn="base" hangingPunct="0">
              <a:lnSpc>
                <a:spcPct val="90000"/>
              </a:lnSpc>
              <a:spcBef>
                <a:spcPts val="375"/>
              </a:spcBef>
              <a:spcAft>
                <a:spcPct val="0"/>
              </a:spcAft>
              <a:buFont typeface="Arial" charset="0"/>
              <a:buChar char="•"/>
              <a:defRPr>
                <a:solidFill>
                  <a:schemeClr val="tx1"/>
                </a:solidFill>
                <a:latin typeface="微软雅黑 Light" pitchFamily="34" charset="-122"/>
                <a:ea typeface="微软雅黑 Light" pitchFamily="34" charset="-122"/>
              </a:defRPr>
            </a:lvl9pPr>
          </a:lstStyle>
          <a:p>
            <a:pPr>
              <a:lnSpc>
                <a:spcPct val="100000"/>
              </a:lnSpc>
              <a:spcBef>
                <a:spcPct val="0"/>
              </a:spcBef>
              <a:buFontTx/>
              <a:buNone/>
            </a:pPr>
            <a:fld id="{FA828987-4274-4168-9207-35F67700B711}" type="slidenum">
              <a:rPr lang="zh-CN" altLang="en-US" sz="900">
                <a:solidFill>
                  <a:schemeClr val="bg1"/>
                </a:solidFill>
                <a:latin typeface="Century Gothic" pitchFamily="34" charset="0"/>
                <a:ea typeface="微软雅黑" pitchFamily="34" charset="-122"/>
              </a:rPr>
              <a:pPr>
                <a:lnSpc>
                  <a:spcPct val="100000"/>
                </a:lnSpc>
                <a:spcBef>
                  <a:spcPct val="0"/>
                </a:spcBef>
                <a:buFontTx/>
                <a:buNone/>
              </a:pPr>
              <a:t>18</a:t>
            </a:fld>
            <a:endParaRPr lang="zh-CN" altLang="en-US" sz="900" dirty="0">
              <a:solidFill>
                <a:schemeClr val="bg1"/>
              </a:solidFill>
              <a:latin typeface="Century Gothic" pitchFamily="34" charset="0"/>
              <a:ea typeface="微软雅黑" pitchFamily="34" charset="-122"/>
            </a:endParaRPr>
          </a:p>
        </p:txBody>
      </p:sp>
      <p:grpSp>
        <p:nvGrpSpPr>
          <p:cNvPr id="2" name="组合 28"/>
          <p:cNvGrpSpPr>
            <a:grpSpLocks/>
          </p:cNvGrpSpPr>
          <p:nvPr/>
        </p:nvGrpSpPr>
        <p:grpSpPr bwMode="auto">
          <a:xfrm>
            <a:off x="871538" y="3790930"/>
            <a:ext cx="7298531" cy="1039359"/>
            <a:chOff x="1444608" y="836515"/>
            <a:chExt cx="9731392" cy="1386314"/>
          </a:xfrm>
        </p:grpSpPr>
        <p:sp>
          <p:nvSpPr>
            <p:cNvPr id="30" name="矩形 29"/>
            <p:cNvSpPr/>
            <p:nvPr/>
          </p:nvSpPr>
          <p:spPr bwMode="auto">
            <a:xfrm>
              <a:off x="1543033" y="836515"/>
              <a:ext cx="9632967" cy="1259732"/>
            </a:xfrm>
            <a:prstGeom prst="rect">
              <a:avLst/>
            </a:prstGeom>
            <a:solidFill>
              <a:schemeClr val="accent4">
                <a:alpha val="18000"/>
              </a:schemeClr>
            </a:solidFill>
            <a:ln>
              <a:noFill/>
            </a:ln>
            <a:extLst/>
          </p:spPr>
          <p:txBody>
            <a:bodyPr/>
            <a:lstStyle/>
            <a:p>
              <a:pPr algn="ctr">
                <a:defRPr/>
              </a:pPr>
              <a:endParaRPr lang="zh-CN" altLang="en-US" dirty="0">
                <a:latin typeface="Arial" panose="020B0604020202020204" pitchFamily="34" charset="0"/>
                <a:ea typeface="+mn-ea"/>
                <a:cs typeface="Arial" panose="020B0604020202020204" pitchFamily="34" charset="0"/>
              </a:endParaRPr>
            </a:p>
          </p:txBody>
        </p:sp>
        <p:grpSp>
          <p:nvGrpSpPr>
            <p:cNvPr id="3" name="组合 30"/>
            <p:cNvGrpSpPr>
              <a:grpSpLocks/>
            </p:cNvGrpSpPr>
            <p:nvPr/>
          </p:nvGrpSpPr>
          <p:grpSpPr bwMode="auto">
            <a:xfrm>
              <a:off x="1444608" y="836515"/>
              <a:ext cx="9256729" cy="1386314"/>
              <a:chOff x="1104129" y="5270499"/>
              <a:chExt cx="9256729" cy="1386314"/>
            </a:xfrm>
          </p:grpSpPr>
          <p:sp>
            <p:nvSpPr>
              <p:cNvPr id="32" name="文本框 31"/>
              <p:cNvSpPr txBox="1"/>
              <p:nvPr/>
            </p:nvSpPr>
            <p:spPr>
              <a:xfrm>
                <a:off x="1359717" y="5375345"/>
                <a:ext cx="2092884" cy="369466"/>
              </a:xfrm>
              <a:prstGeom prst="rect">
                <a:avLst/>
              </a:prstGeom>
              <a:noFill/>
            </p:spPr>
            <p:txBody>
              <a:bodyPr wrap="none">
                <a:spAutoFit/>
              </a:bodyPr>
              <a:lstStyle/>
              <a:p>
                <a:pPr>
                  <a:defRPr/>
                </a:pPr>
                <a:r>
                  <a:rPr lang="zh-CN" altLang="en-US" sz="1200" dirty="0">
                    <a:solidFill>
                      <a:schemeClr val="tx1">
                        <a:lumMod val="75000"/>
                        <a:lumOff val="25000"/>
                      </a:schemeClr>
                    </a:solidFill>
                    <a:latin typeface="微软雅黑 Light" panose="020B0502040204020203" pitchFamily="34" charset="-122"/>
                    <a:ea typeface="微软雅黑 Light" panose="020B0502040204020203" pitchFamily="34" charset="-122"/>
                    <a:cs typeface="Arial" panose="020B0604020202020204" pitchFamily="34" charset="0"/>
                  </a:rPr>
                  <a:t>在这里输入文字信息</a:t>
                </a:r>
              </a:p>
            </p:txBody>
          </p:sp>
          <p:grpSp>
            <p:nvGrpSpPr>
              <p:cNvPr id="4" name="组合 32"/>
              <p:cNvGrpSpPr>
                <a:grpSpLocks/>
              </p:cNvGrpSpPr>
              <p:nvPr/>
            </p:nvGrpSpPr>
            <p:grpSpPr bwMode="auto">
              <a:xfrm>
                <a:off x="1104129" y="5270499"/>
                <a:ext cx="9256729" cy="1386314"/>
                <a:chOff x="1104129" y="5270499"/>
                <a:chExt cx="9256729" cy="1386314"/>
              </a:xfrm>
            </p:grpSpPr>
            <p:sp>
              <p:nvSpPr>
                <p:cNvPr id="34" name="矩形 33"/>
                <p:cNvSpPr/>
                <p:nvPr/>
              </p:nvSpPr>
              <p:spPr>
                <a:xfrm>
                  <a:off x="1104129" y="5270499"/>
                  <a:ext cx="98425" cy="1259732"/>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latin typeface="Arial" panose="020B0604020202020204" pitchFamily="34" charset="0"/>
                    <a:cs typeface="Arial" panose="020B0604020202020204" pitchFamily="34" charset="0"/>
                  </a:endParaRPr>
                </a:p>
              </p:txBody>
            </p:sp>
            <p:sp>
              <p:nvSpPr>
                <p:cNvPr id="35" name="矩形 34"/>
                <p:cNvSpPr/>
                <p:nvPr/>
              </p:nvSpPr>
              <p:spPr>
                <a:xfrm>
                  <a:off x="1383530" y="5794726"/>
                  <a:ext cx="8977328" cy="862087"/>
                </a:xfrm>
                <a:prstGeom prst="rect">
                  <a:avLst/>
                </a:prstGeom>
              </p:spPr>
              <p:txBody>
                <a:bodyPr>
                  <a:spAutoFit/>
                </a:body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在此录入上述图表的综合描述说明，在此录入上述图表的综合描述说明在此录入上述图表的综合描述说明，在此录入上述图表的综合描述说明在此录入上述图表的综合描述说明，在此录入上述图表的综合描述说明</a:t>
                  </a:r>
                  <a:endParaRPr lang="zh-CN" altLang="en-US" sz="900" dirty="0" smtClean="0">
                    <a:solidFill>
                      <a:schemeClr val="tx1">
                        <a:lumMod val="50000"/>
                        <a:lumOff val="50000"/>
                      </a:schemeClr>
                    </a:solidFill>
                    <a:latin typeface="微软雅黑" pitchFamily="34" charset="-122"/>
                    <a:ea typeface="微软雅黑" pitchFamily="34" charset="-122"/>
                  </a:endParaRPr>
                </a:p>
                <a:p>
                  <a:pPr>
                    <a:defRPr/>
                  </a:pPr>
                  <a:endParaRPr lang="zh-CN" altLang="en-US" sz="900" dirty="0" smtClean="0">
                    <a:solidFill>
                      <a:schemeClr val="tx1">
                        <a:lumMod val="50000"/>
                        <a:lumOff val="50000"/>
                      </a:schemeClr>
                    </a:solidFill>
                    <a:latin typeface="微软雅黑" pitchFamily="34" charset="-122"/>
                    <a:ea typeface="微软雅黑" pitchFamily="34" charset="-122"/>
                  </a:endParaRPr>
                </a:p>
                <a:p>
                  <a:pPr>
                    <a:defRPr/>
                  </a:pPr>
                  <a:endParaRPr lang="zh-CN" altLang="en-US" sz="900" dirty="0">
                    <a:solidFill>
                      <a:schemeClr val="tx1">
                        <a:lumMod val="50000"/>
                        <a:lumOff val="50000"/>
                      </a:schemeClr>
                    </a:solidFill>
                    <a:latin typeface="微软雅黑" pitchFamily="34" charset="-122"/>
                    <a:ea typeface="微软雅黑" pitchFamily="34" charset="-122"/>
                  </a:endParaRPr>
                </a:p>
              </p:txBody>
            </p:sp>
          </p:grpSp>
        </p:grpSp>
      </p:grpSp>
      <p:grpSp>
        <p:nvGrpSpPr>
          <p:cNvPr id="5" name="组合 73"/>
          <p:cNvGrpSpPr>
            <a:grpSpLocks/>
          </p:cNvGrpSpPr>
          <p:nvPr/>
        </p:nvGrpSpPr>
        <p:grpSpPr bwMode="auto">
          <a:xfrm>
            <a:off x="1176338" y="671720"/>
            <a:ext cx="6888050" cy="3022739"/>
            <a:chOff x="1567998" y="894805"/>
            <a:chExt cx="9184068" cy="4029076"/>
          </a:xfrm>
        </p:grpSpPr>
        <p:grpSp>
          <p:nvGrpSpPr>
            <p:cNvPr id="6" name="组合 72"/>
            <p:cNvGrpSpPr>
              <a:grpSpLocks/>
            </p:cNvGrpSpPr>
            <p:nvPr/>
          </p:nvGrpSpPr>
          <p:grpSpPr bwMode="auto">
            <a:xfrm>
              <a:off x="1567998" y="894805"/>
              <a:ext cx="9184068" cy="4029076"/>
              <a:chOff x="1567998" y="894805"/>
              <a:chExt cx="9184068" cy="4029076"/>
            </a:xfrm>
          </p:grpSpPr>
          <p:grpSp>
            <p:nvGrpSpPr>
              <p:cNvPr id="9" name="组合 5"/>
              <p:cNvGrpSpPr>
                <a:grpSpLocks/>
              </p:cNvGrpSpPr>
              <p:nvPr/>
            </p:nvGrpSpPr>
            <p:grpSpPr bwMode="auto">
              <a:xfrm>
                <a:off x="1567998" y="894805"/>
                <a:ext cx="9029701" cy="4029076"/>
                <a:chOff x="1581150" y="1414463"/>
                <a:chExt cx="9029701" cy="4029076"/>
              </a:xfrm>
            </p:grpSpPr>
            <p:sp>
              <p:nvSpPr>
                <p:cNvPr id="7" name="Oval 5"/>
                <p:cNvSpPr>
                  <a:spLocks noChangeArrowheads="1"/>
                </p:cNvSpPr>
                <p:nvPr/>
              </p:nvSpPr>
              <p:spPr bwMode="auto">
                <a:xfrm>
                  <a:off x="8793164" y="2528888"/>
                  <a:ext cx="1817687" cy="1816100"/>
                </a:xfrm>
                <a:prstGeom prst="ellipse">
                  <a:avLst/>
                </a:prstGeom>
                <a:solidFill>
                  <a:schemeClr val="accent4"/>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zh-CN" altLang="en-US" dirty="0">
                    <a:latin typeface="Arial" panose="020B0604020202020204" pitchFamily="34" charset="0"/>
                    <a:ea typeface="+mn-ea"/>
                    <a:cs typeface="Arial" panose="020B0604020202020204" pitchFamily="34" charset="0"/>
                  </a:endParaRPr>
                </a:p>
              </p:txBody>
            </p:sp>
            <p:sp>
              <p:nvSpPr>
                <p:cNvPr id="8" name="Freeform 6"/>
                <p:cNvSpPr>
                  <a:spLocks/>
                </p:cNvSpPr>
                <p:nvPr/>
              </p:nvSpPr>
              <p:spPr bwMode="auto">
                <a:xfrm>
                  <a:off x="8113714" y="2287588"/>
                  <a:ext cx="1330325" cy="1500188"/>
                </a:xfrm>
                <a:custGeom>
                  <a:avLst/>
                  <a:gdLst>
                    <a:gd name="T0" fmla="*/ 354 w 354"/>
                    <a:gd name="T1" fmla="*/ 74 h 399"/>
                    <a:gd name="T2" fmla="*/ 175 w 354"/>
                    <a:gd name="T3" fmla="*/ 0 h 399"/>
                    <a:gd name="T4" fmla="*/ 0 w 354"/>
                    <a:gd name="T5" fmla="*/ 333 h 399"/>
                    <a:gd name="T6" fmla="*/ 200 w 354"/>
                    <a:gd name="T7" fmla="*/ 399 h 399"/>
                    <a:gd name="T8" fmla="*/ 354 w 354"/>
                    <a:gd name="T9" fmla="*/ 74 h 399"/>
                  </a:gdLst>
                  <a:ahLst/>
                  <a:cxnLst>
                    <a:cxn ang="0">
                      <a:pos x="T0" y="T1"/>
                    </a:cxn>
                    <a:cxn ang="0">
                      <a:pos x="T2" y="T3"/>
                    </a:cxn>
                    <a:cxn ang="0">
                      <a:pos x="T4" y="T5"/>
                    </a:cxn>
                    <a:cxn ang="0">
                      <a:pos x="T6" y="T7"/>
                    </a:cxn>
                    <a:cxn ang="0">
                      <a:pos x="T8" y="T9"/>
                    </a:cxn>
                  </a:cxnLst>
                  <a:rect l="0" t="0" r="r" b="b"/>
                  <a:pathLst>
                    <a:path w="354" h="399">
                      <a:moveTo>
                        <a:pt x="354" y="74"/>
                      </a:moveTo>
                      <a:cubicBezTo>
                        <a:pt x="354" y="74"/>
                        <a:pt x="217" y="128"/>
                        <a:pt x="175" y="0"/>
                      </a:cubicBezTo>
                      <a:cubicBezTo>
                        <a:pt x="0" y="333"/>
                        <a:pt x="0" y="333"/>
                        <a:pt x="0" y="333"/>
                      </a:cubicBezTo>
                      <a:cubicBezTo>
                        <a:pt x="0" y="333"/>
                        <a:pt x="132" y="270"/>
                        <a:pt x="200" y="399"/>
                      </a:cubicBezTo>
                      <a:lnTo>
                        <a:pt x="354" y="74"/>
                      </a:lnTo>
                      <a:close/>
                    </a:path>
                  </a:pathLst>
                </a:custGeom>
                <a:solidFill>
                  <a:schemeClr val="accent4"/>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zh-CN" altLang="en-US" dirty="0">
                    <a:latin typeface="Arial" panose="020B0604020202020204" pitchFamily="34" charset="0"/>
                    <a:ea typeface="+mn-ea"/>
                    <a:cs typeface="Arial" panose="020B0604020202020204" pitchFamily="34" charset="0"/>
                  </a:endParaRPr>
                </a:p>
              </p:txBody>
            </p:sp>
            <p:sp>
              <p:nvSpPr>
                <p:cNvPr id="24614" name="Oval 7"/>
                <p:cNvSpPr>
                  <a:spLocks noChangeArrowheads="1"/>
                </p:cNvSpPr>
                <p:nvPr/>
              </p:nvSpPr>
              <p:spPr bwMode="auto">
                <a:xfrm>
                  <a:off x="8921750" y="2652713"/>
                  <a:ext cx="1565275" cy="1568450"/>
                </a:xfrm>
                <a:prstGeom prst="ellipse">
                  <a:avLst/>
                </a:prstGeom>
                <a:solidFill>
                  <a:schemeClr val="bg1"/>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lvl1pPr>
                    <a:lnSpc>
                      <a:spcPct val="90000"/>
                    </a:lnSpc>
                    <a:spcBef>
                      <a:spcPts val="1000"/>
                    </a:spcBef>
                    <a:buFont typeface="Arial" charset="0"/>
                    <a:buChar char="•"/>
                    <a:defRPr sz="2800">
                      <a:solidFill>
                        <a:schemeClr val="tx1"/>
                      </a:solidFill>
                      <a:latin typeface="微软雅黑 Light" pitchFamily="34" charset="-122"/>
                      <a:ea typeface="微软雅黑 Light" pitchFamily="34" charset="-122"/>
                    </a:defRPr>
                  </a:lvl1pPr>
                  <a:lvl2pPr marL="742950" indent="-285750">
                    <a:lnSpc>
                      <a:spcPct val="90000"/>
                    </a:lnSpc>
                    <a:spcBef>
                      <a:spcPts val="500"/>
                    </a:spcBef>
                    <a:buFont typeface="Arial" charset="0"/>
                    <a:buChar char="•"/>
                    <a:defRPr sz="2400">
                      <a:solidFill>
                        <a:schemeClr val="tx1"/>
                      </a:solidFill>
                      <a:latin typeface="微软雅黑 Light" pitchFamily="34" charset="-122"/>
                      <a:ea typeface="微软雅黑 Light" pitchFamily="34" charset="-122"/>
                    </a:defRPr>
                  </a:lvl2pPr>
                  <a:lvl3pPr marL="1143000" indent="-228600">
                    <a:lnSpc>
                      <a:spcPct val="90000"/>
                    </a:lnSpc>
                    <a:spcBef>
                      <a:spcPts val="500"/>
                    </a:spcBef>
                    <a:buFont typeface="Arial" charset="0"/>
                    <a:buChar char="•"/>
                    <a:defRPr sz="2000">
                      <a:solidFill>
                        <a:schemeClr val="tx1"/>
                      </a:solidFill>
                      <a:latin typeface="微软雅黑 Light" pitchFamily="34" charset="-122"/>
                      <a:ea typeface="微软雅黑 Light" pitchFamily="34" charset="-122"/>
                    </a:defRPr>
                  </a:lvl3pPr>
                  <a:lvl4pPr marL="16002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4pPr>
                  <a:lvl5pPr marL="20574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5pPr>
                  <a:lvl6pPr marL="25146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6pPr>
                  <a:lvl7pPr marL="29718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7pPr>
                  <a:lvl8pPr marL="34290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8pPr>
                  <a:lvl9pPr marL="38862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9pPr>
                </a:lstStyle>
                <a:p>
                  <a:pPr eaLnBrk="1" hangingPunct="1">
                    <a:lnSpc>
                      <a:spcPct val="100000"/>
                    </a:lnSpc>
                    <a:spcBef>
                      <a:spcPct val="0"/>
                    </a:spcBef>
                    <a:buFontTx/>
                    <a:buNone/>
                  </a:pPr>
                  <a:endParaRPr lang="zh-CN" altLang="en-US" sz="1400" dirty="0">
                    <a:latin typeface="Arial" charset="0"/>
                    <a:ea typeface="宋体" pitchFamily="2" charset="-122"/>
                    <a:cs typeface="Arial" charset="0"/>
                  </a:endParaRPr>
                </a:p>
              </p:txBody>
            </p:sp>
            <p:sp>
              <p:nvSpPr>
                <p:cNvPr id="10" name="Freeform 8"/>
                <p:cNvSpPr>
                  <a:spLocks/>
                </p:cNvSpPr>
                <p:nvPr/>
              </p:nvSpPr>
              <p:spPr bwMode="auto">
                <a:xfrm>
                  <a:off x="8113714" y="2287588"/>
                  <a:ext cx="819150" cy="1252538"/>
                </a:xfrm>
                <a:custGeom>
                  <a:avLst/>
                  <a:gdLst>
                    <a:gd name="T0" fmla="*/ 175 w 218"/>
                    <a:gd name="T1" fmla="*/ 0 h 333"/>
                    <a:gd name="T2" fmla="*/ 0 w 218"/>
                    <a:gd name="T3" fmla="*/ 333 h 333"/>
                    <a:gd name="T4" fmla="*/ 94 w 218"/>
                    <a:gd name="T5" fmla="*/ 319 h 333"/>
                    <a:gd name="T6" fmla="*/ 218 w 218"/>
                    <a:gd name="T7" fmla="*/ 64 h 333"/>
                    <a:gd name="T8" fmla="*/ 175 w 218"/>
                    <a:gd name="T9" fmla="*/ 0 h 333"/>
                  </a:gdLst>
                  <a:ahLst/>
                  <a:cxnLst>
                    <a:cxn ang="0">
                      <a:pos x="T0" y="T1"/>
                    </a:cxn>
                    <a:cxn ang="0">
                      <a:pos x="T2" y="T3"/>
                    </a:cxn>
                    <a:cxn ang="0">
                      <a:pos x="T4" y="T5"/>
                    </a:cxn>
                    <a:cxn ang="0">
                      <a:pos x="T6" y="T7"/>
                    </a:cxn>
                    <a:cxn ang="0">
                      <a:pos x="T8" y="T9"/>
                    </a:cxn>
                  </a:cxnLst>
                  <a:rect l="0" t="0" r="r" b="b"/>
                  <a:pathLst>
                    <a:path w="218" h="333">
                      <a:moveTo>
                        <a:pt x="175" y="0"/>
                      </a:moveTo>
                      <a:cubicBezTo>
                        <a:pt x="0" y="333"/>
                        <a:pt x="0" y="333"/>
                        <a:pt x="0" y="333"/>
                      </a:cubicBezTo>
                      <a:cubicBezTo>
                        <a:pt x="0" y="333"/>
                        <a:pt x="44" y="312"/>
                        <a:pt x="94" y="319"/>
                      </a:cubicBezTo>
                      <a:cubicBezTo>
                        <a:pt x="169" y="259"/>
                        <a:pt x="217" y="167"/>
                        <a:pt x="218" y="64"/>
                      </a:cubicBezTo>
                      <a:cubicBezTo>
                        <a:pt x="200" y="51"/>
                        <a:pt x="185" y="31"/>
                        <a:pt x="175" y="0"/>
                      </a:cubicBezTo>
                      <a:close/>
                    </a:path>
                  </a:pathLst>
                </a:custGeom>
                <a:solidFill>
                  <a:schemeClr val="accent4">
                    <a:lumMod val="75000"/>
                  </a:schemeClr>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zh-CN" altLang="en-US" dirty="0">
                    <a:latin typeface="Arial" panose="020B0604020202020204" pitchFamily="34" charset="0"/>
                    <a:ea typeface="+mn-ea"/>
                    <a:cs typeface="Arial" panose="020B0604020202020204" pitchFamily="34" charset="0"/>
                  </a:endParaRPr>
                </a:p>
              </p:txBody>
            </p:sp>
            <p:sp>
              <p:nvSpPr>
                <p:cNvPr id="11" name="Oval 9"/>
                <p:cNvSpPr>
                  <a:spLocks noChangeArrowheads="1"/>
                </p:cNvSpPr>
                <p:nvPr/>
              </p:nvSpPr>
              <p:spPr bwMode="auto">
                <a:xfrm>
                  <a:off x="6589714" y="1414463"/>
                  <a:ext cx="2203450" cy="2212976"/>
                </a:xfrm>
                <a:prstGeom prst="ellipse">
                  <a:avLst/>
                </a:prstGeom>
                <a:solidFill>
                  <a:schemeClr val="accent3"/>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zh-CN" altLang="en-US" dirty="0">
                    <a:latin typeface="Arial" panose="020B0604020202020204" pitchFamily="34" charset="0"/>
                    <a:ea typeface="+mn-ea"/>
                    <a:cs typeface="Arial" panose="020B0604020202020204" pitchFamily="34" charset="0"/>
                  </a:endParaRPr>
                </a:p>
              </p:txBody>
            </p:sp>
            <p:sp>
              <p:nvSpPr>
                <p:cNvPr id="12" name="Freeform 10"/>
                <p:cNvSpPr>
                  <a:spLocks/>
                </p:cNvSpPr>
                <p:nvPr/>
              </p:nvSpPr>
              <p:spPr bwMode="auto">
                <a:xfrm>
                  <a:off x="5846763" y="2493963"/>
                  <a:ext cx="1722437" cy="1633538"/>
                </a:xfrm>
                <a:custGeom>
                  <a:avLst/>
                  <a:gdLst>
                    <a:gd name="T0" fmla="*/ 198 w 459"/>
                    <a:gd name="T1" fmla="*/ 0 h 434"/>
                    <a:gd name="T2" fmla="*/ 0 w 459"/>
                    <a:gd name="T3" fmla="*/ 138 h 434"/>
                    <a:gd name="T4" fmla="*/ 198 w 459"/>
                    <a:gd name="T5" fmla="*/ 375 h 434"/>
                    <a:gd name="T6" fmla="*/ 289 w 459"/>
                    <a:gd name="T7" fmla="*/ 434 h 434"/>
                    <a:gd name="T8" fmla="*/ 459 w 459"/>
                    <a:gd name="T9" fmla="*/ 299 h 434"/>
                    <a:gd name="T10" fmla="*/ 198 w 459"/>
                    <a:gd name="T11" fmla="*/ 0 h 434"/>
                  </a:gdLst>
                  <a:ahLst/>
                  <a:cxnLst>
                    <a:cxn ang="0">
                      <a:pos x="T0" y="T1"/>
                    </a:cxn>
                    <a:cxn ang="0">
                      <a:pos x="T2" y="T3"/>
                    </a:cxn>
                    <a:cxn ang="0">
                      <a:pos x="T4" y="T5"/>
                    </a:cxn>
                    <a:cxn ang="0">
                      <a:pos x="T6" y="T7"/>
                    </a:cxn>
                    <a:cxn ang="0">
                      <a:pos x="T8" y="T9"/>
                    </a:cxn>
                    <a:cxn ang="0">
                      <a:pos x="T10" y="T11"/>
                    </a:cxn>
                  </a:cxnLst>
                  <a:rect l="0" t="0" r="r" b="b"/>
                  <a:pathLst>
                    <a:path w="459" h="434">
                      <a:moveTo>
                        <a:pt x="198" y="0"/>
                      </a:moveTo>
                      <a:cubicBezTo>
                        <a:pt x="198" y="0"/>
                        <a:pt x="192" y="132"/>
                        <a:pt x="0" y="138"/>
                      </a:cubicBezTo>
                      <a:cubicBezTo>
                        <a:pt x="198" y="375"/>
                        <a:pt x="198" y="375"/>
                        <a:pt x="198" y="375"/>
                      </a:cubicBezTo>
                      <a:cubicBezTo>
                        <a:pt x="289" y="434"/>
                        <a:pt x="289" y="434"/>
                        <a:pt x="289" y="434"/>
                      </a:cubicBezTo>
                      <a:cubicBezTo>
                        <a:pt x="289" y="434"/>
                        <a:pt x="278" y="285"/>
                        <a:pt x="459" y="299"/>
                      </a:cubicBezTo>
                      <a:lnTo>
                        <a:pt x="198" y="0"/>
                      </a:lnTo>
                      <a:close/>
                    </a:path>
                  </a:pathLst>
                </a:custGeom>
                <a:solidFill>
                  <a:schemeClr val="accent3"/>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zh-CN" altLang="en-US" dirty="0">
                    <a:latin typeface="Arial" panose="020B0604020202020204" pitchFamily="34" charset="0"/>
                    <a:ea typeface="+mn-ea"/>
                    <a:cs typeface="Arial" panose="020B0604020202020204" pitchFamily="34" charset="0"/>
                  </a:endParaRPr>
                </a:p>
              </p:txBody>
            </p:sp>
            <p:sp>
              <p:nvSpPr>
                <p:cNvPr id="24618" name="Oval 11"/>
                <p:cNvSpPr>
                  <a:spLocks noChangeArrowheads="1"/>
                </p:cNvSpPr>
                <p:nvPr/>
              </p:nvSpPr>
              <p:spPr bwMode="auto">
                <a:xfrm>
                  <a:off x="6765925" y="1590676"/>
                  <a:ext cx="1855788" cy="1858963"/>
                </a:xfrm>
                <a:prstGeom prst="ellipse">
                  <a:avLst/>
                </a:prstGeom>
                <a:solidFill>
                  <a:schemeClr val="bg1"/>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lvl1pPr>
                    <a:lnSpc>
                      <a:spcPct val="90000"/>
                    </a:lnSpc>
                    <a:spcBef>
                      <a:spcPts val="1000"/>
                    </a:spcBef>
                    <a:buFont typeface="Arial" charset="0"/>
                    <a:buChar char="•"/>
                    <a:defRPr sz="2800">
                      <a:solidFill>
                        <a:schemeClr val="tx1"/>
                      </a:solidFill>
                      <a:latin typeface="微软雅黑 Light" pitchFamily="34" charset="-122"/>
                      <a:ea typeface="微软雅黑 Light" pitchFamily="34" charset="-122"/>
                    </a:defRPr>
                  </a:lvl1pPr>
                  <a:lvl2pPr marL="742950" indent="-285750">
                    <a:lnSpc>
                      <a:spcPct val="90000"/>
                    </a:lnSpc>
                    <a:spcBef>
                      <a:spcPts val="500"/>
                    </a:spcBef>
                    <a:buFont typeface="Arial" charset="0"/>
                    <a:buChar char="•"/>
                    <a:defRPr sz="2400">
                      <a:solidFill>
                        <a:schemeClr val="tx1"/>
                      </a:solidFill>
                      <a:latin typeface="微软雅黑 Light" pitchFamily="34" charset="-122"/>
                      <a:ea typeface="微软雅黑 Light" pitchFamily="34" charset="-122"/>
                    </a:defRPr>
                  </a:lvl2pPr>
                  <a:lvl3pPr marL="1143000" indent="-228600">
                    <a:lnSpc>
                      <a:spcPct val="90000"/>
                    </a:lnSpc>
                    <a:spcBef>
                      <a:spcPts val="500"/>
                    </a:spcBef>
                    <a:buFont typeface="Arial" charset="0"/>
                    <a:buChar char="•"/>
                    <a:defRPr sz="2000">
                      <a:solidFill>
                        <a:schemeClr val="tx1"/>
                      </a:solidFill>
                      <a:latin typeface="微软雅黑 Light" pitchFamily="34" charset="-122"/>
                      <a:ea typeface="微软雅黑 Light" pitchFamily="34" charset="-122"/>
                    </a:defRPr>
                  </a:lvl3pPr>
                  <a:lvl4pPr marL="16002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4pPr>
                  <a:lvl5pPr marL="20574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5pPr>
                  <a:lvl6pPr marL="25146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6pPr>
                  <a:lvl7pPr marL="29718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7pPr>
                  <a:lvl8pPr marL="34290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8pPr>
                  <a:lvl9pPr marL="38862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9pPr>
                </a:lstStyle>
                <a:p>
                  <a:pPr eaLnBrk="1" hangingPunct="1">
                    <a:lnSpc>
                      <a:spcPct val="100000"/>
                    </a:lnSpc>
                    <a:spcBef>
                      <a:spcPct val="0"/>
                    </a:spcBef>
                    <a:buFontTx/>
                    <a:buNone/>
                  </a:pPr>
                  <a:endParaRPr lang="zh-CN" altLang="en-US" sz="1400" dirty="0">
                    <a:latin typeface="Arial" charset="0"/>
                    <a:ea typeface="宋体" pitchFamily="2" charset="-122"/>
                    <a:cs typeface="Arial" charset="0"/>
                  </a:endParaRPr>
                </a:p>
              </p:txBody>
            </p:sp>
            <p:sp>
              <p:nvSpPr>
                <p:cNvPr id="14" name="Freeform 12"/>
                <p:cNvSpPr>
                  <a:spLocks/>
                </p:cNvSpPr>
                <p:nvPr/>
              </p:nvSpPr>
              <p:spPr bwMode="auto">
                <a:xfrm>
                  <a:off x="5846763" y="2941638"/>
                  <a:ext cx="1182687" cy="1185863"/>
                </a:xfrm>
                <a:custGeom>
                  <a:avLst/>
                  <a:gdLst>
                    <a:gd name="T0" fmla="*/ 100 w 315"/>
                    <a:gd name="T1" fmla="*/ 0 h 315"/>
                    <a:gd name="T2" fmla="*/ 0 w 315"/>
                    <a:gd name="T3" fmla="*/ 19 h 315"/>
                    <a:gd name="T4" fmla="*/ 198 w 315"/>
                    <a:gd name="T5" fmla="*/ 256 h 315"/>
                    <a:gd name="T6" fmla="*/ 289 w 315"/>
                    <a:gd name="T7" fmla="*/ 315 h 315"/>
                    <a:gd name="T8" fmla="*/ 315 w 315"/>
                    <a:gd name="T9" fmla="*/ 229 h 315"/>
                    <a:gd name="T10" fmla="*/ 100 w 315"/>
                    <a:gd name="T11" fmla="*/ 0 h 315"/>
                  </a:gdLst>
                  <a:ahLst/>
                  <a:cxnLst>
                    <a:cxn ang="0">
                      <a:pos x="T0" y="T1"/>
                    </a:cxn>
                    <a:cxn ang="0">
                      <a:pos x="T2" y="T3"/>
                    </a:cxn>
                    <a:cxn ang="0">
                      <a:pos x="T4" y="T5"/>
                    </a:cxn>
                    <a:cxn ang="0">
                      <a:pos x="T6" y="T7"/>
                    </a:cxn>
                    <a:cxn ang="0">
                      <a:pos x="T8" y="T9"/>
                    </a:cxn>
                    <a:cxn ang="0">
                      <a:pos x="T10" y="T11"/>
                    </a:cxn>
                  </a:cxnLst>
                  <a:rect l="0" t="0" r="r" b="b"/>
                  <a:pathLst>
                    <a:path w="315" h="315">
                      <a:moveTo>
                        <a:pt x="100" y="0"/>
                      </a:moveTo>
                      <a:cubicBezTo>
                        <a:pt x="74" y="11"/>
                        <a:pt x="42" y="18"/>
                        <a:pt x="0" y="19"/>
                      </a:cubicBezTo>
                      <a:cubicBezTo>
                        <a:pt x="198" y="256"/>
                        <a:pt x="198" y="256"/>
                        <a:pt x="198" y="256"/>
                      </a:cubicBezTo>
                      <a:cubicBezTo>
                        <a:pt x="289" y="315"/>
                        <a:pt x="289" y="315"/>
                        <a:pt x="289" y="315"/>
                      </a:cubicBezTo>
                      <a:cubicBezTo>
                        <a:pt x="289" y="315"/>
                        <a:pt x="286" y="268"/>
                        <a:pt x="315" y="229"/>
                      </a:cubicBezTo>
                      <a:cubicBezTo>
                        <a:pt x="280" y="125"/>
                        <a:pt x="201" y="41"/>
                        <a:pt x="100" y="0"/>
                      </a:cubicBezTo>
                      <a:close/>
                    </a:path>
                  </a:pathLst>
                </a:custGeom>
                <a:solidFill>
                  <a:schemeClr val="accent3">
                    <a:lumMod val="75000"/>
                  </a:schemeClr>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zh-CN" altLang="en-US" dirty="0">
                    <a:latin typeface="Arial" panose="020B0604020202020204" pitchFamily="34" charset="0"/>
                    <a:ea typeface="+mn-ea"/>
                    <a:cs typeface="Arial" panose="020B0604020202020204" pitchFamily="34" charset="0"/>
                  </a:endParaRPr>
                </a:p>
              </p:txBody>
            </p:sp>
            <p:sp>
              <p:nvSpPr>
                <p:cNvPr id="24620" name="Oval 13"/>
                <p:cNvSpPr>
                  <a:spLocks noChangeArrowheads="1"/>
                </p:cNvSpPr>
                <p:nvPr/>
              </p:nvSpPr>
              <p:spPr bwMode="auto">
                <a:xfrm>
                  <a:off x="4497388" y="3006726"/>
                  <a:ext cx="2433638" cy="2436813"/>
                </a:xfrm>
                <a:prstGeom prst="ellipse">
                  <a:avLst/>
                </a:prstGeom>
                <a:solidFill>
                  <a:schemeClr val="accent2"/>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lvl1pPr>
                    <a:lnSpc>
                      <a:spcPct val="90000"/>
                    </a:lnSpc>
                    <a:spcBef>
                      <a:spcPts val="1000"/>
                    </a:spcBef>
                    <a:buFont typeface="Arial" charset="0"/>
                    <a:buChar char="•"/>
                    <a:defRPr sz="2800">
                      <a:solidFill>
                        <a:schemeClr val="tx1"/>
                      </a:solidFill>
                      <a:latin typeface="微软雅黑 Light" pitchFamily="34" charset="-122"/>
                      <a:ea typeface="微软雅黑 Light" pitchFamily="34" charset="-122"/>
                    </a:defRPr>
                  </a:lvl1pPr>
                  <a:lvl2pPr marL="742950" indent="-285750">
                    <a:lnSpc>
                      <a:spcPct val="90000"/>
                    </a:lnSpc>
                    <a:spcBef>
                      <a:spcPts val="500"/>
                    </a:spcBef>
                    <a:buFont typeface="Arial" charset="0"/>
                    <a:buChar char="•"/>
                    <a:defRPr sz="2400">
                      <a:solidFill>
                        <a:schemeClr val="tx1"/>
                      </a:solidFill>
                      <a:latin typeface="微软雅黑 Light" pitchFamily="34" charset="-122"/>
                      <a:ea typeface="微软雅黑 Light" pitchFamily="34" charset="-122"/>
                    </a:defRPr>
                  </a:lvl2pPr>
                  <a:lvl3pPr marL="1143000" indent="-228600">
                    <a:lnSpc>
                      <a:spcPct val="90000"/>
                    </a:lnSpc>
                    <a:spcBef>
                      <a:spcPts val="500"/>
                    </a:spcBef>
                    <a:buFont typeface="Arial" charset="0"/>
                    <a:buChar char="•"/>
                    <a:defRPr sz="2000">
                      <a:solidFill>
                        <a:schemeClr val="tx1"/>
                      </a:solidFill>
                      <a:latin typeface="微软雅黑 Light" pitchFamily="34" charset="-122"/>
                      <a:ea typeface="微软雅黑 Light" pitchFamily="34" charset="-122"/>
                    </a:defRPr>
                  </a:lvl3pPr>
                  <a:lvl4pPr marL="16002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4pPr>
                  <a:lvl5pPr marL="20574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5pPr>
                  <a:lvl6pPr marL="25146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6pPr>
                  <a:lvl7pPr marL="29718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7pPr>
                  <a:lvl8pPr marL="34290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8pPr>
                  <a:lvl9pPr marL="38862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9pPr>
                </a:lstStyle>
                <a:p>
                  <a:pPr eaLnBrk="1" hangingPunct="1">
                    <a:lnSpc>
                      <a:spcPct val="100000"/>
                    </a:lnSpc>
                    <a:spcBef>
                      <a:spcPct val="0"/>
                    </a:spcBef>
                    <a:buFontTx/>
                    <a:buNone/>
                  </a:pPr>
                  <a:endParaRPr lang="zh-CN" altLang="en-US" sz="1400" dirty="0">
                    <a:latin typeface="Arial" charset="0"/>
                    <a:ea typeface="宋体" pitchFamily="2" charset="-122"/>
                    <a:cs typeface="Arial" charset="0"/>
                  </a:endParaRPr>
                </a:p>
              </p:txBody>
            </p:sp>
            <p:sp>
              <p:nvSpPr>
                <p:cNvPr id="24621" name="Freeform 14"/>
                <p:cNvSpPr>
                  <a:spLocks/>
                </p:cNvSpPr>
                <p:nvPr/>
              </p:nvSpPr>
              <p:spPr bwMode="auto">
                <a:xfrm>
                  <a:off x="3190875" y="2559051"/>
                  <a:ext cx="2144713" cy="2316163"/>
                </a:xfrm>
                <a:custGeom>
                  <a:avLst/>
                  <a:gdLst>
                    <a:gd name="T0" fmla="*/ 2147483646 w 571"/>
                    <a:gd name="T1" fmla="*/ 1922719850 h 616"/>
                    <a:gd name="T2" fmla="*/ 2147483646 w 571"/>
                    <a:gd name="T3" fmla="*/ 0 h 616"/>
                    <a:gd name="T4" fmla="*/ 0 w 571"/>
                    <a:gd name="T5" fmla="*/ 2147483646 h 616"/>
                    <a:gd name="T6" fmla="*/ 2147483646 w 571"/>
                    <a:gd name="T7" fmla="*/ 2147483646 h 616"/>
                    <a:gd name="T8" fmla="*/ 2147483646 w 571"/>
                    <a:gd name="T9" fmla="*/ 1922719850 h 616"/>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71" h="616">
                      <a:moveTo>
                        <a:pt x="571" y="136"/>
                      </a:moveTo>
                      <a:cubicBezTo>
                        <a:pt x="571" y="136"/>
                        <a:pt x="396" y="179"/>
                        <a:pt x="329" y="0"/>
                      </a:cubicBezTo>
                      <a:cubicBezTo>
                        <a:pt x="0" y="506"/>
                        <a:pt x="0" y="506"/>
                        <a:pt x="0" y="506"/>
                      </a:cubicBezTo>
                      <a:cubicBezTo>
                        <a:pt x="0" y="506"/>
                        <a:pt x="309" y="429"/>
                        <a:pt x="398" y="616"/>
                      </a:cubicBezTo>
                      <a:lnTo>
                        <a:pt x="571" y="136"/>
                      </a:lnTo>
                      <a:close/>
                    </a:path>
                  </a:pathLst>
                </a:custGeom>
                <a:solidFill>
                  <a:schemeClr val="accent2"/>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endParaRPr lang="zh-CN" altLang="en-US"/>
                </a:p>
              </p:txBody>
            </p:sp>
            <p:sp>
              <p:nvSpPr>
                <p:cNvPr id="24622" name="Oval 15"/>
                <p:cNvSpPr>
                  <a:spLocks noChangeArrowheads="1"/>
                </p:cNvSpPr>
                <p:nvPr/>
              </p:nvSpPr>
              <p:spPr bwMode="auto">
                <a:xfrm>
                  <a:off x="4670425" y="3182938"/>
                  <a:ext cx="2087563" cy="2087563"/>
                </a:xfrm>
                <a:prstGeom prst="ellipse">
                  <a:avLst/>
                </a:prstGeom>
                <a:solidFill>
                  <a:schemeClr val="bg1"/>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lvl1pPr>
                    <a:lnSpc>
                      <a:spcPct val="90000"/>
                    </a:lnSpc>
                    <a:spcBef>
                      <a:spcPts val="1000"/>
                    </a:spcBef>
                    <a:buFont typeface="Arial" charset="0"/>
                    <a:buChar char="•"/>
                    <a:defRPr sz="2800">
                      <a:solidFill>
                        <a:schemeClr val="tx1"/>
                      </a:solidFill>
                      <a:latin typeface="微软雅黑 Light" pitchFamily="34" charset="-122"/>
                      <a:ea typeface="微软雅黑 Light" pitchFamily="34" charset="-122"/>
                    </a:defRPr>
                  </a:lvl1pPr>
                  <a:lvl2pPr marL="742950" indent="-285750">
                    <a:lnSpc>
                      <a:spcPct val="90000"/>
                    </a:lnSpc>
                    <a:spcBef>
                      <a:spcPts val="500"/>
                    </a:spcBef>
                    <a:buFont typeface="Arial" charset="0"/>
                    <a:buChar char="•"/>
                    <a:defRPr sz="2400">
                      <a:solidFill>
                        <a:schemeClr val="tx1"/>
                      </a:solidFill>
                      <a:latin typeface="微软雅黑 Light" pitchFamily="34" charset="-122"/>
                      <a:ea typeface="微软雅黑 Light" pitchFamily="34" charset="-122"/>
                    </a:defRPr>
                  </a:lvl2pPr>
                  <a:lvl3pPr marL="1143000" indent="-228600">
                    <a:lnSpc>
                      <a:spcPct val="90000"/>
                    </a:lnSpc>
                    <a:spcBef>
                      <a:spcPts val="500"/>
                    </a:spcBef>
                    <a:buFont typeface="Arial" charset="0"/>
                    <a:buChar char="•"/>
                    <a:defRPr sz="2000">
                      <a:solidFill>
                        <a:schemeClr val="tx1"/>
                      </a:solidFill>
                      <a:latin typeface="微软雅黑 Light" pitchFamily="34" charset="-122"/>
                      <a:ea typeface="微软雅黑 Light" pitchFamily="34" charset="-122"/>
                    </a:defRPr>
                  </a:lvl3pPr>
                  <a:lvl4pPr marL="16002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4pPr>
                  <a:lvl5pPr marL="20574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5pPr>
                  <a:lvl6pPr marL="25146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6pPr>
                  <a:lvl7pPr marL="29718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7pPr>
                  <a:lvl8pPr marL="34290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8pPr>
                  <a:lvl9pPr marL="38862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9pPr>
                </a:lstStyle>
                <a:p>
                  <a:pPr eaLnBrk="1" hangingPunct="1">
                    <a:lnSpc>
                      <a:spcPct val="100000"/>
                    </a:lnSpc>
                    <a:spcBef>
                      <a:spcPct val="0"/>
                    </a:spcBef>
                    <a:buFontTx/>
                    <a:buNone/>
                  </a:pPr>
                  <a:endParaRPr lang="zh-CN" altLang="en-US" sz="1400" dirty="0">
                    <a:latin typeface="Arial" charset="0"/>
                    <a:ea typeface="宋体" pitchFamily="2" charset="-122"/>
                    <a:cs typeface="Arial" charset="0"/>
                  </a:endParaRPr>
                </a:p>
              </p:txBody>
            </p:sp>
            <p:sp>
              <p:nvSpPr>
                <p:cNvPr id="18" name="Freeform 16"/>
                <p:cNvSpPr>
                  <a:spLocks/>
                </p:cNvSpPr>
                <p:nvPr/>
              </p:nvSpPr>
              <p:spPr bwMode="auto">
                <a:xfrm>
                  <a:off x="3190875" y="2559051"/>
                  <a:ext cx="1473200" cy="1903412"/>
                </a:xfrm>
                <a:custGeom>
                  <a:avLst/>
                  <a:gdLst>
                    <a:gd name="T0" fmla="*/ 329 w 392"/>
                    <a:gd name="T1" fmla="*/ 0 h 506"/>
                    <a:gd name="T2" fmla="*/ 0 w 392"/>
                    <a:gd name="T3" fmla="*/ 506 h 506"/>
                    <a:gd name="T4" fmla="*/ 179 w 392"/>
                    <a:gd name="T5" fmla="*/ 492 h 506"/>
                    <a:gd name="T6" fmla="*/ 392 w 392"/>
                    <a:gd name="T7" fmla="*/ 119 h 506"/>
                    <a:gd name="T8" fmla="*/ 391 w 392"/>
                    <a:gd name="T9" fmla="*/ 93 h 506"/>
                    <a:gd name="T10" fmla="*/ 329 w 392"/>
                    <a:gd name="T11" fmla="*/ 0 h 506"/>
                  </a:gdLst>
                  <a:ahLst/>
                  <a:cxnLst>
                    <a:cxn ang="0">
                      <a:pos x="T0" y="T1"/>
                    </a:cxn>
                    <a:cxn ang="0">
                      <a:pos x="T2" y="T3"/>
                    </a:cxn>
                    <a:cxn ang="0">
                      <a:pos x="T4" y="T5"/>
                    </a:cxn>
                    <a:cxn ang="0">
                      <a:pos x="T6" y="T7"/>
                    </a:cxn>
                    <a:cxn ang="0">
                      <a:pos x="T8" y="T9"/>
                    </a:cxn>
                    <a:cxn ang="0">
                      <a:pos x="T10" y="T11"/>
                    </a:cxn>
                  </a:cxnLst>
                  <a:rect l="0" t="0" r="r" b="b"/>
                  <a:pathLst>
                    <a:path w="392" h="506">
                      <a:moveTo>
                        <a:pt x="329" y="0"/>
                      </a:moveTo>
                      <a:cubicBezTo>
                        <a:pt x="0" y="506"/>
                        <a:pt x="0" y="506"/>
                        <a:pt x="0" y="506"/>
                      </a:cubicBezTo>
                      <a:cubicBezTo>
                        <a:pt x="0" y="506"/>
                        <a:pt x="85" y="485"/>
                        <a:pt x="179" y="492"/>
                      </a:cubicBezTo>
                      <a:cubicBezTo>
                        <a:pt x="307" y="417"/>
                        <a:pt x="392" y="278"/>
                        <a:pt x="392" y="119"/>
                      </a:cubicBezTo>
                      <a:cubicBezTo>
                        <a:pt x="392" y="110"/>
                        <a:pt x="391" y="102"/>
                        <a:pt x="391" y="93"/>
                      </a:cubicBezTo>
                      <a:cubicBezTo>
                        <a:pt x="367" y="72"/>
                        <a:pt x="345" y="42"/>
                        <a:pt x="329" y="0"/>
                      </a:cubicBezTo>
                      <a:close/>
                    </a:path>
                  </a:pathLst>
                </a:custGeom>
                <a:solidFill>
                  <a:schemeClr val="accent2">
                    <a:lumMod val="75000"/>
                  </a:schemeClr>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pPr>
                    <a:defRPr/>
                  </a:pPr>
                  <a:endParaRPr lang="zh-CN" altLang="en-US" dirty="0">
                    <a:latin typeface="Arial" panose="020B0604020202020204" pitchFamily="34" charset="0"/>
                    <a:ea typeface="+mn-ea"/>
                    <a:cs typeface="Arial" panose="020B0604020202020204" pitchFamily="34" charset="0"/>
                  </a:endParaRPr>
                </a:p>
              </p:txBody>
            </p:sp>
            <p:sp>
              <p:nvSpPr>
                <p:cNvPr id="24624" name="Oval 17"/>
                <p:cNvSpPr>
                  <a:spLocks noChangeArrowheads="1"/>
                </p:cNvSpPr>
                <p:nvPr/>
              </p:nvSpPr>
              <p:spPr bwMode="auto">
                <a:xfrm>
                  <a:off x="1581150" y="1546226"/>
                  <a:ext cx="2916238" cy="2922588"/>
                </a:xfrm>
                <a:prstGeom prst="ellipse">
                  <a:avLst/>
                </a:prstGeom>
                <a:solidFill>
                  <a:schemeClr val="accent1"/>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lvl1pPr>
                    <a:lnSpc>
                      <a:spcPct val="90000"/>
                    </a:lnSpc>
                    <a:spcBef>
                      <a:spcPts val="1000"/>
                    </a:spcBef>
                    <a:buFont typeface="Arial" charset="0"/>
                    <a:buChar char="•"/>
                    <a:defRPr sz="2800">
                      <a:solidFill>
                        <a:schemeClr val="tx1"/>
                      </a:solidFill>
                      <a:latin typeface="微软雅黑 Light" pitchFamily="34" charset="-122"/>
                      <a:ea typeface="微软雅黑 Light" pitchFamily="34" charset="-122"/>
                    </a:defRPr>
                  </a:lvl1pPr>
                  <a:lvl2pPr marL="742950" indent="-285750">
                    <a:lnSpc>
                      <a:spcPct val="90000"/>
                    </a:lnSpc>
                    <a:spcBef>
                      <a:spcPts val="500"/>
                    </a:spcBef>
                    <a:buFont typeface="Arial" charset="0"/>
                    <a:buChar char="•"/>
                    <a:defRPr sz="2400">
                      <a:solidFill>
                        <a:schemeClr val="tx1"/>
                      </a:solidFill>
                      <a:latin typeface="微软雅黑 Light" pitchFamily="34" charset="-122"/>
                      <a:ea typeface="微软雅黑 Light" pitchFamily="34" charset="-122"/>
                    </a:defRPr>
                  </a:lvl2pPr>
                  <a:lvl3pPr marL="1143000" indent="-228600">
                    <a:lnSpc>
                      <a:spcPct val="90000"/>
                    </a:lnSpc>
                    <a:spcBef>
                      <a:spcPts val="500"/>
                    </a:spcBef>
                    <a:buFont typeface="Arial" charset="0"/>
                    <a:buChar char="•"/>
                    <a:defRPr sz="2000">
                      <a:solidFill>
                        <a:schemeClr val="tx1"/>
                      </a:solidFill>
                      <a:latin typeface="微软雅黑 Light" pitchFamily="34" charset="-122"/>
                      <a:ea typeface="微软雅黑 Light" pitchFamily="34" charset="-122"/>
                    </a:defRPr>
                  </a:lvl3pPr>
                  <a:lvl4pPr marL="16002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4pPr>
                  <a:lvl5pPr marL="20574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5pPr>
                  <a:lvl6pPr marL="25146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6pPr>
                  <a:lvl7pPr marL="29718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7pPr>
                  <a:lvl8pPr marL="34290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8pPr>
                  <a:lvl9pPr marL="38862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9pPr>
                </a:lstStyle>
                <a:p>
                  <a:pPr eaLnBrk="1" hangingPunct="1">
                    <a:lnSpc>
                      <a:spcPct val="100000"/>
                    </a:lnSpc>
                    <a:spcBef>
                      <a:spcPct val="0"/>
                    </a:spcBef>
                    <a:buFontTx/>
                    <a:buNone/>
                  </a:pPr>
                  <a:endParaRPr lang="zh-CN" altLang="en-US" sz="1400" dirty="0">
                    <a:latin typeface="Arial" charset="0"/>
                    <a:ea typeface="宋体" pitchFamily="2" charset="-122"/>
                    <a:cs typeface="Arial" charset="0"/>
                  </a:endParaRPr>
                </a:p>
              </p:txBody>
            </p:sp>
            <p:sp>
              <p:nvSpPr>
                <p:cNvPr id="24625" name="Oval 18"/>
                <p:cNvSpPr>
                  <a:spLocks noChangeArrowheads="1"/>
                </p:cNvSpPr>
                <p:nvPr/>
              </p:nvSpPr>
              <p:spPr bwMode="auto">
                <a:xfrm>
                  <a:off x="1835150" y="1801813"/>
                  <a:ext cx="2408238" cy="2411413"/>
                </a:xfrm>
                <a:prstGeom prst="ellipse">
                  <a:avLst/>
                </a:prstGeom>
                <a:solidFill>
                  <a:schemeClr val="bg1"/>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lvl1pPr>
                    <a:lnSpc>
                      <a:spcPct val="90000"/>
                    </a:lnSpc>
                    <a:spcBef>
                      <a:spcPts val="1000"/>
                    </a:spcBef>
                    <a:buFont typeface="Arial" charset="0"/>
                    <a:buChar char="•"/>
                    <a:defRPr sz="2800">
                      <a:solidFill>
                        <a:schemeClr val="tx1"/>
                      </a:solidFill>
                      <a:latin typeface="微软雅黑 Light" pitchFamily="34" charset="-122"/>
                      <a:ea typeface="微软雅黑 Light" pitchFamily="34" charset="-122"/>
                    </a:defRPr>
                  </a:lvl1pPr>
                  <a:lvl2pPr marL="742950" indent="-285750">
                    <a:lnSpc>
                      <a:spcPct val="90000"/>
                    </a:lnSpc>
                    <a:spcBef>
                      <a:spcPts val="500"/>
                    </a:spcBef>
                    <a:buFont typeface="Arial" charset="0"/>
                    <a:buChar char="•"/>
                    <a:defRPr sz="2400">
                      <a:solidFill>
                        <a:schemeClr val="tx1"/>
                      </a:solidFill>
                      <a:latin typeface="微软雅黑 Light" pitchFamily="34" charset="-122"/>
                      <a:ea typeface="微软雅黑 Light" pitchFamily="34" charset="-122"/>
                    </a:defRPr>
                  </a:lvl2pPr>
                  <a:lvl3pPr marL="1143000" indent="-228600">
                    <a:lnSpc>
                      <a:spcPct val="90000"/>
                    </a:lnSpc>
                    <a:spcBef>
                      <a:spcPts val="500"/>
                    </a:spcBef>
                    <a:buFont typeface="Arial" charset="0"/>
                    <a:buChar char="•"/>
                    <a:defRPr sz="2000">
                      <a:solidFill>
                        <a:schemeClr val="tx1"/>
                      </a:solidFill>
                      <a:latin typeface="微软雅黑 Light" pitchFamily="34" charset="-122"/>
                      <a:ea typeface="微软雅黑 Light" pitchFamily="34" charset="-122"/>
                    </a:defRPr>
                  </a:lvl3pPr>
                  <a:lvl4pPr marL="16002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4pPr>
                  <a:lvl5pPr marL="2057400" indent="-228600">
                    <a:lnSpc>
                      <a:spcPct val="90000"/>
                    </a:lnSpc>
                    <a:spcBef>
                      <a:spcPts val="500"/>
                    </a:spcBef>
                    <a:buFont typeface="Arial" charset="0"/>
                    <a:buChar char="•"/>
                    <a:defRPr>
                      <a:solidFill>
                        <a:schemeClr val="tx1"/>
                      </a:solidFill>
                      <a:latin typeface="微软雅黑 Light" pitchFamily="34" charset="-122"/>
                      <a:ea typeface="微软雅黑 Light" pitchFamily="34" charset="-122"/>
                    </a:defRPr>
                  </a:lvl5pPr>
                  <a:lvl6pPr marL="25146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6pPr>
                  <a:lvl7pPr marL="29718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7pPr>
                  <a:lvl8pPr marL="34290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8pPr>
                  <a:lvl9pPr marL="3886200" indent="-228600" eaLnBrk="0" fontAlgn="base" hangingPunct="0">
                    <a:lnSpc>
                      <a:spcPct val="90000"/>
                    </a:lnSpc>
                    <a:spcBef>
                      <a:spcPts val="500"/>
                    </a:spcBef>
                    <a:spcAft>
                      <a:spcPct val="0"/>
                    </a:spcAft>
                    <a:buFont typeface="Arial" charset="0"/>
                    <a:buChar char="•"/>
                    <a:defRPr>
                      <a:solidFill>
                        <a:schemeClr val="tx1"/>
                      </a:solidFill>
                      <a:latin typeface="微软雅黑 Light" pitchFamily="34" charset="-122"/>
                      <a:ea typeface="微软雅黑 Light" pitchFamily="34" charset="-122"/>
                    </a:defRPr>
                  </a:lvl9pPr>
                </a:lstStyle>
                <a:p>
                  <a:pPr eaLnBrk="1" hangingPunct="1">
                    <a:lnSpc>
                      <a:spcPct val="100000"/>
                    </a:lnSpc>
                    <a:spcBef>
                      <a:spcPct val="0"/>
                    </a:spcBef>
                    <a:buFontTx/>
                    <a:buNone/>
                  </a:pPr>
                  <a:endParaRPr lang="zh-CN" altLang="en-US" sz="1400" dirty="0">
                    <a:latin typeface="Arial" charset="0"/>
                    <a:ea typeface="宋体" pitchFamily="2" charset="-122"/>
                    <a:cs typeface="Arial" charset="0"/>
                  </a:endParaRPr>
                </a:p>
              </p:txBody>
            </p:sp>
          </p:grpSp>
          <p:sp>
            <p:nvSpPr>
              <p:cNvPr id="41" name="Freeform 54"/>
              <p:cNvSpPr>
                <a:spLocks noEditPoints="1"/>
              </p:cNvSpPr>
              <p:nvPr/>
            </p:nvSpPr>
            <p:spPr bwMode="auto">
              <a:xfrm>
                <a:off x="7459212" y="1221789"/>
                <a:ext cx="495300" cy="485776"/>
              </a:xfrm>
              <a:custGeom>
                <a:avLst/>
                <a:gdLst>
                  <a:gd name="T0" fmla="*/ 112 w 112"/>
                  <a:gd name="T1" fmla="*/ 93 h 110"/>
                  <a:gd name="T2" fmla="*/ 0 w 112"/>
                  <a:gd name="T3" fmla="*/ 93 h 110"/>
                  <a:gd name="T4" fmla="*/ 9 w 112"/>
                  <a:gd name="T5" fmla="*/ 86 h 110"/>
                  <a:gd name="T6" fmla="*/ 103 w 112"/>
                  <a:gd name="T7" fmla="*/ 86 h 110"/>
                  <a:gd name="T8" fmla="*/ 29 w 112"/>
                  <a:gd name="T9" fmla="*/ 4 h 110"/>
                  <a:gd name="T10" fmla="*/ 29 w 112"/>
                  <a:gd name="T11" fmla="*/ 24 h 110"/>
                  <a:gd name="T12" fmla="*/ 29 w 112"/>
                  <a:gd name="T13" fmla="*/ 4 h 110"/>
                  <a:gd name="T14" fmla="*/ 73 w 112"/>
                  <a:gd name="T15" fmla="*/ 14 h 110"/>
                  <a:gd name="T16" fmla="*/ 93 w 112"/>
                  <a:gd name="T17" fmla="*/ 14 h 110"/>
                  <a:gd name="T18" fmla="*/ 73 w 112"/>
                  <a:gd name="T19" fmla="*/ 62 h 110"/>
                  <a:gd name="T20" fmla="*/ 80 w 112"/>
                  <a:gd name="T21" fmla="*/ 89 h 110"/>
                  <a:gd name="T22" fmla="*/ 86 w 112"/>
                  <a:gd name="T23" fmla="*/ 89 h 110"/>
                  <a:gd name="T24" fmla="*/ 94 w 112"/>
                  <a:gd name="T25" fmla="*/ 59 h 110"/>
                  <a:gd name="T26" fmla="*/ 99 w 112"/>
                  <a:gd name="T27" fmla="*/ 36 h 110"/>
                  <a:gd name="T28" fmla="*/ 78 w 112"/>
                  <a:gd name="T29" fmla="*/ 26 h 110"/>
                  <a:gd name="T30" fmla="*/ 78 w 112"/>
                  <a:gd name="T31" fmla="*/ 35 h 110"/>
                  <a:gd name="T32" fmla="*/ 73 w 112"/>
                  <a:gd name="T33" fmla="*/ 62 h 110"/>
                  <a:gd name="T34" fmla="*/ 67 w 112"/>
                  <a:gd name="T35" fmla="*/ 11 h 110"/>
                  <a:gd name="T36" fmla="*/ 45 w 112"/>
                  <a:gd name="T37" fmla="*/ 11 h 110"/>
                  <a:gd name="T38" fmla="*/ 67 w 112"/>
                  <a:gd name="T39" fmla="*/ 60 h 110"/>
                  <a:gd name="T40" fmla="*/ 73 w 112"/>
                  <a:gd name="T41" fmla="*/ 35 h 110"/>
                  <a:gd name="T42" fmla="*/ 49 w 112"/>
                  <a:gd name="T43" fmla="*/ 24 h 110"/>
                  <a:gd name="T44" fmla="*/ 39 w 112"/>
                  <a:gd name="T45" fmla="*/ 51 h 110"/>
                  <a:gd name="T46" fmla="*/ 45 w 112"/>
                  <a:gd name="T47" fmla="*/ 93 h 110"/>
                  <a:gd name="T48" fmla="*/ 56 w 112"/>
                  <a:gd name="T49" fmla="*/ 72 h 110"/>
                  <a:gd name="T50" fmla="*/ 67 w 112"/>
                  <a:gd name="T51" fmla="*/ 93 h 110"/>
                  <a:gd name="T52" fmla="*/ 39 w 112"/>
                  <a:gd name="T53" fmla="*/ 62 h 110"/>
                  <a:gd name="T54" fmla="*/ 34 w 112"/>
                  <a:gd name="T55" fmla="*/ 35 h 110"/>
                  <a:gd name="T56" fmla="*/ 34 w 112"/>
                  <a:gd name="T57" fmla="*/ 26 h 110"/>
                  <a:gd name="T58" fmla="*/ 13 w 112"/>
                  <a:gd name="T59" fmla="*/ 36 h 110"/>
                  <a:gd name="T60" fmla="*/ 18 w 112"/>
                  <a:gd name="T61" fmla="*/ 59 h 110"/>
                  <a:gd name="T62" fmla="*/ 26 w 112"/>
                  <a:gd name="T63" fmla="*/ 89 h 110"/>
                  <a:gd name="T64" fmla="*/ 32 w 112"/>
                  <a:gd name="T65" fmla="*/ 89 h 110"/>
                  <a:gd name="T66" fmla="*/ 39 w 112"/>
                  <a:gd name="T67" fmla="*/ 62 h 1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112" h="110">
                    <a:moveTo>
                      <a:pt x="100" y="82"/>
                    </a:moveTo>
                    <a:cubicBezTo>
                      <a:pt x="107" y="85"/>
                      <a:pt x="112" y="89"/>
                      <a:pt x="112" y="93"/>
                    </a:cubicBezTo>
                    <a:cubicBezTo>
                      <a:pt x="112" y="102"/>
                      <a:pt x="87" y="110"/>
                      <a:pt x="56" y="110"/>
                    </a:cubicBezTo>
                    <a:cubicBezTo>
                      <a:pt x="25" y="110"/>
                      <a:pt x="0" y="102"/>
                      <a:pt x="0" y="93"/>
                    </a:cubicBezTo>
                    <a:cubicBezTo>
                      <a:pt x="0" y="89"/>
                      <a:pt x="5" y="85"/>
                      <a:pt x="12" y="82"/>
                    </a:cubicBezTo>
                    <a:cubicBezTo>
                      <a:pt x="10" y="83"/>
                      <a:pt x="9" y="85"/>
                      <a:pt x="9" y="86"/>
                    </a:cubicBezTo>
                    <a:cubicBezTo>
                      <a:pt x="9" y="92"/>
                      <a:pt x="30" y="98"/>
                      <a:pt x="56" y="98"/>
                    </a:cubicBezTo>
                    <a:cubicBezTo>
                      <a:pt x="82" y="98"/>
                      <a:pt x="103" y="92"/>
                      <a:pt x="103" y="86"/>
                    </a:cubicBezTo>
                    <a:cubicBezTo>
                      <a:pt x="103" y="85"/>
                      <a:pt x="102" y="83"/>
                      <a:pt x="100" y="82"/>
                    </a:cubicBezTo>
                    <a:close/>
                    <a:moveTo>
                      <a:pt x="29" y="4"/>
                    </a:moveTo>
                    <a:cubicBezTo>
                      <a:pt x="34" y="4"/>
                      <a:pt x="39" y="9"/>
                      <a:pt x="39" y="14"/>
                    </a:cubicBezTo>
                    <a:cubicBezTo>
                      <a:pt x="39" y="20"/>
                      <a:pt x="34" y="24"/>
                      <a:pt x="29" y="24"/>
                    </a:cubicBezTo>
                    <a:cubicBezTo>
                      <a:pt x="23" y="24"/>
                      <a:pt x="19" y="20"/>
                      <a:pt x="19" y="14"/>
                    </a:cubicBezTo>
                    <a:cubicBezTo>
                      <a:pt x="19" y="9"/>
                      <a:pt x="23" y="4"/>
                      <a:pt x="29" y="4"/>
                    </a:cubicBezTo>
                    <a:close/>
                    <a:moveTo>
                      <a:pt x="83" y="4"/>
                    </a:moveTo>
                    <a:cubicBezTo>
                      <a:pt x="78" y="4"/>
                      <a:pt x="73" y="9"/>
                      <a:pt x="73" y="14"/>
                    </a:cubicBezTo>
                    <a:cubicBezTo>
                      <a:pt x="73" y="20"/>
                      <a:pt x="78" y="24"/>
                      <a:pt x="83" y="24"/>
                    </a:cubicBezTo>
                    <a:cubicBezTo>
                      <a:pt x="89" y="24"/>
                      <a:pt x="93" y="20"/>
                      <a:pt x="93" y="14"/>
                    </a:cubicBezTo>
                    <a:cubicBezTo>
                      <a:pt x="93" y="9"/>
                      <a:pt x="89" y="4"/>
                      <a:pt x="83" y="4"/>
                    </a:cubicBezTo>
                    <a:close/>
                    <a:moveTo>
                      <a:pt x="73" y="62"/>
                    </a:moveTo>
                    <a:cubicBezTo>
                      <a:pt x="73" y="89"/>
                      <a:pt x="73" y="89"/>
                      <a:pt x="73" y="89"/>
                    </a:cubicBezTo>
                    <a:cubicBezTo>
                      <a:pt x="80" y="89"/>
                      <a:pt x="80" y="89"/>
                      <a:pt x="80" y="89"/>
                    </a:cubicBezTo>
                    <a:cubicBezTo>
                      <a:pt x="83" y="70"/>
                      <a:pt x="83" y="70"/>
                      <a:pt x="83" y="70"/>
                    </a:cubicBezTo>
                    <a:cubicBezTo>
                      <a:pt x="86" y="89"/>
                      <a:pt x="86" y="89"/>
                      <a:pt x="86" y="89"/>
                    </a:cubicBezTo>
                    <a:cubicBezTo>
                      <a:pt x="94" y="89"/>
                      <a:pt x="94" y="89"/>
                      <a:pt x="94" y="89"/>
                    </a:cubicBezTo>
                    <a:cubicBezTo>
                      <a:pt x="94" y="59"/>
                      <a:pt x="94" y="59"/>
                      <a:pt x="94" y="59"/>
                    </a:cubicBezTo>
                    <a:cubicBezTo>
                      <a:pt x="97" y="58"/>
                      <a:pt x="99" y="55"/>
                      <a:pt x="99" y="51"/>
                    </a:cubicBezTo>
                    <a:cubicBezTo>
                      <a:pt x="99" y="36"/>
                      <a:pt x="99" y="36"/>
                      <a:pt x="99" y="36"/>
                    </a:cubicBezTo>
                    <a:cubicBezTo>
                      <a:pt x="99" y="30"/>
                      <a:pt x="95" y="26"/>
                      <a:pt x="89" y="26"/>
                    </a:cubicBezTo>
                    <a:cubicBezTo>
                      <a:pt x="78" y="26"/>
                      <a:pt x="78" y="26"/>
                      <a:pt x="78" y="26"/>
                    </a:cubicBezTo>
                    <a:cubicBezTo>
                      <a:pt x="77" y="26"/>
                      <a:pt x="76" y="26"/>
                      <a:pt x="75" y="26"/>
                    </a:cubicBezTo>
                    <a:cubicBezTo>
                      <a:pt x="77" y="29"/>
                      <a:pt x="78" y="32"/>
                      <a:pt x="78" y="35"/>
                    </a:cubicBezTo>
                    <a:cubicBezTo>
                      <a:pt x="78" y="51"/>
                      <a:pt x="78" y="51"/>
                      <a:pt x="78" y="51"/>
                    </a:cubicBezTo>
                    <a:cubicBezTo>
                      <a:pt x="78" y="55"/>
                      <a:pt x="76" y="59"/>
                      <a:pt x="73" y="62"/>
                    </a:cubicBezTo>
                    <a:close/>
                    <a:moveTo>
                      <a:pt x="56" y="0"/>
                    </a:moveTo>
                    <a:cubicBezTo>
                      <a:pt x="62" y="0"/>
                      <a:pt x="67" y="5"/>
                      <a:pt x="67" y="11"/>
                    </a:cubicBezTo>
                    <a:cubicBezTo>
                      <a:pt x="67" y="17"/>
                      <a:pt x="62" y="22"/>
                      <a:pt x="56" y="22"/>
                    </a:cubicBezTo>
                    <a:cubicBezTo>
                      <a:pt x="50" y="22"/>
                      <a:pt x="45" y="17"/>
                      <a:pt x="45" y="11"/>
                    </a:cubicBezTo>
                    <a:cubicBezTo>
                      <a:pt x="45" y="5"/>
                      <a:pt x="50" y="0"/>
                      <a:pt x="56" y="0"/>
                    </a:cubicBezTo>
                    <a:close/>
                    <a:moveTo>
                      <a:pt x="67" y="60"/>
                    </a:moveTo>
                    <a:cubicBezTo>
                      <a:pt x="70" y="59"/>
                      <a:pt x="73" y="55"/>
                      <a:pt x="73" y="51"/>
                    </a:cubicBezTo>
                    <a:cubicBezTo>
                      <a:pt x="73" y="35"/>
                      <a:pt x="73" y="35"/>
                      <a:pt x="73" y="35"/>
                    </a:cubicBezTo>
                    <a:cubicBezTo>
                      <a:pt x="73" y="29"/>
                      <a:pt x="68" y="24"/>
                      <a:pt x="62" y="24"/>
                    </a:cubicBezTo>
                    <a:cubicBezTo>
                      <a:pt x="49" y="24"/>
                      <a:pt x="49" y="24"/>
                      <a:pt x="49" y="24"/>
                    </a:cubicBezTo>
                    <a:cubicBezTo>
                      <a:pt x="44" y="24"/>
                      <a:pt x="39" y="29"/>
                      <a:pt x="39" y="35"/>
                    </a:cubicBezTo>
                    <a:cubicBezTo>
                      <a:pt x="39" y="51"/>
                      <a:pt x="39" y="51"/>
                      <a:pt x="39" y="51"/>
                    </a:cubicBezTo>
                    <a:cubicBezTo>
                      <a:pt x="39" y="55"/>
                      <a:pt x="41" y="59"/>
                      <a:pt x="45" y="60"/>
                    </a:cubicBezTo>
                    <a:cubicBezTo>
                      <a:pt x="45" y="93"/>
                      <a:pt x="45" y="93"/>
                      <a:pt x="45" y="93"/>
                    </a:cubicBezTo>
                    <a:cubicBezTo>
                      <a:pt x="53" y="93"/>
                      <a:pt x="53" y="93"/>
                      <a:pt x="53" y="93"/>
                    </a:cubicBezTo>
                    <a:cubicBezTo>
                      <a:pt x="56" y="72"/>
                      <a:pt x="56" y="72"/>
                      <a:pt x="56" y="72"/>
                    </a:cubicBezTo>
                    <a:cubicBezTo>
                      <a:pt x="59" y="93"/>
                      <a:pt x="59" y="93"/>
                      <a:pt x="59" y="93"/>
                    </a:cubicBezTo>
                    <a:cubicBezTo>
                      <a:pt x="67" y="93"/>
                      <a:pt x="67" y="93"/>
                      <a:pt x="67" y="93"/>
                    </a:cubicBezTo>
                    <a:cubicBezTo>
                      <a:pt x="67" y="60"/>
                      <a:pt x="67" y="60"/>
                      <a:pt x="67" y="60"/>
                    </a:cubicBezTo>
                    <a:close/>
                    <a:moveTo>
                      <a:pt x="39" y="62"/>
                    </a:moveTo>
                    <a:cubicBezTo>
                      <a:pt x="36" y="59"/>
                      <a:pt x="34" y="55"/>
                      <a:pt x="34" y="51"/>
                    </a:cubicBezTo>
                    <a:cubicBezTo>
                      <a:pt x="34" y="35"/>
                      <a:pt x="34" y="35"/>
                      <a:pt x="34" y="35"/>
                    </a:cubicBezTo>
                    <a:cubicBezTo>
                      <a:pt x="34" y="32"/>
                      <a:pt x="35" y="29"/>
                      <a:pt x="37" y="26"/>
                    </a:cubicBezTo>
                    <a:cubicBezTo>
                      <a:pt x="36" y="26"/>
                      <a:pt x="35" y="26"/>
                      <a:pt x="34" y="26"/>
                    </a:cubicBezTo>
                    <a:cubicBezTo>
                      <a:pt x="23" y="26"/>
                      <a:pt x="23" y="26"/>
                      <a:pt x="23" y="26"/>
                    </a:cubicBezTo>
                    <a:cubicBezTo>
                      <a:pt x="17" y="26"/>
                      <a:pt x="13" y="30"/>
                      <a:pt x="13" y="36"/>
                    </a:cubicBezTo>
                    <a:cubicBezTo>
                      <a:pt x="13" y="51"/>
                      <a:pt x="13" y="51"/>
                      <a:pt x="13" y="51"/>
                    </a:cubicBezTo>
                    <a:cubicBezTo>
                      <a:pt x="13" y="55"/>
                      <a:pt x="15" y="58"/>
                      <a:pt x="18" y="59"/>
                    </a:cubicBezTo>
                    <a:cubicBezTo>
                      <a:pt x="18" y="89"/>
                      <a:pt x="18" y="89"/>
                      <a:pt x="18" y="89"/>
                    </a:cubicBezTo>
                    <a:cubicBezTo>
                      <a:pt x="26" y="89"/>
                      <a:pt x="26" y="89"/>
                      <a:pt x="26" y="89"/>
                    </a:cubicBezTo>
                    <a:cubicBezTo>
                      <a:pt x="29" y="70"/>
                      <a:pt x="29" y="70"/>
                      <a:pt x="29" y="70"/>
                    </a:cubicBezTo>
                    <a:cubicBezTo>
                      <a:pt x="32" y="89"/>
                      <a:pt x="32" y="89"/>
                      <a:pt x="32" y="89"/>
                    </a:cubicBezTo>
                    <a:cubicBezTo>
                      <a:pt x="39" y="89"/>
                      <a:pt x="39" y="89"/>
                      <a:pt x="39" y="89"/>
                    </a:cubicBezTo>
                    <a:lnTo>
                      <a:pt x="39" y="62"/>
                    </a:lnTo>
                    <a:close/>
                  </a:path>
                </a:pathLst>
              </a:custGeom>
              <a:solidFill>
                <a:schemeClr val="accent3"/>
              </a:solidFill>
              <a:ln>
                <a:noFill/>
              </a:ln>
            </p:spPr>
            <p:txBody>
              <a:bodyPr/>
              <a:lstStyle/>
              <a:p>
                <a:pPr>
                  <a:defRPr/>
                </a:pPr>
                <a:endParaRPr lang="zh-CN" altLang="en-US" dirty="0">
                  <a:latin typeface="+mn-lt"/>
                  <a:ea typeface="+mn-ea"/>
                </a:endParaRPr>
              </a:p>
            </p:txBody>
          </p:sp>
          <p:sp>
            <p:nvSpPr>
              <p:cNvPr id="45" name="文本框 44"/>
              <p:cNvSpPr txBox="1"/>
              <p:nvPr/>
            </p:nvSpPr>
            <p:spPr>
              <a:xfrm>
                <a:off x="6930575" y="1715503"/>
                <a:ext cx="1552575" cy="369218"/>
              </a:xfrm>
              <a:prstGeom prst="rect">
                <a:avLst/>
              </a:prstGeom>
              <a:noFill/>
            </p:spPr>
            <p:txBody>
              <a:bodyPr>
                <a:spAutoFit/>
              </a:bodyPr>
              <a:lstStyle/>
              <a:p>
                <a:pPr algn="ctr">
                  <a:defRPr/>
                </a:pPr>
                <a:r>
                  <a:rPr lang="zh-CN" altLang="en-US" sz="1200" dirty="0">
                    <a:solidFill>
                      <a:schemeClr val="tx1">
                        <a:lumMod val="75000"/>
                        <a:lumOff val="25000"/>
                      </a:schemeClr>
                    </a:solidFill>
                    <a:latin typeface="微软雅黑 Light" panose="020B0502040204020203" pitchFamily="34" charset="-122"/>
                    <a:ea typeface="微软雅黑 Light" panose="020B0502040204020203" pitchFamily="34" charset="-122"/>
                    <a:cs typeface="Arial" panose="020B0604020202020204" pitchFamily="34" charset="0"/>
                  </a:rPr>
                  <a:t>文字内容</a:t>
                </a:r>
              </a:p>
            </p:txBody>
          </p:sp>
          <p:grpSp>
            <p:nvGrpSpPr>
              <p:cNvPr id="13" name="组合 50"/>
              <p:cNvGrpSpPr>
                <a:grpSpLocks/>
              </p:cNvGrpSpPr>
              <p:nvPr/>
            </p:nvGrpSpPr>
            <p:grpSpPr bwMode="auto">
              <a:xfrm>
                <a:off x="2018848" y="1468011"/>
                <a:ext cx="1920875" cy="1773514"/>
                <a:chOff x="1815345" y="1222786"/>
                <a:chExt cx="1920875" cy="1773514"/>
              </a:xfrm>
            </p:grpSpPr>
            <p:sp>
              <p:nvSpPr>
                <p:cNvPr id="24609" name="Freeform 72"/>
                <p:cNvSpPr>
                  <a:spLocks noEditPoints="1"/>
                </p:cNvSpPr>
                <p:nvPr/>
              </p:nvSpPr>
              <p:spPr bwMode="auto">
                <a:xfrm>
                  <a:off x="2454117" y="1222786"/>
                  <a:ext cx="642952" cy="685292"/>
                </a:xfrm>
                <a:custGeom>
                  <a:avLst/>
                  <a:gdLst>
                    <a:gd name="T0" fmla="*/ 409632262 w 358"/>
                    <a:gd name="T1" fmla="*/ 939739843 h 382"/>
                    <a:gd name="T2" fmla="*/ 1038597362 w 358"/>
                    <a:gd name="T3" fmla="*/ 202751352 h 382"/>
                    <a:gd name="T4" fmla="*/ 1074076459 w 358"/>
                    <a:gd name="T5" fmla="*/ 363665807 h 382"/>
                    <a:gd name="T6" fmla="*/ 1083753067 w 358"/>
                    <a:gd name="T7" fmla="*/ 572855675 h 382"/>
                    <a:gd name="T8" fmla="*/ 1090204138 w 358"/>
                    <a:gd name="T9" fmla="*/ 788480471 h 382"/>
                    <a:gd name="T10" fmla="*/ 1035371827 w 358"/>
                    <a:gd name="T11" fmla="*/ 1010541988 h 382"/>
                    <a:gd name="T12" fmla="*/ 874098632 w 358"/>
                    <a:gd name="T13" fmla="*/ 1229385145 h 382"/>
                    <a:gd name="T14" fmla="*/ 554777778 w 358"/>
                    <a:gd name="T15" fmla="*/ 727333408 h 382"/>
                    <a:gd name="T16" fmla="*/ 396731915 w 358"/>
                    <a:gd name="T17" fmla="*/ 634002737 h 382"/>
                    <a:gd name="T18" fmla="*/ 403181191 w 358"/>
                    <a:gd name="T19" fmla="*/ 669402913 h 382"/>
                    <a:gd name="T20" fmla="*/ 561228850 w 358"/>
                    <a:gd name="T21" fmla="*/ 759515223 h 382"/>
                    <a:gd name="T22" fmla="*/ 554777778 w 358"/>
                    <a:gd name="T23" fmla="*/ 727333408 h 382"/>
                    <a:gd name="T24" fmla="*/ 928930943 w 358"/>
                    <a:gd name="T25" fmla="*/ 437686313 h 382"/>
                    <a:gd name="T26" fmla="*/ 848294346 w 358"/>
                    <a:gd name="T27" fmla="*/ 402286138 h 382"/>
                    <a:gd name="T28" fmla="*/ 551552243 w 358"/>
                    <a:gd name="T29" fmla="*/ 225279878 h 382"/>
                    <a:gd name="T30" fmla="*/ 477366717 w 358"/>
                    <a:gd name="T31" fmla="*/ 173787898 h 382"/>
                    <a:gd name="T32" fmla="*/ 551552243 w 358"/>
                    <a:gd name="T33" fmla="*/ 225279878 h 382"/>
                    <a:gd name="T34" fmla="*/ 657993126 w 358"/>
                    <a:gd name="T35" fmla="*/ 125512486 h 382"/>
                    <a:gd name="T36" fmla="*/ 622512233 w 358"/>
                    <a:gd name="T37" fmla="*/ 205969713 h 382"/>
                    <a:gd name="T38" fmla="*/ 832166667 w 358"/>
                    <a:gd name="T39" fmla="*/ 331483993 h 382"/>
                    <a:gd name="T40" fmla="*/ 883775239 w 358"/>
                    <a:gd name="T41" fmla="*/ 257463487 h 382"/>
                    <a:gd name="T42" fmla="*/ 832166667 w 358"/>
                    <a:gd name="T43" fmla="*/ 331483993 h 382"/>
                    <a:gd name="T44" fmla="*/ 803138642 w 358"/>
                    <a:gd name="T45" fmla="*/ 177006259 h 382"/>
                    <a:gd name="T46" fmla="*/ 728953116 w 358"/>
                    <a:gd name="T47" fmla="*/ 228498239 h 382"/>
                    <a:gd name="T48" fmla="*/ 587033136 w 358"/>
                    <a:gd name="T49" fmla="*/ 672621274 h 382"/>
                    <a:gd name="T50" fmla="*/ 428985477 w 358"/>
                    <a:gd name="T51" fmla="*/ 579290603 h 382"/>
                    <a:gd name="T52" fmla="*/ 435436548 w 358"/>
                    <a:gd name="T53" fmla="*/ 611474211 h 382"/>
                    <a:gd name="T54" fmla="*/ 593484207 w 358"/>
                    <a:gd name="T55" fmla="*/ 704804882 h 382"/>
                    <a:gd name="T56" fmla="*/ 587033136 w 358"/>
                    <a:gd name="T57" fmla="*/ 672621274 h 382"/>
                    <a:gd name="T58" fmla="*/ 506396538 w 358"/>
                    <a:gd name="T59" fmla="*/ 334702353 h 382"/>
                    <a:gd name="T60" fmla="*/ 599935278 w 358"/>
                    <a:gd name="T61" fmla="*/ 627566016 h 382"/>
                    <a:gd name="T62" fmla="*/ 716050973 w 358"/>
                    <a:gd name="T63" fmla="*/ 289645301 h 382"/>
                    <a:gd name="T64" fmla="*/ 438662084 w 358"/>
                    <a:gd name="T65" fmla="*/ 765951945 h 382"/>
                    <a:gd name="T66" fmla="*/ 416083334 w 358"/>
                    <a:gd name="T67" fmla="*/ 695149800 h 382"/>
                    <a:gd name="T68" fmla="*/ 0 60000 65536"/>
                    <a:gd name="T69" fmla="*/ 0 60000 65536"/>
                    <a:gd name="T70" fmla="*/ 0 60000 65536"/>
                    <a:gd name="T71" fmla="*/ 0 60000 65536"/>
                    <a:gd name="T72" fmla="*/ 0 60000 65536"/>
                    <a:gd name="T73" fmla="*/ 0 60000 65536"/>
                    <a:gd name="T74" fmla="*/ 0 60000 65536"/>
                    <a:gd name="T75" fmla="*/ 0 60000 65536"/>
                    <a:gd name="T76" fmla="*/ 0 60000 65536"/>
                    <a:gd name="T77" fmla="*/ 0 60000 65536"/>
                    <a:gd name="T78" fmla="*/ 0 60000 65536"/>
                    <a:gd name="T79" fmla="*/ 0 60000 65536"/>
                    <a:gd name="T80" fmla="*/ 0 60000 65536"/>
                    <a:gd name="T81" fmla="*/ 0 60000 65536"/>
                    <a:gd name="T82" fmla="*/ 0 60000 65536"/>
                    <a:gd name="T83" fmla="*/ 0 60000 65536"/>
                    <a:gd name="T84" fmla="*/ 0 60000 65536"/>
                    <a:gd name="T85" fmla="*/ 0 60000 65536"/>
                    <a:gd name="T86" fmla="*/ 0 60000 65536"/>
                    <a:gd name="T87" fmla="*/ 0 60000 65536"/>
                    <a:gd name="T88" fmla="*/ 0 60000 65536"/>
                    <a:gd name="T89" fmla="*/ 0 60000 65536"/>
                    <a:gd name="T90" fmla="*/ 0 60000 65536"/>
                    <a:gd name="T91" fmla="*/ 0 60000 65536"/>
                    <a:gd name="T92" fmla="*/ 0 60000 65536"/>
                    <a:gd name="T93" fmla="*/ 0 60000 65536"/>
                    <a:gd name="T94" fmla="*/ 0 60000 65536"/>
                    <a:gd name="T95" fmla="*/ 0 60000 65536"/>
                    <a:gd name="T96" fmla="*/ 0 60000 65536"/>
                    <a:gd name="T97" fmla="*/ 0 60000 65536"/>
                    <a:gd name="T98" fmla="*/ 0 60000 65536"/>
                    <a:gd name="T99" fmla="*/ 0 60000 65536"/>
                    <a:gd name="T100" fmla="*/ 0 60000 65536"/>
                    <a:gd name="T101" fmla="*/ 0 60000 65536"/>
                  </a:gdLst>
                  <a:ahLst/>
                  <a:cxnLst>
                    <a:cxn ang="T68">
                      <a:pos x="T0" y="T1"/>
                    </a:cxn>
                    <a:cxn ang="T69">
                      <a:pos x="T2" y="T3"/>
                    </a:cxn>
                    <a:cxn ang="T70">
                      <a:pos x="T4" y="T5"/>
                    </a:cxn>
                    <a:cxn ang="T71">
                      <a:pos x="T6" y="T7"/>
                    </a:cxn>
                    <a:cxn ang="T72">
                      <a:pos x="T8" y="T9"/>
                    </a:cxn>
                    <a:cxn ang="T73">
                      <a:pos x="T10" y="T11"/>
                    </a:cxn>
                    <a:cxn ang="T74">
                      <a:pos x="T12" y="T13"/>
                    </a:cxn>
                    <a:cxn ang="T75">
                      <a:pos x="T14" y="T15"/>
                    </a:cxn>
                    <a:cxn ang="T76">
                      <a:pos x="T16" y="T17"/>
                    </a:cxn>
                    <a:cxn ang="T77">
                      <a:pos x="T18" y="T19"/>
                    </a:cxn>
                    <a:cxn ang="T78">
                      <a:pos x="T20" y="T21"/>
                    </a:cxn>
                    <a:cxn ang="T79">
                      <a:pos x="T22" y="T23"/>
                    </a:cxn>
                    <a:cxn ang="T80">
                      <a:pos x="T24" y="T25"/>
                    </a:cxn>
                    <a:cxn ang="T81">
                      <a:pos x="T26" y="T27"/>
                    </a:cxn>
                    <a:cxn ang="T82">
                      <a:pos x="T28" y="T29"/>
                    </a:cxn>
                    <a:cxn ang="T83">
                      <a:pos x="T30" y="T31"/>
                    </a:cxn>
                    <a:cxn ang="T84">
                      <a:pos x="T32" y="T33"/>
                    </a:cxn>
                    <a:cxn ang="T85">
                      <a:pos x="T34" y="T35"/>
                    </a:cxn>
                    <a:cxn ang="T86">
                      <a:pos x="T36" y="T37"/>
                    </a:cxn>
                    <a:cxn ang="T87">
                      <a:pos x="T38" y="T39"/>
                    </a:cxn>
                    <a:cxn ang="T88">
                      <a:pos x="T40" y="T41"/>
                    </a:cxn>
                    <a:cxn ang="T89">
                      <a:pos x="T42" y="T43"/>
                    </a:cxn>
                    <a:cxn ang="T90">
                      <a:pos x="T44" y="T45"/>
                    </a:cxn>
                    <a:cxn ang="T91">
                      <a:pos x="T46" y="T47"/>
                    </a:cxn>
                    <a:cxn ang="T92">
                      <a:pos x="T48" y="T49"/>
                    </a:cxn>
                    <a:cxn ang="T93">
                      <a:pos x="T50" y="T51"/>
                    </a:cxn>
                    <a:cxn ang="T94">
                      <a:pos x="T52" y="T53"/>
                    </a:cxn>
                    <a:cxn ang="T95">
                      <a:pos x="T54" y="T55"/>
                    </a:cxn>
                    <a:cxn ang="T96">
                      <a:pos x="T56" y="T57"/>
                    </a:cxn>
                    <a:cxn ang="T97">
                      <a:pos x="T58" y="T59"/>
                    </a:cxn>
                    <a:cxn ang="T98">
                      <a:pos x="T60" y="T61"/>
                    </a:cxn>
                    <a:cxn ang="T99">
                      <a:pos x="T62" y="T63"/>
                    </a:cxn>
                    <a:cxn ang="T100">
                      <a:pos x="T64" y="T65"/>
                    </a:cxn>
                    <a:cxn ang="T101">
                      <a:pos x="T66" y="T67"/>
                    </a:cxn>
                  </a:cxnLst>
                  <a:rect l="0" t="0" r="r" b="b"/>
                  <a:pathLst>
                    <a:path w="358" h="382">
                      <a:moveTo>
                        <a:pt x="131" y="382"/>
                      </a:moveTo>
                      <a:cubicBezTo>
                        <a:pt x="135" y="352"/>
                        <a:pt x="135" y="320"/>
                        <a:pt x="127" y="292"/>
                      </a:cubicBezTo>
                      <a:cubicBezTo>
                        <a:pt x="0" y="220"/>
                        <a:pt x="34" y="56"/>
                        <a:pt x="140" y="23"/>
                      </a:cubicBezTo>
                      <a:cubicBezTo>
                        <a:pt x="196" y="0"/>
                        <a:pt x="272" y="14"/>
                        <a:pt x="322" y="63"/>
                      </a:cubicBezTo>
                      <a:cubicBezTo>
                        <a:pt x="358" y="99"/>
                        <a:pt x="340" y="109"/>
                        <a:pt x="340" y="109"/>
                      </a:cubicBezTo>
                      <a:cubicBezTo>
                        <a:pt x="333" y="113"/>
                        <a:pt x="333" y="113"/>
                        <a:pt x="333" y="113"/>
                      </a:cubicBezTo>
                      <a:cubicBezTo>
                        <a:pt x="337" y="130"/>
                        <a:pt x="345" y="162"/>
                        <a:pt x="344" y="166"/>
                      </a:cubicBezTo>
                      <a:cubicBezTo>
                        <a:pt x="342" y="172"/>
                        <a:pt x="336" y="178"/>
                        <a:pt x="336" y="178"/>
                      </a:cubicBezTo>
                      <a:cubicBezTo>
                        <a:pt x="354" y="239"/>
                        <a:pt x="354" y="239"/>
                        <a:pt x="354" y="239"/>
                      </a:cubicBezTo>
                      <a:cubicBezTo>
                        <a:pt x="338" y="245"/>
                        <a:pt x="338" y="245"/>
                        <a:pt x="338" y="245"/>
                      </a:cubicBezTo>
                      <a:cubicBezTo>
                        <a:pt x="341" y="265"/>
                        <a:pt x="343" y="281"/>
                        <a:pt x="341" y="300"/>
                      </a:cubicBezTo>
                      <a:cubicBezTo>
                        <a:pt x="341" y="304"/>
                        <a:pt x="330" y="313"/>
                        <a:pt x="321" y="314"/>
                      </a:cubicBezTo>
                      <a:cubicBezTo>
                        <a:pt x="267" y="317"/>
                        <a:pt x="267" y="317"/>
                        <a:pt x="267" y="317"/>
                      </a:cubicBezTo>
                      <a:cubicBezTo>
                        <a:pt x="271" y="382"/>
                        <a:pt x="271" y="382"/>
                        <a:pt x="271" y="382"/>
                      </a:cubicBezTo>
                      <a:cubicBezTo>
                        <a:pt x="131" y="382"/>
                        <a:pt x="131" y="382"/>
                        <a:pt x="131" y="382"/>
                      </a:cubicBezTo>
                      <a:close/>
                      <a:moveTo>
                        <a:pt x="172" y="226"/>
                      </a:moveTo>
                      <a:cubicBezTo>
                        <a:pt x="132" y="196"/>
                        <a:pt x="132" y="196"/>
                        <a:pt x="132" y="196"/>
                      </a:cubicBezTo>
                      <a:cubicBezTo>
                        <a:pt x="129" y="193"/>
                        <a:pt x="125" y="194"/>
                        <a:pt x="123" y="197"/>
                      </a:cubicBezTo>
                      <a:cubicBezTo>
                        <a:pt x="123" y="197"/>
                        <a:pt x="123" y="197"/>
                        <a:pt x="123" y="197"/>
                      </a:cubicBezTo>
                      <a:cubicBezTo>
                        <a:pt x="121" y="201"/>
                        <a:pt x="122" y="205"/>
                        <a:pt x="125" y="208"/>
                      </a:cubicBezTo>
                      <a:cubicBezTo>
                        <a:pt x="165" y="238"/>
                        <a:pt x="165" y="238"/>
                        <a:pt x="165" y="238"/>
                      </a:cubicBezTo>
                      <a:cubicBezTo>
                        <a:pt x="168" y="240"/>
                        <a:pt x="172" y="239"/>
                        <a:pt x="174" y="236"/>
                      </a:cubicBezTo>
                      <a:cubicBezTo>
                        <a:pt x="174" y="236"/>
                        <a:pt x="174" y="236"/>
                        <a:pt x="174" y="236"/>
                      </a:cubicBezTo>
                      <a:cubicBezTo>
                        <a:pt x="176" y="233"/>
                        <a:pt x="175" y="228"/>
                        <a:pt x="172" y="226"/>
                      </a:cubicBezTo>
                      <a:close/>
                      <a:moveTo>
                        <a:pt x="263" y="136"/>
                      </a:moveTo>
                      <a:cubicBezTo>
                        <a:pt x="288" y="136"/>
                        <a:pt x="288" y="136"/>
                        <a:pt x="288" y="136"/>
                      </a:cubicBezTo>
                      <a:cubicBezTo>
                        <a:pt x="288" y="125"/>
                        <a:pt x="288" y="125"/>
                        <a:pt x="288" y="125"/>
                      </a:cubicBezTo>
                      <a:cubicBezTo>
                        <a:pt x="263" y="125"/>
                        <a:pt x="263" y="125"/>
                        <a:pt x="263" y="125"/>
                      </a:cubicBezTo>
                      <a:cubicBezTo>
                        <a:pt x="263" y="136"/>
                        <a:pt x="263" y="136"/>
                        <a:pt x="263" y="136"/>
                      </a:cubicBezTo>
                      <a:close/>
                      <a:moveTo>
                        <a:pt x="171" y="70"/>
                      </a:moveTo>
                      <a:cubicBezTo>
                        <a:pt x="158" y="48"/>
                        <a:pt x="158" y="48"/>
                        <a:pt x="158" y="48"/>
                      </a:cubicBezTo>
                      <a:cubicBezTo>
                        <a:pt x="148" y="54"/>
                        <a:pt x="148" y="54"/>
                        <a:pt x="148" y="54"/>
                      </a:cubicBezTo>
                      <a:cubicBezTo>
                        <a:pt x="161" y="76"/>
                        <a:pt x="161" y="76"/>
                        <a:pt x="161" y="76"/>
                      </a:cubicBezTo>
                      <a:cubicBezTo>
                        <a:pt x="171" y="70"/>
                        <a:pt x="171" y="70"/>
                        <a:pt x="171" y="70"/>
                      </a:cubicBezTo>
                      <a:close/>
                      <a:moveTo>
                        <a:pt x="204" y="64"/>
                      </a:moveTo>
                      <a:cubicBezTo>
                        <a:pt x="204" y="39"/>
                        <a:pt x="204" y="39"/>
                        <a:pt x="204" y="39"/>
                      </a:cubicBezTo>
                      <a:cubicBezTo>
                        <a:pt x="193" y="39"/>
                        <a:pt x="193" y="39"/>
                        <a:pt x="193" y="39"/>
                      </a:cubicBezTo>
                      <a:cubicBezTo>
                        <a:pt x="193" y="64"/>
                        <a:pt x="193" y="64"/>
                        <a:pt x="193" y="64"/>
                      </a:cubicBezTo>
                      <a:cubicBezTo>
                        <a:pt x="204" y="64"/>
                        <a:pt x="204" y="64"/>
                        <a:pt x="204" y="64"/>
                      </a:cubicBezTo>
                      <a:close/>
                      <a:moveTo>
                        <a:pt x="258" y="103"/>
                      </a:moveTo>
                      <a:cubicBezTo>
                        <a:pt x="279" y="90"/>
                        <a:pt x="279" y="90"/>
                        <a:pt x="279" y="90"/>
                      </a:cubicBezTo>
                      <a:cubicBezTo>
                        <a:pt x="274" y="80"/>
                        <a:pt x="274" y="80"/>
                        <a:pt x="274" y="80"/>
                      </a:cubicBezTo>
                      <a:cubicBezTo>
                        <a:pt x="252" y="93"/>
                        <a:pt x="252" y="93"/>
                        <a:pt x="252" y="93"/>
                      </a:cubicBezTo>
                      <a:cubicBezTo>
                        <a:pt x="258" y="103"/>
                        <a:pt x="258" y="103"/>
                        <a:pt x="258" y="103"/>
                      </a:cubicBezTo>
                      <a:close/>
                      <a:moveTo>
                        <a:pt x="236" y="76"/>
                      </a:moveTo>
                      <a:cubicBezTo>
                        <a:pt x="249" y="55"/>
                        <a:pt x="249" y="55"/>
                        <a:pt x="249" y="55"/>
                      </a:cubicBezTo>
                      <a:cubicBezTo>
                        <a:pt x="239" y="49"/>
                        <a:pt x="239" y="49"/>
                        <a:pt x="239" y="49"/>
                      </a:cubicBezTo>
                      <a:cubicBezTo>
                        <a:pt x="226" y="71"/>
                        <a:pt x="226" y="71"/>
                        <a:pt x="226" y="71"/>
                      </a:cubicBezTo>
                      <a:cubicBezTo>
                        <a:pt x="236" y="76"/>
                        <a:pt x="236" y="76"/>
                        <a:pt x="236" y="76"/>
                      </a:cubicBezTo>
                      <a:close/>
                      <a:moveTo>
                        <a:pt x="182" y="209"/>
                      </a:moveTo>
                      <a:cubicBezTo>
                        <a:pt x="142" y="178"/>
                        <a:pt x="142" y="178"/>
                        <a:pt x="142" y="178"/>
                      </a:cubicBezTo>
                      <a:cubicBezTo>
                        <a:pt x="139" y="176"/>
                        <a:pt x="135" y="177"/>
                        <a:pt x="133" y="180"/>
                      </a:cubicBezTo>
                      <a:cubicBezTo>
                        <a:pt x="133" y="180"/>
                        <a:pt x="133" y="180"/>
                        <a:pt x="133" y="180"/>
                      </a:cubicBezTo>
                      <a:cubicBezTo>
                        <a:pt x="131" y="183"/>
                        <a:pt x="132" y="188"/>
                        <a:pt x="135" y="190"/>
                      </a:cubicBezTo>
                      <a:cubicBezTo>
                        <a:pt x="175" y="221"/>
                        <a:pt x="175" y="221"/>
                        <a:pt x="175" y="221"/>
                      </a:cubicBezTo>
                      <a:cubicBezTo>
                        <a:pt x="178" y="223"/>
                        <a:pt x="182" y="222"/>
                        <a:pt x="184" y="219"/>
                      </a:cubicBezTo>
                      <a:cubicBezTo>
                        <a:pt x="184" y="219"/>
                        <a:pt x="184" y="219"/>
                        <a:pt x="184" y="219"/>
                      </a:cubicBezTo>
                      <a:cubicBezTo>
                        <a:pt x="186" y="216"/>
                        <a:pt x="185" y="211"/>
                        <a:pt x="182" y="209"/>
                      </a:cubicBezTo>
                      <a:close/>
                      <a:moveTo>
                        <a:pt x="222" y="90"/>
                      </a:moveTo>
                      <a:cubicBezTo>
                        <a:pt x="198" y="76"/>
                        <a:pt x="169" y="83"/>
                        <a:pt x="157" y="104"/>
                      </a:cubicBezTo>
                      <a:cubicBezTo>
                        <a:pt x="144" y="126"/>
                        <a:pt x="160" y="151"/>
                        <a:pt x="149" y="174"/>
                      </a:cubicBezTo>
                      <a:cubicBezTo>
                        <a:pt x="186" y="195"/>
                        <a:pt x="186" y="195"/>
                        <a:pt x="186" y="195"/>
                      </a:cubicBezTo>
                      <a:cubicBezTo>
                        <a:pt x="200" y="174"/>
                        <a:pt x="229" y="176"/>
                        <a:pt x="242" y="154"/>
                      </a:cubicBezTo>
                      <a:cubicBezTo>
                        <a:pt x="255" y="132"/>
                        <a:pt x="245" y="104"/>
                        <a:pt x="222" y="90"/>
                      </a:cubicBezTo>
                      <a:close/>
                      <a:moveTo>
                        <a:pt x="129" y="216"/>
                      </a:moveTo>
                      <a:cubicBezTo>
                        <a:pt x="125" y="224"/>
                        <a:pt x="128" y="233"/>
                        <a:pt x="136" y="238"/>
                      </a:cubicBezTo>
                      <a:cubicBezTo>
                        <a:pt x="142" y="241"/>
                        <a:pt x="150" y="240"/>
                        <a:pt x="155" y="236"/>
                      </a:cubicBezTo>
                      <a:lnTo>
                        <a:pt x="129" y="216"/>
                      </a:lnTo>
                      <a:close/>
                    </a:path>
                  </a:pathLst>
                </a:custGeom>
                <a:solidFill>
                  <a:schemeClr val="accent1"/>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endParaRPr lang="zh-CN" altLang="en-US"/>
                </a:p>
              </p:txBody>
            </p:sp>
            <p:sp>
              <p:nvSpPr>
                <p:cNvPr id="43" name="文本框 42"/>
                <p:cNvSpPr txBox="1"/>
                <p:nvPr/>
              </p:nvSpPr>
              <p:spPr>
                <a:xfrm>
                  <a:off x="2242304" y="1983468"/>
                  <a:ext cx="1066959" cy="369218"/>
                </a:xfrm>
                <a:prstGeom prst="rect">
                  <a:avLst/>
                </a:prstGeom>
                <a:noFill/>
              </p:spPr>
              <p:txBody>
                <a:bodyPr wrap="none">
                  <a:spAutoFit/>
                </a:bodyPr>
                <a:lstStyle/>
                <a:p>
                  <a:pPr algn="ctr">
                    <a:defRPr/>
                  </a:pPr>
                  <a:r>
                    <a:rPr lang="zh-CN" altLang="en-US" sz="1200" dirty="0">
                      <a:solidFill>
                        <a:schemeClr val="tx1">
                          <a:lumMod val="75000"/>
                          <a:lumOff val="25000"/>
                        </a:schemeClr>
                      </a:solidFill>
                      <a:latin typeface="微软雅黑 Light" panose="020B0502040204020203" pitchFamily="34" charset="-122"/>
                      <a:ea typeface="微软雅黑 Light" panose="020B0502040204020203" pitchFamily="34" charset="-122"/>
                      <a:cs typeface="Arial" panose="020B0604020202020204" pitchFamily="34" charset="0"/>
                    </a:rPr>
                    <a:t>文字内容</a:t>
                  </a:r>
                </a:p>
              </p:txBody>
            </p:sp>
            <p:sp>
              <p:nvSpPr>
                <p:cNvPr id="47" name="矩形 46"/>
                <p:cNvSpPr/>
                <p:nvPr/>
              </p:nvSpPr>
              <p:spPr>
                <a:xfrm>
                  <a:off x="1815345" y="2319401"/>
                  <a:ext cx="1920875" cy="676899"/>
                </a:xfrm>
                <a:prstGeom prst="rect">
                  <a:avLst/>
                </a:prstGeom>
              </p:spPr>
              <p:txBody>
                <a:bodyPr>
                  <a:spAutoFit/>
                </a:bodyPr>
                <a:lstStyle/>
                <a:p>
                  <a:pPr algn="ct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grpSp>
          <p:sp>
            <p:nvSpPr>
              <p:cNvPr id="49" name="矩形 48"/>
              <p:cNvSpPr/>
              <p:nvPr/>
            </p:nvSpPr>
            <p:spPr>
              <a:xfrm>
                <a:off x="6933749" y="1940749"/>
                <a:ext cx="1546226" cy="861509"/>
              </a:xfrm>
              <a:prstGeom prst="rect">
                <a:avLst/>
              </a:prstGeom>
            </p:spPr>
            <p:txBody>
              <a:bodyPr>
                <a:spAutoFit/>
              </a:bodyPr>
              <a:lstStyle/>
              <a:p>
                <a:pPr algn="ct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grpSp>
            <p:nvGrpSpPr>
              <p:cNvPr id="15" name="组合 52"/>
              <p:cNvGrpSpPr>
                <a:grpSpLocks/>
              </p:cNvGrpSpPr>
              <p:nvPr/>
            </p:nvGrpSpPr>
            <p:grpSpPr bwMode="auto">
              <a:xfrm>
                <a:off x="8735842" y="2510880"/>
                <a:ext cx="2016224" cy="888330"/>
                <a:chOff x="8532339" y="2265655"/>
                <a:chExt cx="2016224" cy="888330"/>
              </a:xfrm>
            </p:grpSpPr>
            <p:sp>
              <p:nvSpPr>
                <p:cNvPr id="46" name="文本框 45"/>
                <p:cNvSpPr txBox="1"/>
                <p:nvPr/>
              </p:nvSpPr>
              <p:spPr>
                <a:xfrm>
                  <a:off x="8532339" y="2784767"/>
                  <a:ext cx="2016224" cy="369218"/>
                </a:xfrm>
                <a:prstGeom prst="rect">
                  <a:avLst/>
                </a:prstGeom>
                <a:noFill/>
              </p:spPr>
              <p:txBody>
                <a:bodyPr wrap="square">
                  <a:spAutoFit/>
                </a:bodyPr>
                <a:lstStyle/>
                <a:p>
                  <a:pPr algn="ctr">
                    <a:defRPr/>
                  </a:pPr>
                  <a:r>
                    <a:rPr lang="zh-CN" altLang="en-US" sz="1200" dirty="0" smtClean="0">
                      <a:solidFill>
                        <a:schemeClr val="tx1">
                          <a:lumMod val="75000"/>
                          <a:lumOff val="25000"/>
                        </a:schemeClr>
                      </a:solidFill>
                      <a:latin typeface="微软雅黑 Light" panose="020B0502040204020203" pitchFamily="34" charset="-122"/>
                      <a:ea typeface="微软雅黑 Light" panose="020B0502040204020203" pitchFamily="34" charset="-122"/>
                      <a:cs typeface="Arial" panose="020B0604020202020204" pitchFamily="34" charset="0"/>
                    </a:rPr>
                    <a:t>文字内容</a:t>
                  </a:r>
                  <a:endParaRPr lang="zh-CN" altLang="en-US" sz="1200" dirty="0">
                    <a:solidFill>
                      <a:schemeClr val="tx1">
                        <a:lumMod val="75000"/>
                        <a:lumOff val="25000"/>
                      </a:schemeClr>
                    </a:solidFill>
                    <a:latin typeface="微软雅黑 Light" panose="020B0502040204020203" pitchFamily="34" charset="-122"/>
                    <a:ea typeface="微软雅黑 Light" panose="020B0502040204020203" pitchFamily="34" charset="-122"/>
                    <a:cs typeface="Arial" panose="020B0604020202020204" pitchFamily="34" charset="0"/>
                  </a:endParaRPr>
                </a:p>
              </p:txBody>
            </p:sp>
            <p:sp>
              <p:nvSpPr>
                <p:cNvPr id="52" name="Freeform 28"/>
                <p:cNvSpPr>
                  <a:spLocks noEditPoints="1"/>
                </p:cNvSpPr>
                <p:nvPr/>
              </p:nvSpPr>
              <p:spPr bwMode="auto">
                <a:xfrm>
                  <a:off x="9151184" y="2265655"/>
                  <a:ext cx="711200" cy="530225"/>
                </a:xfrm>
                <a:custGeom>
                  <a:avLst/>
                  <a:gdLst>
                    <a:gd name="T0" fmla="*/ 44 w 209"/>
                    <a:gd name="T1" fmla="*/ 99 h 155"/>
                    <a:gd name="T2" fmla="*/ 24 w 209"/>
                    <a:gd name="T3" fmla="*/ 87 h 155"/>
                    <a:gd name="T4" fmla="*/ 28 w 209"/>
                    <a:gd name="T5" fmla="*/ 4 h 155"/>
                    <a:gd name="T6" fmla="*/ 179 w 209"/>
                    <a:gd name="T7" fmla="*/ 4 h 155"/>
                    <a:gd name="T8" fmla="*/ 182 w 209"/>
                    <a:gd name="T9" fmla="*/ 87 h 155"/>
                    <a:gd name="T10" fmla="*/ 161 w 209"/>
                    <a:gd name="T11" fmla="*/ 99 h 155"/>
                    <a:gd name="T12" fmla="*/ 209 w 209"/>
                    <a:gd name="T13" fmla="*/ 141 h 155"/>
                    <a:gd name="T14" fmla="*/ 7 w 209"/>
                    <a:gd name="T15" fmla="*/ 155 h 155"/>
                    <a:gd name="T16" fmla="*/ 63 w 209"/>
                    <a:gd name="T17" fmla="*/ 102 h 155"/>
                    <a:gd name="T18" fmla="*/ 63 w 209"/>
                    <a:gd name="T19" fmla="*/ 99 h 155"/>
                    <a:gd name="T20" fmla="*/ 36 w 209"/>
                    <a:gd name="T21" fmla="*/ 12 h 155"/>
                    <a:gd name="T22" fmla="*/ 36 w 209"/>
                    <a:gd name="T23" fmla="*/ 12 h 155"/>
                    <a:gd name="T24" fmla="*/ 36 w 209"/>
                    <a:gd name="T25" fmla="*/ 87 h 155"/>
                    <a:gd name="T26" fmla="*/ 170 w 209"/>
                    <a:gd name="T27" fmla="*/ 87 h 155"/>
                    <a:gd name="T28" fmla="*/ 170 w 209"/>
                    <a:gd name="T29" fmla="*/ 12 h 155"/>
                    <a:gd name="T30" fmla="*/ 27 w 209"/>
                    <a:gd name="T31" fmla="*/ 133 h 155"/>
                    <a:gd name="T32" fmla="*/ 31 w 209"/>
                    <a:gd name="T33" fmla="*/ 126 h 155"/>
                    <a:gd name="T34" fmla="*/ 61 w 209"/>
                    <a:gd name="T35" fmla="*/ 115 h 155"/>
                    <a:gd name="T36" fmla="*/ 157 w 209"/>
                    <a:gd name="T37" fmla="*/ 110 h 155"/>
                    <a:gd name="T38" fmla="*/ 170 w 209"/>
                    <a:gd name="T39" fmla="*/ 110 h 155"/>
                    <a:gd name="T40" fmla="*/ 140 w 209"/>
                    <a:gd name="T41" fmla="*/ 115 h 155"/>
                    <a:gd name="T42" fmla="*/ 139 w 209"/>
                    <a:gd name="T43" fmla="*/ 110 h 155"/>
                    <a:gd name="T44" fmla="*/ 136 w 209"/>
                    <a:gd name="T45" fmla="*/ 115 h 155"/>
                    <a:gd name="T46" fmla="*/ 103 w 209"/>
                    <a:gd name="T47" fmla="*/ 110 h 155"/>
                    <a:gd name="T48" fmla="*/ 117 w 209"/>
                    <a:gd name="T49" fmla="*/ 110 h 155"/>
                    <a:gd name="T50" fmla="*/ 84 w 209"/>
                    <a:gd name="T51" fmla="*/ 115 h 155"/>
                    <a:gd name="T52" fmla="*/ 85 w 209"/>
                    <a:gd name="T53" fmla="*/ 110 h 155"/>
                    <a:gd name="T54" fmla="*/ 80 w 209"/>
                    <a:gd name="T55" fmla="*/ 115 h 155"/>
                    <a:gd name="T56" fmla="*/ 152 w 209"/>
                    <a:gd name="T57" fmla="*/ 117 h 155"/>
                    <a:gd name="T58" fmla="*/ 175 w 209"/>
                    <a:gd name="T59" fmla="*/ 117 h 155"/>
                    <a:gd name="T60" fmla="*/ 134 w 209"/>
                    <a:gd name="T61" fmla="*/ 123 h 155"/>
                    <a:gd name="T62" fmla="*/ 132 w 209"/>
                    <a:gd name="T63" fmla="*/ 117 h 155"/>
                    <a:gd name="T64" fmla="*/ 129 w 209"/>
                    <a:gd name="T65" fmla="*/ 123 h 155"/>
                    <a:gd name="T66" fmla="*/ 94 w 209"/>
                    <a:gd name="T67" fmla="*/ 117 h 155"/>
                    <a:gd name="T68" fmla="*/ 109 w 209"/>
                    <a:gd name="T69" fmla="*/ 117 h 155"/>
                    <a:gd name="T70" fmla="*/ 73 w 209"/>
                    <a:gd name="T71" fmla="*/ 123 h 155"/>
                    <a:gd name="T72" fmla="*/ 75 w 209"/>
                    <a:gd name="T73" fmla="*/ 117 h 155"/>
                    <a:gd name="T74" fmla="*/ 68 w 209"/>
                    <a:gd name="T75" fmla="*/ 123 h 155"/>
                    <a:gd name="T76" fmla="*/ 37 w 209"/>
                    <a:gd name="T77" fmla="*/ 117 h 155"/>
                    <a:gd name="T78" fmla="*/ 51 w 209"/>
                    <a:gd name="T79" fmla="*/ 117 h 155"/>
                    <a:gd name="T80" fmla="*/ 163 w 209"/>
                    <a:gd name="T81" fmla="*/ 133 h 155"/>
                    <a:gd name="T82" fmla="*/ 160 w 209"/>
                    <a:gd name="T83" fmla="*/ 126 h 155"/>
                    <a:gd name="T84" fmla="*/ 158 w 209"/>
                    <a:gd name="T85" fmla="*/ 133 h 155"/>
                    <a:gd name="T86" fmla="*/ 119 w 209"/>
                    <a:gd name="T87" fmla="*/ 126 h 155"/>
                    <a:gd name="T88" fmla="*/ 135 w 209"/>
                    <a:gd name="T89" fmla="*/ 126 h 155"/>
                    <a:gd name="T90" fmla="*/ 98 w 209"/>
                    <a:gd name="T91" fmla="*/ 133 h 155"/>
                    <a:gd name="T92" fmla="*/ 98 w 209"/>
                    <a:gd name="T93" fmla="*/ 126 h 155"/>
                    <a:gd name="T94" fmla="*/ 92 w 209"/>
                    <a:gd name="T95" fmla="*/ 133 h 155"/>
                    <a:gd name="T96" fmla="*/ 57 w 209"/>
                    <a:gd name="T97" fmla="*/ 126 h 155"/>
                    <a:gd name="T98" fmla="*/ 73 w 209"/>
                    <a:gd name="T99" fmla="*/ 126 h 1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09" h="155">
                      <a:moveTo>
                        <a:pt x="27" y="102"/>
                      </a:moveTo>
                      <a:cubicBezTo>
                        <a:pt x="44" y="102"/>
                        <a:pt x="44" y="102"/>
                        <a:pt x="44" y="102"/>
                      </a:cubicBezTo>
                      <a:cubicBezTo>
                        <a:pt x="44" y="99"/>
                        <a:pt x="44" y="99"/>
                        <a:pt x="44" y="99"/>
                      </a:cubicBezTo>
                      <a:cubicBezTo>
                        <a:pt x="36" y="99"/>
                        <a:pt x="36" y="99"/>
                        <a:pt x="36" y="99"/>
                      </a:cubicBezTo>
                      <a:cubicBezTo>
                        <a:pt x="33" y="99"/>
                        <a:pt x="30" y="98"/>
                        <a:pt x="28" y="96"/>
                      </a:cubicBezTo>
                      <a:cubicBezTo>
                        <a:pt x="25" y="93"/>
                        <a:pt x="24" y="90"/>
                        <a:pt x="24" y="87"/>
                      </a:cubicBezTo>
                      <a:cubicBezTo>
                        <a:pt x="24" y="12"/>
                        <a:pt x="24" y="12"/>
                        <a:pt x="24" y="12"/>
                      </a:cubicBezTo>
                      <a:cubicBezTo>
                        <a:pt x="24" y="9"/>
                        <a:pt x="25" y="6"/>
                        <a:pt x="28" y="4"/>
                      </a:cubicBezTo>
                      <a:cubicBezTo>
                        <a:pt x="28" y="4"/>
                        <a:pt x="28" y="4"/>
                        <a:pt x="28" y="4"/>
                      </a:cubicBezTo>
                      <a:cubicBezTo>
                        <a:pt x="30" y="1"/>
                        <a:pt x="33" y="0"/>
                        <a:pt x="36" y="0"/>
                      </a:cubicBezTo>
                      <a:cubicBezTo>
                        <a:pt x="170" y="0"/>
                        <a:pt x="170" y="0"/>
                        <a:pt x="170" y="0"/>
                      </a:cubicBezTo>
                      <a:cubicBezTo>
                        <a:pt x="173" y="0"/>
                        <a:pt x="177" y="1"/>
                        <a:pt x="179" y="4"/>
                      </a:cubicBezTo>
                      <a:cubicBezTo>
                        <a:pt x="179" y="4"/>
                        <a:pt x="179" y="4"/>
                        <a:pt x="179" y="4"/>
                      </a:cubicBezTo>
                      <a:cubicBezTo>
                        <a:pt x="181" y="6"/>
                        <a:pt x="182" y="9"/>
                        <a:pt x="182" y="12"/>
                      </a:cubicBezTo>
                      <a:cubicBezTo>
                        <a:pt x="182" y="87"/>
                        <a:pt x="182" y="87"/>
                        <a:pt x="182" y="87"/>
                      </a:cubicBezTo>
                      <a:cubicBezTo>
                        <a:pt x="182" y="90"/>
                        <a:pt x="181" y="93"/>
                        <a:pt x="179" y="96"/>
                      </a:cubicBezTo>
                      <a:cubicBezTo>
                        <a:pt x="177" y="98"/>
                        <a:pt x="173" y="99"/>
                        <a:pt x="170" y="99"/>
                      </a:cubicBezTo>
                      <a:cubicBezTo>
                        <a:pt x="161" y="99"/>
                        <a:pt x="161" y="99"/>
                        <a:pt x="161" y="99"/>
                      </a:cubicBezTo>
                      <a:cubicBezTo>
                        <a:pt x="161" y="102"/>
                        <a:pt x="161" y="102"/>
                        <a:pt x="161" y="102"/>
                      </a:cubicBezTo>
                      <a:cubicBezTo>
                        <a:pt x="180" y="102"/>
                        <a:pt x="180" y="102"/>
                        <a:pt x="180" y="102"/>
                      </a:cubicBezTo>
                      <a:cubicBezTo>
                        <a:pt x="209" y="141"/>
                        <a:pt x="209" y="141"/>
                        <a:pt x="209" y="141"/>
                      </a:cubicBezTo>
                      <a:cubicBezTo>
                        <a:pt x="209" y="141"/>
                        <a:pt x="209" y="141"/>
                        <a:pt x="209" y="141"/>
                      </a:cubicBezTo>
                      <a:cubicBezTo>
                        <a:pt x="202" y="155"/>
                        <a:pt x="202" y="155"/>
                        <a:pt x="202" y="155"/>
                      </a:cubicBezTo>
                      <a:cubicBezTo>
                        <a:pt x="7" y="155"/>
                        <a:pt x="7" y="155"/>
                        <a:pt x="7" y="155"/>
                      </a:cubicBezTo>
                      <a:cubicBezTo>
                        <a:pt x="0" y="141"/>
                        <a:pt x="0" y="141"/>
                        <a:pt x="0" y="141"/>
                      </a:cubicBezTo>
                      <a:cubicBezTo>
                        <a:pt x="27" y="102"/>
                        <a:pt x="27" y="102"/>
                        <a:pt x="27" y="102"/>
                      </a:cubicBezTo>
                      <a:close/>
                      <a:moveTo>
                        <a:pt x="63" y="102"/>
                      </a:moveTo>
                      <a:cubicBezTo>
                        <a:pt x="143" y="102"/>
                        <a:pt x="143" y="102"/>
                        <a:pt x="143" y="102"/>
                      </a:cubicBezTo>
                      <a:cubicBezTo>
                        <a:pt x="143" y="99"/>
                        <a:pt x="143" y="99"/>
                        <a:pt x="143" y="99"/>
                      </a:cubicBezTo>
                      <a:cubicBezTo>
                        <a:pt x="63" y="99"/>
                        <a:pt x="63" y="99"/>
                        <a:pt x="63" y="99"/>
                      </a:cubicBezTo>
                      <a:cubicBezTo>
                        <a:pt x="63" y="102"/>
                        <a:pt x="63" y="102"/>
                        <a:pt x="63" y="102"/>
                      </a:cubicBezTo>
                      <a:close/>
                      <a:moveTo>
                        <a:pt x="170" y="12"/>
                      </a:moveTo>
                      <a:cubicBezTo>
                        <a:pt x="36" y="12"/>
                        <a:pt x="36" y="12"/>
                        <a:pt x="36" y="12"/>
                      </a:cubicBezTo>
                      <a:cubicBezTo>
                        <a:pt x="36" y="12"/>
                        <a:pt x="36" y="12"/>
                        <a:pt x="36" y="12"/>
                      </a:cubicBezTo>
                      <a:cubicBezTo>
                        <a:pt x="36" y="12"/>
                        <a:pt x="36" y="12"/>
                        <a:pt x="36" y="12"/>
                      </a:cubicBezTo>
                      <a:cubicBezTo>
                        <a:pt x="36" y="12"/>
                        <a:pt x="36" y="12"/>
                        <a:pt x="36" y="12"/>
                      </a:cubicBezTo>
                      <a:cubicBezTo>
                        <a:pt x="36" y="87"/>
                        <a:pt x="36" y="87"/>
                        <a:pt x="36" y="87"/>
                      </a:cubicBezTo>
                      <a:cubicBezTo>
                        <a:pt x="36" y="87"/>
                        <a:pt x="36" y="87"/>
                        <a:pt x="36" y="87"/>
                      </a:cubicBezTo>
                      <a:cubicBezTo>
                        <a:pt x="36" y="87"/>
                        <a:pt x="36" y="87"/>
                        <a:pt x="36" y="87"/>
                      </a:cubicBezTo>
                      <a:cubicBezTo>
                        <a:pt x="170" y="87"/>
                        <a:pt x="170" y="87"/>
                        <a:pt x="170" y="87"/>
                      </a:cubicBezTo>
                      <a:cubicBezTo>
                        <a:pt x="170" y="87"/>
                        <a:pt x="170" y="87"/>
                        <a:pt x="170" y="87"/>
                      </a:cubicBezTo>
                      <a:cubicBezTo>
                        <a:pt x="170" y="87"/>
                        <a:pt x="170" y="87"/>
                        <a:pt x="170" y="87"/>
                      </a:cubicBezTo>
                      <a:cubicBezTo>
                        <a:pt x="170" y="12"/>
                        <a:pt x="170" y="12"/>
                        <a:pt x="170" y="12"/>
                      </a:cubicBezTo>
                      <a:cubicBezTo>
                        <a:pt x="170" y="12"/>
                        <a:pt x="170" y="12"/>
                        <a:pt x="170" y="12"/>
                      </a:cubicBezTo>
                      <a:cubicBezTo>
                        <a:pt x="170" y="12"/>
                        <a:pt x="170" y="12"/>
                        <a:pt x="170" y="12"/>
                      </a:cubicBezTo>
                      <a:cubicBezTo>
                        <a:pt x="170" y="12"/>
                        <a:pt x="170" y="12"/>
                        <a:pt x="170" y="12"/>
                      </a:cubicBezTo>
                      <a:close/>
                      <a:moveTo>
                        <a:pt x="31" y="126"/>
                      </a:moveTo>
                      <a:cubicBezTo>
                        <a:pt x="30" y="128"/>
                        <a:pt x="28" y="131"/>
                        <a:pt x="27" y="133"/>
                      </a:cubicBezTo>
                      <a:cubicBezTo>
                        <a:pt x="34" y="133"/>
                        <a:pt x="41" y="133"/>
                        <a:pt x="48" y="133"/>
                      </a:cubicBezTo>
                      <a:cubicBezTo>
                        <a:pt x="49" y="131"/>
                        <a:pt x="50" y="128"/>
                        <a:pt x="51" y="126"/>
                      </a:cubicBezTo>
                      <a:cubicBezTo>
                        <a:pt x="44" y="126"/>
                        <a:pt x="38" y="126"/>
                        <a:pt x="31" y="126"/>
                      </a:cubicBezTo>
                      <a:close/>
                      <a:moveTo>
                        <a:pt x="41" y="110"/>
                      </a:moveTo>
                      <a:cubicBezTo>
                        <a:pt x="40" y="111"/>
                        <a:pt x="39" y="113"/>
                        <a:pt x="38" y="115"/>
                      </a:cubicBezTo>
                      <a:cubicBezTo>
                        <a:pt x="46" y="115"/>
                        <a:pt x="53" y="115"/>
                        <a:pt x="61" y="115"/>
                      </a:cubicBezTo>
                      <a:cubicBezTo>
                        <a:pt x="62" y="113"/>
                        <a:pt x="62" y="111"/>
                        <a:pt x="63" y="110"/>
                      </a:cubicBezTo>
                      <a:cubicBezTo>
                        <a:pt x="56" y="110"/>
                        <a:pt x="49" y="110"/>
                        <a:pt x="41" y="110"/>
                      </a:cubicBezTo>
                      <a:close/>
                      <a:moveTo>
                        <a:pt x="157" y="110"/>
                      </a:moveTo>
                      <a:cubicBezTo>
                        <a:pt x="157" y="111"/>
                        <a:pt x="158" y="113"/>
                        <a:pt x="159" y="115"/>
                      </a:cubicBezTo>
                      <a:cubicBezTo>
                        <a:pt x="164" y="115"/>
                        <a:pt x="169" y="115"/>
                        <a:pt x="173" y="115"/>
                      </a:cubicBezTo>
                      <a:cubicBezTo>
                        <a:pt x="172" y="113"/>
                        <a:pt x="171" y="111"/>
                        <a:pt x="170" y="110"/>
                      </a:cubicBezTo>
                      <a:cubicBezTo>
                        <a:pt x="166" y="110"/>
                        <a:pt x="161" y="110"/>
                        <a:pt x="157" y="110"/>
                      </a:cubicBezTo>
                      <a:close/>
                      <a:moveTo>
                        <a:pt x="139" y="110"/>
                      </a:moveTo>
                      <a:cubicBezTo>
                        <a:pt x="139" y="111"/>
                        <a:pt x="140" y="113"/>
                        <a:pt x="140" y="115"/>
                      </a:cubicBezTo>
                      <a:cubicBezTo>
                        <a:pt x="145" y="115"/>
                        <a:pt x="150" y="115"/>
                        <a:pt x="155" y="115"/>
                      </a:cubicBezTo>
                      <a:cubicBezTo>
                        <a:pt x="154" y="113"/>
                        <a:pt x="153" y="111"/>
                        <a:pt x="152" y="110"/>
                      </a:cubicBezTo>
                      <a:cubicBezTo>
                        <a:pt x="148" y="110"/>
                        <a:pt x="143" y="110"/>
                        <a:pt x="139" y="110"/>
                      </a:cubicBezTo>
                      <a:close/>
                      <a:moveTo>
                        <a:pt x="121" y="110"/>
                      </a:moveTo>
                      <a:cubicBezTo>
                        <a:pt x="121" y="111"/>
                        <a:pt x="121" y="113"/>
                        <a:pt x="122" y="115"/>
                      </a:cubicBezTo>
                      <a:cubicBezTo>
                        <a:pt x="126" y="115"/>
                        <a:pt x="131" y="115"/>
                        <a:pt x="136" y="115"/>
                      </a:cubicBezTo>
                      <a:cubicBezTo>
                        <a:pt x="135" y="113"/>
                        <a:pt x="135" y="111"/>
                        <a:pt x="134" y="110"/>
                      </a:cubicBezTo>
                      <a:cubicBezTo>
                        <a:pt x="130" y="110"/>
                        <a:pt x="125" y="110"/>
                        <a:pt x="121" y="110"/>
                      </a:cubicBezTo>
                      <a:close/>
                      <a:moveTo>
                        <a:pt x="103" y="110"/>
                      </a:moveTo>
                      <a:cubicBezTo>
                        <a:pt x="103" y="111"/>
                        <a:pt x="103" y="113"/>
                        <a:pt x="103" y="115"/>
                      </a:cubicBezTo>
                      <a:cubicBezTo>
                        <a:pt x="108" y="115"/>
                        <a:pt x="113" y="115"/>
                        <a:pt x="117" y="115"/>
                      </a:cubicBezTo>
                      <a:cubicBezTo>
                        <a:pt x="117" y="113"/>
                        <a:pt x="117" y="111"/>
                        <a:pt x="117" y="110"/>
                      </a:cubicBezTo>
                      <a:cubicBezTo>
                        <a:pt x="112" y="110"/>
                        <a:pt x="108" y="110"/>
                        <a:pt x="103" y="110"/>
                      </a:cubicBezTo>
                      <a:close/>
                      <a:moveTo>
                        <a:pt x="85" y="110"/>
                      </a:moveTo>
                      <a:cubicBezTo>
                        <a:pt x="85" y="111"/>
                        <a:pt x="85" y="113"/>
                        <a:pt x="84" y="115"/>
                      </a:cubicBezTo>
                      <a:cubicBezTo>
                        <a:pt x="89" y="115"/>
                        <a:pt x="94" y="115"/>
                        <a:pt x="98" y="115"/>
                      </a:cubicBezTo>
                      <a:cubicBezTo>
                        <a:pt x="99" y="113"/>
                        <a:pt x="99" y="111"/>
                        <a:pt x="99" y="110"/>
                      </a:cubicBezTo>
                      <a:cubicBezTo>
                        <a:pt x="94" y="110"/>
                        <a:pt x="90" y="110"/>
                        <a:pt x="85" y="110"/>
                      </a:cubicBezTo>
                      <a:close/>
                      <a:moveTo>
                        <a:pt x="67" y="110"/>
                      </a:moveTo>
                      <a:cubicBezTo>
                        <a:pt x="67" y="111"/>
                        <a:pt x="66" y="113"/>
                        <a:pt x="66" y="115"/>
                      </a:cubicBezTo>
                      <a:cubicBezTo>
                        <a:pt x="70" y="115"/>
                        <a:pt x="75" y="115"/>
                        <a:pt x="80" y="115"/>
                      </a:cubicBezTo>
                      <a:cubicBezTo>
                        <a:pt x="80" y="113"/>
                        <a:pt x="81" y="111"/>
                        <a:pt x="81" y="110"/>
                      </a:cubicBezTo>
                      <a:cubicBezTo>
                        <a:pt x="77" y="110"/>
                        <a:pt x="72" y="110"/>
                        <a:pt x="67" y="110"/>
                      </a:cubicBezTo>
                      <a:close/>
                      <a:moveTo>
                        <a:pt x="152" y="117"/>
                      </a:moveTo>
                      <a:cubicBezTo>
                        <a:pt x="153" y="119"/>
                        <a:pt x="153" y="121"/>
                        <a:pt x="154" y="123"/>
                      </a:cubicBezTo>
                      <a:cubicBezTo>
                        <a:pt x="162" y="123"/>
                        <a:pt x="170" y="123"/>
                        <a:pt x="178" y="123"/>
                      </a:cubicBezTo>
                      <a:cubicBezTo>
                        <a:pt x="177" y="121"/>
                        <a:pt x="176" y="119"/>
                        <a:pt x="175" y="117"/>
                      </a:cubicBezTo>
                      <a:cubicBezTo>
                        <a:pt x="167" y="117"/>
                        <a:pt x="160" y="117"/>
                        <a:pt x="152" y="117"/>
                      </a:cubicBezTo>
                      <a:close/>
                      <a:moveTo>
                        <a:pt x="132" y="117"/>
                      </a:moveTo>
                      <a:cubicBezTo>
                        <a:pt x="133" y="119"/>
                        <a:pt x="133" y="121"/>
                        <a:pt x="134" y="123"/>
                      </a:cubicBezTo>
                      <a:cubicBezTo>
                        <a:pt x="139" y="123"/>
                        <a:pt x="144" y="123"/>
                        <a:pt x="149" y="123"/>
                      </a:cubicBezTo>
                      <a:cubicBezTo>
                        <a:pt x="148" y="121"/>
                        <a:pt x="148" y="119"/>
                        <a:pt x="147" y="117"/>
                      </a:cubicBezTo>
                      <a:cubicBezTo>
                        <a:pt x="142" y="117"/>
                        <a:pt x="137" y="117"/>
                        <a:pt x="132" y="117"/>
                      </a:cubicBezTo>
                      <a:close/>
                      <a:moveTo>
                        <a:pt x="113" y="117"/>
                      </a:moveTo>
                      <a:cubicBezTo>
                        <a:pt x="113" y="119"/>
                        <a:pt x="114" y="121"/>
                        <a:pt x="114" y="123"/>
                      </a:cubicBezTo>
                      <a:cubicBezTo>
                        <a:pt x="119" y="123"/>
                        <a:pt x="124" y="123"/>
                        <a:pt x="129" y="123"/>
                      </a:cubicBezTo>
                      <a:cubicBezTo>
                        <a:pt x="129" y="121"/>
                        <a:pt x="128" y="119"/>
                        <a:pt x="128" y="117"/>
                      </a:cubicBezTo>
                      <a:cubicBezTo>
                        <a:pt x="123" y="117"/>
                        <a:pt x="118" y="117"/>
                        <a:pt x="113" y="117"/>
                      </a:cubicBezTo>
                      <a:close/>
                      <a:moveTo>
                        <a:pt x="94" y="117"/>
                      </a:moveTo>
                      <a:cubicBezTo>
                        <a:pt x="94" y="119"/>
                        <a:pt x="94" y="121"/>
                        <a:pt x="93" y="123"/>
                      </a:cubicBezTo>
                      <a:cubicBezTo>
                        <a:pt x="99" y="123"/>
                        <a:pt x="104" y="123"/>
                        <a:pt x="109" y="123"/>
                      </a:cubicBezTo>
                      <a:cubicBezTo>
                        <a:pt x="109" y="121"/>
                        <a:pt x="109" y="119"/>
                        <a:pt x="109" y="117"/>
                      </a:cubicBezTo>
                      <a:cubicBezTo>
                        <a:pt x="104" y="117"/>
                        <a:pt x="99" y="117"/>
                        <a:pt x="94" y="117"/>
                      </a:cubicBezTo>
                      <a:close/>
                      <a:moveTo>
                        <a:pt x="75" y="117"/>
                      </a:moveTo>
                      <a:cubicBezTo>
                        <a:pt x="74" y="119"/>
                        <a:pt x="74" y="121"/>
                        <a:pt x="73" y="123"/>
                      </a:cubicBezTo>
                      <a:cubicBezTo>
                        <a:pt x="79" y="123"/>
                        <a:pt x="84" y="123"/>
                        <a:pt x="89" y="123"/>
                      </a:cubicBezTo>
                      <a:cubicBezTo>
                        <a:pt x="89" y="121"/>
                        <a:pt x="89" y="119"/>
                        <a:pt x="90" y="117"/>
                      </a:cubicBezTo>
                      <a:cubicBezTo>
                        <a:pt x="85" y="117"/>
                        <a:pt x="80" y="117"/>
                        <a:pt x="75" y="117"/>
                      </a:cubicBezTo>
                      <a:close/>
                      <a:moveTo>
                        <a:pt x="56" y="117"/>
                      </a:moveTo>
                      <a:cubicBezTo>
                        <a:pt x="55" y="119"/>
                        <a:pt x="54" y="121"/>
                        <a:pt x="53" y="123"/>
                      </a:cubicBezTo>
                      <a:cubicBezTo>
                        <a:pt x="58" y="123"/>
                        <a:pt x="63" y="123"/>
                        <a:pt x="68" y="123"/>
                      </a:cubicBezTo>
                      <a:cubicBezTo>
                        <a:pt x="69" y="121"/>
                        <a:pt x="70" y="119"/>
                        <a:pt x="70" y="117"/>
                      </a:cubicBezTo>
                      <a:cubicBezTo>
                        <a:pt x="65" y="117"/>
                        <a:pt x="60" y="117"/>
                        <a:pt x="56" y="117"/>
                      </a:cubicBezTo>
                      <a:close/>
                      <a:moveTo>
                        <a:pt x="37" y="117"/>
                      </a:moveTo>
                      <a:cubicBezTo>
                        <a:pt x="35" y="119"/>
                        <a:pt x="34" y="121"/>
                        <a:pt x="33" y="123"/>
                      </a:cubicBezTo>
                      <a:cubicBezTo>
                        <a:pt x="38" y="123"/>
                        <a:pt x="43" y="123"/>
                        <a:pt x="48" y="123"/>
                      </a:cubicBezTo>
                      <a:cubicBezTo>
                        <a:pt x="49" y="121"/>
                        <a:pt x="50" y="119"/>
                        <a:pt x="51" y="117"/>
                      </a:cubicBezTo>
                      <a:cubicBezTo>
                        <a:pt x="46" y="117"/>
                        <a:pt x="41" y="117"/>
                        <a:pt x="37" y="117"/>
                      </a:cubicBezTo>
                      <a:close/>
                      <a:moveTo>
                        <a:pt x="160" y="126"/>
                      </a:moveTo>
                      <a:cubicBezTo>
                        <a:pt x="161" y="128"/>
                        <a:pt x="162" y="131"/>
                        <a:pt x="163" y="133"/>
                      </a:cubicBezTo>
                      <a:cubicBezTo>
                        <a:pt x="170" y="133"/>
                        <a:pt x="177" y="133"/>
                        <a:pt x="184" y="133"/>
                      </a:cubicBezTo>
                      <a:cubicBezTo>
                        <a:pt x="183" y="131"/>
                        <a:pt x="182" y="128"/>
                        <a:pt x="180" y="126"/>
                      </a:cubicBezTo>
                      <a:cubicBezTo>
                        <a:pt x="174" y="126"/>
                        <a:pt x="167" y="126"/>
                        <a:pt x="160" y="126"/>
                      </a:cubicBezTo>
                      <a:close/>
                      <a:moveTo>
                        <a:pt x="139" y="126"/>
                      </a:moveTo>
                      <a:cubicBezTo>
                        <a:pt x="140" y="128"/>
                        <a:pt x="141" y="131"/>
                        <a:pt x="141" y="133"/>
                      </a:cubicBezTo>
                      <a:cubicBezTo>
                        <a:pt x="147" y="133"/>
                        <a:pt x="152" y="133"/>
                        <a:pt x="158" y="133"/>
                      </a:cubicBezTo>
                      <a:cubicBezTo>
                        <a:pt x="157" y="131"/>
                        <a:pt x="156" y="128"/>
                        <a:pt x="155" y="126"/>
                      </a:cubicBezTo>
                      <a:cubicBezTo>
                        <a:pt x="150" y="126"/>
                        <a:pt x="145" y="126"/>
                        <a:pt x="139" y="126"/>
                      </a:cubicBezTo>
                      <a:close/>
                      <a:moveTo>
                        <a:pt x="119" y="126"/>
                      </a:moveTo>
                      <a:cubicBezTo>
                        <a:pt x="119" y="128"/>
                        <a:pt x="119" y="131"/>
                        <a:pt x="119" y="133"/>
                      </a:cubicBezTo>
                      <a:cubicBezTo>
                        <a:pt x="125" y="133"/>
                        <a:pt x="131" y="133"/>
                        <a:pt x="136" y="133"/>
                      </a:cubicBezTo>
                      <a:cubicBezTo>
                        <a:pt x="136" y="131"/>
                        <a:pt x="135" y="128"/>
                        <a:pt x="135" y="126"/>
                      </a:cubicBezTo>
                      <a:cubicBezTo>
                        <a:pt x="129" y="126"/>
                        <a:pt x="124" y="126"/>
                        <a:pt x="119" y="126"/>
                      </a:cubicBezTo>
                      <a:close/>
                      <a:moveTo>
                        <a:pt x="98" y="126"/>
                      </a:moveTo>
                      <a:cubicBezTo>
                        <a:pt x="98" y="128"/>
                        <a:pt x="98" y="131"/>
                        <a:pt x="98" y="133"/>
                      </a:cubicBezTo>
                      <a:cubicBezTo>
                        <a:pt x="103" y="133"/>
                        <a:pt x="109" y="133"/>
                        <a:pt x="115" y="133"/>
                      </a:cubicBezTo>
                      <a:cubicBezTo>
                        <a:pt x="114" y="131"/>
                        <a:pt x="114" y="128"/>
                        <a:pt x="114" y="126"/>
                      </a:cubicBezTo>
                      <a:cubicBezTo>
                        <a:pt x="109" y="126"/>
                        <a:pt x="103" y="126"/>
                        <a:pt x="98" y="126"/>
                      </a:cubicBezTo>
                      <a:close/>
                      <a:moveTo>
                        <a:pt x="77" y="126"/>
                      </a:moveTo>
                      <a:cubicBezTo>
                        <a:pt x="77" y="128"/>
                        <a:pt x="76" y="131"/>
                        <a:pt x="76" y="133"/>
                      </a:cubicBezTo>
                      <a:cubicBezTo>
                        <a:pt x="81" y="133"/>
                        <a:pt x="87" y="133"/>
                        <a:pt x="92" y="133"/>
                      </a:cubicBezTo>
                      <a:cubicBezTo>
                        <a:pt x="93" y="131"/>
                        <a:pt x="93" y="128"/>
                        <a:pt x="93" y="126"/>
                      </a:cubicBezTo>
                      <a:cubicBezTo>
                        <a:pt x="88" y="126"/>
                        <a:pt x="83" y="126"/>
                        <a:pt x="77" y="126"/>
                      </a:cubicBezTo>
                      <a:close/>
                      <a:moveTo>
                        <a:pt x="57" y="126"/>
                      </a:moveTo>
                      <a:cubicBezTo>
                        <a:pt x="56" y="128"/>
                        <a:pt x="55" y="131"/>
                        <a:pt x="54" y="133"/>
                      </a:cubicBezTo>
                      <a:cubicBezTo>
                        <a:pt x="60" y="133"/>
                        <a:pt x="65" y="133"/>
                        <a:pt x="71" y="133"/>
                      </a:cubicBezTo>
                      <a:cubicBezTo>
                        <a:pt x="71" y="131"/>
                        <a:pt x="72" y="128"/>
                        <a:pt x="73" y="126"/>
                      </a:cubicBezTo>
                      <a:cubicBezTo>
                        <a:pt x="67" y="126"/>
                        <a:pt x="62" y="126"/>
                        <a:pt x="57" y="126"/>
                      </a:cubicBezTo>
                      <a:close/>
                    </a:path>
                  </a:pathLst>
                </a:custGeom>
                <a:solidFill>
                  <a:schemeClr val="accent4"/>
                </a:solidFill>
                <a:ln>
                  <a:noFill/>
                </a:ln>
              </p:spPr>
              <p:txBody>
                <a:bodyPr/>
                <a:lstStyle/>
                <a:p>
                  <a:pPr>
                    <a:defRPr/>
                  </a:pPr>
                  <a:endParaRPr lang="zh-CN" altLang="en-US" dirty="0">
                    <a:latin typeface="+mn-lt"/>
                    <a:ea typeface="+mn-ea"/>
                  </a:endParaRPr>
                </a:p>
              </p:txBody>
            </p:sp>
          </p:grpSp>
        </p:grpSp>
        <p:grpSp>
          <p:nvGrpSpPr>
            <p:cNvPr id="16" name="组合 71"/>
            <p:cNvGrpSpPr>
              <a:grpSpLocks/>
            </p:cNvGrpSpPr>
            <p:nvPr/>
          </p:nvGrpSpPr>
          <p:grpSpPr bwMode="auto">
            <a:xfrm>
              <a:off x="4719069" y="2852569"/>
              <a:ext cx="1952543" cy="1583687"/>
              <a:chOff x="4719069" y="2852569"/>
              <a:chExt cx="1952543" cy="1583687"/>
            </a:xfrm>
          </p:grpSpPr>
          <p:sp>
            <p:nvSpPr>
              <p:cNvPr id="24598" name="Freeform 16"/>
              <p:cNvSpPr>
                <a:spLocks noEditPoints="1"/>
              </p:cNvSpPr>
              <p:nvPr/>
            </p:nvSpPr>
            <p:spPr bwMode="auto">
              <a:xfrm>
                <a:off x="5407809" y="2852569"/>
                <a:ext cx="578853" cy="558714"/>
              </a:xfrm>
              <a:custGeom>
                <a:avLst/>
                <a:gdLst>
                  <a:gd name="T0" fmla="*/ 1460082098 w 97"/>
                  <a:gd name="T1" fmla="*/ 2147483646 h 94"/>
                  <a:gd name="T2" fmla="*/ 1744973255 w 97"/>
                  <a:gd name="T3" fmla="*/ 2147483646 h 94"/>
                  <a:gd name="T4" fmla="*/ 1531304887 w 97"/>
                  <a:gd name="T5" fmla="*/ 2147483646 h 94"/>
                  <a:gd name="T6" fmla="*/ 213668368 w 97"/>
                  <a:gd name="T7" fmla="*/ 2147483646 h 94"/>
                  <a:gd name="T8" fmla="*/ 320505535 w 97"/>
                  <a:gd name="T9" fmla="*/ 2147483646 h 94"/>
                  <a:gd name="T10" fmla="*/ 71222789 w 97"/>
                  <a:gd name="T11" fmla="*/ 2147483646 h 94"/>
                  <a:gd name="T12" fmla="*/ 356119914 w 97"/>
                  <a:gd name="T13" fmla="*/ 1943068119 h 94"/>
                  <a:gd name="T14" fmla="*/ 249282746 w 97"/>
                  <a:gd name="T15" fmla="*/ 1519122310 h 94"/>
                  <a:gd name="T16" fmla="*/ 35614378 w 97"/>
                  <a:gd name="T17" fmla="*/ 1024528772 h 94"/>
                  <a:gd name="T18" fmla="*/ 1388859309 w 97"/>
                  <a:gd name="T19" fmla="*/ 1024528772 h 94"/>
                  <a:gd name="T20" fmla="*/ 1460082098 w 97"/>
                  <a:gd name="T21" fmla="*/ 1448468638 h 94"/>
                  <a:gd name="T22" fmla="*/ 1673750466 w 97"/>
                  <a:gd name="T23" fmla="*/ 1943068119 h 94"/>
                  <a:gd name="T24" fmla="*/ 2147483646 w 97"/>
                  <a:gd name="T25" fmla="*/ 35329808 h 94"/>
                  <a:gd name="T26" fmla="*/ 1958647590 w 97"/>
                  <a:gd name="T27" fmla="*/ 529929290 h 94"/>
                  <a:gd name="T28" fmla="*/ 1709364844 w 97"/>
                  <a:gd name="T29" fmla="*/ 706572387 h 94"/>
                  <a:gd name="T30" fmla="*/ 1958647590 w 97"/>
                  <a:gd name="T31" fmla="*/ 1130512252 h 94"/>
                  <a:gd name="T32" fmla="*/ 1923033212 w 97"/>
                  <a:gd name="T33" fmla="*/ 1589781926 h 94"/>
                  <a:gd name="T34" fmla="*/ 1923033212 w 97"/>
                  <a:gd name="T35" fmla="*/ 2049051600 h 94"/>
                  <a:gd name="T36" fmla="*/ 2029870379 w 97"/>
                  <a:gd name="T37" fmla="*/ 2147483646 h 94"/>
                  <a:gd name="T38" fmla="*/ 1958647590 w 97"/>
                  <a:gd name="T39" fmla="*/ 2147483646 h 94"/>
                  <a:gd name="T40" fmla="*/ 2147483646 w 97"/>
                  <a:gd name="T41" fmla="*/ 2147483646 h 94"/>
                  <a:gd name="T42" fmla="*/ 2147483646 w 97"/>
                  <a:gd name="T43" fmla="*/ 2147483646 h 94"/>
                  <a:gd name="T44" fmla="*/ 2147483646 w 97"/>
                  <a:gd name="T45" fmla="*/ 2147483646 h 94"/>
                  <a:gd name="T46" fmla="*/ 2147483646 w 97"/>
                  <a:gd name="T47" fmla="*/ 2147483646 h 94"/>
                  <a:gd name="T48" fmla="*/ 2147483646 w 97"/>
                  <a:gd name="T49" fmla="*/ 1695765407 h 94"/>
                  <a:gd name="T50" fmla="*/ 2147483646 w 97"/>
                  <a:gd name="T51" fmla="*/ 1236495733 h 94"/>
                  <a:gd name="T52" fmla="*/ 2147483646 w 97"/>
                  <a:gd name="T53" fmla="*/ 1059852636 h 94"/>
                  <a:gd name="T54" fmla="*/ 2147483646 w 97"/>
                  <a:gd name="T55" fmla="*/ 635912770 h 94"/>
                  <a:gd name="T56" fmla="*/ 2147483646 w 97"/>
                  <a:gd name="T57" fmla="*/ 176643097 h 94"/>
                  <a:gd name="T58" fmla="*/ 2147483646 w 97"/>
                  <a:gd name="T59" fmla="*/ 635912770 h 94"/>
                  <a:gd name="T60" fmla="*/ 2147483646 w 97"/>
                  <a:gd name="T61" fmla="*/ 741896251 h 94"/>
                  <a:gd name="T62" fmla="*/ 2147483646 w 97"/>
                  <a:gd name="T63" fmla="*/ 635912770 h 94"/>
                  <a:gd name="T64" fmla="*/ 2147483646 w 97"/>
                  <a:gd name="T65" fmla="*/ 176643097 h 94"/>
                  <a:gd name="T66" fmla="*/ 2101093169 w 97"/>
                  <a:gd name="T67" fmla="*/ 176643097 h 94"/>
                  <a:gd name="T68" fmla="*/ 2147483646 w 97"/>
                  <a:gd name="T69" fmla="*/ 1165842060 h 94"/>
                  <a:gd name="T70" fmla="*/ 2147483646 w 97"/>
                  <a:gd name="T71" fmla="*/ 1271825541 h 94"/>
                  <a:gd name="T72" fmla="*/ 2147483646 w 97"/>
                  <a:gd name="T73" fmla="*/ 1165842060 h 94"/>
                  <a:gd name="T74" fmla="*/ 2147483646 w 97"/>
                  <a:gd name="T75" fmla="*/ 1695765407 h 94"/>
                  <a:gd name="T76" fmla="*/ 2147483646 w 97"/>
                  <a:gd name="T77" fmla="*/ 1766425023 h 94"/>
                  <a:gd name="T78" fmla="*/ 2147483646 w 97"/>
                  <a:gd name="T79" fmla="*/ 1695765407 h 94"/>
                  <a:gd name="T80" fmla="*/ 2147483646 w 97"/>
                  <a:gd name="T81" fmla="*/ 2147483646 h 94"/>
                  <a:gd name="T82" fmla="*/ 2147483646 w 97"/>
                  <a:gd name="T83" fmla="*/ 2147483646 h 94"/>
                  <a:gd name="T84" fmla="*/ 2147483646 w 97"/>
                  <a:gd name="T85" fmla="*/ 2147483646 h 94"/>
                  <a:gd name="T86" fmla="*/ 2147483646 w 97"/>
                  <a:gd name="T87" fmla="*/ 2147483646 h 94"/>
                  <a:gd name="T88" fmla="*/ 2147483646 w 97"/>
                  <a:gd name="T89" fmla="*/ 2147483646 h 94"/>
                  <a:gd name="T90" fmla="*/ 356119914 w 97"/>
                  <a:gd name="T91" fmla="*/ 2147483646 h 94"/>
                  <a:gd name="T92" fmla="*/ 1424467720 w 97"/>
                  <a:gd name="T93" fmla="*/ 2147483646 h 94"/>
                  <a:gd name="T94" fmla="*/ 1460082098 w 97"/>
                  <a:gd name="T95" fmla="*/ 2147483646 h 94"/>
                  <a:gd name="T96" fmla="*/ 1210799352 w 97"/>
                  <a:gd name="T97" fmla="*/ 1519122310 h 94"/>
                  <a:gd name="T98" fmla="*/ 498565492 w 97"/>
                  <a:gd name="T99" fmla="*/ 1589781926 h 94"/>
                  <a:gd name="T100" fmla="*/ 1566913298 w 97"/>
                  <a:gd name="T101" fmla="*/ 1589781926 h 94"/>
                  <a:gd name="T102" fmla="*/ 712233860 w 97"/>
                  <a:gd name="T103" fmla="*/ 1024528772 h 94"/>
                  <a:gd name="T104" fmla="*/ 712233860 w 97"/>
                  <a:gd name="T105" fmla="*/ 1130512252 h 94"/>
                  <a:gd name="T106" fmla="*/ 1210799352 w 97"/>
                  <a:gd name="T107" fmla="*/ 2049051600 h 94"/>
                  <a:gd name="T108" fmla="*/ 320505535 w 97"/>
                  <a:gd name="T109" fmla="*/ 2049051600 h 94"/>
                  <a:gd name="T110" fmla="*/ 1175184974 w 97"/>
                  <a:gd name="T111" fmla="*/ 2119711216 h 94"/>
                  <a:gd name="T112" fmla="*/ 0 60000 65536"/>
                  <a:gd name="T113" fmla="*/ 0 60000 65536"/>
                  <a:gd name="T114" fmla="*/ 0 60000 65536"/>
                  <a:gd name="T115" fmla="*/ 0 60000 65536"/>
                  <a:gd name="T116" fmla="*/ 0 60000 65536"/>
                  <a:gd name="T117" fmla="*/ 0 60000 65536"/>
                  <a:gd name="T118" fmla="*/ 0 60000 65536"/>
                  <a:gd name="T119" fmla="*/ 0 60000 65536"/>
                  <a:gd name="T120" fmla="*/ 0 60000 65536"/>
                  <a:gd name="T121" fmla="*/ 0 60000 65536"/>
                  <a:gd name="T122" fmla="*/ 0 60000 65536"/>
                  <a:gd name="T123" fmla="*/ 0 60000 65536"/>
                  <a:gd name="T124" fmla="*/ 0 60000 65536"/>
                  <a:gd name="T125" fmla="*/ 0 60000 65536"/>
                  <a:gd name="T126" fmla="*/ 0 60000 65536"/>
                  <a:gd name="T127" fmla="*/ 0 60000 65536"/>
                  <a:gd name="T128" fmla="*/ 0 60000 65536"/>
                  <a:gd name="T129" fmla="*/ 0 60000 65536"/>
                  <a:gd name="T130" fmla="*/ 0 60000 65536"/>
                  <a:gd name="T131" fmla="*/ 0 60000 65536"/>
                  <a:gd name="T132" fmla="*/ 0 60000 65536"/>
                  <a:gd name="T133" fmla="*/ 0 60000 65536"/>
                  <a:gd name="T134" fmla="*/ 0 60000 65536"/>
                  <a:gd name="T135" fmla="*/ 0 60000 65536"/>
                  <a:gd name="T136" fmla="*/ 0 60000 65536"/>
                  <a:gd name="T137" fmla="*/ 0 60000 65536"/>
                  <a:gd name="T138" fmla="*/ 0 60000 65536"/>
                  <a:gd name="T139" fmla="*/ 0 60000 65536"/>
                  <a:gd name="T140" fmla="*/ 0 60000 65536"/>
                  <a:gd name="T141" fmla="*/ 0 60000 65536"/>
                  <a:gd name="T142" fmla="*/ 0 60000 65536"/>
                  <a:gd name="T143" fmla="*/ 0 60000 65536"/>
                  <a:gd name="T144" fmla="*/ 0 60000 65536"/>
                  <a:gd name="T145" fmla="*/ 0 60000 65536"/>
                  <a:gd name="T146" fmla="*/ 0 60000 65536"/>
                  <a:gd name="T147" fmla="*/ 0 60000 65536"/>
                  <a:gd name="T148" fmla="*/ 0 60000 65536"/>
                  <a:gd name="T149" fmla="*/ 0 60000 65536"/>
                  <a:gd name="T150" fmla="*/ 0 60000 65536"/>
                  <a:gd name="T151" fmla="*/ 0 60000 65536"/>
                  <a:gd name="T152" fmla="*/ 0 60000 65536"/>
                  <a:gd name="T153" fmla="*/ 0 60000 65536"/>
                  <a:gd name="T154" fmla="*/ 0 60000 65536"/>
                  <a:gd name="T155" fmla="*/ 0 60000 65536"/>
                  <a:gd name="T156" fmla="*/ 0 60000 65536"/>
                  <a:gd name="T157" fmla="*/ 0 60000 65536"/>
                  <a:gd name="T158" fmla="*/ 0 60000 65536"/>
                  <a:gd name="T159" fmla="*/ 0 60000 65536"/>
                  <a:gd name="T160" fmla="*/ 0 60000 65536"/>
                  <a:gd name="T161" fmla="*/ 0 60000 65536"/>
                  <a:gd name="T162" fmla="*/ 0 60000 65536"/>
                  <a:gd name="T163" fmla="*/ 0 60000 65536"/>
                  <a:gd name="T164" fmla="*/ 0 60000 65536"/>
                  <a:gd name="T165" fmla="*/ 0 60000 65536"/>
                  <a:gd name="T166" fmla="*/ 0 60000 65536"/>
                  <a:gd name="T167" fmla="*/ 0 60000 65536"/>
                </a:gdLst>
                <a:ahLst/>
                <a:cxnLst>
                  <a:cxn ang="T112">
                    <a:pos x="T0" y="T1"/>
                  </a:cxn>
                  <a:cxn ang="T113">
                    <a:pos x="T2" y="T3"/>
                  </a:cxn>
                  <a:cxn ang="T114">
                    <a:pos x="T4" y="T5"/>
                  </a:cxn>
                  <a:cxn ang="T115">
                    <a:pos x="T6" y="T7"/>
                  </a:cxn>
                  <a:cxn ang="T116">
                    <a:pos x="T8" y="T9"/>
                  </a:cxn>
                  <a:cxn ang="T117">
                    <a:pos x="T10" y="T11"/>
                  </a:cxn>
                  <a:cxn ang="T118">
                    <a:pos x="T12" y="T13"/>
                  </a:cxn>
                  <a:cxn ang="T119">
                    <a:pos x="T14" y="T15"/>
                  </a:cxn>
                  <a:cxn ang="T120">
                    <a:pos x="T16" y="T17"/>
                  </a:cxn>
                  <a:cxn ang="T121">
                    <a:pos x="T18" y="T19"/>
                  </a:cxn>
                  <a:cxn ang="T122">
                    <a:pos x="T20" y="T21"/>
                  </a:cxn>
                  <a:cxn ang="T123">
                    <a:pos x="T22" y="T23"/>
                  </a:cxn>
                  <a:cxn ang="T124">
                    <a:pos x="T24" y="T25"/>
                  </a:cxn>
                  <a:cxn ang="T125">
                    <a:pos x="T26" y="T27"/>
                  </a:cxn>
                  <a:cxn ang="T126">
                    <a:pos x="T28" y="T29"/>
                  </a:cxn>
                  <a:cxn ang="T127">
                    <a:pos x="T30" y="T31"/>
                  </a:cxn>
                  <a:cxn ang="T128">
                    <a:pos x="T32" y="T33"/>
                  </a:cxn>
                  <a:cxn ang="T129">
                    <a:pos x="T34" y="T35"/>
                  </a:cxn>
                  <a:cxn ang="T130">
                    <a:pos x="T36" y="T37"/>
                  </a:cxn>
                  <a:cxn ang="T131">
                    <a:pos x="T38" y="T39"/>
                  </a:cxn>
                  <a:cxn ang="T132">
                    <a:pos x="T40" y="T41"/>
                  </a:cxn>
                  <a:cxn ang="T133">
                    <a:pos x="T42" y="T43"/>
                  </a:cxn>
                  <a:cxn ang="T134">
                    <a:pos x="T44" y="T45"/>
                  </a:cxn>
                  <a:cxn ang="T135">
                    <a:pos x="T46" y="T47"/>
                  </a:cxn>
                  <a:cxn ang="T136">
                    <a:pos x="T48" y="T49"/>
                  </a:cxn>
                  <a:cxn ang="T137">
                    <a:pos x="T50" y="T51"/>
                  </a:cxn>
                  <a:cxn ang="T138">
                    <a:pos x="T52" y="T53"/>
                  </a:cxn>
                  <a:cxn ang="T139">
                    <a:pos x="T54" y="T55"/>
                  </a:cxn>
                  <a:cxn ang="T140">
                    <a:pos x="T56" y="T57"/>
                  </a:cxn>
                  <a:cxn ang="T141">
                    <a:pos x="T58" y="T59"/>
                  </a:cxn>
                  <a:cxn ang="T142">
                    <a:pos x="T60" y="T61"/>
                  </a:cxn>
                  <a:cxn ang="T143">
                    <a:pos x="T62" y="T63"/>
                  </a:cxn>
                  <a:cxn ang="T144">
                    <a:pos x="T64" y="T65"/>
                  </a:cxn>
                  <a:cxn ang="T145">
                    <a:pos x="T66" y="T67"/>
                  </a:cxn>
                  <a:cxn ang="T146">
                    <a:pos x="T68" y="T69"/>
                  </a:cxn>
                  <a:cxn ang="T147">
                    <a:pos x="T70" y="T71"/>
                  </a:cxn>
                  <a:cxn ang="T148">
                    <a:pos x="T72" y="T73"/>
                  </a:cxn>
                  <a:cxn ang="T149">
                    <a:pos x="T74" y="T75"/>
                  </a:cxn>
                  <a:cxn ang="T150">
                    <a:pos x="T76" y="T77"/>
                  </a:cxn>
                  <a:cxn ang="T151">
                    <a:pos x="T78" y="T79"/>
                  </a:cxn>
                  <a:cxn ang="T152">
                    <a:pos x="T80" y="T81"/>
                  </a:cxn>
                  <a:cxn ang="T153">
                    <a:pos x="T82" y="T83"/>
                  </a:cxn>
                  <a:cxn ang="T154">
                    <a:pos x="T84" y="T85"/>
                  </a:cxn>
                  <a:cxn ang="T155">
                    <a:pos x="T86" y="T87"/>
                  </a:cxn>
                  <a:cxn ang="T156">
                    <a:pos x="T88" y="T89"/>
                  </a:cxn>
                  <a:cxn ang="T157">
                    <a:pos x="T90" y="T91"/>
                  </a:cxn>
                  <a:cxn ang="T158">
                    <a:pos x="T92" y="T93"/>
                  </a:cxn>
                  <a:cxn ang="T159">
                    <a:pos x="T94" y="T95"/>
                  </a:cxn>
                  <a:cxn ang="T160">
                    <a:pos x="T96" y="T97"/>
                  </a:cxn>
                  <a:cxn ang="T161">
                    <a:pos x="T98" y="T99"/>
                  </a:cxn>
                  <a:cxn ang="T162">
                    <a:pos x="T100" y="T101"/>
                  </a:cxn>
                  <a:cxn ang="T163">
                    <a:pos x="T102" y="T103"/>
                  </a:cxn>
                  <a:cxn ang="T164">
                    <a:pos x="T104" y="T105"/>
                  </a:cxn>
                  <a:cxn ang="T165">
                    <a:pos x="T106" y="T107"/>
                  </a:cxn>
                  <a:cxn ang="T166">
                    <a:pos x="T108" y="T109"/>
                  </a:cxn>
                  <a:cxn ang="T167">
                    <a:pos x="T110" y="T111"/>
                  </a:cxn>
                </a:cxnLst>
                <a:rect l="0" t="0" r="r" b="b"/>
                <a:pathLst>
                  <a:path w="97" h="94">
                    <a:moveTo>
                      <a:pt x="40" y="58"/>
                    </a:moveTo>
                    <a:cubicBezTo>
                      <a:pt x="40" y="58"/>
                      <a:pt x="40" y="58"/>
                      <a:pt x="40" y="58"/>
                    </a:cubicBezTo>
                    <a:cubicBezTo>
                      <a:pt x="41" y="58"/>
                      <a:pt x="41" y="59"/>
                      <a:pt x="41" y="59"/>
                    </a:cubicBezTo>
                    <a:cubicBezTo>
                      <a:pt x="41" y="67"/>
                      <a:pt x="41" y="67"/>
                      <a:pt x="41" y="67"/>
                    </a:cubicBezTo>
                    <a:cubicBezTo>
                      <a:pt x="41" y="67"/>
                      <a:pt x="42" y="67"/>
                      <a:pt x="42" y="67"/>
                    </a:cubicBezTo>
                    <a:cubicBezTo>
                      <a:pt x="45" y="68"/>
                      <a:pt x="47" y="68"/>
                      <a:pt x="48" y="69"/>
                    </a:cubicBezTo>
                    <a:cubicBezTo>
                      <a:pt x="49" y="70"/>
                      <a:pt x="49" y="70"/>
                      <a:pt x="49" y="71"/>
                    </a:cubicBezTo>
                    <a:cubicBezTo>
                      <a:pt x="49" y="74"/>
                      <a:pt x="49" y="77"/>
                      <a:pt x="49" y="80"/>
                    </a:cubicBezTo>
                    <a:cubicBezTo>
                      <a:pt x="49" y="80"/>
                      <a:pt x="49" y="81"/>
                      <a:pt x="48" y="81"/>
                    </a:cubicBezTo>
                    <a:cubicBezTo>
                      <a:pt x="47" y="82"/>
                      <a:pt x="46" y="83"/>
                      <a:pt x="44" y="83"/>
                    </a:cubicBezTo>
                    <a:cubicBezTo>
                      <a:pt x="44" y="90"/>
                      <a:pt x="44" y="90"/>
                      <a:pt x="44" y="90"/>
                    </a:cubicBezTo>
                    <a:cubicBezTo>
                      <a:pt x="44" y="90"/>
                      <a:pt x="44" y="91"/>
                      <a:pt x="43" y="91"/>
                    </a:cubicBezTo>
                    <a:cubicBezTo>
                      <a:pt x="42" y="92"/>
                      <a:pt x="40" y="93"/>
                      <a:pt x="37" y="93"/>
                    </a:cubicBezTo>
                    <a:cubicBezTo>
                      <a:pt x="34" y="94"/>
                      <a:pt x="29" y="94"/>
                      <a:pt x="24" y="94"/>
                    </a:cubicBezTo>
                    <a:cubicBezTo>
                      <a:pt x="19" y="94"/>
                      <a:pt x="15" y="94"/>
                      <a:pt x="12" y="93"/>
                    </a:cubicBezTo>
                    <a:cubicBezTo>
                      <a:pt x="9" y="93"/>
                      <a:pt x="7" y="92"/>
                      <a:pt x="6" y="91"/>
                    </a:cubicBezTo>
                    <a:cubicBezTo>
                      <a:pt x="5" y="91"/>
                      <a:pt x="5" y="90"/>
                      <a:pt x="5" y="90"/>
                    </a:cubicBezTo>
                    <a:cubicBezTo>
                      <a:pt x="5" y="87"/>
                      <a:pt x="5" y="84"/>
                      <a:pt x="5" y="81"/>
                    </a:cubicBezTo>
                    <a:cubicBezTo>
                      <a:pt x="5" y="80"/>
                      <a:pt x="5" y="80"/>
                      <a:pt x="5" y="79"/>
                    </a:cubicBezTo>
                    <a:cubicBezTo>
                      <a:pt x="6" y="79"/>
                      <a:pt x="8" y="78"/>
                      <a:pt x="9" y="78"/>
                    </a:cubicBezTo>
                    <a:cubicBezTo>
                      <a:pt x="9" y="72"/>
                      <a:pt x="9" y="72"/>
                      <a:pt x="9" y="72"/>
                    </a:cubicBezTo>
                    <a:cubicBezTo>
                      <a:pt x="9" y="72"/>
                      <a:pt x="9" y="72"/>
                      <a:pt x="8" y="72"/>
                    </a:cubicBezTo>
                    <a:cubicBezTo>
                      <a:pt x="6" y="71"/>
                      <a:pt x="4" y="71"/>
                      <a:pt x="2" y="70"/>
                    </a:cubicBezTo>
                    <a:cubicBezTo>
                      <a:pt x="2" y="69"/>
                      <a:pt x="2" y="69"/>
                      <a:pt x="2" y="68"/>
                    </a:cubicBezTo>
                    <a:cubicBezTo>
                      <a:pt x="2" y="65"/>
                      <a:pt x="2" y="62"/>
                      <a:pt x="2" y="59"/>
                    </a:cubicBezTo>
                    <a:cubicBezTo>
                      <a:pt x="2" y="59"/>
                      <a:pt x="2" y="58"/>
                      <a:pt x="2" y="58"/>
                    </a:cubicBezTo>
                    <a:cubicBezTo>
                      <a:pt x="3" y="57"/>
                      <a:pt x="6" y="56"/>
                      <a:pt x="8" y="56"/>
                    </a:cubicBezTo>
                    <a:cubicBezTo>
                      <a:pt x="9" y="55"/>
                      <a:pt x="9" y="55"/>
                      <a:pt x="10" y="55"/>
                    </a:cubicBezTo>
                    <a:cubicBezTo>
                      <a:pt x="9" y="55"/>
                      <a:pt x="9" y="54"/>
                      <a:pt x="9" y="54"/>
                    </a:cubicBezTo>
                    <a:cubicBezTo>
                      <a:pt x="9" y="51"/>
                      <a:pt x="9" y="48"/>
                      <a:pt x="9" y="45"/>
                    </a:cubicBezTo>
                    <a:cubicBezTo>
                      <a:pt x="9" y="45"/>
                      <a:pt x="9" y="44"/>
                      <a:pt x="10" y="44"/>
                    </a:cubicBezTo>
                    <a:cubicBezTo>
                      <a:pt x="9" y="44"/>
                      <a:pt x="8" y="43"/>
                      <a:pt x="7" y="43"/>
                    </a:cubicBezTo>
                    <a:cubicBezTo>
                      <a:pt x="4" y="43"/>
                      <a:pt x="2" y="42"/>
                      <a:pt x="1" y="41"/>
                    </a:cubicBezTo>
                    <a:cubicBezTo>
                      <a:pt x="1" y="40"/>
                      <a:pt x="0" y="40"/>
                      <a:pt x="0" y="39"/>
                    </a:cubicBezTo>
                    <a:cubicBezTo>
                      <a:pt x="0" y="37"/>
                      <a:pt x="0" y="34"/>
                      <a:pt x="0" y="31"/>
                    </a:cubicBezTo>
                    <a:cubicBezTo>
                      <a:pt x="0" y="30"/>
                      <a:pt x="1" y="30"/>
                      <a:pt x="1" y="29"/>
                    </a:cubicBezTo>
                    <a:cubicBezTo>
                      <a:pt x="2" y="28"/>
                      <a:pt x="4" y="27"/>
                      <a:pt x="7" y="27"/>
                    </a:cubicBezTo>
                    <a:cubicBezTo>
                      <a:pt x="11" y="26"/>
                      <a:pt x="15" y="26"/>
                      <a:pt x="20" y="26"/>
                    </a:cubicBezTo>
                    <a:cubicBezTo>
                      <a:pt x="25" y="26"/>
                      <a:pt x="30" y="26"/>
                      <a:pt x="33" y="27"/>
                    </a:cubicBezTo>
                    <a:cubicBezTo>
                      <a:pt x="36" y="27"/>
                      <a:pt x="38" y="28"/>
                      <a:pt x="39" y="29"/>
                    </a:cubicBezTo>
                    <a:cubicBezTo>
                      <a:pt x="40" y="30"/>
                      <a:pt x="40" y="30"/>
                      <a:pt x="40" y="31"/>
                    </a:cubicBezTo>
                    <a:cubicBezTo>
                      <a:pt x="40" y="34"/>
                      <a:pt x="40" y="37"/>
                      <a:pt x="40" y="39"/>
                    </a:cubicBezTo>
                    <a:cubicBezTo>
                      <a:pt x="40" y="40"/>
                      <a:pt x="40" y="41"/>
                      <a:pt x="39" y="41"/>
                    </a:cubicBezTo>
                    <a:cubicBezTo>
                      <a:pt x="40" y="41"/>
                      <a:pt x="41" y="41"/>
                      <a:pt x="41" y="41"/>
                    </a:cubicBezTo>
                    <a:cubicBezTo>
                      <a:pt x="44" y="42"/>
                      <a:pt x="46" y="42"/>
                      <a:pt x="47" y="43"/>
                    </a:cubicBezTo>
                    <a:cubicBezTo>
                      <a:pt x="48" y="44"/>
                      <a:pt x="48" y="45"/>
                      <a:pt x="48" y="45"/>
                    </a:cubicBezTo>
                    <a:cubicBezTo>
                      <a:pt x="48" y="48"/>
                      <a:pt x="48" y="51"/>
                      <a:pt x="48" y="54"/>
                    </a:cubicBezTo>
                    <a:cubicBezTo>
                      <a:pt x="48" y="55"/>
                      <a:pt x="48" y="55"/>
                      <a:pt x="47" y="55"/>
                    </a:cubicBezTo>
                    <a:cubicBezTo>
                      <a:pt x="46" y="56"/>
                      <a:pt x="44" y="57"/>
                      <a:pt x="41" y="58"/>
                    </a:cubicBezTo>
                    <a:cubicBezTo>
                      <a:pt x="41" y="58"/>
                      <a:pt x="41" y="58"/>
                      <a:pt x="40" y="58"/>
                    </a:cubicBezTo>
                    <a:close/>
                    <a:moveTo>
                      <a:pt x="74" y="0"/>
                    </a:moveTo>
                    <a:cubicBezTo>
                      <a:pt x="69" y="0"/>
                      <a:pt x="64" y="1"/>
                      <a:pt x="61" y="1"/>
                    </a:cubicBezTo>
                    <a:cubicBezTo>
                      <a:pt x="58" y="2"/>
                      <a:pt x="56" y="2"/>
                      <a:pt x="55" y="4"/>
                    </a:cubicBezTo>
                    <a:cubicBezTo>
                      <a:pt x="54" y="4"/>
                      <a:pt x="54" y="4"/>
                      <a:pt x="54" y="5"/>
                    </a:cubicBezTo>
                    <a:cubicBezTo>
                      <a:pt x="54" y="8"/>
                      <a:pt x="54" y="11"/>
                      <a:pt x="54" y="14"/>
                    </a:cubicBezTo>
                    <a:cubicBezTo>
                      <a:pt x="54" y="14"/>
                      <a:pt x="54" y="15"/>
                      <a:pt x="55" y="15"/>
                    </a:cubicBezTo>
                    <a:cubicBezTo>
                      <a:pt x="55" y="16"/>
                      <a:pt x="55" y="16"/>
                      <a:pt x="55" y="16"/>
                    </a:cubicBezTo>
                    <a:cubicBezTo>
                      <a:pt x="55" y="16"/>
                      <a:pt x="55" y="16"/>
                      <a:pt x="55" y="16"/>
                    </a:cubicBezTo>
                    <a:cubicBezTo>
                      <a:pt x="52" y="16"/>
                      <a:pt x="49" y="17"/>
                      <a:pt x="48" y="18"/>
                    </a:cubicBezTo>
                    <a:cubicBezTo>
                      <a:pt x="48" y="19"/>
                      <a:pt x="48" y="19"/>
                      <a:pt x="48" y="20"/>
                    </a:cubicBezTo>
                    <a:cubicBezTo>
                      <a:pt x="48" y="23"/>
                      <a:pt x="48" y="26"/>
                      <a:pt x="48" y="28"/>
                    </a:cubicBezTo>
                    <a:cubicBezTo>
                      <a:pt x="48" y="29"/>
                      <a:pt x="48" y="30"/>
                      <a:pt x="48" y="30"/>
                    </a:cubicBezTo>
                    <a:cubicBezTo>
                      <a:pt x="50" y="31"/>
                      <a:pt x="52" y="32"/>
                      <a:pt x="55" y="32"/>
                    </a:cubicBezTo>
                    <a:cubicBezTo>
                      <a:pt x="55" y="32"/>
                      <a:pt x="55" y="32"/>
                      <a:pt x="55" y="32"/>
                    </a:cubicBezTo>
                    <a:cubicBezTo>
                      <a:pt x="55" y="33"/>
                      <a:pt x="54" y="33"/>
                      <a:pt x="54" y="33"/>
                    </a:cubicBezTo>
                    <a:cubicBezTo>
                      <a:pt x="54" y="34"/>
                      <a:pt x="53" y="34"/>
                      <a:pt x="53" y="35"/>
                    </a:cubicBezTo>
                    <a:cubicBezTo>
                      <a:pt x="53" y="37"/>
                      <a:pt x="53" y="40"/>
                      <a:pt x="53" y="43"/>
                    </a:cubicBezTo>
                    <a:cubicBezTo>
                      <a:pt x="53" y="44"/>
                      <a:pt x="54" y="44"/>
                      <a:pt x="54" y="45"/>
                    </a:cubicBezTo>
                    <a:cubicBezTo>
                      <a:pt x="55" y="46"/>
                      <a:pt x="56" y="46"/>
                      <a:pt x="58" y="47"/>
                    </a:cubicBezTo>
                    <a:cubicBezTo>
                      <a:pt x="57" y="47"/>
                      <a:pt x="56" y="47"/>
                      <a:pt x="55" y="48"/>
                    </a:cubicBezTo>
                    <a:cubicBezTo>
                      <a:pt x="55" y="48"/>
                      <a:pt x="54" y="49"/>
                      <a:pt x="54" y="50"/>
                    </a:cubicBezTo>
                    <a:cubicBezTo>
                      <a:pt x="54" y="52"/>
                      <a:pt x="54" y="55"/>
                      <a:pt x="54" y="58"/>
                    </a:cubicBezTo>
                    <a:cubicBezTo>
                      <a:pt x="54" y="59"/>
                      <a:pt x="55" y="59"/>
                      <a:pt x="55" y="60"/>
                    </a:cubicBezTo>
                    <a:cubicBezTo>
                      <a:pt x="56" y="60"/>
                      <a:pt x="58" y="61"/>
                      <a:pt x="60" y="62"/>
                    </a:cubicBezTo>
                    <a:cubicBezTo>
                      <a:pt x="59" y="62"/>
                      <a:pt x="58" y="62"/>
                      <a:pt x="58" y="63"/>
                    </a:cubicBezTo>
                    <a:cubicBezTo>
                      <a:pt x="57" y="63"/>
                      <a:pt x="57" y="64"/>
                      <a:pt x="57" y="64"/>
                    </a:cubicBezTo>
                    <a:cubicBezTo>
                      <a:pt x="57" y="67"/>
                      <a:pt x="57" y="70"/>
                      <a:pt x="57" y="73"/>
                    </a:cubicBezTo>
                    <a:cubicBezTo>
                      <a:pt x="57" y="74"/>
                      <a:pt x="57" y="74"/>
                      <a:pt x="58" y="74"/>
                    </a:cubicBezTo>
                    <a:cubicBezTo>
                      <a:pt x="58" y="75"/>
                      <a:pt x="59" y="75"/>
                      <a:pt x="59" y="75"/>
                    </a:cubicBezTo>
                    <a:cubicBezTo>
                      <a:pt x="57" y="76"/>
                      <a:pt x="56" y="76"/>
                      <a:pt x="55" y="77"/>
                    </a:cubicBezTo>
                    <a:cubicBezTo>
                      <a:pt x="55" y="78"/>
                      <a:pt x="54" y="78"/>
                      <a:pt x="54" y="79"/>
                    </a:cubicBezTo>
                    <a:cubicBezTo>
                      <a:pt x="54" y="82"/>
                      <a:pt x="54" y="85"/>
                      <a:pt x="54" y="87"/>
                    </a:cubicBezTo>
                    <a:cubicBezTo>
                      <a:pt x="54" y="88"/>
                      <a:pt x="55" y="88"/>
                      <a:pt x="55" y="89"/>
                    </a:cubicBezTo>
                    <a:cubicBezTo>
                      <a:pt x="56" y="90"/>
                      <a:pt x="59" y="91"/>
                      <a:pt x="61" y="91"/>
                    </a:cubicBezTo>
                    <a:cubicBezTo>
                      <a:pt x="65" y="92"/>
                      <a:pt x="69" y="92"/>
                      <a:pt x="74" y="92"/>
                    </a:cubicBezTo>
                    <a:cubicBezTo>
                      <a:pt x="79" y="92"/>
                      <a:pt x="84" y="92"/>
                      <a:pt x="87" y="91"/>
                    </a:cubicBezTo>
                    <a:cubicBezTo>
                      <a:pt x="90" y="91"/>
                      <a:pt x="92" y="90"/>
                      <a:pt x="93" y="89"/>
                    </a:cubicBezTo>
                    <a:cubicBezTo>
                      <a:pt x="94" y="89"/>
                      <a:pt x="94" y="88"/>
                      <a:pt x="94" y="87"/>
                    </a:cubicBezTo>
                    <a:cubicBezTo>
                      <a:pt x="94" y="85"/>
                      <a:pt x="94" y="82"/>
                      <a:pt x="94" y="79"/>
                    </a:cubicBezTo>
                    <a:cubicBezTo>
                      <a:pt x="94" y="78"/>
                      <a:pt x="94" y="78"/>
                      <a:pt x="93" y="77"/>
                    </a:cubicBezTo>
                    <a:cubicBezTo>
                      <a:pt x="93" y="77"/>
                      <a:pt x="92" y="77"/>
                      <a:pt x="92" y="76"/>
                    </a:cubicBezTo>
                    <a:cubicBezTo>
                      <a:pt x="93" y="76"/>
                      <a:pt x="95" y="75"/>
                      <a:pt x="96" y="75"/>
                    </a:cubicBezTo>
                    <a:cubicBezTo>
                      <a:pt x="96" y="74"/>
                      <a:pt x="96" y="74"/>
                      <a:pt x="97" y="73"/>
                    </a:cubicBezTo>
                    <a:cubicBezTo>
                      <a:pt x="97" y="70"/>
                      <a:pt x="97" y="67"/>
                      <a:pt x="97" y="64"/>
                    </a:cubicBezTo>
                    <a:cubicBezTo>
                      <a:pt x="97" y="64"/>
                      <a:pt x="96" y="63"/>
                      <a:pt x="96" y="63"/>
                    </a:cubicBezTo>
                    <a:cubicBezTo>
                      <a:pt x="95" y="62"/>
                      <a:pt x="93" y="61"/>
                      <a:pt x="91" y="61"/>
                    </a:cubicBezTo>
                    <a:cubicBezTo>
                      <a:pt x="92" y="60"/>
                      <a:pt x="93" y="60"/>
                      <a:pt x="93" y="60"/>
                    </a:cubicBezTo>
                    <a:cubicBezTo>
                      <a:pt x="94" y="59"/>
                      <a:pt x="94" y="59"/>
                      <a:pt x="94" y="58"/>
                    </a:cubicBezTo>
                    <a:cubicBezTo>
                      <a:pt x="94" y="55"/>
                      <a:pt x="94" y="52"/>
                      <a:pt x="94" y="50"/>
                    </a:cubicBezTo>
                    <a:cubicBezTo>
                      <a:pt x="94" y="49"/>
                      <a:pt x="94" y="48"/>
                      <a:pt x="93" y="48"/>
                    </a:cubicBezTo>
                    <a:cubicBezTo>
                      <a:pt x="92" y="47"/>
                      <a:pt x="91" y="47"/>
                      <a:pt x="90" y="46"/>
                    </a:cubicBezTo>
                    <a:cubicBezTo>
                      <a:pt x="91" y="46"/>
                      <a:pt x="91" y="45"/>
                      <a:pt x="92" y="45"/>
                    </a:cubicBezTo>
                    <a:cubicBezTo>
                      <a:pt x="93" y="44"/>
                      <a:pt x="93" y="44"/>
                      <a:pt x="93" y="43"/>
                    </a:cubicBezTo>
                    <a:cubicBezTo>
                      <a:pt x="93" y="40"/>
                      <a:pt x="93" y="37"/>
                      <a:pt x="93" y="35"/>
                    </a:cubicBezTo>
                    <a:cubicBezTo>
                      <a:pt x="93" y="34"/>
                      <a:pt x="93" y="34"/>
                      <a:pt x="92" y="33"/>
                    </a:cubicBezTo>
                    <a:cubicBezTo>
                      <a:pt x="91" y="32"/>
                      <a:pt x="89" y="31"/>
                      <a:pt x="86" y="31"/>
                    </a:cubicBezTo>
                    <a:cubicBezTo>
                      <a:pt x="86" y="31"/>
                      <a:pt x="86" y="31"/>
                      <a:pt x="85" y="31"/>
                    </a:cubicBezTo>
                    <a:cubicBezTo>
                      <a:pt x="86" y="31"/>
                      <a:pt x="86" y="30"/>
                      <a:pt x="86" y="30"/>
                    </a:cubicBezTo>
                    <a:cubicBezTo>
                      <a:pt x="87" y="30"/>
                      <a:pt x="87" y="29"/>
                      <a:pt x="87" y="28"/>
                    </a:cubicBezTo>
                    <a:cubicBezTo>
                      <a:pt x="87" y="26"/>
                      <a:pt x="87" y="23"/>
                      <a:pt x="87" y="20"/>
                    </a:cubicBezTo>
                    <a:cubicBezTo>
                      <a:pt x="87" y="19"/>
                      <a:pt x="87" y="19"/>
                      <a:pt x="86" y="18"/>
                    </a:cubicBezTo>
                    <a:cubicBezTo>
                      <a:pt x="86" y="18"/>
                      <a:pt x="86" y="18"/>
                      <a:pt x="86" y="18"/>
                    </a:cubicBezTo>
                    <a:cubicBezTo>
                      <a:pt x="86" y="18"/>
                      <a:pt x="86" y="18"/>
                      <a:pt x="86" y="18"/>
                    </a:cubicBezTo>
                    <a:cubicBezTo>
                      <a:pt x="89" y="17"/>
                      <a:pt x="91" y="16"/>
                      <a:pt x="92" y="15"/>
                    </a:cubicBezTo>
                    <a:cubicBezTo>
                      <a:pt x="93" y="15"/>
                      <a:pt x="93" y="15"/>
                      <a:pt x="93" y="14"/>
                    </a:cubicBezTo>
                    <a:cubicBezTo>
                      <a:pt x="93" y="11"/>
                      <a:pt x="93" y="8"/>
                      <a:pt x="93" y="5"/>
                    </a:cubicBezTo>
                    <a:cubicBezTo>
                      <a:pt x="93" y="5"/>
                      <a:pt x="93" y="4"/>
                      <a:pt x="93" y="3"/>
                    </a:cubicBezTo>
                    <a:cubicBezTo>
                      <a:pt x="91" y="2"/>
                      <a:pt x="89" y="2"/>
                      <a:pt x="86" y="1"/>
                    </a:cubicBezTo>
                    <a:cubicBezTo>
                      <a:pt x="83" y="1"/>
                      <a:pt x="79" y="0"/>
                      <a:pt x="74" y="0"/>
                    </a:cubicBezTo>
                    <a:close/>
                    <a:moveTo>
                      <a:pt x="78" y="18"/>
                    </a:moveTo>
                    <a:cubicBezTo>
                      <a:pt x="78" y="18"/>
                      <a:pt x="79" y="19"/>
                      <a:pt x="79" y="19"/>
                    </a:cubicBezTo>
                    <a:cubicBezTo>
                      <a:pt x="81" y="19"/>
                      <a:pt x="82" y="19"/>
                      <a:pt x="82" y="19"/>
                    </a:cubicBezTo>
                    <a:cubicBezTo>
                      <a:pt x="82" y="20"/>
                      <a:pt x="81" y="20"/>
                      <a:pt x="79" y="20"/>
                    </a:cubicBezTo>
                    <a:cubicBezTo>
                      <a:pt x="76" y="21"/>
                      <a:pt x="72" y="21"/>
                      <a:pt x="67" y="21"/>
                    </a:cubicBezTo>
                    <a:cubicBezTo>
                      <a:pt x="63" y="21"/>
                      <a:pt x="58" y="21"/>
                      <a:pt x="55" y="20"/>
                    </a:cubicBezTo>
                    <a:cubicBezTo>
                      <a:pt x="53" y="20"/>
                      <a:pt x="52" y="20"/>
                      <a:pt x="52" y="19"/>
                    </a:cubicBezTo>
                    <a:cubicBezTo>
                      <a:pt x="52" y="19"/>
                      <a:pt x="53" y="19"/>
                      <a:pt x="55" y="19"/>
                    </a:cubicBezTo>
                    <a:cubicBezTo>
                      <a:pt x="57" y="18"/>
                      <a:pt x="60" y="18"/>
                      <a:pt x="63" y="18"/>
                    </a:cubicBezTo>
                    <a:cubicBezTo>
                      <a:pt x="66" y="18"/>
                      <a:pt x="70" y="18"/>
                      <a:pt x="74" y="18"/>
                    </a:cubicBezTo>
                    <a:cubicBezTo>
                      <a:pt x="75" y="18"/>
                      <a:pt x="76" y="18"/>
                      <a:pt x="78" y="18"/>
                    </a:cubicBezTo>
                    <a:close/>
                    <a:moveTo>
                      <a:pt x="86" y="4"/>
                    </a:moveTo>
                    <a:cubicBezTo>
                      <a:pt x="88" y="4"/>
                      <a:pt x="89" y="4"/>
                      <a:pt x="89" y="5"/>
                    </a:cubicBezTo>
                    <a:cubicBezTo>
                      <a:pt x="89" y="5"/>
                      <a:pt x="88" y="5"/>
                      <a:pt x="86" y="5"/>
                    </a:cubicBezTo>
                    <a:cubicBezTo>
                      <a:pt x="83" y="6"/>
                      <a:pt x="78" y="6"/>
                      <a:pt x="74" y="6"/>
                    </a:cubicBezTo>
                    <a:cubicBezTo>
                      <a:pt x="69" y="6"/>
                      <a:pt x="65" y="6"/>
                      <a:pt x="62" y="5"/>
                    </a:cubicBezTo>
                    <a:cubicBezTo>
                      <a:pt x="60" y="5"/>
                      <a:pt x="59" y="5"/>
                      <a:pt x="59" y="5"/>
                    </a:cubicBezTo>
                    <a:cubicBezTo>
                      <a:pt x="59" y="4"/>
                      <a:pt x="60" y="4"/>
                      <a:pt x="62" y="4"/>
                    </a:cubicBezTo>
                    <a:cubicBezTo>
                      <a:pt x="65" y="3"/>
                      <a:pt x="69" y="3"/>
                      <a:pt x="74" y="3"/>
                    </a:cubicBezTo>
                    <a:cubicBezTo>
                      <a:pt x="78" y="3"/>
                      <a:pt x="83" y="3"/>
                      <a:pt x="86" y="4"/>
                    </a:cubicBezTo>
                    <a:close/>
                    <a:moveTo>
                      <a:pt x="78" y="33"/>
                    </a:moveTo>
                    <a:cubicBezTo>
                      <a:pt x="81" y="33"/>
                      <a:pt x="83" y="33"/>
                      <a:pt x="85" y="33"/>
                    </a:cubicBezTo>
                    <a:cubicBezTo>
                      <a:pt x="87" y="34"/>
                      <a:pt x="88" y="34"/>
                      <a:pt x="88" y="34"/>
                    </a:cubicBezTo>
                    <a:cubicBezTo>
                      <a:pt x="88" y="34"/>
                      <a:pt x="87" y="35"/>
                      <a:pt x="85" y="35"/>
                    </a:cubicBezTo>
                    <a:cubicBezTo>
                      <a:pt x="82" y="35"/>
                      <a:pt x="78" y="36"/>
                      <a:pt x="73" y="36"/>
                    </a:cubicBezTo>
                    <a:cubicBezTo>
                      <a:pt x="68" y="36"/>
                      <a:pt x="64" y="35"/>
                      <a:pt x="61" y="35"/>
                    </a:cubicBezTo>
                    <a:cubicBezTo>
                      <a:pt x="59" y="35"/>
                      <a:pt x="58" y="34"/>
                      <a:pt x="58" y="34"/>
                    </a:cubicBezTo>
                    <a:cubicBezTo>
                      <a:pt x="58" y="34"/>
                      <a:pt x="59" y="34"/>
                      <a:pt x="61" y="33"/>
                    </a:cubicBezTo>
                    <a:cubicBezTo>
                      <a:pt x="62" y="33"/>
                      <a:pt x="62" y="33"/>
                      <a:pt x="63" y="33"/>
                    </a:cubicBezTo>
                    <a:cubicBezTo>
                      <a:pt x="64" y="33"/>
                      <a:pt x="66" y="33"/>
                      <a:pt x="67" y="33"/>
                    </a:cubicBezTo>
                    <a:cubicBezTo>
                      <a:pt x="71" y="33"/>
                      <a:pt x="75" y="33"/>
                      <a:pt x="78" y="33"/>
                    </a:cubicBezTo>
                    <a:close/>
                    <a:moveTo>
                      <a:pt x="82" y="48"/>
                    </a:moveTo>
                    <a:cubicBezTo>
                      <a:pt x="83" y="48"/>
                      <a:pt x="85" y="48"/>
                      <a:pt x="86" y="48"/>
                    </a:cubicBezTo>
                    <a:cubicBezTo>
                      <a:pt x="88" y="49"/>
                      <a:pt x="89" y="49"/>
                      <a:pt x="89" y="49"/>
                    </a:cubicBezTo>
                    <a:cubicBezTo>
                      <a:pt x="89" y="49"/>
                      <a:pt x="88" y="49"/>
                      <a:pt x="86" y="50"/>
                    </a:cubicBezTo>
                    <a:cubicBezTo>
                      <a:pt x="83" y="50"/>
                      <a:pt x="79" y="51"/>
                      <a:pt x="74" y="51"/>
                    </a:cubicBezTo>
                    <a:cubicBezTo>
                      <a:pt x="69" y="51"/>
                      <a:pt x="65" y="50"/>
                      <a:pt x="62" y="50"/>
                    </a:cubicBezTo>
                    <a:cubicBezTo>
                      <a:pt x="60" y="49"/>
                      <a:pt x="59" y="49"/>
                      <a:pt x="59" y="49"/>
                    </a:cubicBezTo>
                    <a:cubicBezTo>
                      <a:pt x="59" y="49"/>
                      <a:pt x="60" y="49"/>
                      <a:pt x="62" y="48"/>
                    </a:cubicBezTo>
                    <a:cubicBezTo>
                      <a:pt x="63" y="48"/>
                      <a:pt x="64" y="48"/>
                      <a:pt x="66" y="48"/>
                    </a:cubicBezTo>
                    <a:cubicBezTo>
                      <a:pt x="68" y="48"/>
                      <a:pt x="70" y="48"/>
                      <a:pt x="73" y="48"/>
                    </a:cubicBezTo>
                    <a:cubicBezTo>
                      <a:pt x="76" y="48"/>
                      <a:pt x="79" y="48"/>
                      <a:pt x="82" y="48"/>
                    </a:cubicBezTo>
                    <a:close/>
                    <a:moveTo>
                      <a:pt x="84" y="62"/>
                    </a:moveTo>
                    <a:cubicBezTo>
                      <a:pt x="86" y="63"/>
                      <a:pt x="87" y="63"/>
                      <a:pt x="89" y="63"/>
                    </a:cubicBezTo>
                    <a:cubicBezTo>
                      <a:pt x="91" y="63"/>
                      <a:pt x="92" y="64"/>
                      <a:pt x="92" y="64"/>
                    </a:cubicBezTo>
                    <a:cubicBezTo>
                      <a:pt x="92" y="64"/>
                      <a:pt x="91" y="64"/>
                      <a:pt x="89" y="65"/>
                    </a:cubicBezTo>
                    <a:cubicBezTo>
                      <a:pt x="86" y="65"/>
                      <a:pt x="82" y="65"/>
                      <a:pt x="77" y="65"/>
                    </a:cubicBezTo>
                    <a:cubicBezTo>
                      <a:pt x="72" y="65"/>
                      <a:pt x="68" y="65"/>
                      <a:pt x="65" y="65"/>
                    </a:cubicBezTo>
                    <a:cubicBezTo>
                      <a:pt x="63" y="64"/>
                      <a:pt x="62" y="64"/>
                      <a:pt x="62" y="64"/>
                    </a:cubicBezTo>
                    <a:cubicBezTo>
                      <a:pt x="62" y="64"/>
                      <a:pt x="63" y="63"/>
                      <a:pt x="65" y="63"/>
                    </a:cubicBezTo>
                    <a:cubicBezTo>
                      <a:pt x="66" y="63"/>
                      <a:pt x="67" y="63"/>
                      <a:pt x="68" y="63"/>
                    </a:cubicBezTo>
                    <a:cubicBezTo>
                      <a:pt x="70" y="63"/>
                      <a:pt x="72" y="63"/>
                      <a:pt x="74" y="63"/>
                    </a:cubicBezTo>
                    <a:cubicBezTo>
                      <a:pt x="78" y="63"/>
                      <a:pt x="81" y="63"/>
                      <a:pt x="84" y="62"/>
                    </a:cubicBezTo>
                    <a:close/>
                    <a:moveTo>
                      <a:pt x="85" y="77"/>
                    </a:moveTo>
                    <a:cubicBezTo>
                      <a:pt x="85" y="77"/>
                      <a:pt x="86" y="77"/>
                      <a:pt x="86" y="78"/>
                    </a:cubicBezTo>
                    <a:cubicBezTo>
                      <a:pt x="88" y="78"/>
                      <a:pt x="89" y="78"/>
                      <a:pt x="89" y="78"/>
                    </a:cubicBezTo>
                    <a:cubicBezTo>
                      <a:pt x="89" y="79"/>
                      <a:pt x="88" y="79"/>
                      <a:pt x="86" y="79"/>
                    </a:cubicBezTo>
                    <a:cubicBezTo>
                      <a:pt x="83" y="80"/>
                      <a:pt x="79" y="80"/>
                      <a:pt x="74" y="80"/>
                    </a:cubicBezTo>
                    <a:cubicBezTo>
                      <a:pt x="69" y="80"/>
                      <a:pt x="65" y="80"/>
                      <a:pt x="62" y="79"/>
                    </a:cubicBezTo>
                    <a:cubicBezTo>
                      <a:pt x="60" y="79"/>
                      <a:pt x="59" y="79"/>
                      <a:pt x="59" y="78"/>
                    </a:cubicBezTo>
                    <a:cubicBezTo>
                      <a:pt x="59" y="78"/>
                      <a:pt x="60" y="78"/>
                      <a:pt x="62" y="78"/>
                    </a:cubicBezTo>
                    <a:cubicBezTo>
                      <a:pt x="63" y="77"/>
                      <a:pt x="65" y="77"/>
                      <a:pt x="66" y="77"/>
                    </a:cubicBezTo>
                    <a:cubicBezTo>
                      <a:pt x="69" y="77"/>
                      <a:pt x="73" y="78"/>
                      <a:pt x="77" y="78"/>
                    </a:cubicBezTo>
                    <a:cubicBezTo>
                      <a:pt x="80" y="78"/>
                      <a:pt x="82" y="78"/>
                      <a:pt x="85" y="77"/>
                    </a:cubicBezTo>
                    <a:close/>
                    <a:moveTo>
                      <a:pt x="10" y="81"/>
                    </a:moveTo>
                    <a:cubicBezTo>
                      <a:pt x="10" y="81"/>
                      <a:pt x="10" y="81"/>
                      <a:pt x="10" y="80"/>
                    </a:cubicBezTo>
                    <a:cubicBezTo>
                      <a:pt x="9" y="80"/>
                      <a:pt x="9" y="80"/>
                      <a:pt x="9" y="81"/>
                    </a:cubicBezTo>
                    <a:cubicBezTo>
                      <a:pt x="9" y="81"/>
                      <a:pt x="10" y="81"/>
                      <a:pt x="10" y="81"/>
                    </a:cubicBezTo>
                    <a:close/>
                    <a:moveTo>
                      <a:pt x="40" y="70"/>
                    </a:moveTo>
                    <a:cubicBezTo>
                      <a:pt x="40" y="70"/>
                      <a:pt x="40" y="70"/>
                      <a:pt x="40" y="70"/>
                    </a:cubicBezTo>
                    <a:cubicBezTo>
                      <a:pt x="39" y="71"/>
                      <a:pt x="37" y="71"/>
                      <a:pt x="34" y="72"/>
                    </a:cubicBezTo>
                    <a:cubicBezTo>
                      <a:pt x="34" y="72"/>
                      <a:pt x="34" y="72"/>
                      <a:pt x="33" y="72"/>
                    </a:cubicBezTo>
                    <a:cubicBezTo>
                      <a:pt x="36" y="72"/>
                      <a:pt x="39" y="72"/>
                      <a:pt x="41" y="71"/>
                    </a:cubicBezTo>
                    <a:cubicBezTo>
                      <a:pt x="43" y="71"/>
                      <a:pt x="44" y="71"/>
                      <a:pt x="44" y="71"/>
                    </a:cubicBezTo>
                    <a:cubicBezTo>
                      <a:pt x="44" y="70"/>
                      <a:pt x="43" y="70"/>
                      <a:pt x="41" y="70"/>
                    </a:cubicBezTo>
                    <a:cubicBezTo>
                      <a:pt x="41" y="70"/>
                      <a:pt x="41" y="70"/>
                      <a:pt x="40" y="70"/>
                    </a:cubicBezTo>
                    <a:close/>
                    <a:moveTo>
                      <a:pt x="34" y="43"/>
                    </a:moveTo>
                    <a:cubicBezTo>
                      <a:pt x="33" y="43"/>
                      <a:pt x="33" y="43"/>
                      <a:pt x="33" y="43"/>
                    </a:cubicBezTo>
                    <a:cubicBezTo>
                      <a:pt x="30" y="44"/>
                      <a:pt x="25" y="44"/>
                      <a:pt x="20" y="44"/>
                    </a:cubicBezTo>
                    <a:cubicBezTo>
                      <a:pt x="18" y="44"/>
                      <a:pt x="17" y="44"/>
                      <a:pt x="15" y="44"/>
                    </a:cubicBezTo>
                    <a:cubicBezTo>
                      <a:pt x="14" y="44"/>
                      <a:pt x="14" y="45"/>
                      <a:pt x="14" y="45"/>
                    </a:cubicBezTo>
                    <a:cubicBezTo>
                      <a:pt x="14" y="45"/>
                      <a:pt x="15" y="45"/>
                      <a:pt x="17" y="45"/>
                    </a:cubicBezTo>
                    <a:cubicBezTo>
                      <a:pt x="20" y="46"/>
                      <a:pt x="24" y="46"/>
                      <a:pt x="29" y="46"/>
                    </a:cubicBezTo>
                    <a:cubicBezTo>
                      <a:pt x="33" y="46"/>
                      <a:pt x="38" y="46"/>
                      <a:pt x="41" y="45"/>
                    </a:cubicBezTo>
                    <a:cubicBezTo>
                      <a:pt x="43" y="45"/>
                      <a:pt x="44" y="45"/>
                      <a:pt x="44" y="45"/>
                    </a:cubicBezTo>
                    <a:cubicBezTo>
                      <a:pt x="44" y="44"/>
                      <a:pt x="43" y="44"/>
                      <a:pt x="41" y="44"/>
                    </a:cubicBezTo>
                    <a:cubicBezTo>
                      <a:pt x="39" y="44"/>
                      <a:pt x="36" y="43"/>
                      <a:pt x="34" y="43"/>
                    </a:cubicBezTo>
                    <a:close/>
                    <a:moveTo>
                      <a:pt x="32" y="30"/>
                    </a:moveTo>
                    <a:cubicBezTo>
                      <a:pt x="29" y="29"/>
                      <a:pt x="25" y="29"/>
                      <a:pt x="20" y="29"/>
                    </a:cubicBezTo>
                    <a:cubicBezTo>
                      <a:pt x="15" y="29"/>
                      <a:pt x="11" y="29"/>
                      <a:pt x="8" y="30"/>
                    </a:cubicBezTo>
                    <a:cubicBezTo>
                      <a:pt x="6" y="30"/>
                      <a:pt x="5" y="30"/>
                      <a:pt x="5" y="30"/>
                    </a:cubicBezTo>
                    <a:cubicBezTo>
                      <a:pt x="5" y="31"/>
                      <a:pt x="6" y="31"/>
                      <a:pt x="8" y="31"/>
                    </a:cubicBezTo>
                    <a:cubicBezTo>
                      <a:pt x="11" y="32"/>
                      <a:pt x="15" y="32"/>
                      <a:pt x="20" y="32"/>
                    </a:cubicBezTo>
                    <a:cubicBezTo>
                      <a:pt x="25" y="32"/>
                      <a:pt x="29" y="32"/>
                      <a:pt x="32" y="31"/>
                    </a:cubicBezTo>
                    <a:cubicBezTo>
                      <a:pt x="34" y="31"/>
                      <a:pt x="35" y="31"/>
                      <a:pt x="35" y="30"/>
                    </a:cubicBezTo>
                    <a:cubicBezTo>
                      <a:pt x="35" y="30"/>
                      <a:pt x="34" y="30"/>
                      <a:pt x="32" y="30"/>
                    </a:cubicBezTo>
                    <a:close/>
                    <a:moveTo>
                      <a:pt x="34" y="58"/>
                    </a:moveTo>
                    <a:cubicBezTo>
                      <a:pt x="32" y="58"/>
                      <a:pt x="31" y="59"/>
                      <a:pt x="29" y="59"/>
                    </a:cubicBezTo>
                    <a:cubicBezTo>
                      <a:pt x="24" y="59"/>
                      <a:pt x="19" y="58"/>
                      <a:pt x="16" y="58"/>
                    </a:cubicBezTo>
                    <a:cubicBezTo>
                      <a:pt x="15" y="58"/>
                      <a:pt x="15" y="58"/>
                      <a:pt x="15" y="58"/>
                    </a:cubicBezTo>
                    <a:cubicBezTo>
                      <a:pt x="13" y="58"/>
                      <a:pt x="11" y="58"/>
                      <a:pt x="9" y="58"/>
                    </a:cubicBezTo>
                    <a:cubicBezTo>
                      <a:pt x="7" y="59"/>
                      <a:pt x="6" y="59"/>
                      <a:pt x="6" y="59"/>
                    </a:cubicBezTo>
                    <a:cubicBezTo>
                      <a:pt x="6" y="59"/>
                      <a:pt x="7" y="59"/>
                      <a:pt x="9" y="60"/>
                    </a:cubicBezTo>
                    <a:cubicBezTo>
                      <a:pt x="12" y="60"/>
                      <a:pt x="17" y="61"/>
                      <a:pt x="21" y="61"/>
                    </a:cubicBezTo>
                    <a:cubicBezTo>
                      <a:pt x="26" y="61"/>
                      <a:pt x="30" y="60"/>
                      <a:pt x="33" y="60"/>
                    </a:cubicBezTo>
                    <a:cubicBezTo>
                      <a:pt x="35" y="59"/>
                      <a:pt x="36" y="59"/>
                      <a:pt x="36" y="59"/>
                    </a:cubicBezTo>
                    <a:cubicBezTo>
                      <a:pt x="36" y="59"/>
                      <a:pt x="36" y="59"/>
                      <a:pt x="34" y="58"/>
                    </a:cubicBezTo>
                    <a:close/>
                  </a:path>
                </a:pathLst>
              </a:custGeom>
              <a:solidFill>
                <a:schemeClr val="accent2"/>
              </a:solidFill>
              <a:ln>
                <a:noFill/>
              </a:ln>
              <a:extLst>
                <a:ext uri="{91240B29-F687-4F45-9708-019B960494DF}">
                  <a14:hiddenLine xmlns="" xmlns:a14="http://schemas.microsoft.com/office/drawing/2010/main" w="9525">
                    <a:solidFill>
                      <a:srgbClr val="000000"/>
                    </a:solidFill>
                    <a:round/>
                    <a:headEnd/>
                    <a:tailEnd/>
                  </a14:hiddenLine>
                </a:ext>
              </a:extLst>
            </p:spPr>
            <p:txBody>
              <a:bodyPr/>
              <a:lstStyle/>
              <a:p>
                <a:endParaRPr lang="zh-CN" altLang="en-US"/>
              </a:p>
            </p:txBody>
          </p:sp>
          <p:sp>
            <p:nvSpPr>
              <p:cNvPr id="44" name="文本框 43"/>
              <p:cNvSpPr txBox="1"/>
              <p:nvPr/>
            </p:nvSpPr>
            <p:spPr>
              <a:xfrm>
                <a:off x="5163605" y="3431576"/>
                <a:ext cx="1066959" cy="369218"/>
              </a:xfrm>
              <a:prstGeom prst="rect">
                <a:avLst/>
              </a:prstGeom>
              <a:noFill/>
            </p:spPr>
            <p:txBody>
              <a:bodyPr wrap="none">
                <a:spAutoFit/>
              </a:bodyPr>
              <a:lstStyle/>
              <a:p>
                <a:pPr algn="ctr">
                  <a:defRPr/>
                </a:pPr>
                <a:r>
                  <a:rPr lang="zh-CN" altLang="en-US" sz="1200" dirty="0">
                    <a:solidFill>
                      <a:schemeClr val="tx1">
                        <a:lumMod val="75000"/>
                        <a:lumOff val="25000"/>
                      </a:schemeClr>
                    </a:solidFill>
                    <a:latin typeface="微软雅黑 Light" panose="020B0502040204020203" pitchFamily="34" charset="-122"/>
                    <a:ea typeface="微软雅黑 Light" panose="020B0502040204020203" pitchFamily="34" charset="-122"/>
                    <a:cs typeface="Arial" panose="020B0604020202020204" pitchFamily="34" charset="0"/>
                  </a:rPr>
                  <a:t>文字内容</a:t>
                </a:r>
              </a:p>
            </p:txBody>
          </p:sp>
          <p:sp>
            <p:nvSpPr>
              <p:cNvPr id="48" name="矩形 47"/>
              <p:cNvSpPr/>
              <p:nvPr/>
            </p:nvSpPr>
            <p:spPr>
              <a:xfrm>
                <a:off x="4719069" y="3759357"/>
                <a:ext cx="1952543" cy="676899"/>
              </a:xfrm>
              <a:prstGeom prst="rect">
                <a:avLst/>
              </a:prstGeom>
            </p:spPr>
            <p:txBody>
              <a:bodyPr wrap="square">
                <a:spAutoFit/>
              </a:bodyPr>
              <a:lstStyle/>
              <a:p>
                <a:pPr algn="ct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在此录入上述图表的综合描述说明，在此录入上述图表的说明</a:t>
                </a:r>
                <a:endParaRPr lang="zh-CN" altLang="en-US" sz="900" dirty="0">
                  <a:solidFill>
                    <a:schemeClr val="tx1">
                      <a:lumMod val="50000"/>
                      <a:lumOff val="50000"/>
                    </a:schemeClr>
                  </a:solidFill>
                  <a:latin typeface="微软雅黑" pitchFamily="34" charset="-122"/>
                  <a:ea typeface="微软雅黑" pitchFamily="34" charset="-122"/>
                </a:endParaRPr>
              </a:p>
            </p:txBody>
          </p:sp>
        </p:grpSp>
      </p:grpSp>
      <p:sp>
        <p:nvSpPr>
          <p:cNvPr id="56" name="椭圆 55"/>
          <p:cNvSpPr/>
          <p:nvPr/>
        </p:nvSpPr>
        <p:spPr>
          <a:xfrm rot="2715566">
            <a:off x="2260953" y="2996581"/>
            <a:ext cx="285838" cy="285750"/>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57" name="椭圆 56"/>
          <p:cNvSpPr/>
          <p:nvPr/>
        </p:nvSpPr>
        <p:spPr>
          <a:xfrm rot="2715566">
            <a:off x="1763295" y="3066828"/>
            <a:ext cx="140537" cy="140494"/>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58" name="椭圆 57"/>
          <p:cNvSpPr/>
          <p:nvPr/>
        </p:nvSpPr>
        <p:spPr>
          <a:xfrm rot="2715566">
            <a:off x="3157516" y="1015939"/>
            <a:ext cx="140537" cy="140494"/>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59" name="椭圆 58"/>
          <p:cNvSpPr/>
          <p:nvPr/>
        </p:nvSpPr>
        <p:spPr>
          <a:xfrm>
            <a:off x="983456" y="1525662"/>
            <a:ext cx="114300" cy="115526"/>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60" name="椭圆 59"/>
          <p:cNvSpPr/>
          <p:nvPr/>
        </p:nvSpPr>
        <p:spPr>
          <a:xfrm>
            <a:off x="3314700" y="1146926"/>
            <a:ext cx="238125" cy="237007"/>
          </a:xfrm>
          <a:prstGeom prst="ellipse">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61" name="椭圆 60"/>
          <p:cNvSpPr/>
          <p:nvPr/>
        </p:nvSpPr>
        <p:spPr>
          <a:xfrm>
            <a:off x="5220891" y="2720227"/>
            <a:ext cx="238125" cy="237008"/>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62" name="椭圆 61"/>
          <p:cNvSpPr/>
          <p:nvPr/>
        </p:nvSpPr>
        <p:spPr>
          <a:xfrm>
            <a:off x="5220891" y="3059660"/>
            <a:ext cx="133350" cy="133391"/>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63" name="椭圆 62"/>
          <p:cNvSpPr/>
          <p:nvPr/>
        </p:nvSpPr>
        <p:spPr>
          <a:xfrm>
            <a:off x="3314700" y="3145412"/>
            <a:ext cx="133350" cy="133391"/>
          </a:xfrm>
          <a:prstGeom prst="ellips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65" name="椭圆 64"/>
          <p:cNvSpPr/>
          <p:nvPr/>
        </p:nvSpPr>
        <p:spPr>
          <a:xfrm rot="15358016">
            <a:off x="5889403" y="497264"/>
            <a:ext cx="154829" cy="153590"/>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66" name="椭圆 65"/>
          <p:cNvSpPr/>
          <p:nvPr/>
        </p:nvSpPr>
        <p:spPr>
          <a:xfrm rot="15358016">
            <a:off x="6193025" y="693765"/>
            <a:ext cx="75032" cy="76200"/>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67" name="椭圆 66"/>
          <p:cNvSpPr/>
          <p:nvPr/>
        </p:nvSpPr>
        <p:spPr>
          <a:xfrm rot="15358016">
            <a:off x="4751177" y="1259487"/>
            <a:ext cx="75033" cy="76200"/>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solidFill>
                <a:schemeClr val="accent6"/>
              </a:solidFill>
            </a:endParaRPr>
          </a:p>
        </p:txBody>
      </p:sp>
      <p:sp>
        <p:nvSpPr>
          <p:cNvPr id="68" name="椭圆 67"/>
          <p:cNvSpPr/>
          <p:nvPr/>
        </p:nvSpPr>
        <p:spPr>
          <a:xfrm rot="15358016">
            <a:off x="7984308" y="2049722"/>
            <a:ext cx="153638" cy="153591"/>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69" name="椭圆 68"/>
          <p:cNvSpPr/>
          <p:nvPr/>
        </p:nvSpPr>
        <p:spPr>
          <a:xfrm rot="15358016">
            <a:off x="7880704" y="2317715"/>
            <a:ext cx="279884" cy="279797"/>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
        <p:nvSpPr>
          <p:cNvPr id="70" name="椭圆 69"/>
          <p:cNvSpPr/>
          <p:nvPr/>
        </p:nvSpPr>
        <p:spPr>
          <a:xfrm rot="15358016">
            <a:off x="6405542" y="2417736"/>
            <a:ext cx="133391" cy="133350"/>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lIns="68580" tIns="34290" rIns="68580" bIns="34290" anchor="ctr"/>
          <a:lstStyle/>
          <a:p>
            <a:pPr algn="ctr">
              <a:defRPr/>
            </a:pPr>
            <a:endParaRPr lang="zh-CN" altLang="en-US" dirty="0"/>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nodeType="clickPar">
                      <p:stCondLst>
                        <p:cond delay="indefinite"/>
                        <p:cond evt="onBegin" delay="0">
                          <p:tn val="2"/>
                        </p:cond>
                      </p:stCondLst>
                      <p:childTnLst>
                        <p:par>
                          <p:cTn id="4" fill="hold" nodeType="afterGroup">
                            <p:stCondLst>
                              <p:cond delay="0"/>
                            </p:stCondLst>
                            <p:childTnLst>
                              <p:par>
                                <p:cTn id="5" presetID="22" presetClass="entr" presetSubtype="8"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wipe(left)">
                                      <p:cBhvr>
                                        <p:cTn id="7" dur="500"/>
                                        <p:tgtEl>
                                          <p:spTgt spid="5"/>
                                        </p:tgtEl>
                                      </p:cBhvr>
                                    </p:animEffect>
                                  </p:childTnLst>
                                </p:cTn>
                              </p:par>
                              <p:par>
                                <p:cTn id="8" presetID="53" presetClass="entr" presetSubtype="16" fill="hold" grpId="0" nodeType="withEffect">
                                  <p:stCondLst>
                                    <p:cond delay="0"/>
                                  </p:stCondLst>
                                  <p:childTnLst>
                                    <p:set>
                                      <p:cBhvr>
                                        <p:cTn id="9" dur="1" fill="hold">
                                          <p:stCondLst>
                                            <p:cond delay="0"/>
                                          </p:stCondLst>
                                        </p:cTn>
                                        <p:tgtEl>
                                          <p:spTgt spid="56"/>
                                        </p:tgtEl>
                                        <p:attrNameLst>
                                          <p:attrName>style.visibility</p:attrName>
                                        </p:attrNameLst>
                                      </p:cBhvr>
                                      <p:to>
                                        <p:strVal val="visible"/>
                                      </p:to>
                                    </p:set>
                                    <p:anim calcmode="lin" valueType="num">
                                      <p:cBhvr>
                                        <p:cTn id="10" dur="500" fill="hold"/>
                                        <p:tgtEl>
                                          <p:spTgt spid="56"/>
                                        </p:tgtEl>
                                        <p:attrNameLst>
                                          <p:attrName>ppt_w</p:attrName>
                                        </p:attrNameLst>
                                      </p:cBhvr>
                                      <p:tavLst>
                                        <p:tav tm="0">
                                          <p:val>
                                            <p:fltVal val="0"/>
                                          </p:val>
                                        </p:tav>
                                        <p:tav tm="100000">
                                          <p:val>
                                            <p:strVal val="#ppt_w"/>
                                          </p:val>
                                        </p:tav>
                                      </p:tavLst>
                                    </p:anim>
                                    <p:anim calcmode="lin" valueType="num">
                                      <p:cBhvr>
                                        <p:cTn id="11" dur="500" fill="hold"/>
                                        <p:tgtEl>
                                          <p:spTgt spid="56"/>
                                        </p:tgtEl>
                                        <p:attrNameLst>
                                          <p:attrName>ppt_h</p:attrName>
                                        </p:attrNameLst>
                                      </p:cBhvr>
                                      <p:tavLst>
                                        <p:tav tm="0">
                                          <p:val>
                                            <p:fltVal val="0"/>
                                          </p:val>
                                        </p:tav>
                                        <p:tav tm="100000">
                                          <p:val>
                                            <p:strVal val="#ppt_h"/>
                                          </p:val>
                                        </p:tav>
                                      </p:tavLst>
                                    </p:anim>
                                    <p:animEffect transition="in" filter="fade">
                                      <p:cBhvr>
                                        <p:cTn id="12" dur="500"/>
                                        <p:tgtEl>
                                          <p:spTgt spid="56"/>
                                        </p:tgtEl>
                                      </p:cBhvr>
                                    </p:animEffect>
                                  </p:childTnLst>
                                </p:cTn>
                              </p:par>
                              <p:par>
                                <p:cTn id="13" presetID="53" presetClass="entr" presetSubtype="16" fill="hold" grpId="0" nodeType="withEffect">
                                  <p:stCondLst>
                                    <p:cond delay="0"/>
                                  </p:stCondLst>
                                  <p:childTnLst>
                                    <p:set>
                                      <p:cBhvr>
                                        <p:cTn id="14" dur="1" fill="hold">
                                          <p:stCondLst>
                                            <p:cond delay="0"/>
                                          </p:stCondLst>
                                        </p:cTn>
                                        <p:tgtEl>
                                          <p:spTgt spid="57"/>
                                        </p:tgtEl>
                                        <p:attrNameLst>
                                          <p:attrName>style.visibility</p:attrName>
                                        </p:attrNameLst>
                                      </p:cBhvr>
                                      <p:to>
                                        <p:strVal val="visible"/>
                                      </p:to>
                                    </p:set>
                                    <p:anim calcmode="lin" valueType="num">
                                      <p:cBhvr>
                                        <p:cTn id="15" dur="500" fill="hold"/>
                                        <p:tgtEl>
                                          <p:spTgt spid="57"/>
                                        </p:tgtEl>
                                        <p:attrNameLst>
                                          <p:attrName>ppt_w</p:attrName>
                                        </p:attrNameLst>
                                      </p:cBhvr>
                                      <p:tavLst>
                                        <p:tav tm="0">
                                          <p:val>
                                            <p:fltVal val="0"/>
                                          </p:val>
                                        </p:tav>
                                        <p:tav tm="100000">
                                          <p:val>
                                            <p:strVal val="#ppt_w"/>
                                          </p:val>
                                        </p:tav>
                                      </p:tavLst>
                                    </p:anim>
                                    <p:anim calcmode="lin" valueType="num">
                                      <p:cBhvr>
                                        <p:cTn id="16" dur="500" fill="hold"/>
                                        <p:tgtEl>
                                          <p:spTgt spid="57"/>
                                        </p:tgtEl>
                                        <p:attrNameLst>
                                          <p:attrName>ppt_h</p:attrName>
                                        </p:attrNameLst>
                                      </p:cBhvr>
                                      <p:tavLst>
                                        <p:tav tm="0">
                                          <p:val>
                                            <p:fltVal val="0"/>
                                          </p:val>
                                        </p:tav>
                                        <p:tav tm="100000">
                                          <p:val>
                                            <p:strVal val="#ppt_h"/>
                                          </p:val>
                                        </p:tav>
                                      </p:tavLst>
                                    </p:anim>
                                    <p:animEffect transition="in" filter="fade">
                                      <p:cBhvr>
                                        <p:cTn id="17" dur="500"/>
                                        <p:tgtEl>
                                          <p:spTgt spid="57"/>
                                        </p:tgtEl>
                                      </p:cBhvr>
                                    </p:animEffect>
                                  </p:childTnLst>
                                </p:cTn>
                              </p:par>
                              <p:par>
                                <p:cTn id="18" presetID="53" presetClass="entr" presetSubtype="16" fill="hold" grpId="0" nodeType="withEffect">
                                  <p:stCondLst>
                                    <p:cond delay="0"/>
                                  </p:stCondLst>
                                  <p:childTnLst>
                                    <p:set>
                                      <p:cBhvr>
                                        <p:cTn id="19" dur="1" fill="hold">
                                          <p:stCondLst>
                                            <p:cond delay="0"/>
                                          </p:stCondLst>
                                        </p:cTn>
                                        <p:tgtEl>
                                          <p:spTgt spid="58"/>
                                        </p:tgtEl>
                                        <p:attrNameLst>
                                          <p:attrName>style.visibility</p:attrName>
                                        </p:attrNameLst>
                                      </p:cBhvr>
                                      <p:to>
                                        <p:strVal val="visible"/>
                                      </p:to>
                                    </p:set>
                                    <p:anim calcmode="lin" valueType="num">
                                      <p:cBhvr>
                                        <p:cTn id="20" dur="500" fill="hold"/>
                                        <p:tgtEl>
                                          <p:spTgt spid="58"/>
                                        </p:tgtEl>
                                        <p:attrNameLst>
                                          <p:attrName>ppt_w</p:attrName>
                                        </p:attrNameLst>
                                      </p:cBhvr>
                                      <p:tavLst>
                                        <p:tav tm="0">
                                          <p:val>
                                            <p:fltVal val="0"/>
                                          </p:val>
                                        </p:tav>
                                        <p:tav tm="100000">
                                          <p:val>
                                            <p:strVal val="#ppt_w"/>
                                          </p:val>
                                        </p:tav>
                                      </p:tavLst>
                                    </p:anim>
                                    <p:anim calcmode="lin" valueType="num">
                                      <p:cBhvr>
                                        <p:cTn id="21" dur="500" fill="hold"/>
                                        <p:tgtEl>
                                          <p:spTgt spid="58"/>
                                        </p:tgtEl>
                                        <p:attrNameLst>
                                          <p:attrName>ppt_h</p:attrName>
                                        </p:attrNameLst>
                                      </p:cBhvr>
                                      <p:tavLst>
                                        <p:tav tm="0">
                                          <p:val>
                                            <p:fltVal val="0"/>
                                          </p:val>
                                        </p:tav>
                                        <p:tav tm="100000">
                                          <p:val>
                                            <p:strVal val="#ppt_h"/>
                                          </p:val>
                                        </p:tav>
                                      </p:tavLst>
                                    </p:anim>
                                    <p:animEffect transition="in" filter="fade">
                                      <p:cBhvr>
                                        <p:cTn id="22" dur="500"/>
                                        <p:tgtEl>
                                          <p:spTgt spid="58"/>
                                        </p:tgtEl>
                                      </p:cBhvr>
                                    </p:animEffect>
                                  </p:childTnLst>
                                </p:cTn>
                              </p:par>
                              <p:par>
                                <p:cTn id="23" presetID="53" presetClass="entr" presetSubtype="16" fill="hold" grpId="0" nodeType="withEffect">
                                  <p:stCondLst>
                                    <p:cond delay="0"/>
                                  </p:stCondLst>
                                  <p:childTnLst>
                                    <p:set>
                                      <p:cBhvr>
                                        <p:cTn id="24" dur="1" fill="hold">
                                          <p:stCondLst>
                                            <p:cond delay="0"/>
                                          </p:stCondLst>
                                        </p:cTn>
                                        <p:tgtEl>
                                          <p:spTgt spid="59"/>
                                        </p:tgtEl>
                                        <p:attrNameLst>
                                          <p:attrName>style.visibility</p:attrName>
                                        </p:attrNameLst>
                                      </p:cBhvr>
                                      <p:to>
                                        <p:strVal val="visible"/>
                                      </p:to>
                                    </p:set>
                                    <p:anim calcmode="lin" valueType="num">
                                      <p:cBhvr>
                                        <p:cTn id="25" dur="500" fill="hold"/>
                                        <p:tgtEl>
                                          <p:spTgt spid="59"/>
                                        </p:tgtEl>
                                        <p:attrNameLst>
                                          <p:attrName>ppt_w</p:attrName>
                                        </p:attrNameLst>
                                      </p:cBhvr>
                                      <p:tavLst>
                                        <p:tav tm="0">
                                          <p:val>
                                            <p:fltVal val="0"/>
                                          </p:val>
                                        </p:tav>
                                        <p:tav tm="100000">
                                          <p:val>
                                            <p:strVal val="#ppt_w"/>
                                          </p:val>
                                        </p:tav>
                                      </p:tavLst>
                                    </p:anim>
                                    <p:anim calcmode="lin" valueType="num">
                                      <p:cBhvr>
                                        <p:cTn id="26" dur="500" fill="hold"/>
                                        <p:tgtEl>
                                          <p:spTgt spid="59"/>
                                        </p:tgtEl>
                                        <p:attrNameLst>
                                          <p:attrName>ppt_h</p:attrName>
                                        </p:attrNameLst>
                                      </p:cBhvr>
                                      <p:tavLst>
                                        <p:tav tm="0">
                                          <p:val>
                                            <p:fltVal val="0"/>
                                          </p:val>
                                        </p:tav>
                                        <p:tav tm="100000">
                                          <p:val>
                                            <p:strVal val="#ppt_h"/>
                                          </p:val>
                                        </p:tav>
                                      </p:tavLst>
                                    </p:anim>
                                    <p:animEffect transition="in" filter="fade">
                                      <p:cBhvr>
                                        <p:cTn id="27" dur="500"/>
                                        <p:tgtEl>
                                          <p:spTgt spid="59"/>
                                        </p:tgtEl>
                                      </p:cBhvr>
                                    </p:animEffect>
                                  </p:childTnLst>
                                </p:cTn>
                              </p:par>
                              <p:par>
                                <p:cTn id="28" presetID="53" presetClass="entr" presetSubtype="16" fill="hold" grpId="0" nodeType="withEffect">
                                  <p:stCondLst>
                                    <p:cond delay="0"/>
                                  </p:stCondLst>
                                  <p:childTnLst>
                                    <p:set>
                                      <p:cBhvr>
                                        <p:cTn id="29" dur="1" fill="hold">
                                          <p:stCondLst>
                                            <p:cond delay="0"/>
                                          </p:stCondLst>
                                        </p:cTn>
                                        <p:tgtEl>
                                          <p:spTgt spid="60"/>
                                        </p:tgtEl>
                                        <p:attrNameLst>
                                          <p:attrName>style.visibility</p:attrName>
                                        </p:attrNameLst>
                                      </p:cBhvr>
                                      <p:to>
                                        <p:strVal val="visible"/>
                                      </p:to>
                                    </p:set>
                                    <p:anim calcmode="lin" valueType="num">
                                      <p:cBhvr>
                                        <p:cTn id="30" dur="500" fill="hold"/>
                                        <p:tgtEl>
                                          <p:spTgt spid="60"/>
                                        </p:tgtEl>
                                        <p:attrNameLst>
                                          <p:attrName>ppt_w</p:attrName>
                                        </p:attrNameLst>
                                      </p:cBhvr>
                                      <p:tavLst>
                                        <p:tav tm="0">
                                          <p:val>
                                            <p:fltVal val="0"/>
                                          </p:val>
                                        </p:tav>
                                        <p:tav tm="100000">
                                          <p:val>
                                            <p:strVal val="#ppt_w"/>
                                          </p:val>
                                        </p:tav>
                                      </p:tavLst>
                                    </p:anim>
                                    <p:anim calcmode="lin" valueType="num">
                                      <p:cBhvr>
                                        <p:cTn id="31" dur="500" fill="hold"/>
                                        <p:tgtEl>
                                          <p:spTgt spid="60"/>
                                        </p:tgtEl>
                                        <p:attrNameLst>
                                          <p:attrName>ppt_h</p:attrName>
                                        </p:attrNameLst>
                                      </p:cBhvr>
                                      <p:tavLst>
                                        <p:tav tm="0">
                                          <p:val>
                                            <p:fltVal val="0"/>
                                          </p:val>
                                        </p:tav>
                                        <p:tav tm="100000">
                                          <p:val>
                                            <p:strVal val="#ppt_h"/>
                                          </p:val>
                                        </p:tav>
                                      </p:tavLst>
                                    </p:anim>
                                    <p:animEffect transition="in" filter="fade">
                                      <p:cBhvr>
                                        <p:cTn id="32" dur="500"/>
                                        <p:tgtEl>
                                          <p:spTgt spid="60"/>
                                        </p:tgtEl>
                                      </p:cBhvr>
                                    </p:animEffect>
                                  </p:childTnLst>
                                </p:cTn>
                              </p:par>
                              <p:par>
                                <p:cTn id="33" presetID="53" presetClass="entr" presetSubtype="16" fill="hold" grpId="0" nodeType="withEffect">
                                  <p:stCondLst>
                                    <p:cond delay="0"/>
                                  </p:stCondLst>
                                  <p:childTnLst>
                                    <p:set>
                                      <p:cBhvr>
                                        <p:cTn id="34" dur="1" fill="hold">
                                          <p:stCondLst>
                                            <p:cond delay="0"/>
                                          </p:stCondLst>
                                        </p:cTn>
                                        <p:tgtEl>
                                          <p:spTgt spid="61"/>
                                        </p:tgtEl>
                                        <p:attrNameLst>
                                          <p:attrName>style.visibility</p:attrName>
                                        </p:attrNameLst>
                                      </p:cBhvr>
                                      <p:to>
                                        <p:strVal val="visible"/>
                                      </p:to>
                                    </p:set>
                                    <p:anim calcmode="lin" valueType="num">
                                      <p:cBhvr>
                                        <p:cTn id="35" dur="500" fill="hold"/>
                                        <p:tgtEl>
                                          <p:spTgt spid="61"/>
                                        </p:tgtEl>
                                        <p:attrNameLst>
                                          <p:attrName>ppt_w</p:attrName>
                                        </p:attrNameLst>
                                      </p:cBhvr>
                                      <p:tavLst>
                                        <p:tav tm="0">
                                          <p:val>
                                            <p:fltVal val="0"/>
                                          </p:val>
                                        </p:tav>
                                        <p:tav tm="100000">
                                          <p:val>
                                            <p:strVal val="#ppt_w"/>
                                          </p:val>
                                        </p:tav>
                                      </p:tavLst>
                                    </p:anim>
                                    <p:anim calcmode="lin" valueType="num">
                                      <p:cBhvr>
                                        <p:cTn id="36" dur="500" fill="hold"/>
                                        <p:tgtEl>
                                          <p:spTgt spid="61"/>
                                        </p:tgtEl>
                                        <p:attrNameLst>
                                          <p:attrName>ppt_h</p:attrName>
                                        </p:attrNameLst>
                                      </p:cBhvr>
                                      <p:tavLst>
                                        <p:tav tm="0">
                                          <p:val>
                                            <p:fltVal val="0"/>
                                          </p:val>
                                        </p:tav>
                                        <p:tav tm="100000">
                                          <p:val>
                                            <p:strVal val="#ppt_h"/>
                                          </p:val>
                                        </p:tav>
                                      </p:tavLst>
                                    </p:anim>
                                    <p:animEffect transition="in" filter="fade">
                                      <p:cBhvr>
                                        <p:cTn id="37" dur="500"/>
                                        <p:tgtEl>
                                          <p:spTgt spid="61"/>
                                        </p:tgtEl>
                                      </p:cBhvr>
                                    </p:animEffect>
                                  </p:childTnLst>
                                </p:cTn>
                              </p:par>
                              <p:par>
                                <p:cTn id="38" presetID="53" presetClass="entr" presetSubtype="16" fill="hold" grpId="0" nodeType="withEffect">
                                  <p:stCondLst>
                                    <p:cond delay="0"/>
                                  </p:stCondLst>
                                  <p:childTnLst>
                                    <p:set>
                                      <p:cBhvr>
                                        <p:cTn id="39" dur="1" fill="hold">
                                          <p:stCondLst>
                                            <p:cond delay="0"/>
                                          </p:stCondLst>
                                        </p:cTn>
                                        <p:tgtEl>
                                          <p:spTgt spid="62"/>
                                        </p:tgtEl>
                                        <p:attrNameLst>
                                          <p:attrName>style.visibility</p:attrName>
                                        </p:attrNameLst>
                                      </p:cBhvr>
                                      <p:to>
                                        <p:strVal val="visible"/>
                                      </p:to>
                                    </p:set>
                                    <p:anim calcmode="lin" valueType="num">
                                      <p:cBhvr>
                                        <p:cTn id="40" dur="500" fill="hold"/>
                                        <p:tgtEl>
                                          <p:spTgt spid="62"/>
                                        </p:tgtEl>
                                        <p:attrNameLst>
                                          <p:attrName>ppt_w</p:attrName>
                                        </p:attrNameLst>
                                      </p:cBhvr>
                                      <p:tavLst>
                                        <p:tav tm="0">
                                          <p:val>
                                            <p:fltVal val="0"/>
                                          </p:val>
                                        </p:tav>
                                        <p:tav tm="100000">
                                          <p:val>
                                            <p:strVal val="#ppt_w"/>
                                          </p:val>
                                        </p:tav>
                                      </p:tavLst>
                                    </p:anim>
                                    <p:anim calcmode="lin" valueType="num">
                                      <p:cBhvr>
                                        <p:cTn id="41" dur="500" fill="hold"/>
                                        <p:tgtEl>
                                          <p:spTgt spid="62"/>
                                        </p:tgtEl>
                                        <p:attrNameLst>
                                          <p:attrName>ppt_h</p:attrName>
                                        </p:attrNameLst>
                                      </p:cBhvr>
                                      <p:tavLst>
                                        <p:tav tm="0">
                                          <p:val>
                                            <p:fltVal val="0"/>
                                          </p:val>
                                        </p:tav>
                                        <p:tav tm="100000">
                                          <p:val>
                                            <p:strVal val="#ppt_h"/>
                                          </p:val>
                                        </p:tav>
                                      </p:tavLst>
                                    </p:anim>
                                    <p:animEffect transition="in" filter="fade">
                                      <p:cBhvr>
                                        <p:cTn id="42" dur="500"/>
                                        <p:tgtEl>
                                          <p:spTgt spid="62"/>
                                        </p:tgtEl>
                                      </p:cBhvr>
                                    </p:animEffect>
                                  </p:childTnLst>
                                </p:cTn>
                              </p:par>
                              <p:par>
                                <p:cTn id="43" presetID="53" presetClass="entr" presetSubtype="16" fill="hold" grpId="0" nodeType="withEffect">
                                  <p:stCondLst>
                                    <p:cond delay="0"/>
                                  </p:stCondLst>
                                  <p:childTnLst>
                                    <p:set>
                                      <p:cBhvr>
                                        <p:cTn id="44" dur="1" fill="hold">
                                          <p:stCondLst>
                                            <p:cond delay="0"/>
                                          </p:stCondLst>
                                        </p:cTn>
                                        <p:tgtEl>
                                          <p:spTgt spid="63"/>
                                        </p:tgtEl>
                                        <p:attrNameLst>
                                          <p:attrName>style.visibility</p:attrName>
                                        </p:attrNameLst>
                                      </p:cBhvr>
                                      <p:to>
                                        <p:strVal val="visible"/>
                                      </p:to>
                                    </p:set>
                                    <p:anim calcmode="lin" valueType="num">
                                      <p:cBhvr>
                                        <p:cTn id="45" dur="500" fill="hold"/>
                                        <p:tgtEl>
                                          <p:spTgt spid="63"/>
                                        </p:tgtEl>
                                        <p:attrNameLst>
                                          <p:attrName>ppt_w</p:attrName>
                                        </p:attrNameLst>
                                      </p:cBhvr>
                                      <p:tavLst>
                                        <p:tav tm="0">
                                          <p:val>
                                            <p:fltVal val="0"/>
                                          </p:val>
                                        </p:tav>
                                        <p:tav tm="100000">
                                          <p:val>
                                            <p:strVal val="#ppt_w"/>
                                          </p:val>
                                        </p:tav>
                                      </p:tavLst>
                                    </p:anim>
                                    <p:anim calcmode="lin" valueType="num">
                                      <p:cBhvr>
                                        <p:cTn id="46" dur="500" fill="hold"/>
                                        <p:tgtEl>
                                          <p:spTgt spid="63"/>
                                        </p:tgtEl>
                                        <p:attrNameLst>
                                          <p:attrName>ppt_h</p:attrName>
                                        </p:attrNameLst>
                                      </p:cBhvr>
                                      <p:tavLst>
                                        <p:tav tm="0">
                                          <p:val>
                                            <p:fltVal val="0"/>
                                          </p:val>
                                        </p:tav>
                                        <p:tav tm="100000">
                                          <p:val>
                                            <p:strVal val="#ppt_h"/>
                                          </p:val>
                                        </p:tav>
                                      </p:tavLst>
                                    </p:anim>
                                    <p:animEffect transition="in" filter="fade">
                                      <p:cBhvr>
                                        <p:cTn id="47" dur="500"/>
                                        <p:tgtEl>
                                          <p:spTgt spid="63"/>
                                        </p:tgtEl>
                                      </p:cBhvr>
                                    </p:animEffect>
                                  </p:childTnLst>
                                </p:cTn>
                              </p:par>
                              <p:par>
                                <p:cTn id="48" presetID="53" presetClass="entr" presetSubtype="16" fill="hold" grpId="0" nodeType="withEffect">
                                  <p:stCondLst>
                                    <p:cond delay="0"/>
                                  </p:stCondLst>
                                  <p:childTnLst>
                                    <p:set>
                                      <p:cBhvr>
                                        <p:cTn id="49" dur="1" fill="hold">
                                          <p:stCondLst>
                                            <p:cond delay="0"/>
                                          </p:stCondLst>
                                        </p:cTn>
                                        <p:tgtEl>
                                          <p:spTgt spid="65"/>
                                        </p:tgtEl>
                                        <p:attrNameLst>
                                          <p:attrName>style.visibility</p:attrName>
                                        </p:attrNameLst>
                                      </p:cBhvr>
                                      <p:to>
                                        <p:strVal val="visible"/>
                                      </p:to>
                                    </p:set>
                                    <p:anim calcmode="lin" valueType="num">
                                      <p:cBhvr>
                                        <p:cTn id="50" dur="500" fill="hold"/>
                                        <p:tgtEl>
                                          <p:spTgt spid="65"/>
                                        </p:tgtEl>
                                        <p:attrNameLst>
                                          <p:attrName>ppt_w</p:attrName>
                                        </p:attrNameLst>
                                      </p:cBhvr>
                                      <p:tavLst>
                                        <p:tav tm="0">
                                          <p:val>
                                            <p:fltVal val="0"/>
                                          </p:val>
                                        </p:tav>
                                        <p:tav tm="100000">
                                          <p:val>
                                            <p:strVal val="#ppt_w"/>
                                          </p:val>
                                        </p:tav>
                                      </p:tavLst>
                                    </p:anim>
                                    <p:anim calcmode="lin" valueType="num">
                                      <p:cBhvr>
                                        <p:cTn id="51" dur="500" fill="hold"/>
                                        <p:tgtEl>
                                          <p:spTgt spid="65"/>
                                        </p:tgtEl>
                                        <p:attrNameLst>
                                          <p:attrName>ppt_h</p:attrName>
                                        </p:attrNameLst>
                                      </p:cBhvr>
                                      <p:tavLst>
                                        <p:tav tm="0">
                                          <p:val>
                                            <p:fltVal val="0"/>
                                          </p:val>
                                        </p:tav>
                                        <p:tav tm="100000">
                                          <p:val>
                                            <p:strVal val="#ppt_h"/>
                                          </p:val>
                                        </p:tav>
                                      </p:tavLst>
                                    </p:anim>
                                    <p:animEffect transition="in" filter="fade">
                                      <p:cBhvr>
                                        <p:cTn id="52" dur="500"/>
                                        <p:tgtEl>
                                          <p:spTgt spid="65"/>
                                        </p:tgtEl>
                                      </p:cBhvr>
                                    </p:animEffect>
                                  </p:childTnLst>
                                </p:cTn>
                              </p:par>
                              <p:par>
                                <p:cTn id="53" presetID="53" presetClass="entr" presetSubtype="16" fill="hold" grpId="0" nodeType="withEffect">
                                  <p:stCondLst>
                                    <p:cond delay="0"/>
                                  </p:stCondLst>
                                  <p:childTnLst>
                                    <p:set>
                                      <p:cBhvr>
                                        <p:cTn id="54" dur="1" fill="hold">
                                          <p:stCondLst>
                                            <p:cond delay="0"/>
                                          </p:stCondLst>
                                        </p:cTn>
                                        <p:tgtEl>
                                          <p:spTgt spid="66"/>
                                        </p:tgtEl>
                                        <p:attrNameLst>
                                          <p:attrName>style.visibility</p:attrName>
                                        </p:attrNameLst>
                                      </p:cBhvr>
                                      <p:to>
                                        <p:strVal val="visible"/>
                                      </p:to>
                                    </p:set>
                                    <p:anim calcmode="lin" valueType="num">
                                      <p:cBhvr>
                                        <p:cTn id="55" dur="500" fill="hold"/>
                                        <p:tgtEl>
                                          <p:spTgt spid="66"/>
                                        </p:tgtEl>
                                        <p:attrNameLst>
                                          <p:attrName>ppt_w</p:attrName>
                                        </p:attrNameLst>
                                      </p:cBhvr>
                                      <p:tavLst>
                                        <p:tav tm="0">
                                          <p:val>
                                            <p:fltVal val="0"/>
                                          </p:val>
                                        </p:tav>
                                        <p:tav tm="100000">
                                          <p:val>
                                            <p:strVal val="#ppt_w"/>
                                          </p:val>
                                        </p:tav>
                                      </p:tavLst>
                                    </p:anim>
                                    <p:anim calcmode="lin" valueType="num">
                                      <p:cBhvr>
                                        <p:cTn id="56" dur="500" fill="hold"/>
                                        <p:tgtEl>
                                          <p:spTgt spid="66"/>
                                        </p:tgtEl>
                                        <p:attrNameLst>
                                          <p:attrName>ppt_h</p:attrName>
                                        </p:attrNameLst>
                                      </p:cBhvr>
                                      <p:tavLst>
                                        <p:tav tm="0">
                                          <p:val>
                                            <p:fltVal val="0"/>
                                          </p:val>
                                        </p:tav>
                                        <p:tav tm="100000">
                                          <p:val>
                                            <p:strVal val="#ppt_h"/>
                                          </p:val>
                                        </p:tav>
                                      </p:tavLst>
                                    </p:anim>
                                    <p:animEffect transition="in" filter="fade">
                                      <p:cBhvr>
                                        <p:cTn id="57" dur="500"/>
                                        <p:tgtEl>
                                          <p:spTgt spid="66"/>
                                        </p:tgtEl>
                                      </p:cBhvr>
                                    </p:animEffect>
                                  </p:childTnLst>
                                </p:cTn>
                              </p:par>
                              <p:par>
                                <p:cTn id="58" presetID="53" presetClass="entr" presetSubtype="16" fill="hold" grpId="0" nodeType="withEffect">
                                  <p:stCondLst>
                                    <p:cond delay="0"/>
                                  </p:stCondLst>
                                  <p:childTnLst>
                                    <p:set>
                                      <p:cBhvr>
                                        <p:cTn id="59" dur="1" fill="hold">
                                          <p:stCondLst>
                                            <p:cond delay="0"/>
                                          </p:stCondLst>
                                        </p:cTn>
                                        <p:tgtEl>
                                          <p:spTgt spid="67"/>
                                        </p:tgtEl>
                                        <p:attrNameLst>
                                          <p:attrName>style.visibility</p:attrName>
                                        </p:attrNameLst>
                                      </p:cBhvr>
                                      <p:to>
                                        <p:strVal val="visible"/>
                                      </p:to>
                                    </p:set>
                                    <p:anim calcmode="lin" valueType="num">
                                      <p:cBhvr>
                                        <p:cTn id="60" dur="500" fill="hold"/>
                                        <p:tgtEl>
                                          <p:spTgt spid="67"/>
                                        </p:tgtEl>
                                        <p:attrNameLst>
                                          <p:attrName>ppt_w</p:attrName>
                                        </p:attrNameLst>
                                      </p:cBhvr>
                                      <p:tavLst>
                                        <p:tav tm="0">
                                          <p:val>
                                            <p:fltVal val="0"/>
                                          </p:val>
                                        </p:tav>
                                        <p:tav tm="100000">
                                          <p:val>
                                            <p:strVal val="#ppt_w"/>
                                          </p:val>
                                        </p:tav>
                                      </p:tavLst>
                                    </p:anim>
                                    <p:anim calcmode="lin" valueType="num">
                                      <p:cBhvr>
                                        <p:cTn id="61" dur="500" fill="hold"/>
                                        <p:tgtEl>
                                          <p:spTgt spid="67"/>
                                        </p:tgtEl>
                                        <p:attrNameLst>
                                          <p:attrName>ppt_h</p:attrName>
                                        </p:attrNameLst>
                                      </p:cBhvr>
                                      <p:tavLst>
                                        <p:tav tm="0">
                                          <p:val>
                                            <p:fltVal val="0"/>
                                          </p:val>
                                        </p:tav>
                                        <p:tav tm="100000">
                                          <p:val>
                                            <p:strVal val="#ppt_h"/>
                                          </p:val>
                                        </p:tav>
                                      </p:tavLst>
                                    </p:anim>
                                    <p:animEffect transition="in" filter="fade">
                                      <p:cBhvr>
                                        <p:cTn id="62" dur="500"/>
                                        <p:tgtEl>
                                          <p:spTgt spid="67"/>
                                        </p:tgtEl>
                                      </p:cBhvr>
                                    </p:animEffect>
                                  </p:childTnLst>
                                </p:cTn>
                              </p:par>
                              <p:par>
                                <p:cTn id="63" presetID="53" presetClass="entr" presetSubtype="16" fill="hold" grpId="0" nodeType="withEffect">
                                  <p:stCondLst>
                                    <p:cond delay="0"/>
                                  </p:stCondLst>
                                  <p:childTnLst>
                                    <p:set>
                                      <p:cBhvr>
                                        <p:cTn id="64" dur="1" fill="hold">
                                          <p:stCondLst>
                                            <p:cond delay="0"/>
                                          </p:stCondLst>
                                        </p:cTn>
                                        <p:tgtEl>
                                          <p:spTgt spid="68"/>
                                        </p:tgtEl>
                                        <p:attrNameLst>
                                          <p:attrName>style.visibility</p:attrName>
                                        </p:attrNameLst>
                                      </p:cBhvr>
                                      <p:to>
                                        <p:strVal val="visible"/>
                                      </p:to>
                                    </p:set>
                                    <p:anim calcmode="lin" valueType="num">
                                      <p:cBhvr>
                                        <p:cTn id="65" dur="500" fill="hold"/>
                                        <p:tgtEl>
                                          <p:spTgt spid="68"/>
                                        </p:tgtEl>
                                        <p:attrNameLst>
                                          <p:attrName>ppt_w</p:attrName>
                                        </p:attrNameLst>
                                      </p:cBhvr>
                                      <p:tavLst>
                                        <p:tav tm="0">
                                          <p:val>
                                            <p:fltVal val="0"/>
                                          </p:val>
                                        </p:tav>
                                        <p:tav tm="100000">
                                          <p:val>
                                            <p:strVal val="#ppt_w"/>
                                          </p:val>
                                        </p:tav>
                                      </p:tavLst>
                                    </p:anim>
                                    <p:anim calcmode="lin" valueType="num">
                                      <p:cBhvr>
                                        <p:cTn id="66" dur="500" fill="hold"/>
                                        <p:tgtEl>
                                          <p:spTgt spid="68"/>
                                        </p:tgtEl>
                                        <p:attrNameLst>
                                          <p:attrName>ppt_h</p:attrName>
                                        </p:attrNameLst>
                                      </p:cBhvr>
                                      <p:tavLst>
                                        <p:tav tm="0">
                                          <p:val>
                                            <p:fltVal val="0"/>
                                          </p:val>
                                        </p:tav>
                                        <p:tav tm="100000">
                                          <p:val>
                                            <p:strVal val="#ppt_h"/>
                                          </p:val>
                                        </p:tav>
                                      </p:tavLst>
                                    </p:anim>
                                    <p:animEffect transition="in" filter="fade">
                                      <p:cBhvr>
                                        <p:cTn id="67" dur="500"/>
                                        <p:tgtEl>
                                          <p:spTgt spid="68"/>
                                        </p:tgtEl>
                                      </p:cBhvr>
                                    </p:animEffect>
                                  </p:childTnLst>
                                </p:cTn>
                              </p:par>
                              <p:par>
                                <p:cTn id="68" presetID="53" presetClass="entr" presetSubtype="16" fill="hold" grpId="0" nodeType="withEffect">
                                  <p:stCondLst>
                                    <p:cond delay="0"/>
                                  </p:stCondLst>
                                  <p:childTnLst>
                                    <p:set>
                                      <p:cBhvr>
                                        <p:cTn id="69" dur="1" fill="hold">
                                          <p:stCondLst>
                                            <p:cond delay="0"/>
                                          </p:stCondLst>
                                        </p:cTn>
                                        <p:tgtEl>
                                          <p:spTgt spid="69"/>
                                        </p:tgtEl>
                                        <p:attrNameLst>
                                          <p:attrName>style.visibility</p:attrName>
                                        </p:attrNameLst>
                                      </p:cBhvr>
                                      <p:to>
                                        <p:strVal val="visible"/>
                                      </p:to>
                                    </p:set>
                                    <p:anim calcmode="lin" valueType="num">
                                      <p:cBhvr>
                                        <p:cTn id="70" dur="500" fill="hold"/>
                                        <p:tgtEl>
                                          <p:spTgt spid="69"/>
                                        </p:tgtEl>
                                        <p:attrNameLst>
                                          <p:attrName>ppt_w</p:attrName>
                                        </p:attrNameLst>
                                      </p:cBhvr>
                                      <p:tavLst>
                                        <p:tav tm="0">
                                          <p:val>
                                            <p:fltVal val="0"/>
                                          </p:val>
                                        </p:tav>
                                        <p:tav tm="100000">
                                          <p:val>
                                            <p:strVal val="#ppt_w"/>
                                          </p:val>
                                        </p:tav>
                                      </p:tavLst>
                                    </p:anim>
                                    <p:anim calcmode="lin" valueType="num">
                                      <p:cBhvr>
                                        <p:cTn id="71" dur="500" fill="hold"/>
                                        <p:tgtEl>
                                          <p:spTgt spid="69"/>
                                        </p:tgtEl>
                                        <p:attrNameLst>
                                          <p:attrName>ppt_h</p:attrName>
                                        </p:attrNameLst>
                                      </p:cBhvr>
                                      <p:tavLst>
                                        <p:tav tm="0">
                                          <p:val>
                                            <p:fltVal val="0"/>
                                          </p:val>
                                        </p:tav>
                                        <p:tav tm="100000">
                                          <p:val>
                                            <p:strVal val="#ppt_h"/>
                                          </p:val>
                                        </p:tav>
                                      </p:tavLst>
                                    </p:anim>
                                    <p:animEffect transition="in" filter="fade">
                                      <p:cBhvr>
                                        <p:cTn id="72" dur="500"/>
                                        <p:tgtEl>
                                          <p:spTgt spid="69"/>
                                        </p:tgtEl>
                                      </p:cBhvr>
                                    </p:animEffect>
                                  </p:childTnLst>
                                </p:cTn>
                              </p:par>
                              <p:par>
                                <p:cTn id="73" presetID="53" presetClass="entr" presetSubtype="16" fill="hold" grpId="0" nodeType="withEffect">
                                  <p:stCondLst>
                                    <p:cond delay="0"/>
                                  </p:stCondLst>
                                  <p:childTnLst>
                                    <p:set>
                                      <p:cBhvr>
                                        <p:cTn id="74" dur="1" fill="hold">
                                          <p:stCondLst>
                                            <p:cond delay="0"/>
                                          </p:stCondLst>
                                        </p:cTn>
                                        <p:tgtEl>
                                          <p:spTgt spid="70"/>
                                        </p:tgtEl>
                                        <p:attrNameLst>
                                          <p:attrName>style.visibility</p:attrName>
                                        </p:attrNameLst>
                                      </p:cBhvr>
                                      <p:to>
                                        <p:strVal val="visible"/>
                                      </p:to>
                                    </p:set>
                                    <p:anim calcmode="lin" valueType="num">
                                      <p:cBhvr>
                                        <p:cTn id="75" dur="500" fill="hold"/>
                                        <p:tgtEl>
                                          <p:spTgt spid="70"/>
                                        </p:tgtEl>
                                        <p:attrNameLst>
                                          <p:attrName>ppt_w</p:attrName>
                                        </p:attrNameLst>
                                      </p:cBhvr>
                                      <p:tavLst>
                                        <p:tav tm="0">
                                          <p:val>
                                            <p:fltVal val="0"/>
                                          </p:val>
                                        </p:tav>
                                        <p:tav tm="100000">
                                          <p:val>
                                            <p:strVal val="#ppt_w"/>
                                          </p:val>
                                        </p:tav>
                                      </p:tavLst>
                                    </p:anim>
                                    <p:anim calcmode="lin" valueType="num">
                                      <p:cBhvr>
                                        <p:cTn id="76" dur="500" fill="hold"/>
                                        <p:tgtEl>
                                          <p:spTgt spid="70"/>
                                        </p:tgtEl>
                                        <p:attrNameLst>
                                          <p:attrName>ppt_h</p:attrName>
                                        </p:attrNameLst>
                                      </p:cBhvr>
                                      <p:tavLst>
                                        <p:tav tm="0">
                                          <p:val>
                                            <p:fltVal val="0"/>
                                          </p:val>
                                        </p:tav>
                                        <p:tav tm="100000">
                                          <p:val>
                                            <p:strVal val="#ppt_h"/>
                                          </p:val>
                                        </p:tav>
                                      </p:tavLst>
                                    </p:anim>
                                    <p:animEffect transition="in" filter="fade">
                                      <p:cBhvr>
                                        <p:cTn id="77" dur="500"/>
                                        <p:tgtEl>
                                          <p:spTgt spid="70"/>
                                        </p:tgtEl>
                                      </p:cBhvr>
                                    </p:animEffect>
                                  </p:childTnLst>
                                </p:cTn>
                              </p:par>
                              <p:par>
                                <p:cTn id="78" presetID="10" presetClass="entr" presetSubtype="0" fill="hold" nodeType="withEffect">
                                  <p:stCondLst>
                                    <p:cond delay="200"/>
                                  </p:stCondLst>
                                  <p:childTnLst>
                                    <p:set>
                                      <p:cBhvr>
                                        <p:cTn id="79" dur="1" fill="hold">
                                          <p:stCondLst>
                                            <p:cond delay="0"/>
                                          </p:stCondLst>
                                        </p:cTn>
                                        <p:tgtEl>
                                          <p:spTgt spid="2"/>
                                        </p:tgtEl>
                                        <p:attrNameLst>
                                          <p:attrName>style.visibility</p:attrName>
                                        </p:attrNameLst>
                                      </p:cBhvr>
                                      <p:to>
                                        <p:strVal val="visible"/>
                                      </p:to>
                                    </p:set>
                                    <p:animEffect transition="in" filter="fade">
                                      <p:cBhvr>
                                        <p:cTn id="80" dur="500"/>
                                        <p:tgtEl>
                                          <p:spTgt spid="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6" grpId="0" animBg="1"/>
      <p:bldP spid="57" grpId="0" animBg="1"/>
      <p:bldP spid="58" grpId="0" animBg="1"/>
      <p:bldP spid="59" grpId="0" animBg="1"/>
      <p:bldP spid="60" grpId="0" animBg="1"/>
      <p:bldP spid="61" grpId="0" animBg="1"/>
      <p:bldP spid="62" grpId="0" animBg="1"/>
      <p:bldP spid="63" grpId="0" animBg="1"/>
      <p:bldP spid="65" grpId="0" animBg="1"/>
      <p:bldP spid="66" grpId="0" animBg="1"/>
      <p:bldP spid="67" grpId="0" animBg="1"/>
      <p:bldP spid="68" grpId="0" animBg="1"/>
      <p:bldP spid="69" grpId="0" animBg="1"/>
      <p:bldP spid="70" grpId="0" animBg="1"/>
    </p:bld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4" name="直接连接符 23"/>
          <p:cNvCxnSpPr>
            <a:stCxn id="43" idx="6"/>
            <a:endCxn id="42" idx="2"/>
          </p:cNvCxnSpPr>
          <p:nvPr/>
        </p:nvCxnSpPr>
        <p:spPr>
          <a:xfrm>
            <a:off x="1560612" y="3765216"/>
            <a:ext cx="754085" cy="0"/>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cxnSp>
        <p:nvCxnSpPr>
          <p:cNvPr id="25" name="直接连接符 24"/>
          <p:cNvCxnSpPr>
            <a:stCxn id="42" idx="6"/>
            <a:endCxn id="35" idx="2"/>
          </p:cNvCxnSpPr>
          <p:nvPr/>
        </p:nvCxnSpPr>
        <p:spPr>
          <a:xfrm>
            <a:off x="3337078" y="3765216"/>
            <a:ext cx="705556" cy="275462"/>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cxnSp>
        <p:nvCxnSpPr>
          <p:cNvPr id="26" name="直接连接符 25"/>
          <p:cNvCxnSpPr>
            <a:stCxn id="35" idx="6"/>
            <a:endCxn id="40" idx="2"/>
          </p:cNvCxnSpPr>
          <p:nvPr/>
        </p:nvCxnSpPr>
        <p:spPr>
          <a:xfrm flipV="1">
            <a:off x="5067151" y="3765216"/>
            <a:ext cx="738677" cy="275462"/>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cxnSp>
        <p:nvCxnSpPr>
          <p:cNvPr id="27" name="直接连接符 26"/>
          <p:cNvCxnSpPr>
            <a:stCxn id="40" idx="6"/>
            <a:endCxn id="41" idx="2"/>
          </p:cNvCxnSpPr>
          <p:nvPr/>
        </p:nvCxnSpPr>
        <p:spPr>
          <a:xfrm>
            <a:off x="6828208" y="3765216"/>
            <a:ext cx="754299" cy="0"/>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cxnSp>
        <p:nvCxnSpPr>
          <p:cNvPr id="28" name="直接连接符 27"/>
          <p:cNvCxnSpPr>
            <a:stCxn id="42" idx="7"/>
            <a:endCxn id="36" idx="2"/>
          </p:cNvCxnSpPr>
          <p:nvPr/>
        </p:nvCxnSpPr>
        <p:spPr>
          <a:xfrm flipV="1">
            <a:off x="3187353" y="2598422"/>
            <a:ext cx="855281" cy="805326"/>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cxnSp>
        <p:nvCxnSpPr>
          <p:cNvPr id="29" name="直接连接符 28"/>
          <p:cNvCxnSpPr>
            <a:stCxn id="40" idx="1"/>
            <a:endCxn id="36" idx="6"/>
          </p:cNvCxnSpPr>
          <p:nvPr/>
        </p:nvCxnSpPr>
        <p:spPr>
          <a:xfrm flipH="1" flipV="1">
            <a:off x="5067151" y="2598422"/>
            <a:ext cx="888401" cy="805326"/>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cxnSp>
        <p:nvCxnSpPr>
          <p:cNvPr id="30" name="直接连接符 29"/>
          <p:cNvCxnSpPr>
            <a:stCxn id="38" idx="6"/>
            <a:endCxn id="36" idx="1"/>
          </p:cNvCxnSpPr>
          <p:nvPr/>
        </p:nvCxnSpPr>
        <p:spPr>
          <a:xfrm>
            <a:off x="3480612" y="1921677"/>
            <a:ext cx="712059" cy="315025"/>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cxnSp>
        <p:nvCxnSpPr>
          <p:cNvPr id="31" name="直接连接符 30"/>
          <p:cNvCxnSpPr>
            <a:stCxn id="36" idx="7"/>
            <a:endCxn id="39" idx="2"/>
          </p:cNvCxnSpPr>
          <p:nvPr/>
        </p:nvCxnSpPr>
        <p:spPr>
          <a:xfrm flipV="1">
            <a:off x="4917114" y="1921677"/>
            <a:ext cx="727989" cy="315025"/>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cxnSp>
        <p:nvCxnSpPr>
          <p:cNvPr id="32" name="直接连接符 31"/>
          <p:cNvCxnSpPr>
            <a:stCxn id="37" idx="6"/>
            <a:endCxn id="39" idx="1"/>
          </p:cNvCxnSpPr>
          <p:nvPr/>
        </p:nvCxnSpPr>
        <p:spPr>
          <a:xfrm>
            <a:off x="4982784" y="1256581"/>
            <a:ext cx="782953" cy="373858"/>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cxnSp>
        <p:nvCxnSpPr>
          <p:cNvPr id="33" name="直接连接符 32"/>
          <p:cNvCxnSpPr>
            <a:stCxn id="38" idx="7"/>
            <a:endCxn id="37" idx="2"/>
          </p:cNvCxnSpPr>
          <p:nvPr/>
        </p:nvCxnSpPr>
        <p:spPr>
          <a:xfrm flipV="1">
            <a:off x="3359769" y="1256581"/>
            <a:ext cx="798561" cy="373858"/>
          </a:xfrm>
          <a:prstGeom prst="line">
            <a:avLst/>
          </a:prstGeom>
          <a:ln>
            <a:solidFill>
              <a:schemeClr val="tx2">
                <a:lumMod val="60000"/>
                <a:lumOff val="40000"/>
              </a:schemeClr>
            </a:solidFill>
          </a:ln>
        </p:spPr>
        <p:style>
          <a:lnRef idx="1">
            <a:schemeClr val="accent1"/>
          </a:lnRef>
          <a:fillRef idx="0">
            <a:schemeClr val="accent1"/>
          </a:fillRef>
          <a:effectRef idx="0">
            <a:schemeClr val="accent1"/>
          </a:effectRef>
          <a:fontRef idx="minor">
            <a:schemeClr val="tx1"/>
          </a:fontRef>
        </p:style>
      </p:cxnSp>
      <p:sp>
        <p:nvSpPr>
          <p:cNvPr id="34" name="TextBox 33"/>
          <p:cNvSpPr txBox="1"/>
          <p:nvPr/>
        </p:nvSpPr>
        <p:spPr>
          <a:xfrm>
            <a:off x="3978187" y="4696780"/>
            <a:ext cx="1061865" cy="253934"/>
          </a:xfrm>
          <a:prstGeom prst="rect">
            <a:avLst/>
          </a:prstGeom>
          <a:noFill/>
        </p:spPr>
        <p:txBody>
          <a:bodyPr wrap="none" lIns="68598" tIns="34299" rIns="68598" bIns="34299" rtlCol="0" anchor="ctr">
            <a:spAutoFit/>
          </a:bodyPr>
          <a:lstStyle/>
          <a:p>
            <a:r>
              <a:rPr lang="zh-CN" altLang="en-US" sz="1200" dirty="0" smtClean="0">
                <a:solidFill>
                  <a:schemeClr val="tx1">
                    <a:lumMod val="75000"/>
                    <a:lumOff val="25000"/>
                  </a:schemeClr>
                </a:solidFill>
                <a:effectLst>
                  <a:outerShdw blurRad="266700" algn="tl" rotWithShape="0">
                    <a:schemeClr val="tx2">
                      <a:lumMod val="40000"/>
                      <a:lumOff val="60000"/>
                      <a:alpha val="55000"/>
                    </a:schemeClr>
                  </a:outerShdw>
                </a:effectLst>
                <a:latin typeface="微软雅黑" pitchFamily="34" charset="-122"/>
                <a:ea typeface="微软雅黑" pitchFamily="34" charset="-122"/>
              </a:rPr>
              <a:t>点击添加标题</a:t>
            </a:r>
          </a:p>
        </p:txBody>
      </p:sp>
      <p:sp>
        <p:nvSpPr>
          <p:cNvPr id="35" name="Oval 7"/>
          <p:cNvSpPr>
            <a:spLocks noChangeArrowheads="1"/>
          </p:cNvSpPr>
          <p:nvPr/>
        </p:nvSpPr>
        <p:spPr bwMode="auto">
          <a:xfrm>
            <a:off x="4042634" y="3529485"/>
            <a:ext cx="1024517" cy="1022386"/>
          </a:xfrm>
          <a:prstGeom prst="ellipse">
            <a:avLst/>
          </a:prstGeom>
          <a:noFill/>
          <a:ln w="127000">
            <a:solidFill>
              <a:schemeClr val="accent2"/>
            </a:solidFill>
            <a:round/>
            <a:headEnd/>
            <a:tailEnd/>
          </a:ln>
          <a:effectLst/>
        </p:spPr>
        <p:txBody>
          <a:bodyPr vert="horz" wrap="square" lIns="68598" tIns="34299" rIns="68598" bIns="34299" numCol="1" anchor="ctr" anchorCtr="0" compatLnSpc="1">
            <a:prstTxWarp prst="textNoShape">
              <a:avLst/>
            </a:prstTxWarp>
          </a:bodyPr>
          <a:lstStyle/>
          <a:p>
            <a:pPr algn="ctr"/>
            <a:r>
              <a:rPr lang="zh-CN" altLang="en-US" sz="1200" dirty="0" smtClean="0">
                <a:solidFill>
                  <a:schemeClr val="tx1">
                    <a:lumMod val="75000"/>
                    <a:lumOff val="25000"/>
                  </a:schemeClr>
                </a:solidFill>
                <a:latin typeface="微软雅黑" pitchFamily="34" charset="-122"/>
                <a:ea typeface="微软雅黑" pitchFamily="34" charset="-122"/>
              </a:rPr>
              <a:t>添加</a:t>
            </a:r>
            <a:endParaRPr lang="en-US" altLang="zh-CN" sz="1200" dirty="0" smtClean="0">
              <a:solidFill>
                <a:schemeClr val="tx1">
                  <a:lumMod val="75000"/>
                  <a:lumOff val="25000"/>
                </a:schemeClr>
              </a:solidFill>
              <a:latin typeface="微软雅黑" pitchFamily="34" charset="-122"/>
              <a:ea typeface="微软雅黑" pitchFamily="34" charset="-122"/>
            </a:endParaRPr>
          </a:p>
          <a:p>
            <a:pPr algn="ctr"/>
            <a:r>
              <a:rPr lang="zh-CN" altLang="en-US" sz="1200" dirty="0" smtClean="0">
                <a:solidFill>
                  <a:schemeClr val="tx1">
                    <a:lumMod val="75000"/>
                    <a:lumOff val="25000"/>
                  </a:schemeClr>
                </a:solidFill>
                <a:latin typeface="微软雅黑" pitchFamily="34" charset="-122"/>
                <a:ea typeface="微软雅黑" pitchFamily="34" charset="-122"/>
              </a:rPr>
              <a:t>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36" name="Oval 8"/>
          <p:cNvSpPr>
            <a:spLocks noChangeArrowheads="1"/>
          </p:cNvSpPr>
          <p:nvPr/>
        </p:nvSpPr>
        <p:spPr bwMode="auto">
          <a:xfrm>
            <a:off x="4042634" y="2086873"/>
            <a:ext cx="1024517" cy="1023097"/>
          </a:xfrm>
          <a:prstGeom prst="ellipse">
            <a:avLst/>
          </a:prstGeom>
          <a:noFill/>
          <a:ln w="127000">
            <a:solidFill>
              <a:schemeClr val="accent3"/>
            </a:solidFill>
            <a:round/>
            <a:headEnd/>
            <a:tailEnd/>
          </a:ln>
        </p:spPr>
        <p:txBody>
          <a:bodyPr vert="horz" wrap="square" lIns="27007" tIns="34299" rIns="27007" bIns="34299" numCol="1" anchor="ctr" anchorCtr="0" compatLnSpc="1">
            <a:prstTxWarp prst="textNoShape">
              <a:avLst/>
            </a:prstTxWarp>
          </a:bodyPr>
          <a:lstStyle/>
          <a:p>
            <a:pPr algn="ctr"/>
            <a:r>
              <a:rPr lang="zh-CN" altLang="en-US" sz="1200" dirty="0" smtClean="0">
                <a:solidFill>
                  <a:schemeClr val="tx1">
                    <a:lumMod val="75000"/>
                    <a:lumOff val="25000"/>
                  </a:schemeClr>
                </a:solidFill>
                <a:latin typeface="微软雅黑" pitchFamily="34" charset="-122"/>
                <a:ea typeface="微软雅黑" pitchFamily="34" charset="-122"/>
              </a:rPr>
              <a:t>添</a:t>
            </a:r>
            <a:r>
              <a:rPr lang="zh-CN" altLang="en-US" sz="1200" dirty="0">
                <a:solidFill>
                  <a:schemeClr val="tx1">
                    <a:lumMod val="75000"/>
                    <a:lumOff val="25000"/>
                  </a:schemeClr>
                </a:solidFill>
                <a:latin typeface="微软雅黑" pitchFamily="34" charset="-122"/>
                <a:ea typeface="微软雅黑" pitchFamily="34" charset="-122"/>
              </a:rPr>
              <a:t>加</a:t>
            </a:r>
            <a:r>
              <a:rPr lang="zh-CN" altLang="en-US" sz="1200" dirty="0" smtClean="0">
                <a:solidFill>
                  <a:schemeClr val="tx1">
                    <a:lumMod val="75000"/>
                    <a:lumOff val="25000"/>
                  </a:schemeClr>
                </a:solidFill>
                <a:latin typeface="微软雅黑" pitchFamily="34" charset="-122"/>
                <a:ea typeface="微软雅黑" pitchFamily="34" charset="-122"/>
              </a:rPr>
              <a:t>说</a:t>
            </a:r>
            <a:endParaRPr lang="en-US" altLang="zh-CN" sz="1200" dirty="0" smtClean="0">
              <a:solidFill>
                <a:schemeClr val="tx1">
                  <a:lumMod val="75000"/>
                  <a:lumOff val="25000"/>
                </a:schemeClr>
              </a:solidFill>
              <a:latin typeface="微软雅黑" pitchFamily="34" charset="-122"/>
              <a:ea typeface="微软雅黑" pitchFamily="34" charset="-122"/>
            </a:endParaRPr>
          </a:p>
          <a:p>
            <a:pPr algn="ctr"/>
            <a:r>
              <a:rPr lang="zh-CN" altLang="en-US" sz="1200" dirty="0" smtClean="0">
                <a:solidFill>
                  <a:schemeClr val="tx1">
                    <a:lumMod val="75000"/>
                    <a:lumOff val="25000"/>
                  </a:schemeClr>
                </a:solidFill>
                <a:latin typeface="微软雅黑" pitchFamily="34" charset="-122"/>
                <a:ea typeface="微软雅黑" pitchFamily="34" charset="-122"/>
              </a:rPr>
              <a:t>明文字</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37" name="Oval 9"/>
          <p:cNvSpPr>
            <a:spLocks noChangeArrowheads="1"/>
          </p:cNvSpPr>
          <p:nvPr/>
        </p:nvSpPr>
        <p:spPr bwMode="auto">
          <a:xfrm>
            <a:off x="4158330" y="844352"/>
            <a:ext cx="824454" cy="824458"/>
          </a:xfrm>
          <a:prstGeom prst="ellipse">
            <a:avLst/>
          </a:prstGeom>
          <a:noFill/>
          <a:ln w="127000">
            <a:solidFill>
              <a:schemeClr val="accent4"/>
            </a:solidFill>
            <a:round/>
            <a:headEnd/>
            <a:tailEnd/>
          </a:ln>
          <a:effectLst/>
        </p:spPr>
        <p:txBody>
          <a:bodyPr vert="horz" wrap="square" lIns="68598" tIns="34299" rIns="68598" bIns="34299" numCol="1" anchor="ctr" anchorCtr="0" compatLnSpc="1">
            <a:prstTxWarp prst="textNoShape">
              <a:avLst/>
            </a:prstTxWarp>
          </a:bodyPr>
          <a:lstStyle/>
          <a:p>
            <a:pPr algn="ctr"/>
            <a:r>
              <a:rPr lang="zh-CN" altLang="en-US" sz="1200" dirty="0">
                <a:solidFill>
                  <a:schemeClr val="tx1">
                    <a:lumMod val="75000"/>
                    <a:lumOff val="25000"/>
                  </a:schemeClr>
                </a:solidFill>
                <a:latin typeface="微软雅黑" pitchFamily="34" charset="-122"/>
                <a:ea typeface="微软雅黑" pitchFamily="34" charset="-122"/>
              </a:rPr>
              <a:t>添加</a:t>
            </a:r>
            <a:r>
              <a:rPr lang="zh-CN" altLang="en-US" sz="1200" dirty="0" smtClean="0">
                <a:solidFill>
                  <a:schemeClr val="tx1">
                    <a:lumMod val="75000"/>
                    <a:lumOff val="25000"/>
                  </a:schemeClr>
                </a:solidFill>
                <a:latin typeface="微软雅黑" pitchFamily="34" charset="-122"/>
                <a:ea typeface="微软雅黑" pitchFamily="34" charset="-122"/>
              </a:rPr>
              <a:t>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38" name="Oval 10"/>
          <p:cNvSpPr>
            <a:spLocks noChangeArrowheads="1"/>
          </p:cNvSpPr>
          <p:nvPr/>
        </p:nvSpPr>
        <p:spPr bwMode="auto">
          <a:xfrm>
            <a:off x="2655445" y="1509805"/>
            <a:ext cx="825167" cy="823745"/>
          </a:xfrm>
          <a:prstGeom prst="ellipse">
            <a:avLst/>
          </a:prstGeom>
          <a:noFill/>
          <a:ln w="127000">
            <a:solidFill>
              <a:schemeClr val="accent4"/>
            </a:solidFill>
            <a:round/>
            <a:headEnd/>
            <a:tailEnd/>
          </a:ln>
        </p:spPr>
        <p:txBody>
          <a:bodyPr vert="horz" wrap="square" lIns="27007" tIns="34299" rIns="27007" bIns="34299" numCol="1" anchor="ctr" anchorCtr="0" compatLnSpc="1">
            <a:prstTxWarp prst="textNoShape">
              <a:avLst/>
            </a:prstTxWarp>
          </a:bodyPr>
          <a:lstStyle/>
          <a:p>
            <a:pPr algn="ctr"/>
            <a:r>
              <a:rPr lang="zh-CN" altLang="en-US" sz="1200" dirty="0" smtClean="0">
                <a:solidFill>
                  <a:schemeClr val="tx1">
                    <a:lumMod val="75000"/>
                    <a:lumOff val="25000"/>
                  </a:schemeClr>
                </a:solidFill>
                <a:latin typeface="微软雅黑" pitchFamily="34" charset="-122"/>
                <a:ea typeface="微软雅黑" pitchFamily="34" charset="-122"/>
              </a:rPr>
              <a:t>添</a:t>
            </a:r>
            <a:r>
              <a:rPr lang="zh-CN" altLang="en-US" sz="1200" dirty="0">
                <a:solidFill>
                  <a:schemeClr val="tx1">
                    <a:lumMod val="75000"/>
                    <a:lumOff val="25000"/>
                  </a:schemeClr>
                </a:solidFill>
                <a:latin typeface="微软雅黑" pitchFamily="34" charset="-122"/>
                <a:ea typeface="微软雅黑" pitchFamily="34" charset="-122"/>
              </a:rPr>
              <a:t>加说明</a:t>
            </a:r>
            <a:r>
              <a:rPr lang="zh-CN" altLang="en-US" sz="1200" dirty="0" smtClean="0">
                <a:solidFill>
                  <a:schemeClr val="tx1">
                    <a:lumMod val="75000"/>
                    <a:lumOff val="25000"/>
                  </a:schemeClr>
                </a:solidFill>
                <a:latin typeface="微软雅黑" pitchFamily="34" charset="-122"/>
                <a:ea typeface="微软雅黑" pitchFamily="34" charset="-122"/>
              </a:rPr>
              <a:t>文字</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39" name="Oval 11"/>
          <p:cNvSpPr>
            <a:spLocks noChangeArrowheads="1"/>
          </p:cNvSpPr>
          <p:nvPr/>
        </p:nvSpPr>
        <p:spPr bwMode="auto">
          <a:xfrm>
            <a:off x="5645103" y="1509805"/>
            <a:ext cx="823741" cy="823745"/>
          </a:xfrm>
          <a:prstGeom prst="ellipse">
            <a:avLst/>
          </a:prstGeom>
          <a:noFill/>
          <a:ln w="127000">
            <a:solidFill>
              <a:schemeClr val="accent4"/>
            </a:solidFill>
            <a:round/>
            <a:headEnd/>
            <a:tailEnd/>
          </a:ln>
        </p:spPr>
        <p:txBody>
          <a:bodyPr vert="horz" wrap="square" lIns="27007" tIns="34299" rIns="27007" bIns="34299" numCol="1" anchor="ctr" anchorCtr="0" compatLnSpc="1">
            <a:prstTxWarp prst="textNoShape">
              <a:avLst/>
            </a:prstTxWarp>
          </a:bodyPr>
          <a:lstStyle/>
          <a:p>
            <a:pPr algn="ctr"/>
            <a:r>
              <a:rPr lang="zh-CN" altLang="en-US" sz="1200" dirty="0" smtClean="0">
                <a:solidFill>
                  <a:schemeClr val="tx1">
                    <a:lumMod val="75000"/>
                    <a:lumOff val="25000"/>
                  </a:schemeClr>
                </a:solidFill>
                <a:latin typeface="微软雅黑" pitchFamily="34" charset="-122"/>
                <a:ea typeface="微软雅黑" pitchFamily="34" charset="-122"/>
              </a:rPr>
              <a:t>添</a:t>
            </a:r>
            <a:r>
              <a:rPr lang="zh-CN" altLang="en-US" sz="1200" dirty="0">
                <a:solidFill>
                  <a:schemeClr val="tx1">
                    <a:lumMod val="75000"/>
                    <a:lumOff val="25000"/>
                  </a:schemeClr>
                </a:solidFill>
                <a:latin typeface="微软雅黑" pitchFamily="34" charset="-122"/>
                <a:ea typeface="微软雅黑" pitchFamily="34" charset="-122"/>
              </a:rPr>
              <a:t>加说明</a:t>
            </a:r>
            <a:r>
              <a:rPr lang="zh-CN" altLang="en-US" sz="1200" dirty="0" smtClean="0">
                <a:solidFill>
                  <a:schemeClr val="tx1">
                    <a:lumMod val="75000"/>
                    <a:lumOff val="25000"/>
                  </a:schemeClr>
                </a:solidFill>
                <a:latin typeface="微软雅黑" pitchFamily="34" charset="-122"/>
                <a:ea typeface="微软雅黑" pitchFamily="34" charset="-122"/>
              </a:rPr>
              <a:t>文字</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40" name="Oval 12"/>
          <p:cNvSpPr>
            <a:spLocks noChangeArrowheads="1"/>
          </p:cNvSpPr>
          <p:nvPr/>
        </p:nvSpPr>
        <p:spPr bwMode="auto">
          <a:xfrm>
            <a:off x="5805827" y="3254023"/>
            <a:ext cx="1022381" cy="1022386"/>
          </a:xfrm>
          <a:prstGeom prst="ellipse">
            <a:avLst/>
          </a:prstGeom>
          <a:noFill/>
          <a:ln w="127000">
            <a:solidFill>
              <a:schemeClr val="accent2"/>
            </a:solidFill>
            <a:round/>
            <a:headEnd/>
            <a:tailEnd/>
          </a:ln>
        </p:spPr>
        <p:txBody>
          <a:bodyPr vert="horz" wrap="square" lIns="27007" tIns="34299" rIns="27007" bIns="34299" numCol="1" anchor="ctr" anchorCtr="0" compatLnSpc="1">
            <a:prstTxWarp prst="textNoShape">
              <a:avLst/>
            </a:prstTxWarp>
          </a:bodyPr>
          <a:lstStyle/>
          <a:p>
            <a:pPr algn="ctr"/>
            <a:r>
              <a:rPr lang="zh-CN" altLang="en-US" sz="1200" dirty="0">
                <a:solidFill>
                  <a:schemeClr val="tx1">
                    <a:lumMod val="75000"/>
                    <a:lumOff val="25000"/>
                  </a:schemeClr>
                </a:solidFill>
                <a:latin typeface="微软雅黑" pitchFamily="34" charset="-122"/>
                <a:ea typeface="微软雅黑" pitchFamily="34" charset="-122"/>
              </a:rPr>
              <a:t>点击添加说明</a:t>
            </a:r>
            <a:r>
              <a:rPr lang="zh-CN" altLang="en-US" sz="1200" dirty="0" smtClean="0">
                <a:solidFill>
                  <a:schemeClr val="tx1">
                    <a:lumMod val="75000"/>
                    <a:lumOff val="25000"/>
                  </a:schemeClr>
                </a:solidFill>
                <a:latin typeface="微软雅黑" pitchFamily="34" charset="-122"/>
                <a:ea typeface="微软雅黑" pitchFamily="34" charset="-122"/>
              </a:rPr>
              <a:t>文字</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41" name="Oval 13"/>
          <p:cNvSpPr>
            <a:spLocks noChangeArrowheads="1"/>
          </p:cNvSpPr>
          <p:nvPr/>
        </p:nvSpPr>
        <p:spPr bwMode="auto">
          <a:xfrm>
            <a:off x="7582507" y="3352275"/>
            <a:ext cx="825878" cy="825882"/>
          </a:xfrm>
          <a:prstGeom prst="ellipse">
            <a:avLst/>
          </a:prstGeom>
          <a:noFill/>
          <a:ln w="127000">
            <a:solidFill>
              <a:schemeClr val="accent3"/>
            </a:solidFill>
            <a:round/>
            <a:headEnd/>
            <a:tailEnd/>
          </a:ln>
          <a:effectLst/>
        </p:spPr>
        <p:txBody>
          <a:bodyPr vert="horz" wrap="square" lIns="68598" tIns="34299" rIns="68598" bIns="34299" numCol="1" anchor="ctr" anchorCtr="0" compatLnSpc="1">
            <a:prstTxWarp prst="textNoShape">
              <a:avLst/>
            </a:prstTxWarp>
          </a:bodyPr>
          <a:lstStyle/>
          <a:p>
            <a:pPr algn="ctr"/>
            <a:r>
              <a:rPr lang="zh-CN" altLang="en-US" sz="1200" dirty="0" smtClean="0">
                <a:solidFill>
                  <a:schemeClr val="tx1">
                    <a:lumMod val="75000"/>
                    <a:lumOff val="25000"/>
                  </a:schemeClr>
                </a:solidFill>
                <a:latin typeface="微软雅黑" pitchFamily="34" charset="-122"/>
                <a:ea typeface="微软雅黑" pitchFamily="34" charset="-122"/>
              </a:rPr>
              <a:t>添加标题</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42" name="Oval 14"/>
          <p:cNvSpPr>
            <a:spLocks noChangeArrowheads="1"/>
          </p:cNvSpPr>
          <p:nvPr/>
        </p:nvSpPr>
        <p:spPr bwMode="auto">
          <a:xfrm>
            <a:off x="2314697" y="3254023"/>
            <a:ext cx="1022381" cy="1022386"/>
          </a:xfrm>
          <a:prstGeom prst="ellipse">
            <a:avLst/>
          </a:prstGeom>
          <a:noFill/>
          <a:ln w="127000">
            <a:solidFill>
              <a:schemeClr val="accent1"/>
            </a:solidFill>
            <a:round/>
            <a:headEnd/>
            <a:tailEnd/>
          </a:ln>
        </p:spPr>
        <p:txBody>
          <a:bodyPr vert="horz" wrap="square" lIns="27007" tIns="34299" rIns="27007" bIns="34299" numCol="1" anchor="ctr" anchorCtr="0" compatLnSpc="1">
            <a:prstTxWarp prst="textNoShape">
              <a:avLst/>
            </a:prstTxWarp>
          </a:bodyPr>
          <a:lstStyle/>
          <a:p>
            <a:pPr algn="ctr"/>
            <a:r>
              <a:rPr lang="zh-CN" altLang="en-US" sz="1200" dirty="0" smtClean="0">
                <a:solidFill>
                  <a:schemeClr val="tx1">
                    <a:lumMod val="75000"/>
                    <a:lumOff val="25000"/>
                  </a:schemeClr>
                </a:solidFill>
                <a:latin typeface="微软雅黑" pitchFamily="34" charset="-122"/>
                <a:ea typeface="微软雅黑" pitchFamily="34" charset="-122"/>
              </a:rPr>
              <a:t>点击添加说明文字</a:t>
            </a:r>
            <a:endParaRPr lang="zh-CN" altLang="en-US" sz="1200" dirty="0">
              <a:solidFill>
                <a:schemeClr val="tx1">
                  <a:lumMod val="75000"/>
                  <a:lumOff val="25000"/>
                </a:schemeClr>
              </a:solidFill>
              <a:latin typeface="微软雅黑" pitchFamily="34" charset="-122"/>
              <a:ea typeface="微软雅黑" pitchFamily="34" charset="-122"/>
            </a:endParaRPr>
          </a:p>
        </p:txBody>
      </p:sp>
      <p:sp>
        <p:nvSpPr>
          <p:cNvPr id="43" name="Oval 15"/>
          <p:cNvSpPr>
            <a:spLocks noChangeArrowheads="1"/>
          </p:cNvSpPr>
          <p:nvPr/>
        </p:nvSpPr>
        <p:spPr bwMode="auto">
          <a:xfrm>
            <a:off x="736871" y="3352275"/>
            <a:ext cx="823741" cy="825882"/>
          </a:xfrm>
          <a:prstGeom prst="ellipse">
            <a:avLst/>
          </a:prstGeom>
          <a:noFill/>
          <a:ln w="127000">
            <a:solidFill>
              <a:schemeClr val="accent1"/>
            </a:solidFill>
            <a:round/>
            <a:headEnd/>
            <a:tailEnd/>
          </a:ln>
          <a:effectLst/>
        </p:spPr>
        <p:txBody>
          <a:bodyPr vert="horz" wrap="square" lIns="68598" tIns="34299" rIns="68598" bIns="34299" numCol="1" anchor="ctr" anchorCtr="0" compatLnSpc="1">
            <a:prstTxWarp prst="textNoShape">
              <a:avLst/>
            </a:prstTxWarp>
          </a:bodyPr>
          <a:lstStyle/>
          <a:p>
            <a:pPr algn="ctr"/>
            <a:r>
              <a:rPr lang="zh-CN" altLang="en-US" sz="1200" dirty="0" smtClean="0">
                <a:solidFill>
                  <a:schemeClr val="tx1">
                    <a:lumMod val="75000"/>
                    <a:lumOff val="25000"/>
                  </a:schemeClr>
                </a:solidFill>
                <a:latin typeface="微软雅黑" pitchFamily="34" charset="-122"/>
                <a:ea typeface="微软雅黑" pitchFamily="34" charset="-122"/>
              </a:rPr>
              <a:t>添加标题</a:t>
            </a:r>
            <a:endParaRPr lang="zh-CN" altLang="en-US" sz="1200" dirty="0">
              <a:solidFill>
                <a:schemeClr val="tx1">
                  <a:lumMod val="75000"/>
                  <a:lumOff val="25000"/>
                </a:schemeClr>
              </a:solidFill>
              <a:latin typeface="微软雅黑" pitchFamily="34" charset="-122"/>
              <a:ea typeface="微软雅黑" pitchFamily="34" charset="-122"/>
            </a:endParaRPr>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grpId="0" nodeType="withEffect">
                                  <p:stCondLst>
                                    <p:cond delay="200"/>
                                  </p:stCondLst>
                                  <p:childTnLst>
                                    <p:set>
                                      <p:cBhvr>
                                        <p:cTn id="6" dur="1" fill="hold">
                                          <p:stCondLst>
                                            <p:cond delay="0"/>
                                          </p:stCondLst>
                                        </p:cTn>
                                        <p:tgtEl>
                                          <p:spTgt spid="43"/>
                                        </p:tgtEl>
                                        <p:attrNameLst>
                                          <p:attrName>style.visibility</p:attrName>
                                        </p:attrNameLst>
                                      </p:cBhvr>
                                      <p:to>
                                        <p:strVal val="visible"/>
                                      </p:to>
                                    </p:set>
                                    <p:animEffect transition="in" filter="wheel(1)">
                                      <p:cBhvr>
                                        <p:cTn id="7" dur="500"/>
                                        <p:tgtEl>
                                          <p:spTgt spid="43"/>
                                        </p:tgtEl>
                                      </p:cBhvr>
                                    </p:animEffect>
                                  </p:childTnLst>
                                </p:cTn>
                              </p:par>
                            </p:childTnLst>
                          </p:cTn>
                        </p:par>
                        <p:par>
                          <p:cTn id="8" fill="hold">
                            <p:stCondLst>
                              <p:cond delay="700"/>
                            </p:stCondLst>
                            <p:childTnLst>
                              <p:par>
                                <p:cTn id="9" presetID="22" presetClass="entr" presetSubtype="8" fill="hold" nodeType="afterEffect">
                                  <p:stCondLst>
                                    <p:cond delay="0"/>
                                  </p:stCondLst>
                                  <p:childTnLst>
                                    <p:set>
                                      <p:cBhvr>
                                        <p:cTn id="10" dur="1" fill="hold">
                                          <p:stCondLst>
                                            <p:cond delay="0"/>
                                          </p:stCondLst>
                                        </p:cTn>
                                        <p:tgtEl>
                                          <p:spTgt spid="24"/>
                                        </p:tgtEl>
                                        <p:attrNameLst>
                                          <p:attrName>style.visibility</p:attrName>
                                        </p:attrNameLst>
                                      </p:cBhvr>
                                      <p:to>
                                        <p:strVal val="visible"/>
                                      </p:to>
                                    </p:set>
                                    <p:animEffect transition="in" filter="wipe(left)">
                                      <p:cBhvr>
                                        <p:cTn id="11" dur="500"/>
                                        <p:tgtEl>
                                          <p:spTgt spid="24"/>
                                        </p:tgtEl>
                                      </p:cBhvr>
                                    </p:animEffect>
                                  </p:childTnLst>
                                </p:cTn>
                              </p:par>
                            </p:childTnLst>
                          </p:cTn>
                        </p:par>
                        <p:par>
                          <p:cTn id="12" fill="hold">
                            <p:stCondLst>
                              <p:cond delay="1200"/>
                            </p:stCondLst>
                            <p:childTnLst>
                              <p:par>
                                <p:cTn id="13" presetID="10" presetClass="entr" presetSubtype="0" fill="hold" grpId="0" nodeType="afterEffect">
                                  <p:stCondLst>
                                    <p:cond delay="0"/>
                                  </p:stCondLst>
                                  <p:childTnLst>
                                    <p:set>
                                      <p:cBhvr>
                                        <p:cTn id="14" dur="1" fill="hold">
                                          <p:stCondLst>
                                            <p:cond delay="0"/>
                                          </p:stCondLst>
                                        </p:cTn>
                                        <p:tgtEl>
                                          <p:spTgt spid="42"/>
                                        </p:tgtEl>
                                        <p:attrNameLst>
                                          <p:attrName>style.visibility</p:attrName>
                                        </p:attrNameLst>
                                      </p:cBhvr>
                                      <p:to>
                                        <p:strVal val="visible"/>
                                      </p:to>
                                    </p:set>
                                    <p:animEffect transition="in" filter="fade">
                                      <p:cBhvr>
                                        <p:cTn id="15" dur="500"/>
                                        <p:tgtEl>
                                          <p:spTgt spid="42"/>
                                        </p:tgtEl>
                                      </p:cBhvr>
                                    </p:animEffect>
                                  </p:childTnLst>
                                </p:cTn>
                              </p:par>
                              <p:par>
                                <p:cTn id="16" presetID="2" presetClass="entr" presetSubtype="4" decel="100000" fill="hold" grpId="0" nodeType="withEffect">
                                  <p:stCondLst>
                                    <p:cond delay="0"/>
                                  </p:stCondLst>
                                  <p:childTnLst>
                                    <p:set>
                                      <p:cBhvr>
                                        <p:cTn id="17" dur="1" fill="hold">
                                          <p:stCondLst>
                                            <p:cond delay="0"/>
                                          </p:stCondLst>
                                        </p:cTn>
                                        <p:tgtEl>
                                          <p:spTgt spid="34"/>
                                        </p:tgtEl>
                                        <p:attrNameLst>
                                          <p:attrName>style.visibility</p:attrName>
                                        </p:attrNameLst>
                                      </p:cBhvr>
                                      <p:to>
                                        <p:strVal val="visible"/>
                                      </p:to>
                                    </p:set>
                                    <p:anim calcmode="lin" valueType="num">
                                      <p:cBhvr additive="base">
                                        <p:cTn id="18" dur="500" fill="hold"/>
                                        <p:tgtEl>
                                          <p:spTgt spid="34"/>
                                        </p:tgtEl>
                                        <p:attrNameLst>
                                          <p:attrName>ppt_x</p:attrName>
                                        </p:attrNameLst>
                                      </p:cBhvr>
                                      <p:tavLst>
                                        <p:tav tm="0">
                                          <p:val>
                                            <p:strVal val="#ppt_x"/>
                                          </p:val>
                                        </p:tav>
                                        <p:tav tm="100000">
                                          <p:val>
                                            <p:strVal val="#ppt_x"/>
                                          </p:val>
                                        </p:tav>
                                      </p:tavLst>
                                    </p:anim>
                                    <p:anim calcmode="lin" valueType="num">
                                      <p:cBhvr additive="base">
                                        <p:cTn id="19" dur="500" fill="hold"/>
                                        <p:tgtEl>
                                          <p:spTgt spid="34"/>
                                        </p:tgtEl>
                                        <p:attrNameLst>
                                          <p:attrName>ppt_y</p:attrName>
                                        </p:attrNameLst>
                                      </p:cBhvr>
                                      <p:tavLst>
                                        <p:tav tm="0">
                                          <p:val>
                                            <p:strVal val="1+#ppt_h/2"/>
                                          </p:val>
                                        </p:tav>
                                        <p:tav tm="100000">
                                          <p:val>
                                            <p:strVal val="#ppt_y"/>
                                          </p:val>
                                        </p:tav>
                                      </p:tavLst>
                                    </p:anim>
                                  </p:childTnLst>
                                </p:cTn>
                              </p:par>
                            </p:childTnLst>
                          </p:cTn>
                        </p:par>
                        <p:par>
                          <p:cTn id="20" fill="hold">
                            <p:stCondLst>
                              <p:cond delay="1700"/>
                            </p:stCondLst>
                            <p:childTnLst>
                              <p:par>
                                <p:cTn id="21" presetID="22" presetClass="entr" presetSubtype="8" fill="hold" nodeType="afterEffect">
                                  <p:stCondLst>
                                    <p:cond delay="0"/>
                                  </p:stCondLst>
                                  <p:childTnLst>
                                    <p:set>
                                      <p:cBhvr>
                                        <p:cTn id="22" dur="1" fill="hold">
                                          <p:stCondLst>
                                            <p:cond delay="0"/>
                                          </p:stCondLst>
                                        </p:cTn>
                                        <p:tgtEl>
                                          <p:spTgt spid="25"/>
                                        </p:tgtEl>
                                        <p:attrNameLst>
                                          <p:attrName>style.visibility</p:attrName>
                                        </p:attrNameLst>
                                      </p:cBhvr>
                                      <p:to>
                                        <p:strVal val="visible"/>
                                      </p:to>
                                    </p:set>
                                    <p:animEffect transition="in" filter="wipe(left)">
                                      <p:cBhvr>
                                        <p:cTn id="23" dur="500"/>
                                        <p:tgtEl>
                                          <p:spTgt spid="25"/>
                                        </p:tgtEl>
                                      </p:cBhvr>
                                    </p:animEffect>
                                  </p:childTnLst>
                                </p:cTn>
                              </p:par>
                            </p:childTnLst>
                          </p:cTn>
                        </p:par>
                        <p:par>
                          <p:cTn id="24" fill="hold">
                            <p:stCondLst>
                              <p:cond delay="2200"/>
                            </p:stCondLst>
                            <p:childTnLst>
                              <p:par>
                                <p:cTn id="25" presetID="10" presetClass="entr" presetSubtype="0" fill="hold" grpId="0" nodeType="afterEffect">
                                  <p:stCondLst>
                                    <p:cond delay="0"/>
                                  </p:stCondLst>
                                  <p:childTnLst>
                                    <p:set>
                                      <p:cBhvr>
                                        <p:cTn id="26" dur="1" fill="hold">
                                          <p:stCondLst>
                                            <p:cond delay="0"/>
                                          </p:stCondLst>
                                        </p:cTn>
                                        <p:tgtEl>
                                          <p:spTgt spid="35"/>
                                        </p:tgtEl>
                                        <p:attrNameLst>
                                          <p:attrName>style.visibility</p:attrName>
                                        </p:attrNameLst>
                                      </p:cBhvr>
                                      <p:to>
                                        <p:strVal val="visible"/>
                                      </p:to>
                                    </p:set>
                                    <p:animEffect transition="in" filter="fade">
                                      <p:cBhvr>
                                        <p:cTn id="27" dur="500"/>
                                        <p:tgtEl>
                                          <p:spTgt spid="35"/>
                                        </p:tgtEl>
                                      </p:cBhvr>
                                    </p:animEffect>
                                  </p:childTnLst>
                                </p:cTn>
                              </p:par>
                            </p:childTnLst>
                          </p:cTn>
                        </p:par>
                        <p:par>
                          <p:cTn id="28" fill="hold">
                            <p:stCondLst>
                              <p:cond delay="2700"/>
                            </p:stCondLst>
                            <p:childTnLst>
                              <p:par>
                                <p:cTn id="29" presetID="22" presetClass="entr" presetSubtype="8" fill="hold" nodeType="afterEffect">
                                  <p:stCondLst>
                                    <p:cond delay="0"/>
                                  </p:stCondLst>
                                  <p:childTnLst>
                                    <p:set>
                                      <p:cBhvr>
                                        <p:cTn id="30" dur="1" fill="hold">
                                          <p:stCondLst>
                                            <p:cond delay="0"/>
                                          </p:stCondLst>
                                        </p:cTn>
                                        <p:tgtEl>
                                          <p:spTgt spid="26"/>
                                        </p:tgtEl>
                                        <p:attrNameLst>
                                          <p:attrName>style.visibility</p:attrName>
                                        </p:attrNameLst>
                                      </p:cBhvr>
                                      <p:to>
                                        <p:strVal val="visible"/>
                                      </p:to>
                                    </p:set>
                                    <p:animEffect transition="in" filter="wipe(left)">
                                      <p:cBhvr>
                                        <p:cTn id="31" dur="500"/>
                                        <p:tgtEl>
                                          <p:spTgt spid="26"/>
                                        </p:tgtEl>
                                      </p:cBhvr>
                                    </p:animEffect>
                                  </p:childTnLst>
                                </p:cTn>
                              </p:par>
                            </p:childTnLst>
                          </p:cTn>
                        </p:par>
                        <p:par>
                          <p:cTn id="32" fill="hold">
                            <p:stCondLst>
                              <p:cond delay="3200"/>
                            </p:stCondLst>
                            <p:childTnLst>
                              <p:par>
                                <p:cTn id="33" presetID="10" presetClass="entr" presetSubtype="0" fill="hold" grpId="0" nodeType="afterEffect">
                                  <p:stCondLst>
                                    <p:cond delay="0"/>
                                  </p:stCondLst>
                                  <p:childTnLst>
                                    <p:set>
                                      <p:cBhvr>
                                        <p:cTn id="34" dur="1" fill="hold">
                                          <p:stCondLst>
                                            <p:cond delay="0"/>
                                          </p:stCondLst>
                                        </p:cTn>
                                        <p:tgtEl>
                                          <p:spTgt spid="40"/>
                                        </p:tgtEl>
                                        <p:attrNameLst>
                                          <p:attrName>style.visibility</p:attrName>
                                        </p:attrNameLst>
                                      </p:cBhvr>
                                      <p:to>
                                        <p:strVal val="visible"/>
                                      </p:to>
                                    </p:set>
                                    <p:animEffect transition="in" filter="fade">
                                      <p:cBhvr>
                                        <p:cTn id="35" dur="500"/>
                                        <p:tgtEl>
                                          <p:spTgt spid="40"/>
                                        </p:tgtEl>
                                      </p:cBhvr>
                                    </p:animEffect>
                                  </p:childTnLst>
                                </p:cTn>
                              </p:par>
                            </p:childTnLst>
                          </p:cTn>
                        </p:par>
                        <p:par>
                          <p:cTn id="36" fill="hold">
                            <p:stCondLst>
                              <p:cond delay="3700"/>
                            </p:stCondLst>
                            <p:childTnLst>
                              <p:par>
                                <p:cTn id="37" presetID="22" presetClass="entr" presetSubtype="8" fill="hold" nodeType="afterEffect">
                                  <p:stCondLst>
                                    <p:cond delay="0"/>
                                  </p:stCondLst>
                                  <p:childTnLst>
                                    <p:set>
                                      <p:cBhvr>
                                        <p:cTn id="38" dur="1" fill="hold">
                                          <p:stCondLst>
                                            <p:cond delay="0"/>
                                          </p:stCondLst>
                                        </p:cTn>
                                        <p:tgtEl>
                                          <p:spTgt spid="27"/>
                                        </p:tgtEl>
                                        <p:attrNameLst>
                                          <p:attrName>style.visibility</p:attrName>
                                        </p:attrNameLst>
                                      </p:cBhvr>
                                      <p:to>
                                        <p:strVal val="visible"/>
                                      </p:to>
                                    </p:set>
                                    <p:animEffect transition="in" filter="wipe(left)">
                                      <p:cBhvr>
                                        <p:cTn id="39" dur="500"/>
                                        <p:tgtEl>
                                          <p:spTgt spid="27"/>
                                        </p:tgtEl>
                                      </p:cBhvr>
                                    </p:animEffect>
                                  </p:childTnLst>
                                </p:cTn>
                              </p:par>
                              <p:par>
                                <p:cTn id="40" presetID="22" presetClass="entr" presetSubtype="4" fill="hold" nodeType="withEffect">
                                  <p:stCondLst>
                                    <p:cond delay="0"/>
                                  </p:stCondLst>
                                  <p:childTnLst>
                                    <p:set>
                                      <p:cBhvr>
                                        <p:cTn id="41" dur="1" fill="hold">
                                          <p:stCondLst>
                                            <p:cond delay="0"/>
                                          </p:stCondLst>
                                        </p:cTn>
                                        <p:tgtEl>
                                          <p:spTgt spid="28"/>
                                        </p:tgtEl>
                                        <p:attrNameLst>
                                          <p:attrName>style.visibility</p:attrName>
                                        </p:attrNameLst>
                                      </p:cBhvr>
                                      <p:to>
                                        <p:strVal val="visible"/>
                                      </p:to>
                                    </p:set>
                                    <p:animEffect transition="in" filter="wipe(down)">
                                      <p:cBhvr>
                                        <p:cTn id="42" dur="500"/>
                                        <p:tgtEl>
                                          <p:spTgt spid="28"/>
                                        </p:tgtEl>
                                      </p:cBhvr>
                                    </p:animEffect>
                                  </p:childTnLst>
                                </p:cTn>
                              </p:par>
                              <p:par>
                                <p:cTn id="43" presetID="22" presetClass="entr" presetSubtype="4" fill="hold" nodeType="withEffect">
                                  <p:stCondLst>
                                    <p:cond delay="0"/>
                                  </p:stCondLst>
                                  <p:childTnLst>
                                    <p:set>
                                      <p:cBhvr>
                                        <p:cTn id="44" dur="1" fill="hold">
                                          <p:stCondLst>
                                            <p:cond delay="0"/>
                                          </p:stCondLst>
                                        </p:cTn>
                                        <p:tgtEl>
                                          <p:spTgt spid="29"/>
                                        </p:tgtEl>
                                        <p:attrNameLst>
                                          <p:attrName>style.visibility</p:attrName>
                                        </p:attrNameLst>
                                      </p:cBhvr>
                                      <p:to>
                                        <p:strVal val="visible"/>
                                      </p:to>
                                    </p:set>
                                    <p:animEffect transition="in" filter="wipe(down)">
                                      <p:cBhvr>
                                        <p:cTn id="45" dur="500"/>
                                        <p:tgtEl>
                                          <p:spTgt spid="29"/>
                                        </p:tgtEl>
                                      </p:cBhvr>
                                    </p:animEffect>
                                  </p:childTnLst>
                                </p:cTn>
                              </p:par>
                            </p:childTnLst>
                          </p:cTn>
                        </p:par>
                        <p:par>
                          <p:cTn id="46" fill="hold">
                            <p:stCondLst>
                              <p:cond delay="4200"/>
                            </p:stCondLst>
                            <p:childTnLst>
                              <p:par>
                                <p:cTn id="47" presetID="10" presetClass="entr" presetSubtype="0" fill="hold" grpId="0" nodeType="afterEffect">
                                  <p:stCondLst>
                                    <p:cond delay="0"/>
                                  </p:stCondLst>
                                  <p:childTnLst>
                                    <p:set>
                                      <p:cBhvr>
                                        <p:cTn id="48" dur="1" fill="hold">
                                          <p:stCondLst>
                                            <p:cond delay="0"/>
                                          </p:stCondLst>
                                        </p:cTn>
                                        <p:tgtEl>
                                          <p:spTgt spid="41"/>
                                        </p:tgtEl>
                                        <p:attrNameLst>
                                          <p:attrName>style.visibility</p:attrName>
                                        </p:attrNameLst>
                                      </p:cBhvr>
                                      <p:to>
                                        <p:strVal val="visible"/>
                                      </p:to>
                                    </p:set>
                                    <p:animEffect transition="in" filter="fade">
                                      <p:cBhvr>
                                        <p:cTn id="49" dur="500"/>
                                        <p:tgtEl>
                                          <p:spTgt spid="41"/>
                                        </p:tgtEl>
                                      </p:cBhvr>
                                    </p:animEffect>
                                  </p:childTnLst>
                                </p:cTn>
                              </p:par>
                              <p:par>
                                <p:cTn id="50" presetID="10" presetClass="entr" presetSubtype="0" fill="hold" grpId="0" nodeType="withEffect">
                                  <p:stCondLst>
                                    <p:cond delay="0"/>
                                  </p:stCondLst>
                                  <p:childTnLst>
                                    <p:set>
                                      <p:cBhvr>
                                        <p:cTn id="51" dur="1" fill="hold">
                                          <p:stCondLst>
                                            <p:cond delay="0"/>
                                          </p:stCondLst>
                                        </p:cTn>
                                        <p:tgtEl>
                                          <p:spTgt spid="36"/>
                                        </p:tgtEl>
                                        <p:attrNameLst>
                                          <p:attrName>style.visibility</p:attrName>
                                        </p:attrNameLst>
                                      </p:cBhvr>
                                      <p:to>
                                        <p:strVal val="visible"/>
                                      </p:to>
                                    </p:set>
                                    <p:animEffect transition="in" filter="fade">
                                      <p:cBhvr>
                                        <p:cTn id="52" dur="500"/>
                                        <p:tgtEl>
                                          <p:spTgt spid="36"/>
                                        </p:tgtEl>
                                      </p:cBhvr>
                                    </p:animEffect>
                                  </p:childTnLst>
                                </p:cTn>
                              </p:par>
                            </p:childTnLst>
                          </p:cTn>
                        </p:par>
                        <p:par>
                          <p:cTn id="53" fill="hold">
                            <p:stCondLst>
                              <p:cond delay="4700"/>
                            </p:stCondLst>
                            <p:childTnLst>
                              <p:par>
                                <p:cTn id="54" presetID="22" presetClass="entr" presetSubtype="4" fill="hold" nodeType="afterEffect">
                                  <p:stCondLst>
                                    <p:cond delay="0"/>
                                  </p:stCondLst>
                                  <p:childTnLst>
                                    <p:set>
                                      <p:cBhvr>
                                        <p:cTn id="55" dur="1" fill="hold">
                                          <p:stCondLst>
                                            <p:cond delay="0"/>
                                          </p:stCondLst>
                                        </p:cTn>
                                        <p:tgtEl>
                                          <p:spTgt spid="30"/>
                                        </p:tgtEl>
                                        <p:attrNameLst>
                                          <p:attrName>style.visibility</p:attrName>
                                        </p:attrNameLst>
                                      </p:cBhvr>
                                      <p:to>
                                        <p:strVal val="visible"/>
                                      </p:to>
                                    </p:set>
                                    <p:animEffect transition="in" filter="wipe(down)">
                                      <p:cBhvr>
                                        <p:cTn id="56" dur="500"/>
                                        <p:tgtEl>
                                          <p:spTgt spid="30"/>
                                        </p:tgtEl>
                                      </p:cBhvr>
                                    </p:animEffect>
                                  </p:childTnLst>
                                </p:cTn>
                              </p:par>
                              <p:par>
                                <p:cTn id="57" presetID="22" presetClass="entr" presetSubtype="4" fill="hold" nodeType="withEffect">
                                  <p:stCondLst>
                                    <p:cond delay="0"/>
                                  </p:stCondLst>
                                  <p:childTnLst>
                                    <p:set>
                                      <p:cBhvr>
                                        <p:cTn id="58" dur="1" fill="hold">
                                          <p:stCondLst>
                                            <p:cond delay="0"/>
                                          </p:stCondLst>
                                        </p:cTn>
                                        <p:tgtEl>
                                          <p:spTgt spid="31"/>
                                        </p:tgtEl>
                                        <p:attrNameLst>
                                          <p:attrName>style.visibility</p:attrName>
                                        </p:attrNameLst>
                                      </p:cBhvr>
                                      <p:to>
                                        <p:strVal val="visible"/>
                                      </p:to>
                                    </p:set>
                                    <p:animEffect transition="in" filter="wipe(down)">
                                      <p:cBhvr>
                                        <p:cTn id="59" dur="500"/>
                                        <p:tgtEl>
                                          <p:spTgt spid="31"/>
                                        </p:tgtEl>
                                      </p:cBhvr>
                                    </p:animEffect>
                                  </p:childTnLst>
                                </p:cTn>
                              </p:par>
                            </p:childTnLst>
                          </p:cTn>
                        </p:par>
                        <p:par>
                          <p:cTn id="60" fill="hold">
                            <p:stCondLst>
                              <p:cond delay="5200"/>
                            </p:stCondLst>
                            <p:childTnLst>
                              <p:par>
                                <p:cTn id="61" presetID="10" presetClass="entr" presetSubtype="0" fill="hold" grpId="0" nodeType="afterEffect">
                                  <p:stCondLst>
                                    <p:cond delay="0"/>
                                  </p:stCondLst>
                                  <p:childTnLst>
                                    <p:set>
                                      <p:cBhvr>
                                        <p:cTn id="62" dur="1" fill="hold">
                                          <p:stCondLst>
                                            <p:cond delay="0"/>
                                          </p:stCondLst>
                                        </p:cTn>
                                        <p:tgtEl>
                                          <p:spTgt spid="38"/>
                                        </p:tgtEl>
                                        <p:attrNameLst>
                                          <p:attrName>style.visibility</p:attrName>
                                        </p:attrNameLst>
                                      </p:cBhvr>
                                      <p:to>
                                        <p:strVal val="visible"/>
                                      </p:to>
                                    </p:set>
                                    <p:animEffect transition="in" filter="fade">
                                      <p:cBhvr>
                                        <p:cTn id="63" dur="500"/>
                                        <p:tgtEl>
                                          <p:spTgt spid="38"/>
                                        </p:tgtEl>
                                      </p:cBhvr>
                                    </p:animEffect>
                                  </p:childTnLst>
                                </p:cTn>
                              </p:par>
                              <p:par>
                                <p:cTn id="64" presetID="10" presetClass="entr" presetSubtype="0" fill="hold" grpId="0" nodeType="withEffect">
                                  <p:stCondLst>
                                    <p:cond delay="0"/>
                                  </p:stCondLst>
                                  <p:childTnLst>
                                    <p:set>
                                      <p:cBhvr>
                                        <p:cTn id="65" dur="1" fill="hold">
                                          <p:stCondLst>
                                            <p:cond delay="0"/>
                                          </p:stCondLst>
                                        </p:cTn>
                                        <p:tgtEl>
                                          <p:spTgt spid="39"/>
                                        </p:tgtEl>
                                        <p:attrNameLst>
                                          <p:attrName>style.visibility</p:attrName>
                                        </p:attrNameLst>
                                      </p:cBhvr>
                                      <p:to>
                                        <p:strVal val="visible"/>
                                      </p:to>
                                    </p:set>
                                    <p:animEffect transition="in" filter="fade">
                                      <p:cBhvr>
                                        <p:cTn id="66" dur="500"/>
                                        <p:tgtEl>
                                          <p:spTgt spid="39"/>
                                        </p:tgtEl>
                                      </p:cBhvr>
                                    </p:animEffect>
                                  </p:childTnLst>
                                </p:cTn>
                              </p:par>
                            </p:childTnLst>
                          </p:cTn>
                        </p:par>
                        <p:par>
                          <p:cTn id="67" fill="hold">
                            <p:stCondLst>
                              <p:cond delay="5700"/>
                            </p:stCondLst>
                            <p:childTnLst>
                              <p:par>
                                <p:cTn id="68" presetID="22" presetClass="entr" presetSubtype="4" fill="hold" nodeType="afterEffect">
                                  <p:stCondLst>
                                    <p:cond delay="0"/>
                                  </p:stCondLst>
                                  <p:childTnLst>
                                    <p:set>
                                      <p:cBhvr>
                                        <p:cTn id="69" dur="1" fill="hold">
                                          <p:stCondLst>
                                            <p:cond delay="0"/>
                                          </p:stCondLst>
                                        </p:cTn>
                                        <p:tgtEl>
                                          <p:spTgt spid="32"/>
                                        </p:tgtEl>
                                        <p:attrNameLst>
                                          <p:attrName>style.visibility</p:attrName>
                                        </p:attrNameLst>
                                      </p:cBhvr>
                                      <p:to>
                                        <p:strVal val="visible"/>
                                      </p:to>
                                    </p:set>
                                    <p:animEffect transition="in" filter="wipe(down)">
                                      <p:cBhvr>
                                        <p:cTn id="70" dur="500"/>
                                        <p:tgtEl>
                                          <p:spTgt spid="32"/>
                                        </p:tgtEl>
                                      </p:cBhvr>
                                    </p:animEffect>
                                  </p:childTnLst>
                                </p:cTn>
                              </p:par>
                              <p:par>
                                <p:cTn id="71" presetID="22" presetClass="entr" presetSubtype="4" fill="hold" nodeType="withEffect">
                                  <p:stCondLst>
                                    <p:cond delay="0"/>
                                  </p:stCondLst>
                                  <p:childTnLst>
                                    <p:set>
                                      <p:cBhvr>
                                        <p:cTn id="72" dur="1" fill="hold">
                                          <p:stCondLst>
                                            <p:cond delay="0"/>
                                          </p:stCondLst>
                                        </p:cTn>
                                        <p:tgtEl>
                                          <p:spTgt spid="33"/>
                                        </p:tgtEl>
                                        <p:attrNameLst>
                                          <p:attrName>style.visibility</p:attrName>
                                        </p:attrNameLst>
                                      </p:cBhvr>
                                      <p:to>
                                        <p:strVal val="visible"/>
                                      </p:to>
                                    </p:set>
                                    <p:animEffect transition="in" filter="wipe(down)">
                                      <p:cBhvr>
                                        <p:cTn id="73" dur="500"/>
                                        <p:tgtEl>
                                          <p:spTgt spid="33"/>
                                        </p:tgtEl>
                                      </p:cBhvr>
                                    </p:animEffect>
                                  </p:childTnLst>
                                </p:cTn>
                              </p:par>
                            </p:childTnLst>
                          </p:cTn>
                        </p:par>
                        <p:par>
                          <p:cTn id="74" fill="hold">
                            <p:stCondLst>
                              <p:cond delay="6200"/>
                            </p:stCondLst>
                            <p:childTnLst>
                              <p:par>
                                <p:cTn id="75" presetID="10" presetClass="entr" presetSubtype="0" fill="hold" grpId="0" nodeType="afterEffect">
                                  <p:stCondLst>
                                    <p:cond delay="0"/>
                                  </p:stCondLst>
                                  <p:childTnLst>
                                    <p:set>
                                      <p:cBhvr>
                                        <p:cTn id="76" dur="1" fill="hold">
                                          <p:stCondLst>
                                            <p:cond delay="0"/>
                                          </p:stCondLst>
                                        </p:cTn>
                                        <p:tgtEl>
                                          <p:spTgt spid="37"/>
                                        </p:tgtEl>
                                        <p:attrNameLst>
                                          <p:attrName>style.visibility</p:attrName>
                                        </p:attrNameLst>
                                      </p:cBhvr>
                                      <p:to>
                                        <p:strVal val="visible"/>
                                      </p:to>
                                    </p:set>
                                    <p:animEffect transition="in" filter="fade">
                                      <p:cBhvr>
                                        <p:cTn id="77" dur="500"/>
                                        <p:tgtEl>
                                          <p:spTgt spid="3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4" grpId="0"/>
      <p:bldP spid="35" grpId="0" animBg="1"/>
      <p:bldP spid="36" grpId="0" animBg="1"/>
      <p:bldP spid="37" grpId="0" animBg="1"/>
      <p:bldP spid="38" grpId="0" animBg="1"/>
      <p:bldP spid="39" grpId="0" animBg="1"/>
      <p:bldP spid="40" grpId="0" animBg="1"/>
      <p:bldP spid="41" grpId="0" animBg="1"/>
      <p:bldP spid="42" grpId="0" animBg="1"/>
      <p:bldP spid="43" grpId="0" animBg="1"/>
    </p:bld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6"/>
          <p:cNvSpPr>
            <a:spLocks/>
          </p:cNvSpPr>
          <p:nvPr/>
        </p:nvSpPr>
        <p:spPr bwMode="auto">
          <a:xfrm>
            <a:off x="6298900" y="2220181"/>
            <a:ext cx="758925" cy="1281864"/>
          </a:xfrm>
          <a:custGeom>
            <a:avLst/>
            <a:gdLst>
              <a:gd name="T0" fmla="*/ 283 w 283"/>
              <a:gd name="T1" fmla="*/ 97 h 478"/>
              <a:gd name="T2" fmla="*/ 212 w 283"/>
              <a:gd name="T3" fmla="*/ 50 h 478"/>
              <a:gd name="T4" fmla="*/ 142 w 283"/>
              <a:gd name="T5" fmla="*/ 0 h 478"/>
              <a:gd name="T6" fmla="*/ 71 w 283"/>
              <a:gd name="T7" fmla="*/ 50 h 478"/>
              <a:gd name="T8" fmla="*/ 0 w 283"/>
              <a:gd name="T9" fmla="*/ 97 h 478"/>
              <a:gd name="T10" fmla="*/ 42 w 283"/>
              <a:gd name="T11" fmla="*/ 97 h 478"/>
              <a:gd name="T12" fmla="*/ 42 w 283"/>
              <a:gd name="T13" fmla="*/ 478 h 478"/>
              <a:gd name="T14" fmla="*/ 243 w 283"/>
              <a:gd name="T15" fmla="*/ 478 h 478"/>
              <a:gd name="T16" fmla="*/ 243 w 283"/>
              <a:gd name="T17" fmla="*/ 97 h 478"/>
              <a:gd name="T18" fmla="*/ 283 w 283"/>
              <a:gd name="T19" fmla="*/ 97 h 4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3" h="478">
                <a:moveTo>
                  <a:pt x="283" y="97"/>
                </a:moveTo>
                <a:lnTo>
                  <a:pt x="212" y="50"/>
                </a:lnTo>
                <a:lnTo>
                  <a:pt x="142" y="0"/>
                </a:lnTo>
                <a:lnTo>
                  <a:pt x="71" y="50"/>
                </a:lnTo>
                <a:lnTo>
                  <a:pt x="0" y="97"/>
                </a:lnTo>
                <a:lnTo>
                  <a:pt x="42" y="97"/>
                </a:lnTo>
                <a:lnTo>
                  <a:pt x="42" y="478"/>
                </a:lnTo>
                <a:lnTo>
                  <a:pt x="243" y="478"/>
                </a:lnTo>
                <a:lnTo>
                  <a:pt x="243" y="97"/>
                </a:lnTo>
                <a:lnTo>
                  <a:pt x="283" y="97"/>
                </a:lnTo>
                <a:close/>
              </a:path>
            </a:pathLst>
          </a:custGeom>
          <a:solidFill>
            <a:schemeClr val="accent3"/>
          </a:solidFill>
          <a:ln>
            <a:noFill/>
          </a:ln>
          <a:effectLst/>
        </p:spPr>
        <p:txBody>
          <a:bodyPr vert="horz" wrap="square" lIns="68598" tIns="34299" rIns="68598" bIns="34299" numCol="1" anchor="t" anchorCtr="0" compatLnSpc="1">
            <a:prstTxWarp prst="textNoShape">
              <a:avLst/>
            </a:prstTxWarp>
          </a:bodyPr>
          <a:lstStyle/>
          <a:p>
            <a:endParaRPr lang="zh-CN" altLang="en-US"/>
          </a:p>
        </p:txBody>
      </p:sp>
      <p:sp>
        <p:nvSpPr>
          <p:cNvPr id="3" name="Freeform 7"/>
          <p:cNvSpPr>
            <a:spLocks/>
          </p:cNvSpPr>
          <p:nvPr/>
        </p:nvSpPr>
        <p:spPr bwMode="auto">
          <a:xfrm>
            <a:off x="4368741" y="2981790"/>
            <a:ext cx="761606" cy="520254"/>
          </a:xfrm>
          <a:custGeom>
            <a:avLst/>
            <a:gdLst>
              <a:gd name="T0" fmla="*/ 284 w 284"/>
              <a:gd name="T1" fmla="*/ 97 h 194"/>
              <a:gd name="T2" fmla="*/ 213 w 284"/>
              <a:gd name="T3" fmla="*/ 50 h 194"/>
              <a:gd name="T4" fmla="*/ 142 w 284"/>
              <a:gd name="T5" fmla="*/ 0 h 194"/>
              <a:gd name="T6" fmla="*/ 71 w 284"/>
              <a:gd name="T7" fmla="*/ 50 h 194"/>
              <a:gd name="T8" fmla="*/ 0 w 284"/>
              <a:gd name="T9" fmla="*/ 97 h 194"/>
              <a:gd name="T10" fmla="*/ 40 w 284"/>
              <a:gd name="T11" fmla="*/ 97 h 194"/>
              <a:gd name="T12" fmla="*/ 40 w 284"/>
              <a:gd name="T13" fmla="*/ 194 h 194"/>
              <a:gd name="T14" fmla="*/ 241 w 284"/>
              <a:gd name="T15" fmla="*/ 194 h 194"/>
              <a:gd name="T16" fmla="*/ 241 w 284"/>
              <a:gd name="T17" fmla="*/ 97 h 194"/>
              <a:gd name="T18" fmla="*/ 284 w 284"/>
              <a:gd name="T19" fmla="*/ 97 h 1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4" h="194">
                <a:moveTo>
                  <a:pt x="284" y="97"/>
                </a:moveTo>
                <a:lnTo>
                  <a:pt x="213" y="50"/>
                </a:lnTo>
                <a:lnTo>
                  <a:pt x="142" y="0"/>
                </a:lnTo>
                <a:lnTo>
                  <a:pt x="71" y="50"/>
                </a:lnTo>
                <a:lnTo>
                  <a:pt x="0" y="97"/>
                </a:lnTo>
                <a:lnTo>
                  <a:pt x="40" y="97"/>
                </a:lnTo>
                <a:lnTo>
                  <a:pt x="40" y="194"/>
                </a:lnTo>
                <a:lnTo>
                  <a:pt x="241" y="194"/>
                </a:lnTo>
                <a:lnTo>
                  <a:pt x="241" y="97"/>
                </a:lnTo>
                <a:lnTo>
                  <a:pt x="284" y="97"/>
                </a:lnTo>
                <a:close/>
              </a:path>
            </a:pathLst>
          </a:custGeom>
          <a:solidFill>
            <a:schemeClr val="accent1">
              <a:alpha val="60000"/>
            </a:schemeClr>
          </a:solidFill>
          <a:ln>
            <a:noFill/>
          </a:ln>
          <a:effectLst/>
        </p:spPr>
        <p:txBody>
          <a:bodyPr vert="horz" wrap="square" lIns="68598" tIns="34299" rIns="68598" bIns="34299" numCol="1" anchor="t" anchorCtr="0" compatLnSpc="1">
            <a:prstTxWarp prst="textNoShape">
              <a:avLst/>
            </a:prstTxWarp>
          </a:bodyPr>
          <a:lstStyle/>
          <a:p>
            <a:endParaRPr lang="zh-CN" altLang="en-US"/>
          </a:p>
        </p:txBody>
      </p:sp>
      <p:sp>
        <p:nvSpPr>
          <p:cNvPr id="4" name="Oval 8"/>
          <p:cNvSpPr>
            <a:spLocks noChangeArrowheads="1"/>
          </p:cNvSpPr>
          <p:nvPr/>
        </p:nvSpPr>
        <p:spPr bwMode="auto">
          <a:xfrm>
            <a:off x="1077852" y="1525510"/>
            <a:ext cx="1381081" cy="1375724"/>
          </a:xfrm>
          <a:prstGeom prst="ellipse">
            <a:avLst/>
          </a:prstGeom>
          <a:solidFill>
            <a:schemeClr val="accent1">
              <a:alpha val="60000"/>
            </a:schemeClr>
          </a:solidFill>
          <a:ln>
            <a:noFill/>
          </a:ln>
        </p:spPr>
        <p:txBody>
          <a:bodyPr vert="horz" wrap="square" lIns="68598" tIns="34299" rIns="68598" bIns="34299" numCol="1" anchor="t" anchorCtr="0" compatLnSpc="1">
            <a:prstTxWarp prst="textNoShape">
              <a:avLst/>
            </a:prstTxWarp>
          </a:bodyPr>
          <a:lstStyle/>
          <a:p>
            <a:pPr algn="ctr"/>
            <a:endParaRPr lang="en-US" altLang="zh-CN" sz="1200" dirty="0" smtClean="0">
              <a:solidFill>
                <a:schemeClr val="bg1"/>
              </a:solidFill>
              <a:latin typeface="微软雅黑" pitchFamily="34" charset="-122"/>
              <a:ea typeface="微软雅黑" pitchFamily="34" charset="-122"/>
            </a:endParaRPr>
          </a:p>
          <a:p>
            <a:pPr algn="ctr"/>
            <a:endParaRPr lang="en-US" altLang="zh-CN" sz="1200" dirty="0" smtClean="0">
              <a:solidFill>
                <a:schemeClr val="bg1"/>
              </a:solidFill>
              <a:latin typeface="微软雅黑" pitchFamily="34" charset="-122"/>
              <a:ea typeface="微软雅黑" pitchFamily="34" charset="-122"/>
            </a:endParaRPr>
          </a:p>
          <a:p>
            <a:pPr algn="ctr"/>
            <a:r>
              <a:rPr lang="zh-CN" altLang="en-US" sz="1200" dirty="0" smtClean="0">
                <a:solidFill>
                  <a:schemeClr val="bg1"/>
                </a:solidFill>
                <a:latin typeface="微软雅黑" pitchFamily="34" charset="-122"/>
                <a:ea typeface="微软雅黑" pitchFamily="34" charset="-122"/>
              </a:rPr>
              <a:t>添加标题</a:t>
            </a:r>
            <a:endParaRPr lang="zh-CN" altLang="en-US" sz="1200" dirty="0">
              <a:solidFill>
                <a:schemeClr val="bg1"/>
              </a:solidFill>
              <a:latin typeface="微软雅黑" pitchFamily="34" charset="-122"/>
              <a:ea typeface="微软雅黑" pitchFamily="34" charset="-122"/>
            </a:endParaRPr>
          </a:p>
        </p:txBody>
      </p:sp>
      <p:sp>
        <p:nvSpPr>
          <p:cNvPr id="5" name="Oval 9"/>
          <p:cNvSpPr>
            <a:spLocks noChangeArrowheads="1"/>
          </p:cNvSpPr>
          <p:nvPr/>
        </p:nvSpPr>
        <p:spPr bwMode="auto">
          <a:xfrm>
            <a:off x="2104947" y="1455785"/>
            <a:ext cx="1716295" cy="1710939"/>
          </a:xfrm>
          <a:prstGeom prst="ellipse">
            <a:avLst/>
          </a:prstGeom>
          <a:solidFill>
            <a:schemeClr val="accent2">
              <a:alpha val="80000"/>
            </a:schemeClr>
          </a:solidFill>
          <a:ln>
            <a:noFill/>
          </a:ln>
        </p:spPr>
        <p:txBody>
          <a:bodyPr vert="horz" wrap="square" lIns="68598" tIns="34299" rIns="68598" bIns="34299" numCol="1" anchor="t" anchorCtr="0" compatLnSpc="1">
            <a:prstTxWarp prst="textNoShape">
              <a:avLst/>
            </a:prstTxWarp>
          </a:bodyPr>
          <a:lstStyle/>
          <a:p>
            <a:pPr algn="r"/>
            <a:endParaRPr lang="en-US" altLang="zh-CN" sz="1200" dirty="0" smtClean="0">
              <a:solidFill>
                <a:schemeClr val="bg1"/>
              </a:solidFill>
              <a:latin typeface="微软雅黑" pitchFamily="34" charset="-122"/>
              <a:ea typeface="微软雅黑" pitchFamily="34" charset="-122"/>
            </a:endParaRPr>
          </a:p>
          <a:p>
            <a:pPr algn="r"/>
            <a:endParaRPr lang="en-US" altLang="zh-CN" sz="1200" dirty="0" smtClean="0">
              <a:solidFill>
                <a:schemeClr val="bg1"/>
              </a:solidFill>
              <a:latin typeface="微软雅黑" pitchFamily="34" charset="-122"/>
              <a:ea typeface="微软雅黑" pitchFamily="34" charset="-122"/>
            </a:endParaRPr>
          </a:p>
          <a:p>
            <a:pPr algn="ctr"/>
            <a:r>
              <a:rPr lang="zh-CN" altLang="en-US" sz="1200" dirty="0" smtClean="0">
                <a:solidFill>
                  <a:schemeClr val="bg1"/>
                </a:solidFill>
                <a:latin typeface="微软雅黑" pitchFamily="34" charset="-122"/>
                <a:ea typeface="微软雅黑" pitchFamily="34" charset="-122"/>
              </a:rPr>
              <a:t>添加标题</a:t>
            </a:r>
            <a:endParaRPr lang="zh-CN" altLang="en-US" sz="1200" dirty="0">
              <a:solidFill>
                <a:schemeClr val="bg1"/>
              </a:solidFill>
              <a:latin typeface="微软雅黑" pitchFamily="34" charset="-122"/>
              <a:ea typeface="微软雅黑" pitchFamily="34" charset="-122"/>
            </a:endParaRPr>
          </a:p>
        </p:txBody>
      </p:sp>
      <p:sp>
        <p:nvSpPr>
          <p:cNvPr id="6" name="Oval 10"/>
          <p:cNvSpPr>
            <a:spLocks noChangeArrowheads="1"/>
          </p:cNvSpPr>
          <p:nvPr/>
        </p:nvSpPr>
        <p:spPr bwMode="auto">
          <a:xfrm>
            <a:off x="1509607" y="2370253"/>
            <a:ext cx="1437397" cy="1442767"/>
          </a:xfrm>
          <a:prstGeom prst="ellipse">
            <a:avLst/>
          </a:prstGeom>
          <a:solidFill>
            <a:schemeClr val="accent3">
              <a:alpha val="60000"/>
            </a:schemeClr>
          </a:solidFill>
          <a:ln>
            <a:noFill/>
          </a:ln>
        </p:spPr>
        <p:txBody>
          <a:bodyPr vert="horz" wrap="square" lIns="68598" tIns="34299" rIns="68598" bIns="34299" numCol="1" anchor="ctr" anchorCtr="0" compatLnSpc="1">
            <a:prstTxWarp prst="textNoShape">
              <a:avLst/>
            </a:prstTxWarp>
          </a:bodyPr>
          <a:lstStyle/>
          <a:p>
            <a:pPr algn="ctr"/>
            <a:r>
              <a:rPr lang="zh-CN" altLang="en-US" sz="1200" dirty="0" smtClean="0">
                <a:solidFill>
                  <a:schemeClr val="bg1"/>
                </a:solidFill>
                <a:latin typeface="微软雅黑" pitchFamily="34" charset="-122"/>
                <a:ea typeface="微软雅黑" pitchFamily="34" charset="-122"/>
              </a:rPr>
              <a:t>添加标题</a:t>
            </a:r>
            <a:endParaRPr lang="zh-CN" altLang="en-US" sz="1200" dirty="0">
              <a:solidFill>
                <a:schemeClr val="bg1"/>
              </a:solidFill>
              <a:latin typeface="微软雅黑" pitchFamily="34" charset="-122"/>
              <a:ea typeface="微软雅黑" pitchFamily="34" charset="-122"/>
            </a:endParaRPr>
          </a:p>
        </p:txBody>
      </p:sp>
      <p:sp>
        <p:nvSpPr>
          <p:cNvPr id="7" name="Freeform 15"/>
          <p:cNvSpPr>
            <a:spLocks/>
          </p:cNvSpPr>
          <p:nvPr/>
        </p:nvSpPr>
        <p:spPr bwMode="auto">
          <a:xfrm>
            <a:off x="5329107" y="2681229"/>
            <a:ext cx="761606" cy="820816"/>
          </a:xfrm>
          <a:custGeom>
            <a:avLst/>
            <a:gdLst>
              <a:gd name="T0" fmla="*/ 283 w 283"/>
              <a:gd name="T1" fmla="*/ 97 h 305"/>
              <a:gd name="T2" fmla="*/ 213 w 283"/>
              <a:gd name="T3" fmla="*/ 49 h 305"/>
              <a:gd name="T4" fmla="*/ 142 w 283"/>
              <a:gd name="T5" fmla="*/ 0 h 305"/>
              <a:gd name="T6" fmla="*/ 71 w 283"/>
              <a:gd name="T7" fmla="*/ 49 h 305"/>
              <a:gd name="T8" fmla="*/ 0 w 283"/>
              <a:gd name="T9" fmla="*/ 97 h 305"/>
              <a:gd name="T10" fmla="*/ 41 w 283"/>
              <a:gd name="T11" fmla="*/ 97 h 305"/>
              <a:gd name="T12" fmla="*/ 41 w 283"/>
              <a:gd name="T13" fmla="*/ 305 h 305"/>
              <a:gd name="T14" fmla="*/ 241 w 283"/>
              <a:gd name="T15" fmla="*/ 305 h 305"/>
              <a:gd name="T16" fmla="*/ 241 w 283"/>
              <a:gd name="T17" fmla="*/ 97 h 305"/>
              <a:gd name="T18" fmla="*/ 283 w 283"/>
              <a:gd name="T19" fmla="*/ 97 h 30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3" h="305">
                <a:moveTo>
                  <a:pt x="283" y="97"/>
                </a:moveTo>
                <a:lnTo>
                  <a:pt x="213" y="49"/>
                </a:lnTo>
                <a:lnTo>
                  <a:pt x="142" y="0"/>
                </a:lnTo>
                <a:lnTo>
                  <a:pt x="71" y="49"/>
                </a:lnTo>
                <a:lnTo>
                  <a:pt x="0" y="97"/>
                </a:lnTo>
                <a:lnTo>
                  <a:pt x="41" y="97"/>
                </a:lnTo>
                <a:lnTo>
                  <a:pt x="41" y="305"/>
                </a:lnTo>
                <a:lnTo>
                  <a:pt x="241" y="305"/>
                </a:lnTo>
                <a:lnTo>
                  <a:pt x="241" y="97"/>
                </a:lnTo>
                <a:lnTo>
                  <a:pt x="283" y="97"/>
                </a:lnTo>
                <a:close/>
              </a:path>
            </a:pathLst>
          </a:custGeom>
          <a:solidFill>
            <a:schemeClr val="accent2">
              <a:alpha val="60000"/>
            </a:schemeClr>
          </a:solidFill>
          <a:ln>
            <a:noFill/>
          </a:ln>
          <a:effectLst/>
          <a:extLst/>
        </p:spPr>
        <p:txBody>
          <a:bodyPr vert="horz" wrap="square" lIns="68598" tIns="34299" rIns="68598" bIns="34299" numCol="1" anchor="t" anchorCtr="0" compatLnSpc="1">
            <a:prstTxWarp prst="textNoShape">
              <a:avLst/>
            </a:prstTxWarp>
          </a:bodyPr>
          <a:lstStyle/>
          <a:p>
            <a:endParaRPr lang="zh-CN" altLang="en-US"/>
          </a:p>
        </p:txBody>
      </p:sp>
      <p:sp>
        <p:nvSpPr>
          <p:cNvPr id="8" name="TextBox 7"/>
          <p:cNvSpPr txBox="1"/>
          <p:nvPr/>
        </p:nvSpPr>
        <p:spPr>
          <a:xfrm>
            <a:off x="4499992" y="2639728"/>
            <a:ext cx="414252" cy="346267"/>
          </a:xfrm>
          <a:prstGeom prst="rect">
            <a:avLst/>
          </a:prstGeom>
          <a:noFill/>
        </p:spPr>
        <p:txBody>
          <a:bodyPr wrap="none" lIns="68598" tIns="34299" rIns="68598" bIns="34299" rtlCol="0" anchor="ctr">
            <a:spAutoFit/>
          </a:bodyPr>
          <a:lstStyle/>
          <a:p>
            <a:pPr lvl="0" algn="ctr"/>
            <a:r>
              <a:rPr lang="en-US" altLang="zh-CN" dirty="0" smtClean="0">
                <a:solidFill>
                  <a:schemeClr val="tx1">
                    <a:lumMod val="75000"/>
                    <a:lumOff val="25000"/>
                  </a:schemeClr>
                </a:solidFill>
                <a:latin typeface="UKIJ Qolyazma" pitchFamily="18" charset="0"/>
                <a:ea typeface="UKIJ Qolyazma" pitchFamily="18" charset="0"/>
                <a:cs typeface="UKIJ Qolyazma" pitchFamily="18" charset="0"/>
              </a:rPr>
              <a:t>20</a:t>
            </a:r>
            <a:endParaRPr lang="zh-CN" altLang="en-US" sz="1400" dirty="0">
              <a:solidFill>
                <a:schemeClr val="tx1">
                  <a:lumMod val="75000"/>
                  <a:lumOff val="25000"/>
                </a:schemeClr>
              </a:solidFill>
              <a:latin typeface="UKIJ Qolyazma" pitchFamily="18" charset="0"/>
              <a:cs typeface="UKIJ Qolyazma" pitchFamily="18" charset="0"/>
            </a:endParaRPr>
          </a:p>
        </p:txBody>
      </p:sp>
      <p:sp>
        <p:nvSpPr>
          <p:cNvPr id="9" name="TextBox 8"/>
          <p:cNvSpPr txBox="1"/>
          <p:nvPr/>
        </p:nvSpPr>
        <p:spPr>
          <a:xfrm>
            <a:off x="5476679" y="2267863"/>
            <a:ext cx="414252" cy="346267"/>
          </a:xfrm>
          <a:prstGeom prst="rect">
            <a:avLst/>
          </a:prstGeom>
          <a:noFill/>
        </p:spPr>
        <p:txBody>
          <a:bodyPr wrap="none" lIns="68598" tIns="34299" rIns="68598" bIns="34299" rtlCol="0" anchor="ctr">
            <a:spAutoFit/>
          </a:bodyPr>
          <a:lstStyle/>
          <a:p>
            <a:pPr lvl="0" algn="ctr"/>
            <a:r>
              <a:rPr lang="en-US" altLang="zh-CN" dirty="0" smtClean="0">
                <a:solidFill>
                  <a:schemeClr val="tx1">
                    <a:lumMod val="75000"/>
                    <a:lumOff val="25000"/>
                  </a:schemeClr>
                </a:solidFill>
                <a:latin typeface="UKIJ Qolyazma" pitchFamily="18" charset="0"/>
                <a:ea typeface="UKIJ Qolyazma" pitchFamily="18" charset="0"/>
                <a:cs typeface="UKIJ Qolyazma" pitchFamily="18" charset="0"/>
              </a:rPr>
              <a:t>50</a:t>
            </a:r>
            <a:endParaRPr lang="zh-CN" altLang="en-US" sz="1400" dirty="0">
              <a:solidFill>
                <a:schemeClr val="tx1">
                  <a:lumMod val="75000"/>
                  <a:lumOff val="25000"/>
                </a:schemeClr>
              </a:solidFill>
              <a:latin typeface="UKIJ Qolyazma" pitchFamily="18" charset="0"/>
              <a:cs typeface="UKIJ Qolyazma" pitchFamily="18" charset="0"/>
            </a:endParaRPr>
          </a:p>
        </p:txBody>
      </p:sp>
      <p:sp>
        <p:nvSpPr>
          <p:cNvPr id="10" name="TextBox 9"/>
          <p:cNvSpPr txBox="1"/>
          <p:nvPr/>
        </p:nvSpPr>
        <p:spPr>
          <a:xfrm>
            <a:off x="6445131" y="1823449"/>
            <a:ext cx="414252" cy="346267"/>
          </a:xfrm>
          <a:prstGeom prst="rect">
            <a:avLst/>
          </a:prstGeom>
          <a:noFill/>
        </p:spPr>
        <p:txBody>
          <a:bodyPr wrap="none" lIns="68598" tIns="34299" rIns="68598" bIns="34299" rtlCol="0" anchor="ctr">
            <a:spAutoFit/>
          </a:bodyPr>
          <a:lstStyle/>
          <a:p>
            <a:pPr lvl="0" algn="ctr"/>
            <a:r>
              <a:rPr lang="en-US" altLang="zh-CN" dirty="0" smtClean="0">
                <a:solidFill>
                  <a:schemeClr val="tx1">
                    <a:lumMod val="75000"/>
                    <a:lumOff val="25000"/>
                  </a:schemeClr>
                </a:solidFill>
                <a:latin typeface="UKIJ Qolyazma" pitchFamily="18" charset="0"/>
                <a:ea typeface="UKIJ Qolyazma" pitchFamily="18" charset="0"/>
                <a:cs typeface="UKIJ Qolyazma" pitchFamily="18" charset="0"/>
              </a:rPr>
              <a:t>80</a:t>
            </a:r>
            <a:endParaRPr lang="zh-CN" altLang="en-US" sz="1400" dirty="0">
              <a:solidFill>
                <a:schemeClr val="tx1">
                  <a:lumMod val="75000"/>
                  <a:lumOff val="25000"/>
                </a:schemeClr>
              </a:solidFill>
              <a:latin typeface="UKIJ Qolyazma" pitchFamily="18" charset="0"/>
              <a:cs typeface="UKIJ Qolyazma" pitchFamily="18" charset="0"/>
            </a:endParaRPr>
          </a:p>
        </p:txBody>
      </p:sp>
      <p:cxnSp>
        <p:nvCxnSpPr>
          <p:cNvPr id="11" name="直接连接符 10"/>
          <p:cNvCxnSpPr/>
          <p:nvPr/>
        </p:nvCxnSpPr>
        <p:spPr>
          <a:xfrm>
            <a:off x="2282111" y="2500388"/>
            <a:ext cx="1801097" cy="1001656"/>
          </a:xfrm>
          <a:prstGeom prst="line">
            <a:avLst/>
          </a:prstGeom>
          <a:ln>
            <a:solidFill>
              <a:schemeClr val="tx2">
                <a:lumMod val="60000"/>
                <a:lumOff val="40000"/>
              </a:schemeClr>
            </a:solidFill>
            <a:prstDash val="dash"/>
            <a:headEnd type="triangle" w="med" len="med"/>
            <a:tailEnd type="none" w="med" len="med"/>
          </a:ln>
        </p:spPr>
        <p:style>
          <a:lnRef idx="1">
            <a:schemeClr val="accent1"/>
          </a:lnRef>
          <a:fillRef idx="0">
            <a:schemeClr val="accent1"/>
          </a:fillRef>
          <a:effectRef idx="0">
            <a:schemeClr val="accent1"/>
          </a:effectRef>
          <a:fontRef idx="minor">
            <a:schemeClr val="tx1"/>
          </a:fontRef>
        </p:style>
      </p:cxnSp>
      <p:cxnSp>
        <p:nvCxnSpPr>
          <p:cNvPr id="12" name="直接连接符 11"/>
          <p:cNvCxnSpPr/>
          <p:nvPr/>
        </p:nvCxnSpPr>
        <p:spPr>
          <a:xfrm>
            <a:off x="4083208" y="3502044"/>
            <a:ext cx="3190707" cy="0"/>
          </a:xfrm>
          <a:prstGeom prst="line">
            <a:avLst/>
          </a:prstGeom>
          <a:ln>
            <a:solidFill>
              <a:schemeClr val="tx2">
                <a:lumMod val="60000"/>
                <a:lumOff val="40000"/>
              </a:schemeClr>
            </a:solidFill>
            <a:prstDash val="dash"/>
            <a:headEnd type="none" w="med" len="med"/>
            <a:tailEnd type="triangle" w="med" len="med"/>
          </a:ln>
        </p:spPr>
        <p:style>
          <a:lnRef idx="1">
            <a:schemeClr val="accent1"/>
          </a:lnRef>
          <a:fillRef idx="0">
            <a:schemeClr val="accent1"/>
          </a:fillRef>
          <a:effectRef idx="0">
            <a:schemeClr val="accent1"/>
          </a:effectRef>
          <a:fontRef idx="minor">
            <a:schemeClr val="tx1"/>
          </a:fontRef>
        </p:style>
      </p:cxnSp>
      <p:sp>
        <p:nvSpPr>
          <p:cNvPr id="13" name="TextBox 12"/>
          <p:cNvSpPr txBox="1"/>
          <p:nvPr/>
        </p:nvSpPr>
        <p:spPr>
          <a:xfrm flipH="1">
            <a:off x="4329655" y="880356"/>
            <a:ext cx="2090815" cy="217001"/>
          </a:xfrm>
          <a:prstGeom prst="rect">
            <a:avLst/>
          </a:prstGeom>
          <a:noFill/>
        </p:spPr>
        <p:txBody>
          <a:bodyPr wrap="square" lIns="68598" tIns="34299" rIns="68598" bIns="34299"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defRPr/>
            </a:pPr>
            <a:r>
              <a:rPr lang="zh-CN" altLang="en-US" sz="1200" b="0" dirty="0" smtClean="0">
                <a:solidFill>
                  <a:schemeClr val="tx1">
                    <a:lumMod val="75000"/>
                    <a:lumOff val="25000"/>
                  </a:schemeClr>
                </a:solidFill>
                <a:latin typeface="Arial Rounded MT Bold" pitchFamily="34" charset="0"/>
                <a:cs typeface="Times New Roman" pitchFamily="18" charset="0"/>
              </a:rPr>
              <a:t>点击添加标题</a:t>
            </a:r>
            <a:endParaRPr lang="zh-CN" altLang="en-US" sz="1200" b="0" dirty="0">
              <a:solidFill>
                <a:schemeClr val="tx1">
                  <a:lumMod val="75000"/>
                  <a:lumOff val="25000"/>
                </a:schemeClr>
              </a:solidFill>
              <a:latin typeface="Arial Rounded MT Bold" pitchFamily="34" charset="0"/>
              <a:cs typeface="Times New Roman" pitchFamily="18" charset="0"/>
            </a:endParaRPr>
          </a:p>
        </p:txBody>
      </p:sp>
      <p:sp>
        <p:nvSpPr>
          <p:cNvPr id="14" name="TextBox 13"/>
          <p:cNvSpPr txBox="1"/>
          <p:nvPr/>
        </p:nvSpPr>
        <p:spPr>
          <a:xfrm>
            <a:off x="4329654" y="1221340"/>
            <a:ext cx="3106328" cy="609416"/>
          </a:xfrm>
          <a:prstGeom prst="rect">
            <a:avLst/>
          </a:prstGeom>
          <a:noFill/>
        </p:spPr>
        <p:txBody>
          <a:bodyPr wrap="square" lIns="68598" tIns="34299" rIns="68598" bIns="34299" rtlCol="0">
            <a:spAutoFit/>
          </a:bodyPr>
          <a:lstStyle/>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r>
              <a:rPr lang="zh-CN" altLang="en-US" sz="900" dirty="0" smtClean="0">
                <a:solidFill>
                  <a:schemeClr val="tx1">
                    <a:lumMod val="50000"/>
                    <a:lumOff val="50000"/>
                  </a:schemeClr>
                </a:solidFill>
                <a:latin typeface="微软雅黑" pitchFamily="34" charset="-122"/>
                <a:ea typeface="微软雅黑" pitchFamily="34" charset="-122"/>
              </a:rPr>
              <a:t>。您的内容打在这里，或者通过复制您的文本后。</a:t>
            </a:r>
            <a:endParaRPr lang="zh-CN" altLang="en-US" sz="900" dirty="0">
              <a:solidFill>
                <a:schemeClr val="tx1">
                  <a:lumMod val="50000"/>
                  <a:lumOff val="50000"/>
                </a:schemeClr>
              </a:solidFill>
              <a:latin typeface="微软雅黑" pitchFamily="34" charset="-122"/>
              <a:ea typeface="微软雅黑" pitchFamily="34" charset="-122"/>
            </a:endParaRPr>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withEffect">
                                  <p:stCondLst>
                                    <p:cond delay="0"/>
                                  </p:stCondLst>
                                  <p:childTnLst>
                                    <p:set>
                                      <p:cBhvr>
                                        <p:cTn id="6" dur="1" fill="hold">
                                          <p:stCondLst>
                                            <p:cond delay="0"/>
                                          </p:stCondLst>
                                        </p:cTn>
                                        <p:tgtEl>
                                          <p:spTgt spid="4"/>
                                        </p:tgtEl>
                                        <p:attrNameLst>
                                          <p:attrName>style.visibility</p:attrName>
                                        </p:attrNameLst>
                                      </p:cBhvr>
                                      <p:to>
                                        <p:strVal val="visible"/>
                                      </p:to>
                                    </p:set>
                                    <p:anim calcmode="lin" valueType="num">
                                      <p:cBhvr additive="base">
                                        <p:cTn id="7" dur="500" fill="hold"/>
                                        <p:tgtEl>
                                          <p:spTgt spid="4"/>
                                        </p:tgtEl>
                                        <p:attrNameLst>
                                          <p:attrName>ppt_x</p:attrName>
                                        </p:attrNameLst>
                                      </p:cBhvr>
                                      <p:tavLst>
                                        <p:tav tm="0">
                                          <p:val>
                                            <p:strVal val="0-#ppt_w/2"/>
                                          </p:val>
                                        </p:tav>
                                        <p:tav tm="100000">
                                          <p:val>
                                            <p:strVal val="#ppt_x"/>
                                          </p:val>
                                        </p:tav>
                                      </p:tavLst>
                                    </p:anim>
                                    <p:anim calcmode="lin" valueType="num">
                                      <p:cBhvr additive="base">
                                        <p:cTn id="8" dur="500" fill="hold"/>
                                        <p:tgtEl>
                                          <p:spTgt spid="4"/>
                                        </p:tgtEl>
                                        <p:attrNameLst>
                                          <p:attrName>ppt_y</p:attrName>
                                        </p:attrNameLst>
                                      </p:cBhvr>
                                      <p:tavLst>
                                        <p:tav tm="0">
                                          <p:val>
                                            <p:strVal val="#ppt_y"/>
                                          </p:val>
                                        </p:tav>
                                        <p:tav tm="100000">
                                          <p:val>
                                            <p:strVal val="#ppt_y"/>
                                          </p:val>
                                        </p:tav>
                                      </p:tavLst>
                                    </p:anim>
                                  </p:childTnLst>
                                </p:cTn>
                              </p:par>
                            </p:childTnLst>
                          </p:cTn>
                        </p:par>
                        <p:par>
                          <p:cTn id="9" fill="hold">
                            <p:stCondLst>
                              <p:cond delay="500"/>
                            </p:stCondLst>
                            <p:childTnLst>
                              <p:par>
                                <p:cTn id="10" presetID="10" presetClass="entr" presetSubtype="0" fill="hold" grpId="0" nodeType="afterEffect">
                                  <p:stCondLst>
                                    <p:cond delay="0"/>
                                  </p:stCondLst>
                                  <p:childTnLst>
                                    <p:set>
                                      <p:cBhvr>
                                        <p:cTn id="11" dur="1" fill="hold">
                                          <p:stCondLst>
                                            <p:cond delay="0"/>
                                          </p:stCondLst>
                                        </p:cTn>
                                        <p:tgtEl>
                                          <p:spTgt spid="6"/>
                                        </p:tgtEl>
                                        <p:attrNameLst>
                                          <p:attrName>style.visibility</p:attrName>
                                        </p:attrNameLst>
                                      </p:cBhvr>
                                      <p:to>
                                        <p:strVal val="visible"/>
                                      </p:to>
                                    </p:set>
                                    <p:animEffect transition="in" filter="fade">
                                      <p:cBhvr>
                                        <p:cTn id="12" dur="500"/>
                                        <p:tgtEl>
                                          <p:spTgt spid="6"/>
                                        </p:tgtEl>
                                      </p:cBhvr>
                                    </p:animEffect>
                                  </p:childTnLst>
                                </p:cTn>
                              </p:par>
                            </p:childTnLst>
                          </p:cTn>
                        </p:par>
                        <p:par>
                          <p:cTn id="13" fill="hold">
                            <p:stCondLst>
                              <p:cond delay="1000"/>
                            </p:stCondLst>
                            <p:childTnLst>
                              <p:par>
                                <p:cTn id="14" presetID="10" presetClass="entr" presetSubtype="0" fill="hold" grpId="0" nodeType="after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fade">
                                      <p:cBhvr>
                                        <p:cTn id="16" dur="500"/>
                                        <p:tgtEl>
                                          <p:spTgt spid="5"/>
                                        </p:tgtEl>
                                      </p:cBhvr>
                                    </p:animEffect>
                                  </p:childTnLst>
                                </p:cTn>
                              </p:par>
                            </p:childTnLst>
                          </p:cTn>
                        </p:par>
                        <p:par>
                          <p:cTn id="17" fill="hold">
                            <p:stCondLst>
                              <p:cond delay="1500"/>
                            </p:stCondLst>
                            <p:childTnLst>
                              <p:par>
                                <p:cTn id="18" presetID="22" presetClass="entr" presetSubtype="1" fill="hold" nodeType="afterEffect">
                                  <p:stCondLst>
                                    <p:cond delay="0"/>
                                  </p:stCondLst>
                                  <p:childTnLst>
                                    <p:set>
                                      <p:cBhvr>
                                        <p:cTn id="19" dur="1" fill="hold">
                                          <p:stCondLst>
                                            <p:cond delay="0"/>
                                          </p:stCondLst>
                                        </p:cTn>
                                        <p:tgtEl>
                                          <p:spTgt spid="11"/>
                                        </p:tgtEl>
                                        <p:attrNameLst>
                                          <p:attrName>style.visibility</p:attrName>
                                        </p:attrNameLst>
                                      </p:cBhvr>
                                      <p:to>
                                        <p:strVal val="visible"/>
                                      </p:to>
                                    </p:set>
                                    <p:animEffect transition="in" filter="wipe(up)">
                                      <p:cBhvr>
                                        <p:cTn id="20" dur="200"/>
                                        <p:tgtEl>
                                          <p:spTgt spid="11"/>
                                        </p:tgtEl>
                                      </p:cBhvr>
                                    </p:animEffect>
                                  </p:childTnLst>
                                </p:cTn>
                              </p:par>
                            </p:childTnLst>
                          </p:cTn>
                        </p:par>
                        <p:par>
                          <p:cTn id="21" fill="hold">
                            <p:stCondLst>
                              <p:cond delay="1700"/>
                            </p:stCondLst>
                            <p:childTnLst>
                              <p:par>
                                <p:cTn id="22" presetID="22" presetClass="entr" presetSubtype="8" fill="hold" nodeType="afterEffect">
                                  <p:stCondLst>
                                    <p:cond delay="0"/>
                                  </p:stCondLst>
                                  <p:childTnLst>
                                    <p:set>
                                      <p:cBhvr>
                                        <p:cTn id="23" dur="1" fill="hold">
                                          <p:stCondLst>
                                            <p:cond delay="0"/>
                                          </p:stCondLst>
                                        </p:cTn>
                                        <p:tgtEl>
                                          <p:spTgt spid="12"/>
                                        </p:tgtEl>
                                        <p:attrNameLst>
                                          <p:attrName>style.visibility</p:attrName>
                                        </p:attrNameLst>
                                      </p:cBhvr>
                                      <p:to>
                                        <p:strVal val="visible"/>
                                      </p:to>
                                    </p:set>
                                    <p:animEffect transition="in" filter="wipe(left)">
                                      <p:cBhvr>
                                        <p:cTn id="24" dur="200"/>
                                        <p:tgtEl>
                                          <p:spTgt spid="12"/>
                                        </p:tgtEl>
                                      </p:cBhvr>
                                    </p:animEffect>
                                  </p:childTnLst>
                                </p:cTn>
                              </p:par>
                            </p:childTnLst>
                          </p:cTn>
                        </p:par>
                        <p:par>
                          <p:cTn id="25" fill="hold">
                            <p:stCondLst>
                              <p:cond delay="1900"/>
                            </p:stCondLst>
                            <p:childTnLst>
                              <p:par>
                                <p:cTn id="26" presetID="2" presetClass="entr" presetSubtype="4" decel="100000" fill="hold" grpId="0" nodeType="afterEffect">
                                  <p:stCondLst>
                                    <p:cond delay="0"/>
                                  </p:stCondLst>
                                  <p:childTnLst>
                                    <p:set>
                                      <p:cBhvr>
                                        <p:cTn id="27" dur="1" fill="hold">
                                          <p:stCondLst>
                                            <p:cond delay="0"/>
                                          </p:stCondLst>
                                        </p:cTn>
                                        <p:tgtEl>
                                          <p:spTgt spid="3"/>
                                        </p:tgtEl>
                                        <p:attrNameLst>
                                          <p:attrName>style.visibility</p:attrName>
                                        </p:attrNameLst>
                                      </p:cBhvr>
                                      <p:to>
                                        <p:strVal val="visible"/>
                                      </p:to>
                                    </p:set>
                                    <p:anim calcmode="lin" valueType="num">
                                      <p:cBhvr additive="base">
                                        <p:cTn id="28" dur="500" fill="hold"/>
                                        <p:tgtEl>
                                          <p:spTgt spid="3"/>
                                        </p:tgtEl>
                                        <p:attrNameLst>
                                          <p:attrName>ppt_x</p:attrName>
                                        </p:attrNameLst>
                                      </p:cBhvr>
                                      <p:tavLst>
                                        <p:tav tm="0">
                                          <p:val>
                                            <p:strVal val="#ppt_x"/>
                                          </p:val>
                                        </p:tav>
                                        <p:tav tm="100000">
                                          <p:val>
                                            <p:strVal val="#ppt_x"/>
                                          </p:val>
                                        </p:tav>
                                      </p:tavLst>
                                    </p:anim>
                                    <p:anim calcmode="lin" valueType="num">
                                      <p:cBhvr additive="base">
                                        <p:cTn id="29" dur="500" fill="hold"/>
                                        <p:tgtEl>
                                          <p:spTgt spid="3"/>
                                        </p:tgtEl>
                                        <p:attrNameLst>
                                          <p:attrName>ppt_y</p:attrName>
                                        </p:attrNameLst>
                                      </p:cBhvr>
                                      <p:tavLst>
                                        <p:tav tm="0">
                                          <p:val>
                                            <p:strVal val="1+#ppt_h/2"/>
                                          </p:val>
                                        </p:tav>
                                        <p:tav tm="100000">
                                          <p:val>
                                            <p:strVal val="#ppt_y"/>
                                          </p:val>
                                        </p:tav>
                                      </p:tavLst>
                                    </p:anim>
                                  </p:childTnLst>
                                </p:cTn>
                              </p:par>
                              <p:par>
                                <p:cTn id="30" presetID="2" presetClass="entr" presetSubtype="4" decel="100000" fill="hold" grpId="0" nodeType="withEffect">
                                  <p:stCondLst>
                                    <p:cond delay="200"/>
                                  </p:stCondLst>
                                  <p:childTnLst>
                                    <p:set>
                                      <p:cBhvr>
                                        <p:cTn id="31" dur="1" fill="hold">
                                          <p:stCondLst>
                                            <p:cond delay="0"/>
                                          </p:stCondLst>
                                        </p:cTn>
                                        <p:tgtEl>
                                          <p:spTgt spid="7"/>
                                        </p:tgtEl>
                                        <p:attrNameLst>
                                          <p:attrName>style.visibility</p:attrName>
                                        </p:attrNameLst>
                                      </p:cBhvr>
                                      <p:to>
                                        <p:strVal val="visible"/>
                                      </p:to>
                                    </p:set>
                                    <p:anim calcmode="lin" valueType="num">
                                      <p:cBhvr additive="base">
                                        <p:cTn id="32" dur="500" fill="hold"/>
                                        <p:tgtEl>
                                          <p:spTgt spid="7"/>
                                        </p:tgtEl>
                                        <p:attrNameLst>
                                          <p:attrName>ppt_x</p:attrName>
                                        </p:attrNameLst>
                                      </p:cBhvr>
                                      <p:tavLst>
                                        <p:tav tm="0">
                                          <p:val>
                                            <p:strVal val="#ppt_x"/>
                                          </p:val>
                                        </p:tav>
                                        <p:tav tm="100000">
                                          <p:val>
                                            <p:strVal val="#ppt_x"/>
                                          </p:val>
                                        </p:tav>
                                      </p:tavLst>
                                    </p:anim>
                                    <p:anim calcmode="lin" valueType="num">
                                      <p:cBhvr additive="base">
                                        <p:cTn id="33" dur="500" fill="hold"/>
                                        <p:tgtEl>
                                          <p:spTgt spid="7"/>
                                        </p:tgtEl>
                                        <p:attrNameLst>
                                          <p:attrName>ppt_y</p:attrName>
                                        </p:attrNameLst>
                                      </p:cBhvr>
                                      <p:tavLst>
                                        <p:tav tm="0">
                                          <p:val>
                                            <p:strVal val="1+#ppt_h/2"/>
                                          </p:val>
                                        </p:tav>
                                        <p:tav tm="100000">
                                          <p:val>
                                            <p:strVal val="#ppt_y"/>
                                          </p:val>
                                        </p:tav>
                                      </p:tavLst>
                                    </p:anim>
                                  </p:childTnLst>
                                </p:cTn>
                              </p:par>
                              <p:par>
                                <p:cTn id="34" presetID="2" presetClass="entr" presetSubtype="4" decel="100000" fill="hold" grpId="0" nodeType="withEffect">
                                  <p:stCondLst>
                                    <p:cond delay="400"/>
                                  </p:stCondLst>
                                  <p:childTnLst>
                                    <p:set>
                                      <p:cBhvr>
                                        <p:cTn id="35" dur="1" fill="hold">
                                          <p:stCondLst>
                                            <p:cond delay="0"/>
                                          </p:stCondLst>
                                        </p:cTn>
                                        <p:tgtEl>
                                          <p:spTgt spid="2"/>
                                        </p:tgtEl>
                                        <p:attrNameLst>
                                          <p:attrName>style.visibility</p:attrName>
                                        </p:attrNameLst>
                                      </p:cBhvr>
                                      <p:to>
                                        <p:strVal val="visible"/>
                                      </p:to>
                                    </p:set>
                                    <p:anim calcmode="lin" valueType="num">
                                      <p:cBhvr additive="base">
                                        <p:cTn id="36" dur="500" fill="hold"/>
                                        <p:tgtEl>
                                          <p:spTgt spid="2"/>
                                        </p:tgtEl>
                                        <p:attrNameLst>
                                          <p:attrName>ppt_x</p:attrName>
                                        </p:attrNameLst>
                                      </p:cBhvr>
                                      <p:tavLst>
                                        <p:tav tm="0">
                                          <p:val>
                                            <p:strVal val="#ppt_x"/>
                                          </p:val>
                                        </p:tav>
                                        <p:tav tm="100000">
                                          <p:val>
                                            <p:strVal val="#ppt_x"/>
                                          </p:val>
                                        </p:tav>
                                      </p:tavLst>
                                    </p:anim>
                                    <p:anim calcmode="lin" valueType="num">
                                      <p:cBhvr additive="base">
                                        <p:cTn id="37" dur="500" fill="hold"/>
                                        <p:tgtEl>
                                          <p:spTgt spid="2"/>
                                        </p:tgtEl>
                                        <p:attrNameLst>
                                          <p:attrName>ppt_y</p:attrName>
                                        </p:attrNameLst>
                                      </p:cBhvr>
                                      <p:tavLst>
                                        <p:tav tm="0">
                                          <p:val>
                                            <p:strVal val="1+#ppt_h/2"/>
                                          </p:val>
                                        </p:tav>
                                        <p:tav tm="100000">
                                          <p:val>
                                            <p:strVal val="#ppt_y"/>
                                          </p:val>
                                        </p:tav>
                                      </p:tavLst>
                                    </p:anim>
                                  </p:childTnLst>
                                </p:cTn>
                              </p:par>
                            </p:childTnLst>
                          </p:cTn>
                        </p:par>
                        <p:par>
                          <p:cTn id="38" fill="hold">
                            <p:stCondLst>
                              <p:cond delay="2800"/>
                            </p:stCondLst>
                            <p:childTnLst>
                              <p:par>
                                <p:cTn id="39" presetID="10" presetClass="entr" presetSubtype="0" fill="hold" grpId="0" nodeType="afterEffect">
                                  <p:stCondLst>
                                    <p:cond delay="0"/>
                                  </p:stCondLst>
                                  <p:childTnLst>
                                    <p:set>
                                      <p:cBhvr>
                                        <p:cTn id="40" dur="1" fill="hold">
                                          <p:stCondLst>
                                            <p:cond delay="0"/>
                                          </p:stCondLst>
                                        </p:cTn>
                                        <p:tgtEl>
                                          <p:spTgt spid="8"/>
                                        </p:tgtEl>
                                        <p:attrNameLst>
                                          <p:attrName>style.visibility</p:attrName>
                                        </p:attrNameLst>
                                      </p:cBhvr>
                                      <p:to>
                                        <p:strVal val="visible"/>
                                      </p:to>
                                    </p:set>
                                    <p:animEffect transition="in" filter="fade">
                                      <p:cBhvr>
                                        <p:cTn id="41" dur="500"/>
                                        <p:tgtEl>
                                          <p:spTgt spid="8"/>
                                        </p:tgtEl>
                                      </p:cBhvr>
                                    </p:animEffect>
                                  </p:childTnLst>
                                </p:cTn>
                              </p:par>
                              <p:par>
                                <p:cTn id="42" presetID="10" presetClass="entr" presetSubtype="0" fill="hold" grpId="0" nodeType="withEffect">
                                  <p:stCondLst>
                                    <p:cond delay="0"/>
                                  </p:stCondLst>
                                  <p:childTnLst>
                                    <p:set>
                                      <p:cBhvr>
                                        <p:cTn id="43" dur="1" fill="hold">
                                          <p:stCondLst>
                                            <p:cond delay="0"/>
                                          </p:stCondLst>
                                        </p:cTn>
                                        <p:tgtEl>
                                          <p:spTgt spid="9"/>
                                        </p:tgtEl>
                                        <p:attrNameLst>
                                          <p:attrName>style.visibility</p:attrName>
                                        </p:attrNameLst>
                                      </p:cBhvr>
                                      <p:to>
                                        <p:strVal val="visible"/>
                                      </p:to>
                                    </p:set>
                                    <p:animEffect transition="in" filter="fade">
                                      <p:cBhvr>
                                        <p:cTn id="44" dur="500"/>
                                        <p:tgtEl>
                                          <p:spTgt spid="9"/>
                                        </p:tgtEl>
                                      </p:cBhvr>
                                    </p:animEffect>
                                  </p:childTnLst>
                                </p:cTn>
                              </p:par>
                              <p:par>
                                <p:cTn id="45" presetID="10" presetClass="entr" presetSubtype="0" fill="hold" grpId="0" nodeType="withEffect">
                                  <p:stCondLst>
                                    <p:cond delay="0"/>
                                  </p:stCondLst>
                                  <p:childTnLst>
                                    <p:set>
                                      <p:cBhvr>
                                        <p:cTn id="46" dur="1" fill="hold">
                                          <p:stCondLst>
                                            <p:cond delay="0"/>
                                          </p:stCondLst>
                                        </p:cTn>
                                        <p:tgtEl>
                                          <p:spTgt spid="10"/>
                                        </p:tgtEl>
                                        <p:attrNameLst>
                                          <p:attrName>style.visibility</p:attrName>
                                        </p:attrNameLst>
                                      </p:cBhvr>
                                      <p:to>
                                        <p:strVal val="visible"/>
                                      </p:to>
                                    </p:set>
                                    <p:animEffect transition="in" filter="fade">
                                      <p:cBhvr>
                                        <p:cTn id="47" dur="500"/>
                                        <p:tgtEl>
                                          <p:spTgt spid="10"/>
                                        </p:tgtEl>
                                      </p:cBhvr>
                                    </p:animEffect>
                                  </p:childTnLst>
                                </p:cTn>
                              </p:par>
                            </p:childTnLst>
                          </p:cTn>
                        </p:par>
                        <p:par>
                          <p:cTn id="48" fill="hold">
                            <p:stCondLst>
                              <p:cond delay="3300"/>
                            </p:stCondLst>
                            <p:childTnLst>
                              <p:par>
                                <p:cTn id="49" presetID="10" presetClass="entr" presetSubtype="0" fill="hold" grpId="0" nodeType="afterEffect">
                                  <p:stCondLst>
                                    <p:cond delay="0"/>
                                  </p:stCondLst>
                                  <p:iterate type="lt">
                                    <p:tmPct val="10000"/>
                                  </p:iterate>
                                  <p:childTnLst>
                                    <p:set>
                                      <p:cBhvr>
                                        <p:cTn id="50" dur="1" fill="hold">
                                          <p:stCondLst>
                                            <p:cond delay="0"/>
                                          </p:stCondLst>
                                        </p:cTn>
                                        <p:tgtEl>
                                          <p:spTgt spid="13"/>
                                        </p:tgtEl>
                                        <p:attrNameLst>
                                          <p:attrName>style.visibility</p:attrName>
                                        </p:attrNameLst>
                                      </p:cBhvr>
                                      <p:to>
                                        <p:strVal val="visible"/>
                                      </p:to>
                                    </p:set>
                                    <p:animEffect transition="in" filter="fade">
                                      <p:cBhvr>
                                        <p:cTn id="51" dur="100"/>
                                        <p:tgtEl>
                                          <p:spTgt spid="13"/>
                                        </p:tgtEl>
                                      </p:cBhvr>
                                    </p:animEffect>
                                  </p:childTnLst>
                                </p:cTn>
                              </p:par>
                              <p:par>
                                <p:cTn id="52" presetID="10" presetClass="entr" presetSubtype="0" fill="hold" grpId="0" nodeType="withEffect">
                                  <p:stCondLst>
                                    <p:cond delay="0"/>
                                  </p:stCondLst>
                                  <p:iterate type="lt">
                                    <p:tmPct val="10000"/>
                                  </p:iterate>
                                  <p:childTnLst>
                                    <p:set>
                                      <p:cBhvr>
                                        <p:cTn id="53" dur="1" fill="hold">
                                          <p:stCondLst>
                                            <p:cond delay="0"/>
                                          </p:stCondLst>
                                        </p:cTn>
                                        <p:tgtEl>
                                          <p:spTgt spid="14"/>
                                        </p:tgtEl>
                                        <p:attrNameLst>
                                          <p:attrName>style.visibility</p:attrName>
                                        </p:attrNameLst>
                                      </p:cBhvr>
                                      <p:to>
                                        <p:strVal val="visible"/>
                                      </p:to>
                                    </p:set>
                                    <p:animEffect transition="in" filter="fade">
                                      <p:cBhvr>
                                        <p:cTn id="54" dur="1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7" grpId="0" animBg="1"/>
      <p:bldP spid="8" grpId="0"/>
      <p:bldP spid="9" grpId="0"/>
      <p:bldP spid="10" grpId="0"/>
      <p:bldP spid="13" grpId="0"/>
      <p:bldP spid="14" grpId="0"/>
    </p:bld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图片 6"/>
          <p:cNvPicPr>
            <a:picLocks noChangeAspect="1"/>
          </p:cNvPicPr>
          <p:nvPr/>
        </p:nvPicPr>
        <p:blipFill rotWithShape="1">
          <a:blip r:embed="rId3" cstate="print">
            <a:extLst>
              <a:ext uri="{28A0092B-C50C-407E-A947-70E740481C1C}">
                <a14:useLocalDpi xmlns="" xmlns:a14="http://schemas.microsoft.com/office/drawing/2010/main" val="0"/>
              </a:ext>
            </a:extLst>
          </a:blip>
          <a:srcRect l="24799" t="11172" r="24800" b="12167"/>
          <a:stretch/>
        </p:blipFill>
        <p:spPr>
          <a:xfrm rot="2682414">
            <a:off x="267976" y="2054556"/>
            <a:ext cx="3097882" cy="2651373"/>
          </a:xfrm>
          <a:prstGeom prst="rect">
            <a:avLst/>
          </a:prstGeom>
        </p:spPr>
      </p:pic>
      <p:pic>
        <p:nvPicPr>
          <p:cNvPr id="8" name="图片 7"/>
          <p:cNvPicPr>
            <a:picLocks noChangeAspect="1"/>
          </p:cNvPicPr>
          <p:nvPr/>
        </p:nvPicPr>
        <p:blipFill rotWithShape="1">
          <a:blip r:embed="rId4" cstate="print">
            <a:extLst>
              <a:ext uri="{28A0092B-C50C-407E-A947-70E740481C1C}">
                <a14:useLocalDpi xmlns="" xmlns:a14="http://schemas.microsoft.com/office/drawing/2010/main" val="0"/>
              </a:ext>
            </a:extLst>
          </a:blip>
          <a:srcRect/>
          <a:stretch/>
        </p:blipFill>
        <p:spPr>
          <a:xfrm>
            <a:off x="2624047" y="-38144"/>
            <a:ext cx="643929" cy="435407"/>
          </a:xfrm>
          <a:prstGeom prst="rect">
            <a:avLst/>
          </a:prstGeom>
        </p:spPr>
      </p:pic>
      <p:pic>
        <p:nvPicPr>
          <p:cNvPr id="9" name="图片 8"/>
          <p:cNvPicPr>
            <a:picLocks noChangeAspect="1"/>
          </p:cNvPicPr>
          <p:nvPr/>
        </p:nvPicPr>
        <p:blipFill rotWithShape="1">
          <a:blip r:embed="rId5" cstate="print">
            <a:extLst>
              <a:ext uri="{28A0092B-C50C-407E-A947-70E740481C1C}">
                <a14:useLocalDpi xmlns="" xmlns:a14="http://schemas.microsoft.com/office/drawing/2010/main" val="0"/>
              </a:ext>
            </a:extLst>
          </a:blip>
          <a:srcRect/>
          <a:stretch/>
        </p:blipFill>
        <p:spPr>
          <a:xfrm rot="3138825">
            <a:off x="2736676" y="1230919"/>
            <a:ext cx="364950" cy="509486"/>
          </a:xfrm>
          <a:prstGeom prst="rect">
            <a:avLst/>
          </a:prstGeom>
        </p:spPr>
      </p:pic>
      <p:pic>
        <p:nvPicPr>
          <p:cNvPr id="10" name="图片 9"/>
          <p:cNvPicPr>
            <a:picLocks noChangeAspect="1"/>
          </p:cNvPicPr>
          <p:nvPr/>
        </p:nvPicPr>
        <p:blipFill rotWithShape="1">
          <a:blip r:embed="rId6" cstate="print">
            <a:extLst>
              <a:ext uri="{28A0092B-C50C-407E-A947-70E740481C1C}">
                <a14:useLocalDpi xmlns="" xmlns:a14="http://schemas.microsoft.com/office/drawing/2010/main" val="0"/>
              </a:ext>
            </a:extLst>
          </a:blip>
          <a:srcRect/>
          <a:stretch/>
        </p:blipFill>
        <p:spPr>
          <a:xfrm>
            <a:off x="2290975" y="709089"/>
            <a:ext cx="415399" cy="409858"/>
          </a:xfrm>
          <a:prstGeom prst="rect">
            <a:avLst/>
          </a:prstGeom>
        </p:spPr>
      </p:pic>
      <p:pic>
        <p:nvPicPr>
          <p:cNvPr id="11" name="图片 10"/>
          <p:cNvPicPr>
            <a:picLocks noChangeAspect="1"/>
          </p:cNvPicPr>
          <p:nvPr/>
        </p:nvPicPr>
        <p:blipFill rotWithShape="1">
          <a:blip r:embed="rId7" cstate="print">
            <a:extLst>
              <a:ext uri="{28A0092B-C50C-407E-A947-70E740481C1C}">
                <a14:useLocalDpi xmlns="" xmlns:a14="http://schemas.microsoft.com/office/drawing/2010/main" val="0"/>
              </a:ext>
            </a:extLst>
          </a:blip>
          <a:srcRect t="-9867" b="-9867"/>
          <a:stretch/>
        </p:blipFill>
        <p:spPr>
          <a:xfrm>
            <a:off x="2309676" y="1981641"/>
            <a:ext cx="332401" cy="224760"/>
          </a:xfrm>
          <a:prstGeom prst="rect">
            <a:avLst/>
          </a:prstGeom>
        </p:spPr>
      </p:pic>
      <p:grpSp>
        <p:nvGrpSpPr>
          <p:cNvPr id="2" name="组合 12"/>
          <p:cNvGrpSpPr/>
          <p:nvPr/>
        </p:nvGrpSpPr>
        <p:grpSpPr>
          <a:xfrm>
            <a:off x="3923928" y="2548733"/>
            <a:ext cx="4248472" cy="707887"/>
            <a:chOff x="2095466" y="1902274"/>
            <a:chExt cx="3032078" cy="482135"/>
          </a:xfrm>
        </p:grpSpPr>
        <p:sp>
          <p:nvSpPr>
            <p:cNvPr id="15" name="矩形 14"/>
            <p:cNvSpPr/>
            <p:nvPr/>
          </p:nvSpPr>
          <p:spPr>
            <a:xfrm>
              <a:off x="2095466" y="1946010"/>
              <a:ext cx="3032078" cy="432048"/>
            </a:xfrm>
            <a:prstGeom prst="rect">
              <a:avLst/>
            </a:prstGeom>
            <a:solidFill>
              <a:schemeClr val="accent1"/>
            </a:solidFill>
            <a:ln w="25400" cap="flat" cmpd="sng" algn="ctr">
              <a:noFill/>
              <a:prstDash val="solid"/>
            </a:ln>
            <a:effectLst/>
          </p:spPr>
          <p:txBody>
            <a:bodyPr rtlCol="0" anchor="ctr"/>
            <a:lstStyle/>
            <a:p>
              <a:pPr marL="0" marR="0" lvl="0" indent="0" algn="ctr" defTabSz="914400" eaLnBrk="1" fontAlgn="auto" latinLnBrk="0" hangingPunct="1">
                <a:lnSpc>
                  <a:spcPct val="100000"/>
                </a:lnSpc>
                <a:spcBef>
                  <a:spcPts val="0"/>
                </a:spcBef>
                <a:spcAft>
                  <a:spcPts val="0"/>
                </a:spcAft>
                <a:buClrTx/>
                <a:buSzTx/>
                <a:buFontTx/>
                <a:buNone/>
                <a:tabLst/>
                <a:defRPr/>
              </a:pPr>
              <a:endParaRPr kumimoji="0" lang="zh-CN" altLang="en-US" sz="1800" b="0" i="0" u="none" strike="noStrike" kern="0" cap="none" spc="0" normalizeH="0" baseline="0" noProof="0">
                <a:ln>
                  <a:noFill/>
                </a:ln>
                <a:solidFill>
                  <a:srgbClr val="0A85D0"/>
                </a:solidFill>
                <a:effectLst/>
                <a:uLnTx/>
                <a:uFillTx/>
                <a:latin typeface="Arial"/>
                <a:ea typeface="微软雅黑"/>
                <a:cs typeface="+mn-cs"/>
              </a:endParaRPr>
            </a:p>
          </p:txBody>
        </p:sp>
        <p:sp>
          <p:nvSpPr>
            <p:cNvPr id="16" name="矩形 15"/>
            <p:cNvSpPr/>
            <p:nvPr/>
          </p:nvSpPr>
          <p:spPr>
            <a:xfrm>
              <a:off x="2155980" y="1902274"/>
              <a:ext cx="371534" cy="482135"/>
            </a:xfrm>
            <a:prstGeom prst="rect">
              <a:avLst/>
            </a:prstGeom>
          </p:spPr>
          <p:txBody>
            <a:bodyPr wrap="square">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en-US" altLang="zh-CN" sz="4000" b="0" i="0" u="none" strike="noStrike" kern="0" cap="none" spc="0" normalizeH="0" baseline="0" noProof="0" dirty="0" smtClean="0">
                  <a:ln>
                    <a:noFill/>
                  </a:ln>
                  <a:solidFill>
                    <a:prstClr val="white"/>
                  </a:solidFill>
                  <a:effectLst>
                    <a:innerShdw blurRad="63500" dist="50800" dir="16200000">
                      <a:prstClr val="black">
                        <a:alpha val="50000"/>
                      </a:prstClr>
                    </a:innerShdw>
                  </a:effectLst>
                  <a:uLnTx/>
                  <a:uFillTx/>
                  <a:latin typeface="Impact" panose="020B0806030902050204" pitchFamily="34" charset="0"/>
                </a:rPr>
                <a:t>4</a:t>
              </a:r>
              <a:endParaRPr kumimoji="0" lang="zh-CN" altLang="en-US" sz="4000" b="0" i="0" u="none" strike="noStrike" kern="0" cap="none" spc="0" normalizeH="0" baseline="0" noProof="0" dirty="0">
                <a:ln>
                  <a:noFill/>
                </a:ln>
                <a:solidFill>
                  <a:prstClr val="white"/>
                </a:solidFill>
                <a:effectLst>
                  <a:innerShdw blurRad="63500" dist="50800" dir="16200000">
                    <a:prstClr val="black">
                      <a:alpha val="50000"/>
                    </a:prstClr>
                  </a:innerShdw>
                </a:effectLst>
                <a:uLnTx/>
                <a:uFillTx/>
                <a:latin typeface="Impact" panose="020B0806030902050204" pitchFamily="34" charset="0"/>
              </a:endParaRPr>
            </a:p>
          </p:txBody>
        </p:sp>
        <p:sp>
          <p:nvSpPr>
            <p:cNvPr id="17" name="TextBox 16"/>
            <p:cNvSpPr txBox="1"/>
            <p:nvPr/>
          </p:nvSpPr>
          <p:spPr>
            <a:xfrm>
              <a:off x="2559800" y="2046634"/>
              <a:ext cx="1875926" cy="272511"/>
            </a:xfrm>
            <a:prstGeom prst="rect">
              <a:avLst/>
            </a:prstGeom>
            <a:noFill/>
          </p:spPr>
          <p:txBody>
            <a:bodyPr wrap="square" rtlCol="0">
              <a:spAutoFit/>
            </a:bodyPr>
            <a:lstStyle/>
            <a:p>
              <a:pPr marL="0" marR="0" lvl="0" indent="0" defTabSz="914400" eaLnBrk="1" fontAlgn="auto" latinLnBrk="0" hangingPunct="1">
                <a:lnSpc>
                  <a:spcPct val="100000"/>
                </a:lnSpc>
                <a:spcBef>
                  <a:spcPts val="0"/>
                </a:spcBef>
                <a:spcAft>
                  <a:spcPts val="0"/>
                </a:spcAft>
                <a:buClrTx/>
                <a:buSzTx/>
                <a:buFontTx/>
                <a:buNone/>
                <a:tabLst/>
                <a:defRPr/>
              </a:pPr>
              <a:r>
                <a:rPr kumimoji="0" lang="zh-CN" altLang="en-US" sz="2000" b="1" i="0" u="none" strike="noStrike" kern="0" cap="none" spc="0" normalizeH="0" baseline="0" noProof="0" dirty="0">
                  <a:ln>
                    <a:noFill/>
                  </a:ln>
                  <a:solidFill>
                    <a:prstClr val="white"/>
                  </a:solidFill>
                  <a:effectLst/>
                  <a:uLnTx/>
                  <a:uFillTx/>
                </a:rPr>
                <a:t>点击添加标题</a:t>
              </a:r>
            </a:p>
          </p:txBody>
        </p:sp>
      </p:grpSp>
      <p:sp>
        <p:nvSpPr>
          <p:cNvPr id="18" name="文本框 52"/>
          <p:cNvSpPr txBox="1"/>
          <p:nvPr/>
        </p:nvSpPr>
        <p:spPr>
          <a:xfrm>
            <a:off x="6336196" y="2824572"/>
            <a:ext cx="1800200" cy="246221"/>
          </a:xfrm>
          <a:prstGeom prst="rect">
            <a:avLst/>
          </a:prstGeom>
          <a:noFill/>
        </p:spPr>
        <p:txBody>
          <a:bodyPr wrap="square" rtlCol="0">
            <a:spAutoFit/>
          </a:bodyPr>
          <a:lstStyle/>
          <a:p>
            <a:pPr algn="dist"/>
            <a:r>
              <a:rPr lang="en-US" altLang="zh-CN" sz="1000" dirty="0">
                <a:solidFill>
                  <a:schemeClr val="bg1"/>
                </a:solidFill>
                <a:latin typeface="Segoe UI" panose="020B0502040204020203" pitchFamily="34" charset="0"/>
                <a:ea typeface="微软雅黑" panose="020B0503020204020204" pitchFamily="34" charset="-122"/>
                <a:sym typeface="Segoe UI" panose="020B0502040204020203" pitchFamily="34" charset="0"/>
              </a:rPr>
              <a:t>ADD YOUR TITLE HERE</a:t>
            </a:r>
          </a:p>
        </p:txBody>
      </p:sp>
      <p:sp>
        <p:nvSpPr>
          <p:cNvPr id="22" name="矩形 8"/>
          <p:cNvSpPr>
            <a:spLocks noChangeArrowheads="1"/>
          </p:cNvSpPr>
          <p:nvPr/>
        </p:nvSpPr>
        <p:spPr bwMode="auto">
          <a:xfrm>
            <a:off x="5652120" y="1780456"/>
            <a:ext cx="601499" cy="486346"/>
          </a:xfrm>
          <a:custGeom>
            <a:avLst/>
            <a:gdLst>
              <a:gd name="T0" fmla="*/ 0 w 855095"/>
              <a:gd name="T1" fmla="*/ 0 h 855095"/>
              <a:gd name="T2" fmla="*/ 855095 w 855095"/>
              <a:gd name="T3" fmla="*/ 855095 h 855095"/>
            </a:gdLst>
            <a:ahLst/>
            <a:cxnLst/>
            <a:rect l="T0" t="T1" r="T2" b="T3"/>
            <a:pathLst>
              <a:path w="855095" h="855095">
                <a:moveTo>
                  <a:pt x="805897" y="427546"/>
                </a:moveTo>
                <a:lnTo>
                  <a:pt x="855095" y="427546"/>
                </a:lnTo>
                <a:lnTo>
                  <a:pt x="855095" y="855095"/>
                </a:lnTo>
                <a:lnTo>
                  <a:pt x="427546" y="855095"/>
                </a:lnTo>
                <a:lnTo>
                  <a:pt x="427546" y="805897"/>
                </a:lnTo>
                <a:lnTo>
                  <a:pt x="805897" y="805897"/>
                </a:lnTo>
                <a:lnTo>
                  <a:pt x="805897" y="427546"/>
                </a:lnTo>
                <a:close/>
                <a:moveTo>
                  <a:pt x="0" y="0"/>
                </a:moveTo>
                <a:lnTo>
                  <a:pt x="427546" y="0"/>
                </a:lnTo>
                <a:lnTo>
                  <a:pt x="427546" y="49196"/>
                </a:lnTo>
                <a:lnTo>
                  <a:pt x="49196" y="49196"/>
                </a:lnTo>
                <a:lnTo>
                  <a:pt x="49196" y="427546"/>
                </a:lnTo>
                <a:lnTo>
                  <a:pt x="0" y="427546"/>
                </a:lnTo>
                <a:lnTo>
                  <a:pt x="0" y="0"/>
                </a:lnTo>
                <a:close/>
              </a:path>
            </a:pathLst>
          </a:custGeom>
          <a:solidFill>
            <a:schemeClr val="accent1"/>
          </a:solidFill>
          <a:ln>
            <a:noFill/>
          </a:ln>
        </p:spPr>
        <p:txBody>
          <a:bodyPr lIns="68607" tIns="34304" rIns="68607" bIns="34304" anchor="ctr"/>
          <a:lstStyle>
            <a:lvl1pPr>
              <a:buFont typeface="Arial" panose="020B0604020202020204" pitchFamily="34" charset="0"/>
              <a:defRPr>
                <a:solidFill>
                  <a:schemeClr val="tx1"/>
                </a:solidFill>
                <a:latin typeface="Arial" panose="020B0604020202020204" pitchFamily="34" charset="0"/>
                <a:ea typeface="宋体" panose="02010600030101010101" pitchFamily="2" charset="-122"/>
              </a:defRPr>
            </a:lvl1pPr>
            <a:lvl2pPr marL="742950" indent="-285750">
              <a:buFont typeface="Arial" panose="020B0604020202020204" pitchFamily="34" charset="0"/>
              <a:defRPr>
                <a:solidFill>
                  <a:schemeClr val="tx1"/>
                </a:solidFill>
                <a:latin typeface="Arial" panose="020B0604020202020204" pitchFamily="34" charset="0"/>
                <a:ea typeface="宋体" panose="02010600030101010101" pitchFamily="2" charset="-122"/>
              </a:defRPr>
            </a:lvl2pPr>
            <a:lvl3pPr marL="11430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3pPr>
            <a:lvl4pPr marL="16002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4pPr>
            <a:lvl5pPr marL="2057400" indent="-228600">
              <a:buFont typeface="Arial" panose="020B0604020202020204" pitchFamily="34" charset="0"/>
              <a:defRPr>
                <a:solidFill>
                  <a:schemeClr val="tx1"/>
                </a:solidFill>
                <a:latin typeface="Arial" panose="020B0604020202020204" pitchFamily="34" charset="0"/>
                <a:ea typeface="宋体" panose="02010600030101010101" pitchFamily="2" charset="-122"/>
              </a:defRPr>
            </a:lvl5pPr>
            <a:lvl6pPr marL="25146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6pPr>
            <a:lvl7pPr marL="29718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7pPr>
            <a:lvl8pPr marL="34290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8pPr>
            <a:lvl9pPr marL="3886200" indent="-228600" eaLnBrk="0" fontAlgn="base" hangingPunct="0">
              <a:spcBef>
                <a:spcPct val="0"/>
              </a:spcBef>
              <a:spcAft>
                <a:spcPct val="0"/>
              </a:spcAft>
              <a:buFont typeface="Arial" panose="020B0604020202020204" pitchFamily="34" charset="0"/>
              <a:defRPr>
                <a:solidFill>
                  <a:schemeClr val="tx1"/>
                </a:solidFill>
                <a:latin typeface="Arial" panose="020B0604020202020204" pitchFamily="34" charset="0"/>
                <a:ea typeface="宋体" panose="02010600030101010101" pitchFamily="2" charset="-122"/>
              </a:defRPr>
            </a:lvl9pPr>
          </a:lstStyle>
          <a:p>
            <a:pPr algn="ctr" eaLnBrk="1" hangingPunct="1"/>
            <a:r>
              <a:rPr lang="en-US" altLang="zh-CN" sz="2400" dirty="0" smtClean="0">
                <a:solidFill>
                  <a:schemeClr val="accent1"/>
                </a:solidFill>
                <a:latin typeface="Impact" panose="020B0806030902050204" pitchFamily="34" charset="0"/>
                <a:sym typeface="Impact" panose="020B0806030902050204" pitchFamily="34" charset="0"/>
              </a:rPr>
              <a:t>04</a:t>
            </a:r>
            <a:endParaRPr lang="zh-CN" altLang="en-US" sz="2400" dirty="0">
              <a:solidFill>
                <a:schemeClr val="accent1"/>
              </a:solidFill>
              <a:latin typeface="Impact" panose="020B0806030902050204" pitchFamily="34" charset="0"/>
              <a:sym typeface="Impact" panose="020B0806030902050204" pitchFamily="34" charset="0"/>
            </a:endParaRPr>
          </a:p>
        </p:txBody>
      </p:sp>
    </p:spTree>
    <p:extLst>
      <p:ext uri="{BB962C8B-B14F-4D97-AF65-F5344CB8AC3E}">
        <p14:creationId xmlns="" xmlns:p14="http://schemas.microsoft.com/office/powerpoint/2010/main" val="2734740001"/>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nodeType="after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fade">
                                      <p:cBhvr>
                                        <p:cTn id="7" dur="1000"/>
                                        <p:tgtEl>
                                          <p:spTgt spid="7"/>
                                        </p:tgtEl>
                                      </p:cBhvr>
                                    </p:animEffect>
                                    <p:anim calcmode="lin" valueType="num">
                                      <p:cBhvr>
                                        <p:cTn id="8" dur="1000" fill="hold"/>
                                        <p:tgtEl>
                                          <p:spTgt spid="7"/>
                                        </p:tgtEl>
                                        <p:attrNameLst>
                                          <p:attrName>ppt_x</p:attrName>
                                        </p:attrNameLst>
                                      </p:cBhvr>
                                      <p:tavLst>
                                        <p:tav tm="0">
                                          <p:val>
                                            <p:strVal val="#ppt_x"/>
                                          </p:val>
                                        </p:tav>
                                        <p:tav tm="100000">
                                          <p:val>
                                            <p:strVal val="#ppt_x"/>
                                          </p:val>
                                        </p:tav>
                                      </p:tavLst>
                                    </p:anim>
                                    <p:anim calcmode="lin" valueType="num">
                                      <p:cBhvr>
                                        <p:cTn id="9" dur="1000" fill="hold"/>
                                        <p:tgtEl>
                                          <p:spTgt spid="7"/>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2" presetClass="entr" presetSubtype="1" fill="hold" nodeType="afterEffect">
                                  <p:stCondLst>
                                    <p:cond delay="0"/>
                                  </p:stCondLst>
                                  <p:childTnLst>
                                    <p:set>
                                      <p:cBhvr>
                                        <p:cTn id="12" dur="1" fill="hold">
                                          <p:stCondLst>
                                            <p:cond delay="0"/>
                                          </p:stCondLst>
                                        </p:cTn>
                                        <p:tgtEl>
                                          <p:spTgt spid="8"/>
                                        </p:tgtEl>
                                        <p:attrNameLst>
                                          <p:attrName>style.visibility</p:attrName>
                                        </p:attrNameLst>
                                      </p:cBhvr>
                                      <p:to>
                                        <p:strVal val="visible"/>
                                      </p:to>
                                    </p:set>
                                    <p:anim calcmode="lin" valueType="num">
                                      <p:cBhvr additive="base">
                                        <p:cTn id="13" dur="1000" fill="hold"/>
                                        <p:tgtEl>
                                          <p:spTgt spid="8"/>
                                        </p:tgtEl>
                                        <p:attrNameLst>
                                          <p:attrName>ppt_x</p:attrName>
                                        </p:attrNameLst>
                                      </p:cBhvr>
                                      <p:tavLst>
                                        <p:tav tm="0">
                                          <p:val>
                                            <p:strVal val="#ppt_x"/>
                                          </p:val>
                                        </p:tav>
                                        <p:tav tm="100000">
                                          <p:val>
                                            <p:strVal val="#ppt_x"/>
                                          </p:val>
                                        </p:tav>
                                      </p:tavLst>
                                    </p:anim>
                                    <p:anim calcmode="lin" valueType="num">
                                      <p:cBhvr additive="base">
                                        <p:cTn id="14" dur="1000" fill="hold"/>
                                        <p:tgtEl>
                                          <p:spTgt spid="8"/>
                                        </p:tgtEl>
                                        <p:attrNameLst>
                                          <p:attrName>ppt_y</p:attrName>
                                        </p:attrNameLst>
                                      </p:cBhvr>
                                      <p:tavLst>
                                        <p:tav tm="0">
                                          <p:val>
                                            <p:strVal val="0-#ppt_h/2"/>
                                          </p:val>
                                        </p:tav>
                                        <p:tav tm="100000">
                                          <p:val>
                                            <p:strVal val="#ppt_y"/>
                                          </p:val>
                                        </p:tav>
                                      </p:tavLst>
                                    </p:anim>
                                  </p:childTnLst>
                                </p:cTn>
                              </p:par>
                              <p:par>
                                <p:cTn id="15" presetID="2" presetClass="entr" presetSubtype="1" fill="hold" nodeType="withEffect">
                                  <p:stCondLst>
                                    <p:cond delay="250"/>
                                  </p:stCondLst>
                                  <p:childTnLst>
                                    <p:set>
                                      <p:cBhvr>
                                        <p:cTn id="16" dur="1" fill="hold">
                                          <p:stCondLst>
                                            <p:cond delay="0"/>
                                          </p:stCondLst>
                                        </p:cTn>
                                        <p:tgtEl>
                                          <p:spTgt spid="10"/>
                                        </p:tgtEl>
                                        <p:attrNameLst>
                                          <p:attrName>style.visibility</p:attrName>
                                        </p:attrNameLst>
                                      </p:cBhvr>
                                      <p:to>
                                        <p:strVal val="visible"/>
                                      </p:to>
                                    </p:set>
                                    <p:anim calcmode="lin" valueType="num">
                                      <p:cBhvr additive="base">
                                        <p:cTn id="17" dur="1000" fill="hold"/>
                                        <p:tgtEl>
                                          <p:spTgt spid="10"/>
                                        </p:tgtEl>
                                        <p:attrNameLst>
                                          <p:attrName>ppt_x</p:attrName>
                                        </p:attrNameLst>
                                      </p:cBhvr>
                                      <p:tavLst>
                                        <p:tav tm="0">
                                          <p:val>
                                            <p:strVal val="#ppt_x"/>
                                          </p:val>
                                        </p:tav>
                                        <p:tav tm="100000">
                                          <p:val>
                                            <p:strVal val="#ppt_x"/>
                                          </p:val>
                                        </p:tav>
                                      </p:tavLst>
                                    </p:anim>
                                    <p:anim calcmode="lin" valueType="num">
                                      <p:cBhvr additive="base">
                                        <p:cTn id="18" dur="1000" fill="hold"/>
                                        <p:tgtEl>
                                          <p:spTgt spid="10"/>
                                        </p:tgtEl>
                                        <p:attrNameLst>
                                          <p:attrName>ppt_y</p:attrName>
                                        </p:attrNameLst>
                                      </p:cBhvr>
                                      <p:tavLst>
                                        <p:tav tm="0">
                                          <p:val>
                                            <p:strVal val="0-#ppt_h/2"/>
                                          </p:val>
                                        </p:tav>
                                        <p:tav tm="100000">
                                          <p:val>
                                            <p:strVal val="#ppt_y"/>
                                          </p:val>
                                        </p:tav>
                                      </p:tavLst>
                                    </p:anim>
                                  </p:childTnLst>
                                </p:cTn>
                              </p:par>
                              <p:par>
                                <p:cTn id="19" presetID="2" presetClass="entr" presetSubtype="1" fill="hold" nodeType="withEffect">
                                  <p:stCondLst>
                                    <p:cond delay="500"/>
                                  </p:stCondLst>
                                  <p:childTnLst>
                                    <p:set>
                                      <p:cBhvr>
                                        <p:cTn id="20" dur="1" fill="hold">
                                          <p:stCondLst>
                                            <p:cond delay="0"/>
                                          </p:stCondLst>
                                        </p:cTn>
                                        <p:tgtEl>
                                          <p:spTgt spid="9"/>
                                        </p:tgtEl>
                                        <p:attrNameLst>
                                          <p:attrName>style.visibility</p:attrName>
                                        </p:attrNameLst>
                                      </p:cBhvr>
                                      <p:to>
                                        <p:strVal val="visible"/>
                                      </p:to>
                                    </p:set>
                                    <p:anim calcmode="lin" valueType="num">
                                      <p:cBhvr additive="base">
                                        <p:cTn id="21" dur="1000" fill="hold"/>
                                        <p:tgtEl>
                                          <p:spTgt spid="9"/>
                                        </p:tgtEl>
                                        <p:attrNameLst>
                                          <p:attrName>ppt_x</p:attrName>
                                        </p:attrNameLst>
                                      </p:cBhvr>
                                      <p:tavLst>
                                        <p:tav tm="0">
                                          <p:val>
                                            <p:strVal val="#ppt_x"/>
                                          </p:val>
                                        </p:tav>
                                        <p:tav tm="100000">
                                          <p:val>
                                            <p:strVal val="#ppt_x"/>
                                          </p:val>
                                        </p:tav>
                                      </p:tavLst>
                                    </p:anim>
                                    <p:anim calcmode="lin" valueType="num">
                                      <p:cBhvr additive="base">
                                        <p:cTn id="22" dur="1000" fill="hold"/>
                                        <p:tgtEl>
                                          <p:spTgt spid="9"/>
                                        </p:tgtEl>
                                        <p:attrNameLst>
                                          <p:attrName>ppt_y</p:attrName>
                                        </p:attrNameLst>
                                      </p:cBhvr>
                                      <p:tavLst>
                                        <p:tav tm="0">
                                          <p:val>
                                            <p:strVal val="0-#ppt_h/2"/>
                                          </p:val>
                                        </p:tav>
                                        <p:tav tm="100000">
                                          <p:val>
                                            <p:strVal val="#ppt_y"/>
                                          </p:val>
                                        </p:tav>
                                      </p:tavLst>
                                    </p:anim>
                                  </p:childTnLst>
                                </p:cTn>
                              </p:par>
                              <p:par>
                                <p:cTn id="23" presetID="2" presetClass="entr" presetSubtype="1" fill="hold" nodeType="withEffect">
                                  <p:stCondLst>
                                    <p:cond delay="750"/>
                                  </p:stCondLst>
                                  <p:childTnLst>
                                    <p:set>
                                      <p:cBhvr>
                                        <p:cTn id="24" dur="1" fill="hold">
                                          <p:stCondLst>
                                            <p:cond delay="0"/>
                                          </p:stCondLst>
                                        </p:cTn>
                                        <p:tgtEl>
                                          <p:spTgt spid="11"/>
                                        </p:tgtEl>
                                        <p:attrNameLst>
                                          <p:attrName>style.visibility</p:attrName>
                                        </p:attrNameLst>
                                      </p:cBhvr>
                                      <p:to>
                                        <p:strVal val="visible"/>
                                      </p:to>
                                    </p:set>
                                    <p:anim calcmode="lin" valueType="num">
                                      <p:cBhvr additive="base">
                                        <p:cTn id="25" dur="1000" fill="hold"/>
                                        <p:tgtEl>
                                          <p:spTgt spid="11"/>
                                        </p:tgtEl>
                                        <p:attrNameLst>
                                          <p:attrName>ppt_x</p:attrName>
                                        </p:attrNameLst>
                                      </p:cBhvr>
                                      <p:tavLst>
                                        <p:tav tm="0">
                                          <p:val>
                                            <p:strVal val="#ppt_x"/>
                                          </p:val>
                                        </p:tav>
                                        <p:tav tm="100000">
                                          <p:val>
                                            <p:strVal val="#ppt_x"/>
                                          </p:val>
                                        </p:tav>
                                      </p:tavLst>
                                    </p:anim>
                                    <p:anim calcmode="lin" valueType="num">
                                      <p:cBhvr additive="base">
                                        <p:cTn id="26" dur="1000" fill="hold"/>
                                        <p:tgtEl>
                                          <p:spTgt spid="11"/>
                                        </p:tgtEl>
                                        <p:attrNameLst>
                                          <p:attrName>ppt_y</p:attrName>
                                        </p:attrNameLst>
                                      </p:cBhvr>
                                      <p:tavLst>
                                        <p:tav tm="0">
                                          <p:val>
                                            <p:strVal val="0-#ppt_h/2"/>
                                          </p:val>
                                        </p:tav>
                                        <p:tav tm="100000">
                                          <p:val>
                                            <p:strVal val="#ppt_y"/>
                                          </p:val>
                                        </p:tav>
                                      </p:tavLst>
                                    </p:anim>
                                  </p:childTnLst>
                                </p:cTn>
                              </p:par>
                              <p:par>
                                <p:cTn id="27" presetID="8" presetClass="emph" presetSubtype="0" fill="hold" nodeType="withEffect">
                                  <p:stCondLst>
                                    <p:cond delay="0"/>
                                  </p:stCondLst>
                                  <p:childTnLst>
                                    <p:animRot by="21600000">
                                      <p:cBhvr>
                                        <p:cTn id="28" dur="1000" fill="hold"/>
                                        <p:tgtEl>
                                          <p:spTgt spid="8"/>
                                        </p:tgtEl>
                                        <p:attrNameLst>
                                          <p:attrName>r</p:attrName>
                                        </p:attrNameLst>
                                      </p:cBhvr>
                                    </p:animRot>
                                  </p:childTnLst>
                                </p:cTn>
                              </p:par>
                              <p:par>
                                <p:cTn id="29" presetID="8" presetClass="emph" presetSubtype="0" fill="hold" nodeType="withEffect">
                                  <p:stCondLst>
                                    <p:cond delay="0"/>
                                  </p:stCondLst>
                                  <p:childTnLst>
                                    <p:animRot by="21600000">
                                      <p:cBhvr>
                                        <p:cTn id="30" dur="1000" fill="hold"/>
                                        <p:tgtEl>
                                          <p:spTgt spid="10"/>
                                        </p:tgtEl>
                                        <p:attrNameLst>
                                          <p:attrName>r</p:attrName>
                                        </p:attrNameLst>
                                      </p:cBhvr>
                                    </p:animRot>
                                  </p:childTnLst>
                                </p:cTn>
                              </p:par>
                              <p:par>
                                <p:cTn id="31" presetID="8" presetClass="emph" presetSubtype="0" fill="hold" nodeType="withEffect">
                                  <p:stCondLst>
                                    <p:cond delay="0"/>
                                  </p:stCondLst>
                                  <p:childTnLst>
                                    <p:animRot by="21600000">
                                      <p:cBhvr>
                                        <p:cTn id="32" dur="1000" fill="hold"/>
                                        <p:tgtEl>
                                          <p:spTgt spid="9"/>
                                        </p:tgtEl>
                                        <p:attrNameLst>
                                          <p:attrName>r</p:attrName>
                                        </p:attrNameLst>
                                      </p:cBhvr>
                                    </p:animRot>
                                  </p:childTnLst>
                                </p:cTn>
                              </p:par>
                              <p:par>
                                <p:cTn id="33" presetID="8" presetClass="emph" presetSubtype="0" fill="hold" nodeType="withEffect">
                                  <p:stCondLst>
                                    <p:cond delay="0"/>
                                  </p:stCondLst>
                                  <p:childTnLst>
                                    <p:animRot by="21600000">
                                      <p:cBhvr>
                                        <p:cTn id="34" dur="1000" fill="hold"/>
                                        <p:tgtEl>
                                          <p:spTgt spid="11"/>
                                        </p:tgtEl>
                                        <p:attrNameLst>
                                          <p:attrName>r</p:attrName>
                                        </p:attrNameLst>
                                      </p:cBhvr>
                                    </p:animRot>
                                  </p:childTnLst>
                                </p:cTn>
                              </p:par>
                            </p:childTnLst>
                          </p:cTn>
                        </p:par>
                        <p:par>
                          <p:cTn id="35" fill="hold">
                            <p:stCondLst>
                              <p:cond delay="2750"/>
                            </p:stCondLst>
                            <p:childTnLst>
                              <p:par>
                                <p:cTn id="36" presetID="2" presetClass="entr" presetSubtype="8" decel="48000" fill="hold" nodeType="afterEffect">
                                  <p:stCondLst>
                                    <p:cond delay="0"/>
                                  </p:stCondLst>
                                  <p:childTnLst>
                                    <p:set>
                                      <p:cBhvr>
                                        <p:cTn id="37" dur="1" fill="hold">
                                          <p:stCondLst>
                                            <p:cond delay="0"/>
                                          </p:stCondLst>
                                        </p:cTn>
                                        <p:tgtEl>
                                          <p:spTgt spid="2"/>
                                        </p:tgtEl>
                                        <p:attrNameLst>
                                          <p:attrName>style.visibility</p:attrName>
                                        </p:attrNameLst>
                                      </p:cBhvr>
                                      <p:to>
                                        <p:strVal val="visible"/>
                                      </p:to>
                                    </p:set>
                                    <p:anim calcmode="lin" valueType="num">
                                      <p:cBhvr additive="base">
                                        <p:cTn id="38" dur="750" fill="hold"/>
                                        <p:tgtEl>
                                          <p:spTgt spid="2"/>
                                        </p:tgtEl>
                                        <p:attrNameLst>
                                          <p:attrName>ppt_x</p:attrName>
                                        </p:attrNameLst>
                                      </p:cBhvr>
                                      <p:tavLst>
                                        <p:tav tm="0">
                                          <p:val>
                                            <p:strVal val="0-#ppt_w/2"/>
                                          </p:val>
                                        </p:tav>
                                        <p:tav tm="100000">
                                          <p:val>
                                            <p:strVal val="#ppt_x"/>
                                          </p:val>
                                        </p:tav>
                                      </p:tavLst>
                                    </p:anim>
                                    <p:anim calcmode="lin" valueType="num">
                                      <p:cBhvr additive="base">
                                        <p:cTn id="39" dur="750" fill="hold"/>
                                        <p:tgtEl>
                                          <p:spTgt spid="2"/>
                                        </p:tgtEl>
                                        <p:attrNameLst>
                                          <p:attrName>ppt_y</p:attrName>
                                        </p:attrNameLst>
                                      </p:cBhvr>
                                      <p:tavLst>
                                        <p:tav tm="0">
                                          <p:val>
                                            <p:strVal val="#ppt_y"/>
                                          </p:val>
                                        </p:tav>
                                        <p:tav tm="100000">
                                          <p:val>
                                            <p:strVal val="#ppt_y"/>
                                          </p:val>
                                        </p:tav>
                                      </p:tavLst>
                                    </p:anim>
                                  </p:childTnLst>
                                </p:cTn>
                              </p:par>
                            </p:childTnLst>
                          </p:cTn>
                        </p:par>
                        <p:par>
                          <p:cTn id="40" fill="hold">
                            <p:stCondLst>
                              <p:cond delay="3500"/>
                            </p:stCondLst>
                            <p:childTnLst>
                              <p:par>
                                <p:cTn id="41" presetID="12" presetClass="entr" presetSubtype="2" fill="hold" grpId="0" nodeType="afterEffect">
                                  <p:stCondLst>
                                    <p:cond delay="0"/>
                                  </p:stCondLst>
                                  <p:childTnLst>
                                    <p:set>
                                      <p:cBhvr>
                                        <p:cTn id="42" dur="1" fill="hold">
                                          <p:stCondLst>
                                            <p:cond delay="0"/>
                                          </p:stCondLst>
                                        </p:cTn>
                                        <p:tgtEl>
                                          <p:spTgt spid="18"/>
                                        </p:tgtEl>
                                        <p:attrNameLst>
                                          <p:attrName>style.visibility</p:attrName>
                                        </p:attrNameLst>
                                      </p:cBhvr>
                                      <p:to>
                                        <p:strVal val="visible"/>
                                      </p:to>
                                    </p:set>
                                    <p:animEffect transition="in" filter="slide(fromRight)">
                                      <p:cBhvr>
                                        <p:cTn id="43" dur="500"/>
                                        <p:tgtEl>
                                          <p:spTgt spid="18"/>
                                        </p:tgtEl>
                                      </p:cBhvr>
                                    </p:animEffect>
                                  </p:childTnLst>
                                </p:cTn>
                              </p:par>
                            </p:childTnLst>
                          </p:cTn>
                        </p:par>
                        <p:par>
                          <p:cTn id="44" fill="hold">
                            <p:stCondLst>
                              <p:cond delay="4000"/>
                            </p:stCondLst>
                            <p:childTnLst>
                              <p:par>
                                <p:cTn id="45" presetID="2" presetClass="entr" presetSubtype="8" fill="hold" grpId="0" nodeType="afterEffect">
                                  <p:stCondLst>
                                    <p:cond delay="0"/>
                                  </p:stCondLst>
                                  <p:childTnLst>
                                    <p:set>
                                      <p:cBhvr>
                                        <p:cTn id="46" dur="1" fill="hold">
                                          <p:stCondLst>
                                            <p:cond delay="0"/>
                                          </p:stCondLst>
                                        </p:cTn>
                                        <p:tgtEl>
                                          <p:spTgt spid="22"/>
                                        </p:tgtEl>
                                        <p:attrNameLst>
                                          <p:attrName>style.visibility</p:attrName>
                                        </p:attrNameLst>
                                      </p:cBhvr>
                                      <p:to>
                                        <p:strVal val="visible"/>
                                      </p:to>
                                    </p:set>
                                    <p:anim calcmode="lin" valueType="num">
                                      <p:cBhvr additive="base">
                                        <p:cTn id="47" dur="500" fill="hold"/>
                                        <p:tgtEl>
                                          <p:spTgt spid="22"/>
                                        </p:tgtEl>
                                        <p:attrNameLst>
                                          <p:attrName>ppt_x</p:attrName>
                                        </p:attrNameLst>
                                      </p:cBhvr>
                                      <p:tavLst>
                                        <p:tav tm="0">
                                          <p:val>
                                            <p:strVal val="0-#ppt_w/2"/>
                                          </p:val>
                                        </p:tav>
                                        <p:tav tm="100000">
                                          <p:val>
                                            <p:strVal val="#ppt_x"/>
                                          </p:val>
                                        </p:tav>
                                      </p:tavLst>
                                    </p:anim>
                                    <p:anim calcmode="lin" valueType="num">
                                      <p:cBhvr additive="base">
                                        <p:cTn id="48" dur="500" fill="hold"/>
                                        <p:tgtEl>
                                          <p:spTgt spid="22"/>
                                        </p:tgtEl>
                                        <p:attrNameLst>
                                          <p:attrName>ppt_y</p:attrName>
                                        </p:attrNameLst>
                                      </p:cBhvr>
                                      <p:tavLst>
                                        <p:tav tm="0">
                                          <p:val>
                                            <p:strVal val="#ppt_y"/>
                                          </p:val>
                                        </p:tav>
                                        <p:tav tm="100000">
                                          <p:val>
                                            <p:strVal val="#ppt_y"/>
                                          </p:val>
                                        </p:tav>
                                      </p:tavLst>
                                    </p:anim>
                                  </p:childTnLst>
                                </p:cTn>
                              </p:par>
                            </p:childTnLst>
                          </p:cTn>
                        </p:par>
                        <p:par>
                          <p:cTn id="49" fill="hold">
                            <p:stCondLst>
                              <p:cond delay="4500"/>
                            </p:stCondLst>
                            <p:childTnLst>
                              <p:par>
                                <p:cTn id="50" presetID="26" presetClass="emph" presetSubtype="0" fill="hold" grpId="1" nodeType="afterEffect">
                                  <p:stCondLst>
                                    <p:cond delay="0"/>
                                  </p:stCondLst>
                                  <p:childTnLst>
                                    <p:animEffect transition="out" filter="fade">
                                      <p:cBhvr>
                                        <p:cTn id="51" dur="250" tmFilter="0, 0; .2, .5; .8, .5; 1, 0"/>
                                        <p:tgtEl>
                                          <p:spTgt spid="22"/>
                                        </p:tgtEl>
                                      </p:cBhvr>
                                    </p:animEffect>
                                    <p:animScale>
                                      <p:cBhvr>
                                        <p:cTn id="52" dur="125" autoRev="1" fill="hold"/>
                                        <p:tgtEl>
                                          <p:spTgt spid="22"/>
                                        </p:tgtEl>
                                      </p:cBhvr>
                                      <p:by x="105000" y="105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p:bldP spid="22" grpId="0" animBg="1"/>
      <p:bldP spid="22" grpId="1" animBg="1"/>
    </p:bld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组合 1"/>
          <p:cNvGrpSpPr/>
          <p:nvPr/>
        </p:nvGrpSpPr>
        <p:grpSpPr>
          <a:xfrm>
            <a:off x="1508097" y="1441642"/>
            <a:ext cx="2270222" cy="2265378"/>
            <a:chOff x="2010185" y="1921596"/>
            <a:chExt cx="3026043" cy="3019572"/>
          </a:xfrm>
        </p:grpSpPr>
        <p:sp>
          <p:nvSpPr>
            <p:cNvPr id="3" name="Freeform 6"/>
            <p:cNvSpPr>
              <a:spLocks/>
            </p:cNvSpPr>
            <p:nvPr/>
          </p:nvSpPr>
          <p:spPr bwMode="auto">
            <a:xfrm>
              <a:off x="4065306" y="2730699"/>
              <a:ext cx="650519" cy="1695880"/>
            </a:xfrm>
            <a:custGeom>
              <a:avLst/>
              <a:gdLst>
                <a:gd name="T0" fmla="*/ 85 w 85"/>
                <a:gd name="T1" fmla="*/ 92 h 222"/>
                <a:gd name="T2" fmla="*/ 54 w 85"/>
                <a:gd name="T3" fmla="*/ 0 h 222"/>
                <a:gd name="T4" fmla="*/ 34 w 85"/>
                <a:gd name="T5" fmla="*/ 15 h 222"/>
                <a:gd name="T6" fmla="*/ 59 w 85"/>
                <a:gd name="T7" fmla="*/ 92 h 222"/>
                <a:gd name="T8" fmla="*/ 0 w 85"/>
                <a:gd name="T9" fmla="*/ 201 h 222"/>
                <a:gd name="T10" fmla="*/ 13 w 85"/>
                <a:gd name="T11" fmla="*/ 222 h 222"/>
                <a:gd name="T12" fmla="*/ 85 w 85"/>
                <a:gd name="T13" fmla="*/ 92 h 222"/>
              </a:gdLst>
              <a:ahLst/>
              <a:cxnLst>
                <a:cxn ang="0">
                  <a:pos x="T0" y="T1"/>
                </a:cxn>
                <a:cxn ang="0">
                  <a:pos x="T2" y="T3"/>
                </a:cxn>
                <a:cxn ang="0">
                  <a:pos x="T4" y="T5"/>
                </a:cxn>
                <a:cxn ang="0">
                  <a:pos x="T6" y="T7"/>
                </a:cxn>
                <a:cxn ang="0">
                  <a:pos x="T8" y="T9"/>
                </a:cxn>
                <a:cxn ang="0">
                  <a:pos x="T10" y="T11"/>
                </a:cxn>
                <a:cxn ang="0">
                  <a:pos x="T12" y="T13"/>
                </a:cxn>
              </a:cxnLst>
              <a:rect l="0" t="0" r="r" b="b"/>
              <a:pathLst>
                <a:path w="85" h="222">
                  <a:moveTo>
                    <a:pt x="85" y="92"/>
                  </a:moveTo>
                  <a:cubicBezTo>
                    <a:pt x="85" y="57"/>
                    <a:pt x="73" y="26"/>
                    <a:pt x="54" y="0"/>
                  </a:cubicBezTo>
                  <a:cubicBezTo>
                    <a:pt x="34" y="15"/>
                    <a:pt x="34" y="15"/>
                    <a:pt x="34" y="15"/>
                  </a:cubicBezTo>
                  <a:cubicBezTo>
                    <a:pt x="50" y="36"/>
                    <a:pt x="59" y="63"/>
                    <a:pt x="59" y="92"/>
                  </a:cubicBezTo>
                  <a:cubicBezTo>
                    <a:pt x="59" y="137"/>
                    <a:pt x="35" y="177"/>
                    <a:pt x="0" y="201"/>
                  </a:cubicBezTo>
                  <a:cubicBezTo>
                    <a:pt x="13" y="222"/>
                    <a:pt x="13" y="222"/>
                    <a:pt x="13" y="222"/>
                  </a:cubicBezTo>
                  <a:cubicBezTo>
                    <a:pt x="56" y="194"/>
                    <a:pt x="85" y="146"/>
                    <a:pt x="85" y="92"/>
                  </a:cubicBezTo>
                  <a:close/>
                </a:path>
              </a:pathLst>
            </a:custGeom>
            <a:solidFill>
              <a:schemeClr val="accent3">
                <a:alpha val="60000"/>
              </a:schemeClr>
            </a:solidFill>
            <a:ln>
              <a:noFill/>
            </a:ln>
          </p:spPr>
          <p:txBody>
            <a:bodyPr vert="horz" wrap="square" lIns="91440" tIns="45720" rIns="91440" bIns="45720" numCol="1" anchor="t" anchorCtr="0" compatLnSpc="1">
              <a:prstTxWarp prst="textNoShape">
                <a:avLst/>
              </a:prstTxWarp>
            </a:bodyPr>
            <a:lstStyle/>
            <a:p>
              <a:endParaRPr lang="zh-CN" altLang="en-US"/>
            </a:p>
          </p:txBody>
        </p:sp>
        <p:sp>
          <p:nvSpPr>
            <p:cNvPr id="4" name="Freeform 7"/>
            <p:cNvSpPr>
              <a:spLocks/>
            </p:cNvSpPr>
            <p:nvPr/>
          </p:nvSpPr>
          <p:spPr bwMode="auto">
            <a:xfrm>
              <a:off x="3485988" y="2251710"/>
              <a:ext cx="993579" cy="595500"/>
            </a:xfrm>
            <a:custGeom>
              <a:avLst/>
              <a:gdLst>
                <a:gd name="T0" fmla="*/ 5 w 130"/>
                <a:gd name="T1" fmla="*/ 25 h 78"/>
                <a:gd name="T2" fmla="*/ 110 w 130"/>
                <a:gd name="T3" fmla="*/ 78 h 78"/>
                <a:gd name="T4" fmla="*/ 130 w 130"/>
                <a:gd name="T5" fmla="*/ 63 h 78"/>
                <a:gd name="T6" fmla="*/ 5 w 130"/>
                <a:gd name="T7" fmla="*/ 0 h 78"/>
                <a:gd name="T8" fmla="*/ 0 w 130"/>
                <a:gd name="T9" fmla="*/ 0 h 78"/>
                <a:gd name="T10" fmla="*/ 1 w 130"/>
                <a:gd name="T11" fmla="*/ 25 h 78"/>
                <a:gd name="T12" fmla="*/ 5 w 130"/>
                <a:gd name="T13" fmla="*/ 25 h 78"/>
              </a:gdLst>
              <a:ahLst/>
              <a:cxnLst>
                <a:cxn ang="0">
                  <a:pos x="T0" y="T1"/>
                </a:cxn>
                <a:cxn ang="0">
                  <a:pos x="T2" y="T3"/>
                </a:cxn>
                <a:cxn ang="0">
                  <a:pos x="T4" y="T5"/>
                </a:cxn>
                <a:cxn ang="0">
                  <a:pos x="T6" y="T7"/>
                </a:cxn>
                <a:cxn ang="0">
                  <a:pos x="T8" y="T9"/>
                </a:cxn>
                <a:cxn ang="0">
                  <a:pos x="T10" y="T11"/>
                </a:cxn>
                <a:cxn ang="0">
                  <a:pos x="T12" y="T13"/>
                </a:cxn>
              </a:cxnLst>
              <a:rect l="0" t="0" r="r" b="b"/>
              <a:pathLst>
                <a:path w="130" h="78">
                  <a:moveTo>
                    <a:pt x="5" y="25"/>
                  </a:moveTo>
                  <a:cubicBezTo>
                    <a:pt x="48" y="25"/>
                    <a:pt x="86" y="46"/>
                    <a:pt x="110" y="78"/>
                  </a:cubicBezTo>
                  <a:cubicBezTo>
                    <a:pt x="130" y="63"/>
                    <a:pt x="130" y="63"/>
                    <a:pt x="130" y="63"/>
                  </a:cubicBezTo>
                  <a:cubicBezTo>
                    <a:pt x="102" y="25"/>
                    <a:pt x="57" y="0"/>
                    <a:pt x="5" y="0"/>
                  </a:cubicBezTo>
                  <a:cubicBezTo>
                    <a:pt x="4" y="0"/>
                    <a:pt x="2" y="0"/>
                    <a:pt x="0" y="0"/>
                  </a:cubicBezTo>
                  <a:cubicBezTo>
                    <a:pt x="1" y="25"/>
                    <a:pt x="1" y="25"/>
                    <a:pt x="1" y="25"/>
                  </a:cubicBezTo>
                  <a:cubicBezTo>
                    <a:pt x="2" y="25"/>
                    <a:pt x="4" y="25"/>
                    <a:pt x="5" y="25"/>
                  </a:cubicBezTo>
                  <a:close/>
                </a:path>
              </a:pathLst>
            </a:custGeom>
            <a:solidFill>
              <a:schemeClr val="accent2"/>
            </a:solidFill>
            <a:ln>
              <a:noFill/>
            </a:ln>
          </p:spPr>
          <p:txBody>
            <a:bodyPr vert="horz" wrap="square" lIns="91440" tIns="45720" rIns="91440" bIns="45720" numCol="1" anchor="t" anchorCtr="0" compatLnSpc="1">
              <a:prstTxWarp prst="textNoShape">
                <a:avLst/>
              </a:prstTxWarp>
            </a:bodyPr>
            <a:lstStyle/>
            <a:p>
              <a:endParaRPr lang="zh-CN" altLang="en-US"/>
            </a:p>
          </p:txBody>
        </p:sp>
        <p:sp>
          <p:nvSpPr>
            <p:cNvPr id="5" name="Freeform 8"/>
            <p:cNvSpPr>
              <a:spLocks/>
            </p:cNvSpPr>
            <p:nvPr/>
          </p:nvSpPr>
          <p:spPr bwMode="auto">
            <a:xfrm>
              <a:off x="2285281" y="2190217"/>
              <a:ext cx="2087485" cy="2488800"/>
            </a:xfrm>
            <a:custGeom>
              <a:avLst/>
              <a:gdLst>
                <a:gd name="T0" fmla="*/ 245 w 273"/>
                <a:gd name="T1" fmla="*/ 252 h 326"/>
                <a:gd name="T2" fmla="*/ 162 w 273"/>
                <a:gd name="T3" fmla="*/ 284 h 326"/>
                <a:gd name="T4" fmla="*/ 68 w 273"/>
                <a:gd name="T5" fmla="*/ 240 h 326"/>
                <a:gd name="T6" fmla="*/ 41 w 273"/>
                <a:gd name="T7" fmla="*/ 163 h 326"/>
                <a:gd name="T8" fmla="*/ 162 w 273"/>
                <a:gd name="T9" fmla="*/ 41 h 326"/>
                <a:gd name="T10" fmla="*/ 162 w 273"/>
                <a:gd name="T11" fmla="*/ 0 h 326"/>
                <a:gd name="T12" fmla="*/ 0 w 273"/>
                <a:gd name="T13" fmla="*/ 163 h 326"/>
                <a:gd name="T14" fmla="*/ 37 w 273"/>
                <a:gd name="T15" fmla="*/ 266 h 326"/>
                <a:gd name="T16" fmla="*/ 162 w 273"/>
                <a:gd name="T17" fmla="*/ 326 h 326"/>
                <a:gd name="T18" fmla="*/ 273 w 273"/>
                <a:gd name="T19" fmla="*/ 282 h 326"/>
                <a:gd name="T20" fmla="*/ 245 w 273"/>
                <a:gd name="T21" fmla="*/ 252 h 3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73" h="326">
                  <a:moveTo>
                    <a:pt x="245" y="252"/>
                  </a:moveTo>
                  <a:cubicBezTo>
                    <a:pt x="224" y="272"/>
                    <a:pt x="195" y="284"/>
                    <a:pt x="162" y="284"/>
                  </a:cubicBezTo>
                  <a:cubicBezTo>
                    <a:pt x="125" y="284"/>
                    <a:pt x="91" y="267"/>
                    <a:pt x="68" y="240"/>
                  </a:cubicBezTo>
                  <a:cubicBezTo>
                    <a:pt x="51" y="219"/>
                    <a:pt x="41" y="192"/>
                    <a:pt x="41" y="163"/>
                  </a:cubicBezTo>
                  <a:cubicBezTo>
                    <a:pt x="41" y="96"/>
                    <a:pt x="95" y="41"/>
                    <a:pt x="162" y="41"/>
                  </a:cubicBezTo>
                  <a:cubicBezTo>
                    <a:pt x="162" y="0"/>
                    <a:pt x="162" y="0"/>
                    <a:pt x="162" y="0"/>
                  </a:cubicBezTo>
                  <a:cubicBezTo>
                    <a:pt x="72" y="0"/>
                    <a:pt x="0" y="73"/>
                    <a:pt x="0" y="163"/>
                  </a:cubicBezTo>
                  <a:cubicBezTo>
                    <a:pt x="0" y="202"/>
                    <a:pt x="14" y="238"/>
                    <a:pt x="37" y="266"/>
                  </a:cubicBezTo>
                  <a:cubicBezTo>
                    <a:pt x="67" y="302"/>
                    <a:pt x="112" y="326"/>
                    <a:pt x="162" y="326"/>
                  </a:cubicBezTo>
                  <a:cubicBezTo>
                    <a:pt x="205" y="326"/>
                    <a:pt x="244" y="309"/>
                    <a:pt x="273" y="282"/>
                  </a:cubicBezTo>
                  <a:lnTo>
                    <a:pt x="245" y="252"/>
                  </a:lnTo>
                  <a:close/>
                </a:path>
              </a:pathLst>
            </a:custGeom>
            <a:solidFill>
              <a:schemeClr val="accent1"/>
            </a:solidFill>
            <a:ln>
              <a:noFill/>
            </a:ln>
            <a:effectLst>
              <a:outerShdw blurRad="254000" algn="ctr" rotWithShape="0">
                <a:srgbClr val="53D2FF">
                  <a:alpha val="80000"/>
                </a:srgbClr>
              </a:outerShdw>
            </a:effectLst>
          </p:spPr>
          <p:txBody>
            <a:bodyPr vert="horz" wrap="square" lIns="91440" tIns="45720" rIns="91440" bIns="45720" numCol="1" anchor="t" anchorCtr="0" compatLnSpc="1">
              <a:prstTxWarp prst="textNoShape">
                <a:avLst/>
              </a:prstTxWarp>
            </a:bodyPr>
            <a:lstStyle/>
            <a:p>
              <a:endParaRPr lang="zh-CN" altLang="en-US"/>
            </a:p>
          </p:txBody>
        </p:sp>
        <p:sp>
          <p:nvSpPr>
            <p:cNvPr id="6" name="Freeform 9"/>
            <p:cNvSpPr>
              <a:spLocks noEditPoints="1"/>
            </p:cNvSpPr>
            <p:nvPr/>
          </p:nvSpPr>
          <p:spPr bwMode="auto">
            <a:xfrm>
              <a:off x="2010185" y="1921596"/>
              <a:ext cx="3026043" cy="3019572"/>
            </a:xfrm>
            <a:custGeom>
              <a:avLst/>
              <a:gdLst>
                <a:gd name="T0" fmla="*/ 198 w 396"/>
                <a:gd name="T1" fmla="*/ 395 h 395"/>
                <a:gd name="T2" fmla="*/ 0 w 396"/>
                <a:gd name="T3" fmla="*/ 198 h 395"/>
                <a:gd name="T4" fmla="*/ 198 w 396"/>
                <a:gd name="T5" fmla="*/ 0 h 395"/>
                <a:gd name="T6" fmla="*/ 396 w 396"/>
                <a:gd name="T7" fmla="*/ 198 h 395"/>
                <a:gd name="T8" fmla="*/ 198 w 396"/>
                <a:gd name="T9" fmla="*/ 395 h 395"/>
                <a:gd name="T10" fmla="*/ 198 w 396"/>
                <a:gd name="T11" fmla="*/ 1 h 395"/>
                <a:gd name="T12" fmla="*/ 2 w 396"/>
                <a:gd name="T13" fmla="*/ 198 h 395"/>
                <a:gd name="T14" fmla="*/ 198 w 396"/>
                <a:gd name="T15" fmla="*/ 394 h 395"/>
                <a:gd name="T16" fmla="*/ 394 w 396"/>
                <a:gd name="T17" fmla="*/ 198 h 395"/>
                <a:gd name="T18" fmla="*/ 198 w 396"/>
                <a:gd name="T19" fmla="*/ 1 h 39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96" h="395">
                  <a:moveTo>
                    <a:pt x="198" y="395"/>
                  </a:moveTo>
                  <a:cubicBezTo>
                    <a:pt x="89" y="395"/>
                    <a:pt x="0" y="307"/>
                    <a:pt x="0" y="198"/>
                  </a:cubicBezTo>
                  <a:cubicBezTo>
                    <a:pt x="0" y="89"/>
                    <a:pt x="89" y="0"/>
                    <a:pt x="198" y="0"/>
                  </a:cubicBezTo>
                  <a:cubicBezTo>
                    <a:pt x="307" y="0"/>
                    <a:pt x="396" y="89"/>
                    <a:pt x="396" y="198"/>
                  </a:cubicBezTo>
                  <a:cubicBezTo>
                    <a:pt x="396" y="307"/>
                    <a:pt x="307" y="395"/>
                    <a:pt x="198" y="395"/>
                  </a:cubicBezTo>
                  <a:close/>
                  <a:moveTo>
                    <a:pt x="198" y="1"/>
                  </a:moveTo>
                  <a:cubicBezTo>
                    <a:pt x="90" y="1"/>
                    <a:pt x="2" y="89"/>
                    <a:pt x="2" y="198"/>
                  </a:cubicBezTo>
                  <a:cubicBezTo>
                    <a:pt x="2" y="306"/>
                    <a:pt x="90" y="394"/>
                    <a:pt x="198" y="394"/>
                  </a:cubicBezTo>
                  <a:cubicBezTo>
                    <a:pt x="306" y="394"/>
                    <a:pt x="394" y="306"/>
                    <a:pt x="394" y="198"/>
                  </a:cubicBezTo>
                  <a:cubicBezTo>
                    <a:pt x="394" y="89"/>
                    <a:pt x="306" y="1"/>
                    <a:pt x="198" y="1"/>
                  </a:cubicBezTo>
                  <a:close/>
                </a:path>
              </a:pathLst>
            </a:custGeom>
            <a:solidFill>
              <a:srgbClr val="00B0F0"/>
            </a:solidFill>
            <a:ln>
              <a:solidFill>
                <a:schemeClr val="accent1"/>
              </a:solidFill>
            </a:ln>
          </p:spPr>
          <p:txBody>
            <a:bodyPr vert="horz" wrap="square" lIns="91440" tIns="45720" rIns="91440" bIns="45720" numCol="1" anchor="t" anchorCtr="0" compatLnSpc="1">
              <a:prstTxWarp prst="textNoShape">
                <a:avLst/>
              </a:prstTxWarp>
            </a:bodyPr>
            <a:lstStyle/>
            <a:p>
              <a:endParaRPr lang="zh-CN" altLang="en-US"/>
            </a:p>
          </p:txBody>
        </p:sp>
      </p:grpSp>
      <p:sp>
        <p:nvSpPr>
          <p:cNvPr id="7" name="Freeform 10"/>
          <p:cNvSpPr>
            <a:spLocks/>
          </p:cNvSpPr>
          <p:nvPr/>
        </p:nvSpPr>
        <p:spPr bwMode="auto">
          <a:xfrm>
            <a:off x="3023197" y="1499916"/>
            <a:ext cx="990642" cy="354496"/>
          </a:xfrm>
          <a:custGeom>
            <a:avLst/>
            <a:gdLst>
              <a:gd name="T0" fmla="*/ 2 w 408"/>
              <a:gd name="T1" fmla="*/ 146 h 146"/>
              <a:gd name="T2" fmla="*/ 0 w 408"/>
              <a:gd name="T3" fmla="*/ 141 h 146"/>
              <a:gd name="T4" fmla="*/ 309 w 408"/>
              <a:gd name="T5" fmla="*/ 0 h 146"/>
              <a:gd name="T6" fmla="*/ 408 w 408"/>
              <a:gd name="T7" fmla="*/ 0 h 146"/>
              <a:gd name="T8" fmla="*/ 408 w 408"/>
              <a:gd name="T9" fmla="*/ 7 h 146"/>
              <a:gd name="T10" fmla="*/ 309 w 408"/>
              <a:gd name="T11" fmla="*/ 7 h 146"/>
              <a:gd name="T12" fmla="*/ 2 w 408"/>
              <a:gd name="T13" fmla="*/ 146 h 146"/>
            </a:gdLst>
            <a:ahLst/>
            <a:cxnLst>
              <a:cxn ang="0">
                <a:pos x="T0" y="T1"/>
              </a:cxn>
              <a:cxn ang="0">
                <a:pos x="T2" y="T3"/>
              </a:cxn>
              <a:cxn ang="0">
                <a:pos x="T4" y="T5"/>
              </a:cxn>
              <a:cxn ang="0">
                <a:pos x="T6" y="T7"/>
              </a:cxn>
              <a:cxn ang="0">
                <a:pos x="T8" y="T9"/>
              </a:cxn>
              <a:cxn ang="0">
                <a:pos x="T10" y="T11"/>
              </a:cxn>
              <a:cxn ang="0">
                <a:pos x="T12" y="T13"/>
              </a:cxn>
            </a:cxnLst>
            <a:rect l="0" t="0" r="r" b="b"/>
            <a:pathLst>
              <a:path w="408" h="146">
                <a:moveTo>
                  <a:pt x="2" y="146"/>
                </a:moveTo>
                <a:lnTo>
                  <a:pt x="0" y="141"/>
                </a:lnTo>
                <a:lnTo>
                  <a:pt x="309" y="0"/>
                </a:lnTo>
                <a:lnTo>
                  <a:pt x="408" y="0"/>
                </a:lnTo>
                <a:lnTo>
                  <a:pt x="408" y="7"/>
                </a:lnTo>
                <a:lnTo>
                  <a:pt x="309" y="7"/>
                </a:lnTo>
                <a:lnTo>
                  <a:pt x="2" y="146"/>
                </a:lnTo>
                <a:close/>
              </a:path>
            </a:pathLst>
          </a:custGeom>
          <a:solidFill>
            <a:srgbClr val="00B0F0"/>
          </a:solidFill>
          <a:ln>
            <a:solidFill>
              <a:schemeClr val="accent1"/>
            </a:solidFill>
          </a:ln>
        </p:spPr>
        <p:txBody>
          <a:bodyPr vert="horz" wrap="square" lIns="68598" tIns="34299" rIns="68598" bIns="34299" numCol="1" anchor="t" anchorCtr="0" compatLnSpc="1">
            <a:prstTxWarp prst="textNoShape">
              <a:avLst/>
            </a:prstTxWarp>
          </a:bodyPr>
          <a:lstStyle/>
          <a:p>
            <a:endParaRPr lang="zh-CN" altLang="en-US"/>
          </a:p>
        </p:txBody>
      </p:sp>
      <p:sp>
        <p:nvSpPr>
          <p:cNvPr id="8" name="Freeform 11"/>
          <p:cNvSpPr>
            <a:spLocks/>
          </p:cNvSpPr>
          <p:nvPr/>
        </p:nvSpPr>
        <p:spPr bwMode="auto">
          <a:xfrm>
            <a:off x="3331559" y="2932470"/>
            <a:ext cx="900805" cy="458902"/>
          </a:xfrm>
          <a:custGeom>
            <a:avLst/>
            <a:gdLst>
              <a:gd name="T0" fmla="*/ 371 w 371"/>
              <a:gd name="T1" fmla="*/ 189 h 189"/>
              <a:gd name="T2" fmla="*/ 286 w 371"/>
              <a:gd name="T3" fmla="*/ 189 h 189"/>
              <a:gd name="T4" fmla="*/ 286 w 371"/>
              <a:gd name="T5" fmla="*/ 189 h 189"/>
              <a:gd name="T6" fmla="*/ 0 w 371"/>
              <a:gd name="T7" fmla="*/ 5 h 189"/>
              <a:gd name="T8" fmla="*/ 5 w 371"/>
              <a:gd name="T9" fmla="*/ 0 h 189"/>
              <a:gd name="T10" fmla="*/ 288 w 371"/>
              <a:gd name="T11" fmla="*/ 184 h 189"/>
              <a:gd name="T12" fmla="*/ 371 w 371"/>
              <a:gd name="T13" fmla="*/ 184 h 189"/>
              <a:gd name="T14" fmla="*/ 371 w 371"/>
              <a:gd name="T15" fmla="*/ 189 h 18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71" h="189">
                <a:moveTo>
                  <a:pt x="371" y="189"/>
                </a:moveTo>
                <a:lnTo>
                  <a:pt x="286" y="189"/>
                </a:lnTo>
                <a:lnTo>
                  <a:pt x="286" y="189"/>
                </a:lnTo>
                <a:lnTo>
                  <a:pt x="0" y="5"/>
                </a:lnTo>
                <a:lnTo>
                  <a:pt x="5" y="0"/>
                </a:lnTo>
                <a:lnTo>
                  <a:pt x="288" y="184"/>
                </a:lnTo>
                <a:lnTo>
                  <a:pt x="371" y="184"/>
                </a:lnTo>
                <a:lnTo>
                  <a:pt x="371" y="189"/>
                </a:lnTo>
                <a:close/>
              </a:path>
            </a:pathLst>
          </a:custGeom>
          <a:solidFill>
            <a:srgbClr val="00B0F0"/>
          </a:solidFill>
          <a:ln>
            <a:solidFill>
              <a:schemeClr val="accent1"/>
            </a:solidFill>
          </a:ln>
        </p:spPr>
        <p:txBody>
          <a:bodyPr vert="horz" wrap="square" lIns="68598" tIns="34299" rIns="68598" bIns="34299" numCol="1" anchor="t" anchorCtr="0" compatLnSpc="1">
            <a:prstTxWarp prst="textNoShape">
              <a:avLst/>
            </a:prstTxWarp>
          </a:bodyPr>
          <a:lstStyle/>
          <a:p>
            <a:endParaRPr lang="zh-CN" altLang="en-US"/>
          </a:p>
        </p:txBody>
      </p:sp>
      <p:sp>
        <p:nvSpPr>
          <p:cNvPr id="9" name="Freeform 12"/>
          <p:cNvSpPr>
            <a:spLocks/>
          </p:cNvSpPr>
          <p:nvPr/>
        </p:nvSpPr>
        <p:spPr bwMode="auto">
          <a:xfrm>
            <a:off x="1061337" y="1728154"/>
            <a:ext cx="864384" cy="458902"/>
          </a:xfrm>
          <a:custGeom>
            <a:avLst/>
            <a:gdLst>
              <a:gd name="T0" fmla="*/ 354 w 356"/>
              <a:gd name="T1" fmla="*/ 189 h 189"/>
              <a:gd name="T2" fmla="*/ 71 w 356"/>
              <a:gd name="T3" fmla="*/ 5 h 189"/>
              <a:gd name="T4" fmla="*/ 0 w 356"/>
              <a:gd name="T5" fmla="*/ 5 h 189"/>
              <a:gd name="T6" fmla="*/ 0 w 356"/>
              <a:gd name="T7" fmla="*/ 0 h 189"/>
              <a:gd name="T8" fmla="*/ 73 w 356"/>
              <a:gd name="T9" fmla="*/ 0 h 189"/>
              <a:gd name="T10" fmla="*/ 73 w 356"/>
              <a:gd name="T11" fmla="*/ 0 h 189"/>
              <a:gd name="T12" fmla="*/ 356 w 356"/>
              <a:gd name="T13" fmla="*/ 184 h 189"/>
              <a:gd name="T14" fmla="*/ 354 w 356"/>
              <a:gd name="T15" fmla="*/ 189 h 18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56" h="189">
                <a:moveTo>
                  <a:pt x="354" y="189"/>
                </a:moveTo>
                <a:lnTo>
                  <a:pt x="71" y="5"/>
                </a:lnTo>
                <a:lnTo>
                  <a:pt x="0" y="5"/>
                </a:lnTo>
                <a:lnTo>
                  <a:pt x="0" y="0"/>
                </a:lnTo>
                <a:lnTo>
                  <a:pt x="73" y="0"/>
                </a:lnTo>
                <a:lnTo>
                  <a:pt x="73" y="0"/>
                </a:lnTo>
                <a:lnTo>
                  <a:pt x="356" y="184"/>
                </a:lnTo>
                <a:lnTo>
                  <a:pt x="354" y="189"/>
                </a:lnTo>
                <a:close/>
              </a:path>
            </a:pathLst>
          </a:custGeom>
          <a:solidFill>
            <a:srgbClr val="00B0F0"/>
          </a:solidFill>
          <a:ln>
            <a:solidFill>
              <a:schemeClr val="accent1"/>
            </a:solidFill>
          </a:ln>
        </p:spPr>
        <p:txBody>
          <a:bodyPr vert="horz" wrap="square" lIns="68598" tIns="34299" rIns="68598" bIns="34299" numCol="1" anchor="t" anchorCtr="0" compatLnSpc="1">
            <a:prstTxWarp prst="textNoShape">
              <a:avLst/>
            </a:prstTxWarp>
          </a:bodyPr>
          <a:lstStyle/>
          <a:p>
            <a:endParaRPr lang="zh-CN" altLang="en-US"/>
          </a:p>
        </p:txBody>
      </p:sp>
      <p:sp>
        <p:nvSpPr>
          <p:cNvPr id="10" name="TextBox 9"/>
          <p:cNvSpPr txBox="1"/>
          <p:nvPr/>
        </p:nvSpPr>
        <p:spPr>
          <a:xfrm>
            <a:off x="2266162" y="2498630"/>
            <a:ext cx="754090" cy="253934"/>
          </a:xfrm>
          <a:prstGeom prst="rect">
            <a:avLst/>
          </a:prstGeom>
          <a:noFill/>
        </p:spPr>
        <p:txBody>
          <a:bodyPr wrap="none" lIns="68598" tIns="34299" rIns="68598" bIns="34299" rtlCol="0">
            <a:spAutoFit/>
          </a:bodyPr>
          <a:lstStyle/>
          <a:p>
            <a:pPr algn="ctr"/>
            <a:r>
              <a:rPr lang="zh-CN" altLang="en-US" sz="1200" dirty="0" smtClean="0">
                <a:solidFill>
                  <a:schemeClr val="tx1">
                    <a:lumMod val="75000"/>
                    <a:lumOff val="25000"/>
                  </a:schemeClr>
                </a:solidFill>
                <a:latin typeface="微软雅黑" pitchFamily="34" charset="-122"/>
                <a:ea typeface="微软雅黑" pitchFamily="34" charset="-122"/>
              </a:rPr>
              <a:t>添加标题</a:t>
            </a:r>
            <a:endParaRPr lang="en-US" altLang="zh-CN" sz="1200" dirty="0" smtClean="0">
              <a:solidFill>
                <a:schemeClr val="tx1">
                  <a:lumMod val="75000"/>
                  <a:lumOff val="25000"/>
                </a:schemeClr>
              </a:solidFill>
              <a:latin typeface="微软雅黑" pitchFamily="34" charset="-122"/>
              <a:ea typeface="微软雅黑" pitchFamily="34" charset="-122"/>
            </a:endParaRPr>
          </a:p>
        </p:txBody>
      </p:sp>
      <p:sp>
        <p:nvSpPr>
          <p:cNvPr id="11" name="TextBox 10"/>
          <p:cNvSpPr txBox="1"/>
          <p:nvPr/>
        </p:nvSpPr>
        <p:spPr>
          <a:xfrm>
            <a:off x="4026674" y="1312404"/>
            <a:ext cx="534478" cy="346267"/>
          </a:xfrm>
          <a:prstGeom prst="rect">
            <a:avLst/>
          </a:prstGeom>
          <a:noFill/>
        </p:spPr>
        <p:txBody>
          <a:bodyPr wrap="none" lIns="68598" tIns="34299" rIns="68598" bIns="34299" rtlCol="0" anchor="ctr">
            <a:spAutoFit/>
          </a:bodyPr>
          <a:lstStyle/>
          <a:p>
            <a:pPr lvl="0" algn="ctr"/>
            <a:r>
              <a:rPr lang="en-US" altLang="zh-CN" dirty="0" smtClean="0">
                <a:solidFill>
                  <a:schemeClr val="tx1">
                    <a:lumMod val="75000"/>
                    <a:lumOff val="25000"/>
                  </a:schemeClr>
                </a:solidFill>
                <a:latin typeface="UKIJ Qolyazma" pitchFamily="18" charset="0"/>
                <a:ea typeface="UKIJ Qolyazma" pitchFamily="18" charset="0"/>
                <a:cs typeface="UKIJ Qolyazma" pitchFamily="18" charset="0"/>
              </a:rPr>
              <a:t>19</a:t>
            </a:r>
            <a:r>
              <a:rPr lang="en-US" altLang="zh-CN" sz="1050" dirty="0" smtClean="0">
                <a:solidFill>
                  <a:schemeClr val="tx1">
                    <a:lumMod val="75000"/>
                    <a:lumOff val="25000"/>
                  </a:schemeClr>
                </a:solidFill>
                <a:latin typeface="UKIJ Qolyazma" pitchFamily="18" charset="0"/>
                <a:ea typeface="UKIJ Qolyazma" pitchFamily="18" charset="0"/>
                <a:cs typeface="UKIJ Qolyazma" pitchFamily="18" charset="0"/>
              </a:rPr>
              <a:t>%</a:t>
            </a:r>
            <a:endParaRPr lang="zh-CN" altLang="en-US" sz="1050" dirty="0">
              <a:solidFill>
                <a:schemeClr val="tx1">
                  <a:lumMod val="75000"/>
                  <a:lumOff val="25000"/>
                </a:schemeClr>
              </a:solidFill>
              <a:latin typeface="UKIJ Qolyazma" pitchFamily="18" charset="0"/>
              <a:cs typeface="UKIJ Qolyazma" pitchFamily="18" charset="0"/>
            </a:endParaRPr>
          </a:p>
        </p:txBody>
      </p:sp>
      <p:sp>
        <p:nvSpPr>
          <p:cNvPr id="12" name="TextBox 11"/>
          <p:cNvSpPr txBox="1"/>
          <p:nvPr/>
        </p:nvSpPr>
        <p:spPr>
          <a:xfrm>
            <a:off x="4253546" y="3184612"/>
            <a:ext cx="534478" cy="346267"/>
          </a:xfrm>
          <a:prstGeom prst="rect">
            <a:avLst/>
          </a:prstGeom>
          <a:noFill/>
        </p:spPr>
        <p:txBody>
          <a:bodyPr wrap="none" lIns="68598" tIns="34299" rIns="68598" bIns="34299" rtlCol="0" anchor="ctr">
            <a:spAutoFit/>
          </a:bodyPr>
          <a:lstStyle/>
          <a:p>
            <a:pPr lvl="0" algn="ctr"/>
            <a:r>
              <a:rPr lang="en-US" altLang="zh-CN" dirty="0" smtClean="0">
                <a:solidFill>
                  <a:schemeClr val="tx1">
                    <a:lumMod val="75000"/>
                    <a:lumOff val="25000"/>
                  </a:schemeClr>
                </a:solidFill>
                <a:latin typeface="UKIJ Qolyazma" pitchFamily="18" charset="0"/>
                <a:ea typeface="UKIJ Qolyazma" pitchFamily="18" charset="0"/>
                <a:cs typeface="UKIJ Qolyazma" pitchFamily="18" charset="0"/>
              </a:rPr>
              <a:t>24</a:t>
            </a:r>
            <a:r>
              <a:rPr lang="en-US" altLang="zh-CN" sz="1050" dirty="0" smtClean="0">
                <a:solidFill>
                  <a:schemeClr val="tx1">
                    <a:lumMod val="75000"/>
                    <a:lumOff val="25000"/>
                  </a:schemeClr>
                </a:solidFill>
                <a:latin typeface="UKIJ Qolyazma" pitchFamily="18" charset="0"/>
                <a:ea typeface="UKIJ Qolyazma" pitchFamily="18" charset="0"/>
                <a:cs typeface="UKIJ Qolyazma" pitchFamily="18" charset="0"/>
              </a:rPr>
              <a:t>%</a:t>
            </a:r>
            <a:endParaRPr lang="zh-CN" altLang="en-US" sz="1050" dirty="0">
              <a:solidFill>
                <a:schemeClr val="tx1">
                  <a:lumMod val="75000"/>
                  <a:lumOff val="25000"/>
                </a:schemeClr>
              </a:solidFill>
              <a:latin typeface="UKIJ Qolyazma" pitchFamily="18" charset="0"/>
              <a:cs typeface="UKIJ Qolyazma" pitchFamily="18" charset="0"/>
            </a:endParaRPr>
          </a:p>
        </p:txBody>
      </p:sp>
      <p:sp>
        <p:nvSpPr>
          <p:cNvPr id="13" name="TextBox 12"/>
          <p:cNvSpPr txBox="1"/>
          <p:nvPr/>
        </p:nvSpPr>
        <p:spPr>
          <a:xfrm>
            <a:off x="509130" y="1564432"/>
            <a:ext cx="534478" cy="346267"/>
          </a:xfrm>
          <a:prstGeom prst="rect">
            <a:avLst/>
          </a:prstGeom>
          <a:noFill/>
        </p:spPr>
        <p:txBody>
          <a:bodyPr wrap="none" lIns="68598" tIns="34299" rIns="68598" bIns="34299" rtlCol="0" anchor="ctr">
            <a:spAutoFit/>
          </a:bodyPr>
          <a:lstStyle/>
          <a:p>
            <a:pPr lvl="0" algn="ctr"/>
            <a:r>
              <a:rPr lang="en-US" altLang="zh-CN" dirty="0" smtClean="0">
                <a:solidFill>
                  <a:schemeClr val="tx1">
                    <a:lumMod val="75000"/>
                    <a:lumOff val="25000"/>
                  </a:schemeClr>
                </a:solidFill>
                <a:latin typeface="UKIJ Qolyazma" pitchFamily="18" charset="0"/>
                <a:ea typeface="UKIJ Qolyazma" pitchFamily="18" charset="0"/>
                <a:cs typeface="UKIJ Qolyazma" pitchFamily="18" charset="0"/>
              </a:rPr>
              <a:t>57</a:t>
            </a:r>
            <a:r>
              <a:rPr lang="en-US" altLang="zh-CN" sz="1050" dirty="0" smtClean="0">
                <a:solidFill>
                  <a:schemeClr val="tx1">
                    <a:lumMod val="75000"/>
                    <a:lumOff val="25000"/>
                  </a:schemeClr>
                </a:solidFill>
                <a:latin typeface="UKIJ Qolyazma" pitchFamily="18" charset="0"/>
                <a:ea typeface="UKIJ Qolyazma" pitchFamily="18" charset="0"/>
                <a:cs typeface="UKIJ Qolyazma" pitchFamily="18" charset="0"/>
              </a:rPr>
              <a:t>%</a:t>
            </a:r>
            <a:endParaRPr lang="zh-CN" altLang="en-US" sz="1050" dirty="0">
              <a:solidFill>
                <a:schemeClr val="tx1">
                  <a:lumMod val="75000"/>
                  <a:lumOff val="25000"/>
                </a:schemeClr>
              </a:solidFill>
              <a:latin typeface="UKIJ Qolyazma" pitchFamily="18" charset="0"/>
              <a:cs typeface="UKIJ Qolyazma" pitchFamily="18" charset="0"/>
            </a:endParaRPr>
          </a:p>
        </p:txBody>
      </p:sp>
      <p:sp>
        <p:nvSpPr>
          <p:cNvPr id="14" name="TextBox 13"/>
          <p:cNvSpPr txBox="1"/>
          <p:nvPr/>
        </p:nvSpPr>
        <p:spPr>
          <a:xfrm flipH="1">
            <a:off x="5221063" y="1218947"/>
            <a:ext cx="2090815" cy="217001"/>
          </a:xfrm>
          <a:prstGeom prst="rect">
            <a:avLst/>
          </a:prstGeom>
          <a:noFill/>
        </p:spPr>
        <p:txBody>
          <a:bodyPr wrap="square" lIns="68598" tIns="34299" rIns="68598" bIns="34299"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defRPr/>
            </a:pPr>
            <a:r>
              <a:rPr lang="zh-CN" altLang="en-US" sz="1200" b="0" dirty="0" smtClean="0">
                <a:solidFill>
                  <a:schemeClr val="tx1">
                    <a:lumMod val="75000"/>
                    <a:lumOff val="25000"/>
                  </a:schemeClr>
                </a:solidFill>
                <a:latin typeface="Arial Rounded MT Bold" pitchFamily="34" charset="0"/>
                <a:cs typeface="Times New Roman" pitchFamily="18" charset="0"/>
              </a:rPr>
              <a:t>点击添加标题</a:t>
            </a:r>
            <a:endParaRPr lang="zh-CN" altLang="en-US" sz="1200" b="0" dirty="0">
              <a:solidFill>
                <a:schemeClr val="tx1">
                  <a:lumMod val="75000"/>
                  <a:lumOff val="25000"/>
                </a:schemeClr>
              </a:solidFill>
              <a:latin typeface="Arial Rounded MT Bold" pitchFamily="34" charset="0"/>
              <a:cs typeface="Times New Roman" pitchFamily="18" charset="0"/>
            </a:endParaRPr>
          </a:p>
        </p:txBody>
      </p:sp>
      <p:sp>
        <p:nvSpPr>
          <p:cNvPr id="15" name="TextBox 14"/>
          <p:cNvSpPr txBox="1"/>
          <p:nvPr/>
        </p:nvSpPr>
        <p:spPr>
          <a:xfrm>
            <a:off x="5221063" y="1559931"/>
            <a:ext cx="2647098" cy="1509662"/>
          </a:xfrm>
          <a:prstGeom prst="rect">
            <a:avLst/>
          </a:prstGeom>
          <a:noFill/>
        </p:spPr>
        <p:txBody>
          <a:bodyPr wrap="square" lIns="68598" tIns="34299" rIns="68598" bIns="34299" rtlCol="0">
            <a:spAutoFit/>
          </a:bodyPr>
          <a:lstStyle/>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r>
              <a:rPr lang="zh-CN" altLang="en-US" sz="900" dirty="0" smtClean="0">
                <a:solidFill>
                  <a:schemeClr val="tx1">
                    <a:lumMod val="50000"/>
                    <a:lumOff val="50000"/>
                  </a:schemeClr>
                </a:solidFill>
                <a:latin typeface="微软雅黑" pitchFamily="34" charset="-122"/>
                <a:ea typeface="微软雅黑" pitchFamily="34" charset="-122"/>
              </a:rPr>
              <a:t>。您的内容打在这里，或者通过复制您的文本</a:t>
            </a:r>
            <a:r>
              <a:rPr lang="zh-CN" altLang="en-US" sz="900" dirty="0">
                <a:solidFill>
                  <a:schemeClr val="tx1">
                    <a:lumMod val="50000"/>
                    <a:lumOff val="50000"/>
                  </a:schemeClr>
                </a:solidFill>
                <a:latin typeface="微软雅黑" pitchFamily="34" charset="-122"/>
                <a:ea typeface="微软雅黑" pitchFamily="34" charset="-122"/>
              </a:rPr>
              <a:t>后您的内容打在这里。</a:t>
            </a:r>
            <a:endParaRPr lang="en-US" altLang="zh-CN" sz="900" dirty="0" smtClean="0">
              <a:solidFill>
                <a:schemeClr val="tx1">
                  <a:lumMod val="50000"/>
                  <a:lumOff val="50000"/>
                </a:schemeClr>
              </a:solidFill>
              <a:latin typeface="微软雅黑" pitchFamily="34" charset="-122"/>
              <a:ea typeface="微软雅黑" pitchFamily="34" charset="-122"/>
            </a:endParaRPr>
          </a:p>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您的内容打在这里，或者通过复制您的文本后，在此框中选择粘贴，并选择只保留文字。您的内容打在这里，或者通过复制您的文本后</a:t>
            </a:r>
            <a:r>
              <a:rPr lang="zh-CN" altLang="en-US" sz="900" dirty="0" smtClean="0">
                <a:solidFill>
                  <a:schemeClr val="tx1">
                    <a:lumMod val="50000"/>
                    <a:lumOff val="50000"/>
                  </a:schemeClr>
                </a:solidFill>
                <a:latin typeface="微软雅黑" pitchFamily="34" charset="-122"/>
                <a:ea typeface="微软雅黑" pitchFamily="34" charset="-122"/>
              </a:rPr>
              <a:t>。</a:t>
            </a:r>
            <a:endParaRPr lang="en-US" altLang="zh-CN" sz="900" dirty="0" smtClean="0">
              <a:solidFill>
                <a:schemeClr val="tx1">
                  <a:lumMod val="50000"/>
                  <a:lumOff val="50000"/>
                </a:schemeClr>
              </a:solidFill>
              <a:latin typeface="微软雅黑" pitchFamily="34" charset="-122"/>
              <a:ea typeface="微软雅黑" pitchFamily="34" charset="-122"/>
            </a:endParaRPr>
          </a:p>
          <a:p>
            <a:pPr>
              <a:lnSpc>
                <a:spcPct val="130000"/>
              </a:lnSpc>
            </a:pPr>
            <a:endParaRPr lang="zh-CN" altLang="en-US" sz="900" dirty="0">
              <a:solidFill>
                <a:schemeClr val="tx1">
                  <a:lumMod val="50000"/>
                  <a:lumOff val="50000"/>
                </a:schemeClr>
              </a:solidFill>
              <a:latin typeface="微软雅黑" pitchFamily="34" charset="-122"/>
              <a:ea typeface="微软雅黑" pitchFamily="34" charset="-122"/>
            </a:endParaRPr>
          </a:p>
        </p:txBody>
      </p:sp>
      <p:grpSp>
        <p:nvGrpSpPr>
          <p:cNvPr id="16" name="组合 15"/>
          <p:cNvGrpSpPr/>
          <p:nvPr/>
        </p:nvGrpSpPr>
        <p:grpSpPr>
          <a:xfrm flipV="1">
            <a:off x="5275086" y="3809026"/>
            <a:ext cx="220830" cy="472690"/>
            <a:chOff x="1211900" y="2115662"/>
            <a:chExt cx="220763" cy="472544"/>
          </a:xfrm>
        </p:grpSpPr>
        <p:sp>
          <p:nvSpPr>
            <p:cNvPr id="17" name="矩形 16"/>
            <p:cNvSpPr/>
            <p:nvPr/>
          </p:nvSpPr>
          <p:spPr>
            <a:xfrm>
              <a:off x="1211900" y="2352640"/>
              <a:ext cx="220685" cy="235566"/>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sp>
          <p:nvSpPr>
            <p:cNvPr id="18" name="矩形 17"/>
            <p:cNvSpPr/>
            <p:nvPr/>
          </p:nvSpPr>
          <p:spPr>
            <a:xfrm flipV="1">
              <a:off x="1211978" y="2115662"/>
              <a:ext cx="220685" cy="235566"/>
            </a:xfrm>
            <a:prstGeom prst="rect">
              <a:avLst/>
            </a:prstGeom>
            <a:solidFill>
              <a:srgbClr val="FFFFFF">
                <a:alpha val="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grpSp>
      <p:grpSp>
        <p:nvGrpSpPr>
          <p:cNvPr id="19" name="组合 18"/>
          <p:cNvGrpSpPr/>
          <p:nvPr/>
        </p:nvGrpSpPr>
        <p:grpSpPr>
          <a:xfrm flipV="1">
            <a:off x="5502702" y="3573385"/>
            <a:ext cx="220830" cy="943971"/>
            <a:chOff x="1439447" y="1880094"/>
            <a:chExt cx="220763" cy="943680"/>
          </a:xfrm>
        </p:grpSpPr>
        <p:sp>
          <p:nvSpPr>
            <p:cNvPr id="20" name="矩形 19"/>
            <p:cNvSpPr/>
            <p:nvPr/>
          </p:nvSpPr>
          <p:spPr>
            <a:xfrm>
              <a:off x="1439447" y="2352639"/>
              <a:ext cx="220685" cy="471135"/>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sp>
          <p:nvSpPr>
            <p:cNvPr id="21" name="矩形 20"/>
            <p:cNvSpPr/>
            <p:nvPr/>
          </p:nvSpPr>
          <p:spPr>
            <a:xfrm flipV="1">
              <a:off x="1439525" y="1880094"/>
              <a:ext cx="220685" cy="471135"/>
            </a:xfrm>
            <a:prstGeom prst="rect">
              <a:avLst/>
            </a:prstGeom>
            <a:solidFill>
              <a:srgbClr val="FFFFFF">
                <a:alpha val="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grpSp>
      <p:grpSp>
        <p:nvGrpSpPr>
          <p:cNvPr id="22" name="组合 21"/>
          <p:cNvGrpSpPr/>
          <p:nvPr/>
        </p:nvGrpSpPr>
        <p:grpSpPr>
          <a:xfrm flipV="1">
            <a:off x="5734160" y="3753456"/>
            <a:ext cx="220830" cy="583828"/>
            <a:chOff x="1670835" y="2060110"/>
            <a:chExt cx="220763" cy="583648"/>
          </a:xfrm>
        </p:grpSpPr>
        <p:sp>
          <p:nvSpPr>
            <p:cNvPr id="23" name="矩形 22"/>
            <p:cNvSpPr/>
            <p:nvPr/>
          </p:nvSpPr>
          <p:spPr>
            <a:xfrm>
              <a:off x="1670835" y="2352640"/>
              <a:ext cx="220685" cy="291118"/>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sp>
          <p:nvSpPr>
            <p:cNvPr id="24" name="矩形 23"/>
            <p:cNvSpPr/>
            <p:nvPr/>
          </p:nvSpPr>
          <p:spPr>
            <a:xfrm flipV="1">
              <a:off x="1670913" y="2060110"/>
              <a:ext cx="220685" cy="291118"/>
            </a:xfrm>
            <a:prstGeom prst="rect">
              <a:avLst/>
            </a:prstGeom>
            <a:solidFill>
              <a:srgbClr val="FFFFFF">
                <a:alpha val="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grpSp>
      <p:grpSp>
        <p:nvGrpSpPr>
          <p:cNvPr id="25" name="组合 24"/>
          <p:cNvGrpSpPr/>
          <p:nvPr/>
        </p:nvGrpSpPr>
        <p:grpSpPr>
          <a:xfrm flipV="1">
            <a:off x="5966439" y="3465336"/>
            <a:ext cx="220830" cy="1160070"/>
            <a:chOff x="1903043" y="1772078"/>
            <a:chExt cx="220763" cy="1159712"/>
          </a:xfrm>
        </p:grpSpPr>
        <p:sp>
          <p:nvSpPr>
            <p:cNvPr id="26" name="矩形 25"/>
            <p:cNvSpPr/>
            <p:nvPr/>
          </p:nvSpPr>
          <p:spPr>
            <a:xfrm>
              <a:off x="1903043" y="2352640"/>
              <a:ext cx="220685" cy="579150"/>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sp>
          <p:nvSpPr>
            <p:cNvPr id="27" name="矩形 26"/>
            <p:cNvSpPr/>
            <p:nvPr/>
          </p:nvSpPr>
          <p:spPr>
            <a:xfrm flipV="1">
              <a:off x="1903121" y="1772078"/>
              <a:ext cx="220685" cy="579150"/>
            </a:xfrm>
            <a:prstGeom prst="rect">
              <a:avLst/>
            </a:prstGeom>
            <a:solidFill>
              <a:srgbClr val="FFFFFF">
                <a:alpha val="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grpSp>
      <p:grpSp>
        <p:nvGrpSpPr>
          <p:cNvPr id="28" name="组合 27"/>
          <p:cNvGrpSpPr/>
          <p:nvPr/>
        </p:nvGrpSpPr>
        <p:grpSpPr>
          <a:xfrm flipV="1">
            <a:off x="6195285" y="3609396"/>
            <a:ext cx="220830" cy="871949"/>
            <a:chOff x="2131820" y="1916094"/>
            <a:chExt cx="220763" cy="871680"/>
          </a:xfrm>
        </p:grpSpPr>
        <p:sp>
          <p:nvSpPr>
            <p:cNvPr id="29" name="矩形 28"/>
            <p:cNvSpPr/>
            <p:nvPr/>
          </p:nvSpPr>
          <p:spPr>
            <a:xfrm>
              <a:off x="2131820" y="2352640"/>
              <a:ext cx="220685" cy="435134"/>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sp>
          <p:nvSpPr>
            <p:cNvPr id="30" name="矩形 29"/>
            <p:cNvSpPr/>
            <p:nvPr/>
          </p:nvSpPr>
          <p:spPr>
            <a:xfrm flipV="1">
              <a:off x="2131898" y="1916094"/>
              <a:ext cx="220685" cy="435134"/>
            </a:xfrm>
            <a:prstGeom prst="rect">
              <a:avLst/>
            </a:prstGeom>
            <a:solidFill>
              <a:srgbClr val="FFFFFF">
                <a:alpha val="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grpSp>
      <p:grpSp>
        <p:nvGrpSpPr>
          <p:cNvPr id="31" name="组合 30"/>
          <p:cNvGrpSpPr/>
          <p:nvPr/>
        </p:nvGrpSpPr>
        <p:grpSpPr>
          <a:xfrm flipV="1">
            <a:off x="6424150" y="3573385"/>
            <a:ext cx="220830" cy="943971"/>
            <a:chOff x="2360615" y="1880094"/>
            <a:chExt cx="220763" cy="943680"/>
          </a:xfrm>
        </p:grpSpPr>
        <p:sp>
          <p:nvSpPr>
            <p:cNvPr id="32" name="矩形 31"/>
            <p:cNvSpPr/>
            <p:nvPr/>
          </p:nvSpPr>
          <p:spPr>
            <a:xfrm>
              <a:off x="2360615" y="2352639"/>
              <a:ext cx="220685" cy="471135"/>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sp>
          <p:nvSpPr>
            <p:cNvPr id="33" name="矩形 32"/>
            <p:cNvSpPr/>
            <p:nvPr/>
          </p:nvSpPr>
          <p:spPr>
            <a:xfrm flipV="1">
              <a:off x="2360693" y="1880094"/>
              <a:ext cx="220685" cy="471135"/>
            </a:xfrm>
            <a:prstGeom prst="rect">
              <a:avLst/>
            </a:prstGeom>
            <a:solidFill>
              <a:srgbClr val="FFFFFF">
                <a:alpha val="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grpSp>
      <p:grpSp>
        <p:nvGrpSpPr>
          <p:cNvPr id="34" name="组合 33"/>
          <p:cNvGrpSpPr/>
          <p:nvPr/>
        </p:nvGrpSpPr>
        <p:grpSpPr>
          <a:xfrm flipV="1">
            <a:off x="6653800" y="3753456"/>
            <a:ext cx="220830" cy="583828"/>
            <a:chOff x="2590196" y="2060110"/>
            <a:chExt cx="220763" cy="583648"/>
          </a:xfrm>
        </p:grpSpPr>
        <p:sp>
          <p:nvSpPr>
            <p:cNvPr id="35" name="矩形 34"/>
            <p:cNvSpPr/>
            <p:nvPr/>
          </p:nvSpPr>
          <p:spPr>
            <a:xfrm>
              <a:off x="2590196" y="2352639"/>
              <a:ext cx="220685" cy="29111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sp>
          <p:nvSpPr>
            <p:cNvPr id="36" name="矩形 35"/>
            <p:cNvSpPr/>
            <p:nvPr/>
          </p:nvSpPr>
          <p:spPr>
            <a:xfrm flipV="1">
              <a:off x="2590274" y="2060110"/>
              <a:ext cx="220685" cy="291119"/>
            </a:xfrm>
            <a:prstGeom prst="rect">
              <a:avLst/>
            </a:prstGeom>
            <a:solidFill>
              <a:srgbClr val="FFFFFF">
                <a:alpha val="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grpSp>
      <p:grpSp>
        <p:nvGrpSpPr>
          <p:cNvPr id="37" name="组合 36"/>
          <p:cNvGrpSpPr/>
          <p:nvPr/>
        </p:nvGrpSpPr>
        <p:grpSpPr>
          <a:xfrm flipV="1">
            <a:off x="6882647" y="3809026"/>
            <a:ext cx="220830" cy="472688"/>
            <a:chOff x="2818973" y="2115663"/>
            <a:chExt cx="220763" cy="472542"/>
          </a:xfrm>
        </p:grpSpPr>
        <p:sp>
          <p:nvSpPr>
            <p:cNvPr id="38" name="矩形 37"/>
            <p:cNvSpPr/>
            <p:nvPr/>
          </p:nvSpPr>
          <p:spPr>
            <a:xfrm>
              <a:off x="2818973" y="2352639"/>
              <a:ext cx="220685" cy="235566"/>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sp>
          <p:nvSpPr>
            <p:cNvPr id="39" name="矩形 38"/>
            <p:cNvSpPr/>
            <p:nvPr/>
          </p:nvSpPr>
          <p:spPr>
            <a:xfrm flipV="1">
              <a:off x="2819051" y="2115663"/>
              <a:ext cx="220685" cy="235566"/>
            </a:xfrm>
            <a:prstGeom prst="rect">
              <a:avLst/>
            </a:prstGeom>
            <a:solidFill>
              <a:srgbClr val="FFFFFF">
                <a:alpha val="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defTabSz="914504"/>
              <a:endParaRPr lang="zh-CN" altLang="en-US" sz="1800" dirty="0">
                <a:solidFill>
                  <a:prstClr val="white"/>
                </a:solidFill>
              </a:endParaRPr>
            </a:p>
          </p:txBody>
        </p:sp>
      </p:gr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nodeType="with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fill="hold"/>
                                        <p:tgtEl>
                                          <p:spTgt spid="2"/>
                                        </p:tgtEl>
                                        <p:attrNameLst>
                                          <p:attrName>ppt_x</p:attrName>
                                        </p:attrNameLst>
                                      </p:cBhvr>
                                      <p:tavLst>
                                        <p:tav tm="0">
                                          <p:val>
                                            <p:strVal val="0-#ppt_w/2"/>
                                          </p:val>
                                        </p:tav>
                                        <p:tav tm="100000">
                                          <p:val>
                                            <p:strVal val="#ppt_x"/>
                                          </p:val>
                                        </p:tav>
                                      </p:tavLst>
                                    </p:anim>
                                    <p:anim calcmode="lin" valueType="num">
                                      <p:cBhvr additive="base">
                                        <p:cTn id="8" dur="500" fill="hold"/>
                                        <p:tgtEl>
                                          <p:spTgt spid="2"/>
                                        </p:tgtEl>
                                        <p:attrNameLst>
                                          <p:attrName>ppt_y</p:attrName>
                                        </p:attrNameLst>
                                      </p:cBhvr>
                                      <p:tavLst>
                                        <p:tav tm="0">
                                          <p:val>
                                            <p:strVal val="#ppt_y"/>
                                          </p:val>
                                        </p:tav>
                                        <p:tav tm="100000">
                                          <p:val>
                                            <p:strVal val="#ppt_y"/>
                                          </p:val>
                                        </p:tav>
                                      </p:tavLst>
                                    </p:anim>
                                  </p:childTnLst>
                                </p:cTn>
                              </p:par>
                              <p:par>
                                <p:cTn id="9" presetID="2" presetClass="entr" presetSubtype="8" decel="100000" fill="hold" grpId="0" nodeType="withEffect">
                                  <p:stCondLst>
                                    <p:cond delay="0"/>
                                  </p:stCondLst>
                                  <p:childTnLst>
                                    <p:set>
                                      <p:cBhvr>
                                        <p:cTn id="10" dur="1" fill="hold">
                                          <p:stCondLst>
                                            <p:cond delay="0"/>
                                          </p:stCondLst>
                                        </p:cTn>
                                        <p:tgtEl>
                                          <p:spTgt spid="10"/>
                                        </p:tgtEl>
                                        <p:attrNameLst>
                                          <p:attrName>style.visibility</p:attrName>
                                        </p:attrNameLst>
                                      </p:cBhvr>
                                      <p:to>
                                        <p:strVal val="visible"/>
                                      </p:to>
                                    </p:set>
                                    <p:anim calcmode="lin" valueType="num">
                                      <p:cBhvr additive="base">
                                        <p:cTn id="11" dur="500" fill="hold"/>
                                        <p:tgtEl>
                                          <p:spTgt spid="10"/>
                                        </p:tgtEl>
                                        <p:attrNameLst>
                                          <p:attrName>ppt_x</p:attrName>
                                        </p:attrNameLst>
                                      </p:cBhvr>
                                      <p:tavLst>
                                        <p:tav tm="0">
                                          <p:val>
                                            <p:strVal val="0-#ppt_w/2"/>
                                          </p:val>
                                        </p:tav>
                                        <p:tav tm="100000">
                                          <p:val>
                                            <p:strVal val="#ppt_x"/>
                                          </p:val>
                                        </p:tav>
                                      </p:tavLst>
                                    </p:anim>
                                    <p:anim calcmode="lin" valueType="num">
                                      <p:cBhvr additive="base">
                                        <p:cTn id="12" dur="500" fill="hold"/>
                                        <p:tgtEl>
                                          <p:spTgt spid="10"/>
                                        </p:tgtEl>
                                        <p:attrNameLst>
                                          <p:attrName>ppt_y</p:attrName>
                                        </p:attrNameLst>
                                      </p:cBhvr>
                                      <p:tavLst>
                                        <p:tav tm="0">
                                          <p:val>
                                            <p:strVal val="#ppt_y"/>
                                          </p:val>
                                        </p:tav>
                                        <p:tav tm="100000">
                                          <p:val>
                                            <p:strVal val="#ppt_y"/>
                                          </p:val>
                                        </p:tav>
                                      </p:tavLst>
                                    </p:anim>
                                  </p:childTnLst>
                                </p:cTn>
                              </p:par>
                              <p:par>
                                <p:cTn id="13" presetID="8" presetClass="emph" presetSubtype="0" fill="hold" nodeType="withEffect">
                                  <p:stCondLst>
                                    <p:cond delay="400"/>
                                  </p:stCondLst>
                                  <p:childTnLst>
                                    <p:animRot by="64800000">
                                      <p:cBhvr>
                                        <p:cTn id="14" dur="6000" fill="hold"/>
                                        <p:tgtEl>
                                          <p:spTgt spid="2"/>
                                        </p:tgtEl>
                                        <p:attrNameLst>
                                          <p:attrName>r</p:attrName>
                                        </p:attrNameLst>
                                      </p:cBhvr>
                                    </p:animRot>
                                  </p:childTnLst>
                                </p:cTn>
                              </p:par>
                              <p:par>
                                <p:cTn id="15" presetID="22" presetClass="entr" presetSubtype="8" fill="hold" grpId="0" nodeType="withEffect">
                                  <p:stCondLst>
                                    <p:cond delay="400"/>
                                  </p:stCondLst>
                                  <p:childTnLst>
                                    <p:set>
                                      <p:cBhvr>
                                        <p:cTn id="16" dur="1" fill="hold">
                                          <p:stCondLst>
                                            <p:cond delay="0"/>
                                          </p:stCondLst>
                                        </p:cTn>
                                        <p:tgtEl>
                                          <p:spTgt spid="7"/>
                                        </p:tgtEl>
                                        <p:attrNameLst>
                                          <p:attrName>style.visibility</p:attrName>
                                        </p:attrNameLst>
                                      </p:cBhvr>
                                      <p:to>
                                        <p:strVal val="visible"/>
                                      </p:to>
                                    </p:set>
                                    <p:animEffect transition="in" filter="wipe(left)">
                                      <p:cBhvr>
                                        <p:cTn id="17" dur="500"/>
                                        <p:tgtEl>
                                          <p:spTgt spid="7"/>
                                        </p:tgtEl>
                                      </p:cBhvr>
                                    </p:animEffect>
                                  </p:childTnLst>
                                </p:cTn>
                              </p:par>
                              <p:par>
                                <p:cTn id="18" presetID="22" presetClass="entr" presetSubtype="8" fill="hold" grpId="0" nodeType="withEffect">
                                  <p:stCondLst>
                                    <p:cond delay="400"/>
                                  </p:stCondLst>
                                  <p:childTnLst>
                                    <p:set>
                                      <p:cBhvr>
                                        <p:cTn id="19" dur="1" fill="hold">
                                          <p:stCondLst>
                                            <p:cond delay="0"/>
                                          </p:stCondLst>
                                        </p:cTn>
                                        <p:tgtEl>
                                          <p:spTgt spid="8"/>
                                        </p:tgtEl>
                                        <p:attrNameLst>
                                          <p:attrName>style.visibility</p:attrName>
                                        </p:attrNameLst>
                                      </p:cBhvr>
                                      <p:to>
                                        <p:strVal val="visible"/>
                                      </p:to>
                                    </p:set>
                                    <p:animEffect transition="in" filter="wipe(left)">
                                      <p:cBhvr>
                                        <p:cTn id="20" dur="500"/>
                                        <p:tgtEl>
                                          <p:spTgt spid="8"/>
                                        </p:tgtEl>
                                      </p:cBhvr>
                                    </p:animEffect>
                                  </p:childTnLst>
                                </p:cTn>
                              </p:par>
                              <p:par>
                                <p:cTn id="21" presetID="22" presetClass="entr" presetSubtype="2" fill="hold" grpId="0" nodeType="withEffect">
                                  <p:stCondLst>
                                    <p:cond delay="400"/>
                                  </p:stCondLst>
                                  <p:childTnLst>
                                    <p:set>
                                      <p:cBhvr>
                                        <p:cTn id="22" dur="1" fill="hold">
                                          <p:stCondLst>
                                            <p:cond delay="0"/>
                                          </p:stCondLst>
                                        </p:cTn>
                                        <p:tgtEl>
                                          <p:spTgt spid="9"/>
                                        </p:tgtEl>
                                        <p:attrNameLst>
                                          <p:attrName>style.visibility</p:attrName>
                                        </p:attrNameLst>
                                      </p:cBhvr>
                                      <p:to>
                                        <p:strVal val="visible"/>
                                      </p:to>
                                    </p:set>
                                    <p:animEffect transition="in" filter="wipe(right)">
                                      <p:cBhvr>
                                        <p:cTn id="23" dur="500"/>
                                        <p:tgtEl>
                                          <p:spTgt spid="9"/>
                                        </p:tgtEl>
                                      </p:cBhvr>
                                    </p:animEffect>
                                  </p:childTnLst>
                                </p:cTn>
                              </p:par>
                              <p:par>
                                <p:cTn id="24" presetID="10" presetClass="entr" presetSubtype="0" fill="hold" grpId="0" nodeType="withEffect">
                                  <p:stCondLst>
                                    <p:cond delay="900"/>
                                  </p:stCondLst>
                                  <p:childTnLst>
                                    <p:set>
                                      <p:cBhvr>
                                        <p:cTn id="25" dur="1" fill="hold">
                                          <p:stCondLst>
                                            <p:cond delay="0"/>
                                          </p:stCondLst>
                                        </p:cTn>
                                        <p:tgtEl>
                                          <p:spTgt spid="11"/>
                                        </p:tgtEl>
                                        <p:attrNameLst>
                                          <p:attrName>style.visibility</p:attrName>
                                        </p:attrNameLst>
                                      </p:cBhvr>
                                      <p:to>
                                        <p:strVal val="visible"/>
                                      </p:to>
                                    </p:set>
                                    <p:animEffect transition="in" filter="fade">
                                      <p:cBhvr>
                                        <p:cTn id="26" dur="500"/>
                                        <p:tgtEl>
                                          <p:spTgt spid="11"/>
                                        </p:tgtEl>
                                      </p:cBhvr>
                                    </p:animEffect>
                                  </p:childTnLst>
                                </p:cTn>
                              </p:par>
                              <p:par>
                                <p:cTn id="27" presetID="10" presetClass="entr" presetSubtype="0" fill="hold" grpId="0" nodeType="withEffect">
                                  <p:stCondLst>
                                    <p:cond delay="900"/>
                                  </p:stCondLst>
                                  <p:childTnLst>
                                    <p:set>
                                      <p:cBhvr>
                                        <p:cTn id="28" dur="1" fill="hold">
                                          <p:stCondLst>
                                            <p:cond delay="0"/>
                                          </p:stCondLst>
                                        </p:cTn>
                                        <p:tgtEl>
                                          <p:spTgt spid="12"/>
                                        </p:tgtEl>
                                        <p:attrNameLst>
                                          <p:attrName>style.visibility</p:attrName>
                                        </p:attrNameLst>
                                      </p:cBhvr>
                                      <p:to>
                                        <p:strVal val="visible"/>
                                      </p:to>
                                    </p:set>
                                    <p:animEffect transition="in" filter="fade">
                                      <p:cBhvr>
                                        <p:cTn id="29" dur="500"/>
                                        <p:tgtEl>
                                          <p:spTgt spid="12"/>
                                        </p:tgtEl>
                                      </p:cBhvr>
                                    </p:animEffect>
                                  </p:childTnLst>
                                </p:cTn>
                              </p:par>
                              <p:par>
                                <p:cTn id="30" presetID="10" presetClass="entr" presetSubtype="0" fill="hold" grpId="0" nodeType="withEffect">
                                  <p:stCondLst>
                                    <p:cond delay="900"/>
                                  </p:stCondLst>
                                  <p:childTnLst>
                                    <p:set>
                                      <p:cBhvr>
                                        <p:cTn id="31" dur="1" fill="hold">
                                          <p:stCondLst>
                                            <p:cond delay="0"/>
                                          </p:stCondLst>
                                        </p:cTn>
                                        <p:tgtEl>
                                          <p:spTgt spid="13"/>
                                        </p:tgtEl>
                                        <p:attrNameLst>
                                          <p:attrName>style.visibility</p:attrName>
                                        </p:attrNameLst>
                                      </p:cBhvr>
                                      <p:to>
                                        <p:strVal val="visible"/>
                                      </p:to>
                                    </p:set>
                                    <p:animEffect transition="in" filter="fade">
                                      <p:cBhvr>
                                        <p:cTn id="32" dur="500"/>
                                        <p:tgtEl>
                                          <p:spTgt spid="13"/>
                                        </p:tgtEl>
                                      </p:cBhvr>
                                    </p:animEffect>
                                  </p:childTnLst>
                                </p:cTn>
                              </p:par>
                              <p:par>
                                <p:cTn id="33" presetID="10" presetClass="entr" presetSubtype="0" fill="hold" grpId="0" nodeType="withEffect">
                                  <p:stCondLst>
                                    <p:cond delay="1000"/>
                                  </p:stCondLst>
                                  <p:iterate type="lt">
                                    <p:tmPct val="10000"/>
                                  </p:iterate>
                                  <p:childTnLst>
                                    <p:set>
                                      <p:cBhvr>
                                        <p:cTn id="34" dur="1" fill="hold">
                                          <p:stCondLst>
                                            <p:cond delay="0"/>
                                          </p:stCondLst>
                                        </p:cTn>
                                        <p:tgtEl>
                                          <p:spTgt spid="14"/>
                                        </p:tgtEl>
                                        <p:attrNameLst>
                                          <p:attrName>style.visibility</p:attrName>
                                        </p:attrNameLst>
                                      </p:cBhvr>
                                      <p:to>
                                        <p:strVal val="visible"/>
                                      </p:to>
                                    </p:set>
                                    <p:animEffect transition="in" filter="fade">
                                      <p:cBhvr>
                                        <p:cTn id="35" dur="100"/>
                                        <p:tgtEl>
                                          <p:spTgt spid="14"/>
                                        </p:tgtEl>
                                      </p:cBhvr>
                                    </p:animEffect>
                                  </p:childTnLst>
                                </p:cTn>
                              </p:par>
                              <p:par>
                                <p:cTn id="36" presetID="10" presetClass="entr" presetSubtype="0" fill="hold" grpId="0" nodeType="withEffect">
                                  <p:stCondLst>
                                    <p:cond delay="1000"/>
                                  </p:stCondLst>
                                  <p:iterate type="lt">
                                    <p:tmPct val="10000"/>
                                  </p:iterate>
                                  <p:childTnLst>
                                    <p:set>
                                      <p:cBhvr>
                                        <p:cTn id="37" dur="1" fill="hold">
                                          <p:stCondLst>
                                            <p:cond delay="0"/>
                                          </p:stCondLst>
                                        </p:cTn>
                                        <p:tgtEl>
                                          <p:spTgt spid="15"/>
                                        </p:tgtEl>
                                        <p:attrNameLst>
                                          <p:attrName>style.visibility</p:attrName>
                                        </p:attrNameLst>
                                      </p:cBhvr>
                                      <p:to>
                                        <p:strVal val="visible"/>
                                      </p:to>
                                    </p:set>
                                    <p:animEffect transition="in" filter="fade">
                                      <p:cBhvr>
                                        <p:cTn id="38" dur="100"/>
                                        <p:tgtEl>
                                          <p:spTgt spid="15"/>
                                        </p:tgtEl>
                                      </p:cBhvr>
                                    </p:animEffect>
                                  </p:childTnLst>
                                </p:cTn>
                              </p:par>
                              <p:par>
                                <p:cTn id="39" presetID="10" presetClass="entr" presetSubtype="0" fill="hold" nodeType="withEffect">
                                  <p:stCondLst>
                                    <p:cond delay="1000"/>
                                  </p:stCondLst>
                                  <p:childTnLst>
                                    <p:set>
                                      <p:cBhvr>
                                        <p:cTn id="40" dur="1" fill="hold">
                                          <p:stCondLst>
                                            <p:cond delay="0"/>
                                          </p:stCondLst>
                                        </p:cTn>
                                        <p:tgtEl>
                                          <p:spTgt spid="37"/>
                                        </p:tgtEl>
                                        <p:attrNameLst>
                                          <p:attrName>style.visibility</p:attrName>
                                        </p:attrNameLst>
                                      </p:cBhvr>
                                      <p:to>
                                        <p:strVal val="visible"/>
                                      </p:to>
                                    </p:set>
                                    <p:animEffect transition="in" filter="fade">
                                      <p:cBhvr>
                                        <p:cTn id="41" dur="100"/>
                                        <p:tgtEl>
                                          <p:spTgt spid="37"/>
                                        </p:tgtEl>
                                      </p:cBhvr>
                                    </p:animEffect>
                                  </p:childTnLst>
                                </p:cTn>
                              </p:par>
                              <p:par>
                                <p:cTn id="42" presetID="10" presetClass="entr" presetSubtype="0" fill="hold" nodeType="withEffect">
                                  <p:stCondLst>
                                    <p:cond delay="1000"/>
                                  </p:stCondLst>
                                  <p:childTnLst>
                                    <p:set>
                                      <p:cBhvr>
                                        <p:cTn id="43" dur="1" fill="hold">
                                          <p:stCondLst>
                                            <p:cond delay="0"/>
                                          </p:stCondLst>
                                        </p:cTn>
                                        <p:tgtEl>
                                          <p:spTgt spid="34"/>
                                        </p:tgtEl>
                                        <p:attrNameLst>
                                          <p:attrName>style.visibility</p:attrName>
                                        </p:attrNameLst>
                                      </p:cBhvr>
                                      <p:to>
                                        <p:strVal val="visible"/>
                                      </p:to>
                                    </p:set>
                                    <p:animEffect transition="in" filter="fade">
                                      <p:cBhvr>
                                        <p:cTn id="44" dur="100"/>
                                        <p:tgtEl>
                                          <p:spTgt spid="34"/>
                                        </p:tgtEl>
                                      </p:cBhvr>
                                    </p:animEffect>
                                  </p:childTnLst>
                                </p:cTn>
                              </p:par>
                              <p:par>
                                <p:cTn id="45" presetID="10" presetClass="entr" presetSubtype="0" fill="hold" nodeType="withEffect">
                                  <p:stCondLst>
                                    <p:cond delay="1000"/>
                                  </p:stCondLst>
                                  <p:childTnLst>
                                    <p:set>
                                      <p:cBhvr>
                                        <p:cTn id="46" dur="1" fill="hold">
                                          <p:stCondLst>
                                            <p:cond delay="0"/>
                                          </p:stCondLst>
                                        </p:cTn>
                                        <p:tgtEl>
                                          <p:spTgt spid="31"/>
                                        </p:tgtEl>
                                        <p:attrNameLst>
                                          <p:attrName>style.visibility</p:attrName>
                                        </p:attrNameLst>
                                      </p:cBhvr>
                                      <p:to>
                                        <p:strVal val="visible"/>
                                      </p:to>
                                    </p:set>
                                    <p:animEffect transition="in" filter="fade">
                                      <p:cBhvr>
                                        <p:cTn id="47" dur="100"/>
                                        <p:tgtEl>
                                          <p:spTgt spid="31"/>
                                        </p:tgtEl>
                                      </p:cBhvr>
                                    </p:animEffect>
                                  </p:childTnLst>
                                </p:cTn>
                              </p:par>
                              <p:par>
                                <p:cTn id="48" presetID="10" presetClass="entr" presetSubtype="0" fill="hold" nodeType="withEffect">
                                  <p:stCondLst>
                                    <p:cond delay="1000"/>
                                  </p:stCondLst>
                                  <p:childTnLst>
                                    <p:set>
                                      <p:cBhvr>
                                        <p:cTn id="49" dur="1" fill="hold">
                                          <p:stCondLst>
                                            <p:cond delay="0"/>
                                          </p:stCondLst>
                                        </p:cTn>
                                        <p:tgtEl>
                                          <p:spTgt spid="28"/>
                                        </p:tgtEl>
                                        <p:attrNameLst>
                                          <p:attrName>style.visibility</p:attrName>
                                        </p:attrNameLst>
                                      </p:cBhvr>
                                      <p:to>
                                        <p:strVal val="visible"/>
                                      </p:to>
                                    </p:set>
                                    <p:animEffect transition="in" filter="fade">
                                      <p:cBhvr>
                                        <p:cTn id="50" dur="100"/>
                                        <p:tgtEl>
                                          <p:spTgt spid="28"/>
                                        </p:tgtEl>
                                      </p:cBhvr>
                                    </p:animEffect>
                                  </p:childTnLst>
                                </p:cTn>
                              </p:par>
                              <p:par>
                                <p:cTn id="51" presetID="10" presetClass="entr" presetSubtype="0" fill="hold" nodeType="withEffect">
                                  <p:stCondLst>
                                    <p:cond delay="1000"/>
                                  </p:stCondLst>
                                  <p:childTnLst>
                                    <p:set>
                                      <p:cBhvr>
                                        <p:cTn id="52" dur="1" fill="hold">
                                          <p:stCondLst>
                                            <p:cond delay="0"/>
                                          </p:stCondLst>
                                        </p:cTn>
                                        <p:tgtEl>
                                          <p:spTgt spid="25"/>
                                        </p:tgtEl>
                                        <p:attrNameLst>
                                          <p:attrName>style.visibility</p:attrName>
                                        </p:attrNameLst>
                                      </p:cBhvr>
                                      <p:to>
                                        <p:strVal val="visible"/>
                                      </p:to>
                                    </p:set>
                                    <p:animEffect transition="in" filter="fade">
                                      <p:cBhvr>
                                        <p:cTn id="53" dur="100"/>
                                        <p:tgtEl>
                                          <p:spTgt spid="25"/>
                                        </p:tgtEl>
                                      </p:cBhvr>
                                    </p:animEffect>
                                  </p:childTnLst>
                                </p:cTn>
                              </p:par>
                              <p:par>
                                <p:cTn id="54" presetID="10" presetClass="entr" presetSubtype="0" fill="hold" nodeType="withEffect">
                                  <p:stCondLst>
                                    <p:cond delay="1000"/>
                                  </p:stCondLst>
                                  <p:childTnLst>
                                    <p:set>
                                      <p:cBhvr>
                                        <p:cTn id="55" dur="1" fill="hold">
                                          <p:stCondLst>
                                            <p:cond delay="0"/>
                                          </p:stCondLst>
                                        </p:cTn>
                                        <p:tgtEl>
                                          <p:spTgt spid="22"/>
                                        </p:tgtEl>
                                        <p:attrNameLst>
                                          <p:attrName>style.visibility</p:attrName>
                                        </p:attrNameLst>
                                      </p:cBhvr>
                                      <p:to>
                                        <p:strVal val="visible"/>
                                      </p:to>
                                    </p:set>
                                    <p:animEffect transition="in" filter="fade">
                                      <p:cBhvr>
                                        <p:cTn id="56" dur="100"/>
                                        <p:tgtEl>
                                          <p:spTgt spid="22"/>
                                        </p:tgtEl>
                                      </p:cBhvr>
                                    </p:animEffect>
                                  </p:childTnLst>
                                </p:cTn>
                              </p:par>
                              <p:par>
                                <p:cTn id="57" presetID="10" presetClass="entr" presetSubtype="0" fill="hold" nodeType="withEffect">
                                  <p:stCondLst>
                                    <p:cond delay="1000"/>
                                  </p:stCondLst>
                                  <p:childTnLst>
                                    <p:set>
                                      <p:cBhvr>
                                        <p:cTn id="58" dur="1" fill="hold">
                                          <p:stCondLst>
                                            <p:cond delay="0"/>
                                          </p:stCondLst>
                                        </p:cTn>
                                        <p:tgtEl>
                                          <p:spTgt spid="19"/>
                                        </p:tgtEl>
                                        <p:attrNameLst>
                                          <p:attrName>style.visibility</p:attrName>
                                        </p:attrNameLst>
                                      </p:cBhvr>
                                      <p:to>
                                        <p:strVal val="visible"/>
                                      </p:to>
                                    </p:set>
                                    <p:animEffect transition="in" filter="fade">
                                      <p:cBhvr>
                                        <p:cTn id="59" dur="100"/>
                                        <p:tgtEl>
                                          <p:spTgt spid="19"/>
                                        </p:tgtEl>
                                      </p:cBhvr>
                                    </p:animEffect>
                                  </p:childTnLst>
                                </p:cTn>
                              </p:par>
                              <p:par>
                                <p:cTn id="60" presetID="10" presetClass="entr" presetSubtype="0" fill="hold" nodeType="withEffect">
                                  <p:stCondLst>
                                    <p:cond delay="1000"/>
                                  </p:stCondLst>
                                  <p:childTnLst>
                                    <p:set>
                                      <p:cBhvr>
                                        <p:cTn id="61" dur="1" fill="hold">
                                          <p:stCondLst>
                                            <p:cond delay="0"/>
                                          </p:stCondLst>
                                        </p:cTn>
                                        <p:tgtEl>
                                          <p:spTgt spid="16"/>
                                        </p:tgtEl>
                                        <p:attrNameLst>
                                          <p:attrName>style.visibility</p:attrName>
                                        </p:attrNameLst>
                                      </p:cBhvr>
                                      <p:to>
                                        <p:strVal val="visible"/>
                                      </p:to>
                                    </p:set>
                                    <p:animEffect transition="in" filter="fade">
                                      <p:cBhvr>
                                        <p:cTn id="62" dur="100"/>
                                        <p:tgtEl>
                                          <p:spTgt spid="16"/>
                                        </p:tgtEl>
                                      </p:cBhvr>
                                    </p:animEffect>
                                  </p:childTnLst>
                                </p:cTn>
                              </p:par>
                              <p:par>
                                <p:cTn id="63" presetID="6" presetClass="emph" presetSubtype="0" repeatCount="indefinite" autoRev="1" fill="hold" nodeType="withEffect">
                                  <p:stCondLst>
                                    <p:cond delay="1000"/>
                                  </p:stCondLst>
                                  <p:childTnLst>
                                    <p:animScale>
                                      <p:cBhvr>
                                        <p:cTn id="64" dur="300" fill="hold"/>
                                        <p:tgtEl>
                                          <p:spTgt spid="37"/>
                                        </p:tgtEl>
                                      </p:cBhvr>
                                      <p:by x="100000" y="20000"/>
                                    </p:animScale>
                                  </p:childTnLst>
                                </p:cTn>
                              </p:par>
                              <p:par>
                                <p:cTn id="65" presetID="6" presetClass="emph" presetSubtype="0" repeatCount="indefinite" autoRev="1" fill="hold" nodeType="withEffect">
                                  <p:stCondLst>
                                    <p:cond delay="1200"/>
                                  </p:stCondLst>
                                  <p:childTnLst>
                                    <p:animScale>
                                      <p:cBhvr>
                                        <p:cTn id="66" dur="250" fill="hold"/>
                                        <p:tgtEl>
                                          <p:spTgt spid="34"/>
                                        </p:tgtEl>
                                      </p:cBhvr>
                                      <p:by x="100000" y="10000"/>
                                    </p:animScale>
                                  </p:childTnLst>
                                </p:cTn>
                              </p:par>
                              <p:par>
                                <p:cTn id="67" presetID="6" presetClass="emph" presetSubtype="0" repeatCount="indefinite" autoRev="1" fill="hold" nodeType="withEffect">
                                  <p:stCondLst>
                                    <p:cond delay="1300"/>
                                  </p:stCondLst>
                                  <p:childTnLst>
                                    <p:animScale>
                                      <p:cBhvr>
                                        <p:cTn id="68" dur="350" fill="hold"/>
                                        <p:tgtEl>
                                          <p:spTgt spid="31"/>
                                        </p:tgtEl>
                                      </p:cBhvr>
                                      <p:by x="100000" y="50000"/>
                                    </p:animScale>
                                  </p:childTnLst>
                                </p:cTn>
                              </p:par>
                              <p:par>
                                <p:cTn id="69" presetID="6" presetClass="emph" presetSubtype="0" repeatCount="indefinite" autoRev="1" fill="hold" nodeType="withEffect">
                                  <p:stCondLst>
                                    <p:cond delay="1000"/>
                                  </p:stCondLst>
                                  <p:childTnLst>
                                    <p:animScale>
                                      <p:cBhvr>
                                        <p:cTn id="70" dur="250" fill="hold"/>
                                        <p:tgtEl>
                                          <p:spTgt spid="28"/>
                                        </p:tgtEl>
                                      </p:cBhvr>
                                      <p:by x="100000" y="10000"/>
                                    </p:animScale>
                                  </p:childTnLst>
                                </p:cTn>
                              </p:par>
                              <p:par>
                                <p:cTn id="71" presetID="6" presetClass="emph" presetSubtype="0" repeatCount="indefinite" autoRev="1" fill="hold" nodeType="withEffect">
                                  <p:stCondLst>
                                    <p:cond delay="1100"/>
                                  </p:stCondLst>
                                  <p:childTnLst>
                                    <p:animScale>
                                      <p:cBhvr>
                                        <p:cTn id="72" dur="300" fill="hold"/>
                                        <p:tgtEl>
                                          <p:spTgt spid="25"/>
                                        </p:tgtEl>
                                      </p:cBhvr>
                                      <p:by x="100000" y="56000"/>
                                    </p:animScale>
                                  </p:childTnLst>
                                </p:cTn>
                              </p:par>
                              <p:par>
                                <p:cTn id="73" presetID="6" presetClass="emph" presetSubtype="0" repeatCount="indefinite" autoRev="1" fill="hold" nodeType="withEffect">
                                  <p:stCondLst>
                                    <p:cond delay="1200"/>
                                  </p:stCondLst>
                                  <p:childTnLst>
                                    <p:animScale>
                                      <p:cBhvr>
                                        <p:cTn id="74" dur="300" fill="hold"/>
                                        <p:tgtEl>
                                          <p:spTgt spid="22"/>
                                        </p:tgtEl>
                                      </p:cBhvr>
                                      <p:by x="100000" y="187000"/>
                                    </p:animScale>
                                  </p:childTnLst>
                                </p:cTn>
                              </p:par>
                              <p:par>
                                <p:cTn id="75" presetID="6" presetClass="emph" presetSubtype="0" repeatCount="indefinite" autoRev="1" fill="hold" nodeType="withEffect">
                                  <p:stCondLst>
                                    <p:cond delay="1100"/>
                                  </p:stCondLst>
                                  <p:childTnLst>
                                    <p:animScale>
                                      <p:cBhvr>
                                        <p:cTn id="76" dur="250" fill="hold"/>
                                        <p:tgtEl>
                                          <p:spTgt spid="19"/>
                                        </p:tgtEl>
                                      </p:cBhvr>
                                      <p:by x="100000" y="37000"/>
                                    </p:animScale>
                                  </p:childTnLst>
                                </p:cTn>
                              </p:par>
                              <p:par>
                                <p:cTn id="77" presetID="6" presetClass="emph" presetSubtype="0" repeatCount="indefinite" autoRev="1" fill="hold" nodeType="withEffect">
                                  <p:stCondLst>
                                    <p:cond delay="1300"/>
                                  </p:stCondLst>
                                  <p:childTnLst>
                                    <p:animScale>
                                      <p:cBhvr>
                                        <p:cTn id="78" dur="250" fill="hold"/>
                                        <p:tgtEl>
                                          <p:spTgt spid="16"/>
                                        </p:tgtEl>
                                      </p:cBhvr>
                                      <p:by x="100000" y="26000"/>
                                    </p:animScale>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animBg="1"/>
      <p:bldP spid="8" grpId="0" animBg="1"/>
      <p:bldP spid="9" grpId="0" animBg="1"/>
      <p:bldP spid="10" grpId="0"/>
      <p:bldP spid="11" grpId="0"/>
      <p:bldP spid="12" grpId="0"/>
      <p:bldP spid="13" grpId="0"/>
      <p:bldP spid="14" grpId="0"/>
      <p:bldP spid="15" grpId="0"/>
    </p:bld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椭圆 5"/>
          <p:cNvSpPr/>
          <p:nvPr/>
        </p:nvSpPr>
        <p:spPr>
          <a:xfrm>
            <a:off x="2776480" y="3348765"/>
            <a:ext cx="3592628" cy="1796323"/>
          </a:xfrm>
          <a:custGeom>
            <a:avLst/>
            <a:gdLst>
              <a:gd name="connsiteX0" fmla="*/ 0 w 4788715"/>
              <a:gd name="connsiteY0" fmla="*/ 2394358 h 4788715"/>
              <a:gd name="connsiteX1" fmla="*/ 2394358 w 4788715"/>
              <a:gd name="connsiteY1" fmla="*/ 0 h 4788715"/>
              <a:gd name="connsiteX2" fmla="*/ 4788716 w 4788715"/>
              <a:gd name="connsiteY2" fmla="*/ 2394358 h 4788715"/>
              <a:gd name="connsiteX3" fmla="*/ 2394358 w 4788715"/>
              <a:gd name="connsiteY3" fmla="*/ 4788716 h 4788715"/>
              <a:gd name="connsiteX4" fmla="*/ 0 w 4788715"/>
              <a:gd name="connsiteY4" fmla="*/ 2394358 h 4788715"/>
              <a:gd name="connsiteX0" fmla="*/ 0 w 4788716"/>
              <a:gd name="connsiteY0" fmla="*/ 2394358 h 4788716"/>
              <a:gd name="connsiteX1" fmla="*/ 2394358 w 4788716"/>
              <a:gd name="connsiteY1" fmla="*/ 0 h 4788716"/>
              <a:gd name="connsiteX2" fmla="*/ 4788716 w 4788716"/>
              <a:gd name="connsiteY2" fmla="*/ 2394358 h 4788716"/>
              <a:gd name="connsiteX3" fmla="*/ 2394358 w 4788716"/>
              <a:gd name="connsiteY3" fmla="*/ 4788716 h 4788716"/>
              <a:gd name="connsiteX4" fmla="*/ 91440 w 4788716"/>
              <a:gd name="connsiteY4" fmla="*/ 2485798 h 4788716"/>
              <a:gd name="connsiteX0" fmla="*/ 0 w 4788716"/>
              <a:gd name="connsiteY0" fmla="*/ 2394358 h 4789578"/>
              <a:gd name="connsiteX1" fmla="*/ 2394358 w 4788716"/>
              <a:gd name="connsiteY1" fmla="*/ 0 h 4789578"/>
              <a:gd name="connsiteX2" fmla="*/ 4788716 w 4788716"/>
              <a:gd name="connsiteY2" fmla="*/ 2394358 h 4789578"/>
              <a:gd name="connsiteX3" fmla="*/ 2394358 w 4788716"/>
              <a:gd name="connsiteY3" fmla="*/ 4788716 h 4789578"/>
              <a:gd name="connsiteX4" fmla="*/ 605790 w 4788716"/>
              <a:gd name="connsiteY4" fmla="*/ 2600098 h 4789578"/>
              <a:gd name="connsiteX0" fmla="*/ 0 w 4788716"/>
              <a:gd name="connsiteY0" fmla="*/ 2394358 h 4788716"/>
              <a:gd name="connsiteX1" fmla="*/ 2394358 w 4788716"/>
              <a:gd name="connsiteY1" fmla="*/ 0 h 4788716"/>
              <a:gd name="connsiteX2" fmla="*/ 4788716 w 4788716"/>
              <a:gd name="connsiteY2" fmla="*/ 2394358 h 4788716"/>
              <a:gd name="connsiteX3" fmla="*/ 2394358 w 4788716"/>
              <a:gd name="connsiteY3" fmla="*/ 4788716 h 4788716"/>
              <a:gd name="connsiteX0" fmla="*/ 0 w 4788716"/>
              <a:gd name="connsiteY0" fmla="*/ 2394358 h 2394358"/>
              <a:gd name="connsiteX1" fmla="*/ 2394358 w 4788716"/>
              <a:gd name="connsiteY1" fmla="*/ 0 h 2394358"/>
              <a:gd name="connsiteX2" fmla="*/ 4788716 w 4788716"/>
              <a:gd name="connsiteY2" fmla="*/ 2394358 h 2394358"/>
            </a:gdLst>
            <a:ahLst/>
            <a:cxnLst>
              <a:cxn ang="0">
                <a:pos x="connsiteX0" y="connsiteY0"/>
              </a:cxn>
              <a:cxn ang="0">
                <a:pos x="connsiteX1" y="connsiteY1"/>
              </a:cxn>
              <a:cxn ang="0">
                <a:pos x="connsiteX2" y="connsiteY2"/>
              </a:cxn>
            </a:cxnLst>
            <a:rect l="l" t="t" r="r" b="b"/>
            <a:pathLst>
              <a:path w="4788716" h="2394358">
                <a:moveTo>
                  <a:pt x="0" y="2394358"/>
                </a:moveTo>
                <a:cubicBezTo>
                  <a:pt x="0" y="1071991"/>
                  <a:pt x="1071991" y="0"/>
                  <a:pt x="2394358" y="0"/>
                </a:cubicBezTo>
                <a:cubicBezTo>
                  <a:pt x="3716725" y="0"/>
                  <a:pt x="4788716" y="1071991"/>
                  <a:pt x="4788716" y="2394358"/>
                </a:cubicBezTo>
              </a:path>
            </a:pathLst>
          </a:custGeom>
          <a:noFill/>
          <a:ln w="381000">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lIns="68598" tIns="34299" rIns="68598" bIns="34299" rtlCol="0" anchor="ctr"/>
          <a:lstStyle/>
          <a:p>
            <a:pPr algn="ctr"/>
            <a:endParaRPr lang="zh-CN" altLang="en-US"/>
          </a:p>
        </p:txBody>
      </p:sp>
      <p:sp>
        <p:nvSpPr>
          <p:cNvPr id="3" name="椭圆 2"/>
          <p:cNvSpPr/>
          <p:nvPr/>
        </p:nvSpPr>
        <p:spPr>
          <a:xfrm>
            <a:off x="1785279" y="1786842"/>
            <a:ext cx="1242377" cy="1242383"/>
          </a:xfrm>
          <a:prstGeom prst="ellipse">
            <a:avLst/>
          </a:prstGeom>
          <a:solidFill>
            <a:schemeClr val="accent1">
              <a:alpha val="60000"/>
            </a:schemeClr>
          </a:solidFill>
          <a:ln>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lIns="0" tIns="34299" rIns="0" bIns="34299" rtlCol="0" anchor="ctr"/>
          <a:lstStyle/>
          <a:p>
            <a:pPr algn="ctr">
              <a:lnSpc>
                <a:spcPts val="1275"/>
              </a:lnSpc>
            </a:pPr>
            <a:r>
              <a:rPr lang="zh-CN" altLang="en-US" sz="900" dirty="0">
                <a:latin typeface="微软雅黑" panose="020B0503020204020204" pitchFamily="34" charset="-122"/>
                <a:ea typeface="微软雅黑" panose="020B0503020204020204" pitchFamily="34" charset="-122"/>
              </a:rPr>
              <a:t>您的内容打在这里，</a:t>
            </a:r>
            <a:r>
              <a:rPr lang="zh-CN" altLang="en-US" sz="900" dirty="0" smtClean="0">
                <a:latin typeface="微软雅黑" panose="020B0503020204020204" pitchFamily="34" charset="-122"/>
                <a:ea typeface="微软雅黑" panose="020B0503020204020204" pitchFamily="34" charset="-122"/>
              </a:rPr>
              <a:t>或通过</a:t>
            </a:r>
            <a:r>
              <a:rPr lang="zh-CN" altLang="en-US" sz="900" dirty="0">
                <a:latin typeface="微软雅黑" panose="020B0503020204020204" pitchFamily="34" charset="-122"/>
                <a:ea typeface="微软雅黑" panose="020B0503020204020204" pitchFamily="34" charset="-122"/>
              </a:rPr>
              <a:t>复制您的文本后</a:t>
            </a:r>
            <a:r>
              <a:rPr lang="zh-CN" altLang="en-US" sz="900" dirty="0" smtClean="0">
                <a:latin typeface="微软雅黑" panose="020B0503020204020204" pitchFamily="34" charset="-122"/>
                <a:ea typeface="微软雅黑" panose="020B0503020204020204" pitchFamily="34" charset="-122"/>
              </a:rPr>
              <a:t>，此</a:t>
            </a:r>
            <a:r>
              <a:rPr lang="zh-CN" altLang="en-US" sz="900" dirty="0">
                <a:latin typeface="微软雅黑" panose="020B0503020204020204" pitchFamily="34" charset="-122"/>
                <a:ea typeface="微软雅黑" panose="020B0503020204020204" pitchFamily="34" charset="-122"/>
              </a:rPr>
              <a:t>框中选择</a:t>
            </a:r>
            <a:r>
              <a:rPr lang="zh-CN" altLang="en-US" sz="900" dirty="0" smtClean="0">
                <a:latin typeface="微软雅黑" panose="020B0503020204020204" pitchFamily="34" charset="-122"/>
                <a:ea typeface="微软雅黑" panose="020B0503020204020204" pitchFamily="34" charset="-122"/>
              </a:rPr>
              <a:t>粘贴</a:t>
            </a:r>
            <a:endParaRPr lang="zh-CN" altLang="en-US" sz="900" dirty="0">
              <a:latin typeface="微软雅黑" panose="020B0503020204020204" pitchFamily="34" charset="-122"/>
              <a:ea typeface="微软雅黑" panose="020B0503020204020204" pitchFamily="34" charset="-122"/>
            </a:endParaRPr>
          </a:p>
        </p:txBody>
      </p:sp>
      <p:sp>
        <p:nvSpPr>
          <p:cNvPr id="4" name="椭圆 3"/>
          <p:cNvSpPr/>
          <p:nvPr/>
        </p:nvSpPr>
        <p:spPr>
          <a:xfrm>
            <a:off x="3222184" y="963797"/>
            <a:ext cx="1242377" cy="1242383"/>
          </a:xfrm>
          <a:prstGeom prst="ellipse">
            <a:avLst/>
          </a:prstGeom>
          <a:solidFill>
            <a:schemeClr val="accent2">
              <a:alpha val="60000"/>
            </a:schemeClr>
          </a:solidFill>
          <a:ln>
            <a:solidFill>
              <a:schemeClr val="accent2"/>
            </a:solidFill>
          </a:ln>
          <a:effectLst/>
        </p:spPr>
        <p:style>
          <a:lnRef idx="2">
            <a:schemeClr val="accent1">
              <a:shade val="50000"/>
            </a:schemeClr>
          </a:lnRef>
          <a:fillRef idx="1">
            <a:schemeClr val="accent1"/>
          </a:fillRef>
          <a:effectRef idx="0">
            <a:schemeClr val="accent1"/>
          </a:effectRef>
          <a:fontRef idx="minor">
            <a:schemeClr val="lt1"/>
          </a:fontRef>
        </p:style>
        <p:txBody>
          <a:bodyPr lIns="68598" tIns="34299" rIns="68598" bIns="34299" rtlCol="0" anchor="ctr"/>
          <a:lstStyle/>
          <a:p>
            <a:pPr algn="ctr">
              <a:lnSpc>
                <a:spcPts val="1275"/>
              </a:lnSpc>
            </a:pPr>
            <a:r>
              <a:rPr lang="zh-CN" altLang="en-US" sz="900" dirty="0">
                <a:solidFill>
                  <a:prstClr val="white"/>
                </a:solidFill>
                <a:latin typeface="微软雅黑" panose="020B0503020204020204" pitchFamily="34" charset="-122"/>
                <a:ea typeface="微软雅黑" panose="020B0503020204020204" pitchFamily="34" charset="-122"/>
              </a:rPr>
              <a:t>您的内容打在这里，或通过复制您的文本后，此框中选择粘贴</a:t>
            </a:r>
          </a:p>
        </p:txBody>
      </p:sp>
      <p:sp>
        <p:nvSpPr>
          <p:cNvPr id="5" name="椭圆 4"/>
          <p:cNvSpPr/>
          <p:nvPr/>
        </p:nvSpPr>
        <p:spPr>
          <a:xfrm>
            <a:off x="4659090" y="963797"/>
            <a:ext cx="1242377" cy="1242383"/>
          </a:xfrm>
          <a:prstGeom prst="ellipse">
            <a:avLst/>
          </a:prstGeom>
          <a:solidFill>
            <a:schemeClr val="accent3">
              <a:alpha val="60000"/>
            </a:schemeClr>
          </a:solidFill>
          <a:ln>
            <a:solidFill>
              <a:schemeClr val="accent3"/>
            </a:solidFill>
          </a:ln>
          <a:effectLst/>
        </p:spPr>
        <p:style>
          <a:lnRef idx="2">
            <a:schemeClr val="accent1">
              <a:shade val="50000"/>
            </a:schemeClr>
          </a:lnRef>
          <a:fillRef idx="1">
            <a:schemeClr val="accent1"/>
          </a:fillRef>
          <a:effectRef idx="0">
            <a:schemeClr val="accent1"/>
          </a:effectRef>
          <a:fontRef idx="minor">
            <a:schemeClr val="lt1"/>
          </a:fontRef>
        </p:style>
        <p:txBody>
          <a:bodyPr lIns="68598" tIns="34299" rIns="68598" bIns="34299" rtlCol="0" anchor="ctr"/>
          <a:lstStyle/>
          <a:p>
            <a:pPr algn="ctr">
              <a:lnSpc>
                <a:spcPts val="1275"/>
              </a:lnSpc>
            </a:pPr>
            <a:r>
              <a:rPr lang="zh-CN" altLang="en-US" sz="900" dirty="0">
                <a:solidFill>
                  <a:prstClr val="white"/>
                </a:solidFill>
                <a:latin typeface="微软雅黑" panose="020B0503020204020204" pitchFamily="34" charset="-122"/>
                <a:ea typeface="微软雅黑" panose="020B0503020204020204" pitchFamily="34" charset="-122"/>
              </a:rPr>
              <a:t>您的内容打在这里，或通过复制您的文本后，此框中选择粘贴</a:t>
            </a:r>
          </a:p>
        </p:txBody>
      </p:sp>
      <p:sp>
        <p:nvSpPr>
          <p:cNvPr id="6" name="椭圆 5"/>
          <p:cNvSpPr/>
          <p:nvPr/>
        </p:nvSpPr>
        <p:spPr>
          <a:xfrm>
            <a:off x="6095996" y="1786842"/>
            <a:ext cx="1242377" cy="1242383"/>
          </a:xfrm>
          <a:prstGeom prst="ellipse">
            <a:avLst/>
          </a:prstGeom>
          <a:solidFill>
            <a:schemeClr val="accent4">
              <a:alpha val="60000"/>
            </a:schemeClr>
          </a:solidFill>
          <a:ln>
            <a:solidFill>
              <a:schemeClr val="accent4"/>
            </a:solidFill>
          </a:ln>
          <a:effectLst/>
        </p:spPr>
        <p:style>
          <a:lnRef idx="2">
            <a:schemeClr val="accent1">
              <a:shade val="50000"/>
            </a:schemeClr>
          </a:lnRef>
          <a:fillRef idx="1">
            <a:schemeClr val="accent1"/>
          </a:fillRef>
          <a:effectRef idx="0">
            <a:schemeClr val="accent1"/>
          </a:effectRef>
          <a:fontRef idx="minor">
            <a:schemeClr val="lt1"/>
          </a:fontRef>
        </p:style>
        <p:txBody>
          <a:bodyPr lIns="68598" tIns="34299" rIns="68598" bIns="34299" rtlCol="0" anchor="ctr"/>
          <a:lstStyle/>
          <a:p>
            <a:pPr algn="ctr">
              <a:lnSpc>
                <a:spcPts val="1275"/>
              </a:lnSpc>
            </a:pPr>
            <a:r>
              <a:rPr lang="zh-CN" altLang="en-US" sz="900" dirty="0">
                <a:solidFill>
                  <a:prstClr val="white"/>
                </a:solidFill>
                <a:latin typeface="微软雅黑" panose="020B0503020204020204" pitchFamily="34" charset="-122"/>
                <a:ea typeface="微软雅黑" panose="020B0503020204020204" pitchFamily="34" charset="-122"/>
              </a:rPr>
              <a:t>您的内容打在这里，或通过复制您的文本后，此框中选择粘贴</a:t>
            </a:r>
          </a:p>
        </p:txBody>
      </p:sp>
      <p:sp>
        <p:nvSpPr>
          <p:cNvPr id="7" name="任意多边形 6"/>
          <p:cNvSpPr/>
          <p:nvPr/>
        </p:nvSpPr>
        <p:spPr>
          <a:xfrm rot="5400000">
            <a:off x="5771223" y="3540262"/>
            <a:ext cx="1453229" cy="392932"/>
          </a:xfrm>
          <a:custGeom>
            <a:avLst/>
            <a:gdLst>
              <a:gd name="connsiteX0" fmla="*/ 1799772 w 1799772"/>
              <a:gd name="connsiteY0" fmla="*/ 232228 h 232228"/>
              <a:gd name="connsiteX1" fmla="*/ 1524000 w 1799772"/>
              <a:gd name="connsiteY1" fmla="*/ 0 h 232228"/>
              <a:gd name="connsiteX2" fmla="*/ 0 w 1799772"/>
              <a:gd name="connsiteY2" fmla="*/ 0 h 232228"/>
            </a:gdLst>
            <a:ahLst/>
            <a:cxnLst>
              <a:cxn ang="0">
                <a:pos x="connsiteX0" y="connsiteY0"/>
              </a:cxn>
              <a:cxn ang="0">
                <a:pos x="connsiteX1" y="connsiteY1"/>
              </a:cxn>
              <a:cxn ang="0">
                <a:pos x="connsiteX2" y="connsiteY2"/>
              </a:cxn>
            </a:cxnLst>
            <a:rect l="l" t="t" r="r" b="b"/>
            <a:pathLst>
              <a:path w="1799772" h="232228">
                <a:moveTo>
                  <a:pt x="1799772" y="232228"/>
                </a:moveTo>
                <a:lnTo>
                  <a:pt x="1524000" y="0"/>
                </a:lnTo>
                <a:lnTo>
                  <a:pt x="0" y="0"/>
                </a:lnTo>
              </a:path>
            </a:pathLst>
          </a:custGeom>
          <a:noFill/>
          <a:ln w="635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lIns="68598" tIns="34299" rIns="68598" bIns="34299" anchor="ctr"/>
          <a:lstStyle/>
          <a:p>
            <a:pPr algn="ctr">
              <a:defRPr/>
            </a:pPr>
            <a:endParaRPr lang="zh-CN" altLang="en-US"/>
          </a:p>
        </p:txBody>
      </p:sp>
      <p:sp>
        <p:nvSpPr>
          <p:cNvPr id="8" name="任意多边形 7"/>
          <p:cNvSpPr/>
          <p:nvPr/>
        </p:nvSpPr>
        <p:spPr>
          <a:xfrm rot="5400000">
            <a:off x="3457890" y="2600711"/>
            <a:ext cx="1000720" cy="211660"/>
          </a:xfrm>
          <a:custGeom>
            <a:avLst/>
            <a:gdLst>
              <a:gd name="connsiteX0" fmla="*/ 740229 w 740229"/>
              <a:gd name="connsiteY0" fmla="*/ 0 h 406400"/>
              <a:gd name="connsiteX1" fmla="*/ 580572 w 740229"/>
              <a:gd name="connsiteY1" fmla="*/ 406400 h 406400"/>
              <a:gd name="connsiteX2" fmla="*/ 0 w 740229"/>
              <a:gd name="connsiteY2" fmla="*/ 406400 h 406400"/>
              <a:gd name="connsiteX0" fmla="*/ 723382 w 723382"/>
              <a:gd name="connsiteY0" fmla="*/ 1 h 796145"/>
              <a:gd name="connsiteX1" fmla="*/ 580572 w 723382"/>
              <a:gd name="connsiteY1" fmla="*/ 796145 h 796145"/>
              <a:gd name="connsiteX2" fmla="*/ 0 w 723382"/>
              <a:gd name="connsiteY2" fmla="*/ 796145 h 796145"/>
            </a:gdLst>
            <a:ahLst/>
            <a:cxnLst>
              <a:cxn ang="0">
                <a:pos x="connsiteX0" y="connsiteY0"/>
              </a:cxn>
              <a:cxn ang="0">
                <a:pos x="connsiteX1" y="connsiteY1"/>
              </a:cxn>
              <a:cxn ang="0">
                <a:pos x="connsiteX2" y="connsiteY2"/>
              </a:cxn>
            </a:cxnLst>
            <a:rect l="l" t="t" r="r" b="b"/>
            <a:pathLst>
              <a:path w="723382" h="796145">
                <a:moveTo>
                  <a:pt x="723382" y="1"/>
                </a:moveTo>
                <a:lnTo>
                  <a:pt x="580572" y="796145"/>
                </a:lnTo>
                <a:lnTo>
                  <a:pt x="0" y="796145"/>
                </a:lnTo>
              </a:path>
            </a:pathLst>
          </a:custGeom>
          <a:noFill/>
          <a:ln w="635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lIns="68598" tIns="34299" rIns="68598" bIns="34299" anchor="ctr"/>
          <a:lstStyle/>
          <a:p>
            <a:pPr algn="ctr">
              <a:defRPr/>
            </a:pPr>
            <a:endParaRPr lang="zh-CN" altLang="en-US"/>
          </a:p>
        </p:txBody>
      </p:sp>
      <p:sp>
        <p:nvSpPr>
          <p:cNvPr id="9" name="任意多边形 8"/>
          <p:cNvSpPr/>
          <p:nvPr/>
        </p:nvSpPr>
        <p:spPr>
          <a:xfrm rot="5400000">
            <a:off x="4703186" y="2597920"/>
            <a:ext cx="990264" cy="199106"/>
          </a:xfrm>
          <a:custGeom>
            <a:avLst/>
            <a:gdLst>
              <a:gd name="connsiteX0" fmla="*/ 769257 w 769257"/>
              <a:gd name="connsiteY0" fmla="*/ 290286 h 290286"/>
              <a:gd name="connsiteX1" fmla="*/ 493485 w 769257"/>
              <a:gd name="connsiteY1" fmla="*/ 0 h 290286"/>
              <a:gd name="connsiteX2" fmla="*/ 0 w 769257"/>
              <a:gd name="connsiteY2" fmla="*/ 0 h 290286"/>
              <a:gd name="connsiteX0" fmla="*/ 743025 w 743025"/>
              <a:gd name="connsiteY0" fmla="*/ 605271 h 605271"/>
              <a:gd name="connsiteX1" fmla="*/ 493485 w 743025"/>
              <a:gd name="connsiteY1" fmla="*/ 0 h 605271"/>
              <a:gd name="connsiteX2" fmla="*/ 0 w 743025"/>
              <a:gd name="connsiteY2" fmla="*/ 0 h 605271"/>
            </a:gdLst>
            <a:ahLst/>
            <a:cxnLst>
              <a:cxn ang="0">
                <a:pos x="connsiteX0" y="connsiteY0"/>
              </a:cxn>
              <a:cxn ang="0">
                <a:pos x="connsiteX1" y="connsiteY1"/>
              </a:cxn>
              <a:cxn ang="0">
                <a:pos x="connsiteX2" y="connsiteY2"/>
              </a:cxn>
            </a:cxnLst>
            <a:rect l="l" t="t" r="r" b="b"/>
            <a:pathLst>
              <a:path w="743025" h="605271">
                <a:moveTo>
                  <a:pt x="743025" y="605271"/>
                </a:moveTo>
                <a:lnTo>
                  <a:pt x="493485" y="0"/>
                </a:lnTo>
                <a:lnTo>
                  <a:pt x="0" y="0"/>
                </a:lnTo>
              </a:path>
            </a:pathLst>
          </a:custGeom>
          <a:noFill/>
          <a:ln w="635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lIns="68598" tIns="34299" rIns="68598" bIns="34299" anchor="ctr"/>
          <a:lstStyle/>
          <a:p>
            <a:pPr algn="ctr">
              <a:defRPr/>
            </a:pPr>
            <a:endParaRPr lang="zh-CN" altLang="en-US"/>
          </a:p>
        </p:txBody>
      </p:sp>
      <p:sp>
        <p:nvSpPr>
          <p:cNvPr id="10" name="任意多边形 9"/>
          <p:cNvSpPr/>
          <p:nvPr/>
        </p:nvSpPr>
        <p:spPr>
          <a:xfrm rot="5400000" flipV="1">
            <a:off x="1888931" y="3522263"/>
            <a:ext cx="1458614" cy="423540"/>
          </a:xfrm>
          <a:custGeom>
            <a:avLst/>
            <a:gdLst>
              <a:gd name="connsiteX0" fmla="*/ 1799772 w 1799772"/>
              <a:gd name="connsiteY0" fmla="*/ 232228 h 232228"/>
              <a:gd name="connsiteX1" fmla="*/ 1524000 w 1799772"/>
              <a:gd name="connsiteY1" fmla="*/ 0 h 232228"/>
              <a:gd name="connsiteX2" fmla="*/ 0 w 1799772"/>
              <a:gd name="connsiteY2" fmla="*/ 0 h 232228"/>
            </a:gdLst>
            <a:ahLst/>
            <a:cxnLst>
              <a:cxn ang="0">
                <a:pos x="connsiteX0" y="connsiteY0"/>
              </a:cxn>
              <a:cxn ang="0">
                <a:pos x="connsiteX1" y="connsiteY1"/>
              </a:cxn>
              <a:cxn ang="0">
                <a:pos x="connsiteX2" y="connsiteY2"/>
              </a:cxn>
            </a:cxnLst>
            <a:rect l="l" t="t" r="r" b="b"/>
            <a:pathLst>
              <a:path w="1799772" h="232228">
                <a:moveTo>
                  <a:pt x="1799772" y="232228"/>
                </a:moveTo>
                <a:lnTo>
                  <a:pt x="1524000" y="0"/>
                </a:lnTo>
                <a:lnTo>
                  <a:pt x="0" y="0"/>
                </a:lnTo>
              </a:path>
            </a:pathLst>
          </a:custGeom>
          <a:noFill/>
          <a:ln w="635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lIns="68598" tIns="34299" rIns="68598" bIns="34299" anchor="ctr"/>
          <a:lstStyle/>
          <a:p>
            <a:pPr algn="ctr">
              <a:defRPr/>
            </a:pPr>
            <a:endParaRPr lang="zh-CN" altLang="en-US"/>
          </a:p>
        </p:txBody>
      </p:sp>
      <p:sp>
        <p:nvSpPr>
          <p:cNvPr id="11" name="矩形 10"/>
          <p:cNvSpPr/>
          <p:nvPr/>
        </p:nvSpPr>
        <p:spPr>
          <a:xfrm>
            <a:off x="3779789" y="4293777"/>
            <a:ext cx="1586010" cy="239207"/>
          </a:xfrm>
          <a:prstGeom prst="rect">
            <a:avLst/>
          </a:prstGeom>
        </p:spPr>
        <p:txBody>
          <a:bodyPr wrap="square" lIns="68598" tIns="27007" rIns="68598" bIns="27007">
            <a:spAutoFit/>
          </a:bodyPr>
          <a:lstStyle/>
          <a:p>
            <a:pPr algn="ctr"/>
            <a:r>
              <a:rPr lang="zh-CN" altLang="en-US" sz="1200" dirty="0" smtClean="0">
                <a:solidFill>
                  <a:schemeClr val="tx1">
                    <a:lumMod val="75000"/>
                    <a:lumOff val="25000"/>
                  </a:schemeClr>
                </a:solidFill>
                <a:effectLst>
                  <a:outerShdw blurRad="266700" algn="tl" rotWithShape="0">
                    <a:schemeClr val="tx2">
                      <a:lumMod val="40000"/>
                      <a:lumOff val="60000"/>
                      <a:alpha val="55000"/>
                    </a:schemeClr>
                  </a:outerShdw>
                </a:effectLst>
                <a:latin typeface="微软雅黑" pitchFamily="34" charset="-122"/>
                <a:ea typeface="微软雅黑" pitchFamily="34" charset="-122"/>
              </a:rPr>
              <a:t>点击添加标题</a:t>
            </a:r>
            <a:endParaRPr lang="en-US" altLang="zh-CN" sz="1200" dirty="0" smtClean="0">
              <a:solidFill>
                <a:schemeClr val="tx1">
                  <a:lumMod val="75000"/>
                  <a:lumOff val="25000"/>
                </a:schemeClr>
              </a:solidFill>
              <a:effectLst>
                <a:outerShdw blurRad="266700" algn="tl" rotWithShape="0">
                  <a:schemeClr val="tx2">
                    <a:lumMod val="40000"/>
                    <a:lumOff val="60000"/>
                    <a:alpha val="55000"/>
                  </a:schemeClr>
                </a:outerShdw>
              </a:effectLst>
              <a:latin typeface="微软雅黑" pitchFamily="34" charset="-122"/>
              <a:ea typeface="微软雅黑" pitchFamily="34" charset="-122"/>
            </a:endParaRPr>
          </a:p>
        </p:txBody>
      </p:sp>
      <p:grpSp>
        <p:nvGrpSpPr>
          <p:cNvPr id="12" name="组合 11"/>
          <p:cNvGrpSpPr/>
          <p:nvPr/>
        </p:nvGrpSpPr>
        <p:grpSpPr>
          <a:xfrm>
            <a:off x="2642706" y="4226962"/>
            <a:ext cx="519270" cy="519273"/>
            <a:chOff x="3927867" y="5719055"/>
            <a:chExt cx="692150" cy="692150"/>
          </a:xfrm>
          <a:solidFill>
            <a:schemeClr val="accent2"/>
          </a:solidFill>
        </p:grpSpPr>
        <p:sp>
          <p:nvSpPr>
            <p:cNvPr id="13" name="椭圆 12"/>
            <p:cNvSpPr/>
            <p:nvPr/>
          </p:nvSpPr>
          <p:spPr>
            <a:xfrm>
              <a:off x="3927867" y="5719055"/>
              <a:ext cx="692150" cy="692150"/>
            </a:xfrm>
            <a:prstGeom prst="ellipse">
              <a:avLst/>
            </a:prstGeom>
            <a:grpFill/>
            <a:ln w="63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latin typeface="Impact" pitchFamily="34" charset="0"/>
              </a:endParaRPr>
            </a:p>
          </p:txBody>
        </p:sp>
        <p:sp>
          <p:nvSpPr>
            <p:cNvPr id="14" name="椭圆 13"/>
            <p:cNvSpPr/>
            <p:nvPr/>
          </p:nvSpPr>
          <p:spPr>
            <a:xfrm>
              <a:off x="4004067" y="5795255"/>
              <a:ext cx="539750" cy="539750"/>
            </a:xfrm>
            <a:prstGeom prst="ellipse">
              <a:avLst/>
            </a:prstGeom>
            <a:grpFill/>
            <a:ln w="63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dirty="0">
                  <a:latin typeface="微软雅黑" pitchFamily="34" charset="-122"/>
                  <a:ea typeface="微软雅黑" pitchFamily="34" charset="-122"/>
                </a:rPr>
                <a:t>1</a:t>
              </a:r>
              <a:endParaRPr lang="zh-CN" altLang="en-US" dirty="0">
                <a:latin typeface="微软雅黑" pitchFamily="34" charset="-122"/>
                <a:ea typeface="微软雅黑" pitchFamily="34" charset="-122"/>
              </a:endParaRPr>
            </a:p>
          </p:txBody>
        </p:sp>
      </p:grpSp>
      <p:grpSp>
        <p:nvGrpSpPr>
          <p:cNvPr id="15" name="组合 14"/>
          <p:cNvGrpSpPr/>
          <p:nvPr/>
        </p:nvGrpSpPr>
        <p:grpSpPr>
          <a:xfrm>
            <a:off x="3828340" y="3138209"/>
            <a:ext cx="519270" cy="519273"/>
            <a:chOff x="5191288" y="4388838"/>
            <a:chExt cx="692150" cy="692150"/>
          </a:xfrm>
          <a:solidFill>
            <a:schemeClr val="accent2"/>
          </a:solidFill>
        </p:grpSpPr>
        <p:sp>
          <p:nvSpPr>
            <p:cNvPr id="16" name="椭圆 15"/>
            <p:cNvSpPr/>
            <p:nvPr/>
          </p:nvSpPr>
          <p:spPr>
            <a:xfrm>
              <a:off x="5191288" y="4388838"/>
              <a:ext cx="692150" cy="692150"/>
            </a:xfrm>
            <a:prstGeom prst="ellipse">
              <a:avLst/>
            </a:prstGeom>
            <a:grpFill/>
            <a:ln w="63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latin typeface="Impact" pitchFamily="34" charset="0"/>
              </a:endParaRPr>
            </a:p>
          </p:txBody>
        </p:sp>
        <p:sp>
          <p:nvSpPr>
            <p:cNvPr id="17" name="椭圆 16"/>
            <p:cNvSpPr/>
            <p:nvPr/>
          </p:nvSpPr>
          <p:spPr>
            <a:xfrm>
              <a:off x="5267488" y="4465038"/>
              <a:ext cx="539750" cy="539750"/>
            </a:xfrm>
            <a:prstGeom prst="ellipse">
              <a:avLst/>
            </a:prstGeom>
            <a:grpFill/>
            <a:ln w="63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dirty="0">
                  <a:latin typeface="微软雅黑" pitchFamily="34" charset="-122"/>
                  <a:ea typeface="微软雅黑" pitchFamily="34" charset="-122"/>
                </a:rPr>
                <a:t>2</a:t>
              </a:r>
              <a:endParaRPr lang="zh-CN" altLang="en-US" dirty="0">
                <a:latin typeface="微软雅黑" pitchFamily="34" charset="-122"/>
                <a:ea typeface="微软雅黑" pitchFamily="34" charset="-122"/>
              </a:endParaRPr>
            </a:p>
          </p:txBody>
        </p:sp>
      </p:grpSp>
      <p:grpSp>
        <p:nvGrpSpPr>
          <p:cNvPr id="18" name="组合 17"/>
          <p:cNvGrpSpPr/>
          <p:nvPr/>
        </p:nvGrpSpPr>
        <p:grpSpPr>
          <a:xfrm>
            <a:off x="4801468" y="3138209"/>
            <a:ext cx="519270" cy="519273"/>
            <a:chOff x="6884827" y="4388838"/>
            <a:chExt cx="692150" cy="692150"/>
          </a:xfrm>
          <a:solidFill>
            <a:schemeClr val="accent2"/>
          </a:solidFill>
        </p:grpSpPr>
        <p:sp>
          <p:nvSpPr>
            <p:cNvPr id="19" name="椭圆 18"/>
            <p:cNvSpPr/>
            <p:nvPr/>
          </p:nvSpPr>
          <p:spPr>
            <a:xfrm>
              <a:off x="6884827" y="4388838"/>
              <a:ext cx="692150" cy="692150"/>
            </a:xfrm>
            <a:prstGeom prst="ellipse">
              <a:avLst/>
            </a:prstGeom>
            <a:grpFill/>
            <a:ln w="63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latin typeface="Impact" pitchFamily="34" charset="0"/>
              </a:endParaRPr>
            </a:p>
          </p:txBody>
        </p:sp>
        <p:sp>
          <p:nvSpPr>
            <p:cNvPr id="20" name="椭圆 19"/>
            <p:cNvSpPr/>
            <p:nvPr/>
          </p:nvSpPr>
          <p:spPr>
            <a:xfrm>
              <a:off x="6957852" y="4465038"/>
              <a:ext cx="539750" cy="539750"/>
            </a:xfrm>
            <a:prstGeom prst="ellipse">
              <a:avLst/>
            </a:prstGeom>
            <a:grpFill/>
            <a:ln w="63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dirty="0">
                  <a:latin typeface="微软雅黑" pitchFamily="34" charset="-122"/>
                  <a:ea typeface="微软雅黑" pitchFamily="34" charset="-122"/>
                </a:rPr>
                <a:t>3</a:t>
              </a:r>
              <a:endParaRPr lang="zh-CN" altLang="en-US" dirty="0">
                <a:latin typeface="微软雅黑" pitchFamily="34" charset="-122"/>
                <a:ea typeface="微软雅黑" pitchFamily="34" charset="-122"/>
              </a:endParaRPr>
            </a:p>
          </p:txBody>
        </p:sp>
      </p:grpSp>
      <p:grpSp>
        <p:nvGrpSpPr>
          <p:cNvPr id="21" name="组合 20"/>
          <p:cNvGrpSpPr/>
          <p:nvPr/>
        </p:nvGrpSpPr>
        <p:grpSpPr>
          <a:xfrm>
            <a:off x="5977377" y="4233448"/>
            <a:ext cx="520461" cy="519273"/>
            <a:chOff x="8218831" y="5719055"/>
            <a:chExt cx="693737" cy="692150"/>
          </a:xfrm>
          <a:solidFill>
            <a:schemeClr val="accent2"/>
          </a:solidFill>
        </p:grpSpPr>
        <p:sp>
          <p:nvSpPr>
            <p:cNvPr id="22" name="椭圆 21"/>
            <p:cNvSpPr/>
            <p:nvPr/>
          </p:nvSpPr>
          <p:spPr>
            <a:xfrm>
              <a:off x="8218831" y="5719055"/>
              <a:ext cx="693737" cy="692150"/>
            </a:xfrm>
            <a:prstGeom prst="ellipse">
              <a:avLst/>
            </a:prstGeom>
            <a:grpFill/>
            <a:ln w="63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endParaRPr lang="zh-CN" altLang="en-US" dirty="0">
                <a:latin typeface="Impact" pitchFamily="34" charset="0"/>
              </a:endParaRPr>
            </a:p>
          </p:txBody>
        </p:sp>
        <p:sp>
          <p:nvSpPr>
            <p:cNvPr id="23" name="椭圆 22"/>
            <p:cNvSpPr/>
            <p:nvPr/>
          </p:nvSpPr>
          <p:spPr>
            <a:xfrm>
              <a:off x="8295824" y="5795255"/>
              <a:ext cx="539750" cy="539750"/>
            </a:xfrm>
            <a:prstGeom prst="ellipse">
              <a:avLst/>
            </a:prstGeom>
            <a:grpFill/>
            <a:ln w="6350">
              <a:noFill/>
            </a:ln>
          </p:spPr>
          <p:style>
            <a:lnRef idx="2">
              <a:schemeClr val="accent1">
                <a:shade val="50000"/>
              </a:schemeClr>
            </a:lnRef>
            <a:fillRef idx="1">
              <a:schemeClr val="accent1"/>
            </a:fillRef>
            <a:effectRef idx="0">
              <a:schemeClr val="accent1"/>
            </a:effectRef>
            <a:fontRef idx="minor">
              <a:schemeClr val="lt1"/>
            </a:fontRef>
          </p:style>
          <p:txBody>
            <a:bodyPr anchor="ctr"/>
            <a:lstStyle/>
            <a:p>
              <a:pPr algn="ctr">
                <a:defRPr/>
              </a:pPr>
              <a:r>
                <a:rPr lang="en-US" altLang="zh-CN" dirty="0">
                  <a:latin typeface="微软雅黑" pitchFamily="34" charset="-122"/>
                  <a:ea typeface="微软雅黑" pitchFamily="34" charset="-122"/>
                </a:rPr>
                <a:t>4</a:t>
              </a:r>
              <a:endParaRPr lang="zh-CN" altLang="en-US" dirty="0">
                <a:latin typeface="微软雅黑" pitchFamily="34" charset="-122"/>
                <a:ea typeface="微软雅黑" pitchFamily="34" charset="-122"/>
              </a:endParaRPr>
            </a:p>
          </p:txBody>
        </p:sp>
      </p:grpSp>
      <p:sp>
        <p:nvSpPr>
          <p:cNvPr id="24" name="TextBox 23"/>
          <p:cNvSpPr txBox="1"/>
          <p:nvPr/>
        </p:nvSpPr>
        <p:spPr>
          <a:xfrm flipH="1">
            <a:off x="1860811" y="1476464"/>
            <a:ext cx="1091310" cy="217049"/>
          </a:xfrm>
          <a:prstGeom prst="rect">
            <a:avLst/>
          </a:prstGeom>
          <a:noFill/>
        </p:spPr>
        <p:txBody>
          <a:bodyPr wrap="square" lIns="68598" tIns="34299" rIns="68598" bIns="34299"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a:defRPr/>
            </a:pPr>
            <a:r>
              <a:rPr lang="zh-CN" altLang="en-US" sz="1200" b="0" dirty="0" smtClean="0">
                <a:solidFill>
                  <a:schemeClr val="tx1">
                    <a:lumMod val="75000"/>
                    <a:lumOff val="25000"/>
                  </a:schemeClr>
                </a:solidFill>
                <a:latin typeface="Arial Rounded MT Bold" pitchFamily="34" charset="0"/>
                <a:cs typeface="Times New Roman" pitchFamily="18" charset="0"/>
              </a:rPr>
              <a:t>点击添加标题</a:t>
            </a:r>
            <a:endParaRPr lang="zh-CN" altLang="en-US" sz="1200" b="0" dirty="0">
              <a:solidFill>
                <a:schemeClr val="tx1">
                  <a:lumMod val="75000"/>
                  <a:lumOff val="25000"/>
                </a:schemeClr>
              </a:solidFill>
              <a:latin typeface="Arial Rounded MT Bold" pitchFamily="34" charset="0"/>
              <a:cs typeface="Times New Roman" pitchFamily="18" charset="0"/>
            </a:endParaRPr>
          </a:p>
        </p:txBody>
      </p:sp>
      <p:sp>
        <p:nvSpPr>
          <p:cNvPr id="25" name="TextBox 24"/>
          <p:cNvSpPr txBox="1"/>
          <p:nvPr/>
        </p:nvSpPr>
        <p:spPr>
          <a:xfrm flipH="1">
            <a:off x="3297718" y="663229"/>
            <a:ext cx="1091310" cy="217049"/>
          </a:xfrm>
          <a:prstGeom prst="rect">
            <a:avLst/>
          </a:prstGeom>
          <a:noFill/>
        </p:spPr>
        <p:txBody>
          <a:bodyPr wrap="square" lIns="68598" tIns="34299" rIns="68598" bIns="34299"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a:defRPr/>
            </a:pPr>
            <a:r>
              <a:rPr lang="zh-CN" altLang="en-US" sz="1200" b="0" dirty="0" smtClean="0">
                <a:solidFill>
                  <a:schemeClr val="tx1">
                    <a:lumMod val="75000"/>
                    <a:lumOff val="25000"/>
                  </a:schemeClr>
                </a:solidFill>
                <a:latin typeface="Arial Rounded MT Bold" pitchFamily="34" charset="0"/>
                <a:cs typeface="Times New Roman" pitchFamily="18" charset="0"/>
              </a:rPr>
              <a:t>点击添加标题</a:t>
            </a:r>
            <a:endParaRPr lang="zh-CN" altLang="en-US" sz="1200" b="0" dirty="0">
              <a:solidFill>
                <a:schemeClr val="tx1">
                  <a:lumMod val="75000"/>
                  <a:lumOff val="25000"/>
                </a:schemeClr>
              </a:solidFill>
              <a:latin typeface="Arial Rounded MT Bold" pitchFamily="34" charset="0"/>
              <a:cs typeface="Times New Roman" pitchFamily="18" charset="0"/>
            </a:endParaRPr>
          </a:p>
        </p:txBody>
      </p:sp>
      <p:sp>
        <p:nvSpPr>
          <p:cNvPr id="26" name="TextBox 25"/>
          <p:cNvSpPr txBox="1"/>
          <p:nvPr/>
        </p:nvSpPr>
        <p:spPr>
          <a:xfrm flipH="1">
            <a:off x="4734623" y="663229"/>
            <a:ext cx="1091310" cy="217049"/>
          </a:xfrm>
          <a:prstGeom prst="rect">
            <a:avLst/>
          </a:prstGeom>
          <a:noFill/>
        </p:spPr>
        <p:txBody>
          <a:bodyPr wrap="square" lIns="68598" tIns="34299" rIns="68598" bIns="34299"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a:defRPr/>
            </a:pPr>
            <a:r>
              <a:rPr lang="zh-CN" altLang="en-US" sz="1200" b="0" dirty="0" smtClean="0">
                <a:solidFill>
                  <a:schemeClr val="tx1">
                    <a:lumMod val="75000"/>
                    <a:lumOff val="25000"/>
                  </a:schemeClr>
                </a:solidFill>
                <a:latin typeface="Arial Rounded MT Bold" pitchFamily="34" charset="0"/>
                <a:cs typeface="Times New Roman" pitchFamily="18" charset="0"/>
              </a:rPr>
              <a:t>点击添加标题</a:t>
            </a:r>
            <a:endParaRPr lang="zh-CN" altLang="en-US" sz="1200" b="0" dirty="0">
              <a:solidFill>
                <a:schemeClr val="tx1">
                  <a:lumMod val="75000"/>
                  <a:lumOff val="25000"/>
                </a:schemeClr>
              </a:solidFill>
              <a:latin typeface="Arial Rounded MT Bold" pitchFamily="34" charset="0"/>
              <a:cs typeface="Times New Roman" pitchFamily="18" charset="0"/>
            </a:endParaRPr>
          </a:p>
        </p:txBody>
      </p:sp>
      <p:sp>
        <p:nvSpPr>
          <p:cNvPr id="27" name="TextBox 26"/>
          <p:cNvSpPr txBox="1"/>
          <p:nvPr/>
        </p:nvSpPr>
        <p:spPr>
          <a:xfrm flipH="1">
            <a:off x="6171529" y="1476464"/>
            <a:ext cx="1091310" cy="217049"/>
          </a:xfrm>
          <a:prstGeom prst="rect">
            <a:avLst/>
          </a:prstGeom>
          <a:noFill/>
        </p:spPr>
        <p:txBody>
          <a:bodyPr wrap="square" lIns="68598" tIns="34299" rIns="68598" bIns="34299"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lgn="ctr">
              <a:defRPr/>
            </a:pPr>
            <a:r>
              <a:rPr lang="zh-CN" altLang="en-US" sz="1200" b="0" dirty="0" smtClean="0">
                <a:solidFill>
                  <a:schemeClr val="tx1">
                    <a:lumMod val="75000"/>
                    <a:lumOff val="25000"/>
                  </a:schemeClr>
                </a:solidFill>
                <a:latin typeface="Arial Rounded MT Bold" pitchFamily="34" charset="0"/>
                <a:cs typeface="Times New Roman" pitchFamily="18" charset="0"/>
              </a:rPr>
              <a:t>点击添加标题</a:t>
            </a:r>
            <a:endParaRPr lang="zh-CN" altLang="en-US" sz="1200" b="0" dirty="0">
              <a:solidFill>
                <a:schemeClr val="tx1">
                  <a:lumMod val="75000"/>
                  <a:lumOff val="25000"/>
                </a:schemeClr>
              </a:solidFill>
              <a:latin typeface="Arial Rounded MT Bold" pitchFamily="34" charset="0"/>
              <a:cs typeface="Times New Roman" pitchFamily="18" charset="0"/>
            </a:endParaRPr>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with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par>
                                <p:cTn id="8" presetID="10" presetClass="entr" presetSubtype="0" fill="hold" grpId="0" nodeType="withEffect">
                                  <p:stCondLst>
                                    <p:cond delay="400"/>
                                  </p:stCondLst>
                                  <p:childTnLst>
                                    <p:set>
                                      <p:cBhvr>
                                        <p:cTn id="9" dur="1" fill="hold">
                                          <p:stCondLst>
                                            <p:cond delay="0"/>
                                          </p:stCondLst>
                                        </p:cTn>
                                        <p:tgtEl>
                                          <p:spTgt spid="11"/>
                                        </p:tgtEl>
                                        <p:attrNameLst>
                                          <p:attrName>style.visibility</p:attrName>
                                        </p:attrNameLst>
                                      </p:cBhvr>
                                      <p:to>
                                        <p:strVal val="visible"/>
                                      </p:to>
                                    </p:set>
                                    <p:animEffect transition="in" filter="fade">
                                      <p:cBhvr>
                                        <p:cTn id="10" dur="500"/>
                                        <p:tgtEl>
                                          <p:spTgt spid="11"/>
                                        </p:tgtEl>
                                      </p:cBhvr>
                                    </p:animEffect>
                                  </p:childTnLst>
                                </p:cTn>
                              </p:par>
                            </p:childTnLst>
                          </p:cTn>
                        </p:par>
                        <p:par>
                          <p:cTn id="11" fill="hold">
                            <p:stCondLst>
                              <p:cond delay="900"/>
                            </p:stCondLst>
                            <p:childTnLst>
                              <p:par>
                                <p:cTn id="12" presetID="10" presetClass="entr" presetSubtype="0" fill="hold" nodeType="afterEffect">
                                  <p:stCondLst>
                                    <p:cond delay="0"/>
                                  </p:stCondLst>
                                  <p:childTnLst>
                                    <p:set>
                                      <p:cBhvr>
                                        <p:cTn id="13" dur="1" fill="hold">
                                          <p:stCondLst>
                                            <p:cond delay="0"/>
                                          </p:stCondLst>
                                        </p:cTn>
                                        <p:tgtEl>
                                          <p:spTgt spid="12"/>
                                        </p:tgtEl>
                                        <p:attrNameLst>
                                          <p:attrName>style.visibility</p:attrName>
                                        </p:attrNameLst>
                                      </p:cBhvr>
                                      <p:to>
                                        <p:strVal val="visible"/>
                                      </p:to>
                                    </p:set>
                                    <p:animEffect transition="in" filter="fade">
                                      <p:cBhvr>
                                        <p:cTn id="14" dur="500"/>
                                        <p:tgtEl>
                                          <p:spTgt spid="12"/>
                                        </p:tgtEl>
                                      </p:cBhvr>
                                    </p:animEffect>
                                  </p:childTnLst>
                                </p:cTn>
                              </p:par>
                              <p:par>
                                <p:cTn id="15" presetID="10" presetClass="entr" presetSubtype="0" fill="hold" nodeType="withEffect">
                                  <p:stCondLst>
                                    <p:cond delay="100"/>
                                  </p:stCondLst>
                                  <p:childTnLst>
                                    <p:set>
                                      <p:cBhvr>
                                        <p:cTn id="16" dur="1" fill="hold">
                                          <p:stCondLst>
                                            <p:cond delay="0"/>
                                          </p:stCondLst>
                                        </p:cTn>
                                        <p:tgtEl>
                                          <p:spTgt spid="15"/>
                                        </p:tgtEl>
                                        <p:attrNameLst>
                                          <p:attrName>style.visibility</p:attrName>
                                        </p:attrNameLst>
                                      </p:cBhvr>
                                      <p:to>
                                        <p:strVal val="visible"/>
                                      </p:to>
                                    </p:set>
                                    <p:animEffect transition="in" filter="fade">
                                      <p:cBhvr>
                                        <p:cTn id="17" dur="500"/>
                                        <p:tgtEl>
                                          <p:spTgt spid="15"/>
                                        </p:tgtEl>
                                      </p:cBhvr>
                                    </p:animEffect>
                                  </p:childTnLst>
                                </p:cTn>
                              </p:par>
                              <p:par>
                                <p:cTn id="18" presetID="10" presetClass="entr" presetSubtype="0" fill="hold" nodeType="withEffect">
                                  <p:stCondLst>
                                    <p:cond delay="200"/>
                                  </p:stCondLst>
                                  <p:childTnLst>
                                    <p:set>
                                      <p:cBhvr>
                                        <p:cTn id="19" dur="1" fill="hold">
                                          <p:stCondLst>
                                            <p:cond delay="0"/>
                                          </p:stCondLst>
                                        </p:cTn>
                                        <p:tgtEl>
                                          <p:spTgt spid="18"/>
                                        </p:tgtEl>
                                        <p:attrNameLst>
                                          <p:attrName>style.visibility</p:attrName>
                                        </p:attrNameLst>
                                      </p:cBhvr>
                                      <p:to>
                                        <p:strVal val="visible"/>
                                      </p:to>
                                    </p:set>
                                    <p:animEffect transition="in" filter="fade">
                                      <p:cBhvr>
                                        <p:cTn id="20" dur="500"/>
                                        <p:tgtEl>
                                          <p:spTgt spid="18"/>
                                        </p:tgtEl>
                                      </p:cBhvr>
                                    </p:animEffect>
                                  </p:childTnLst>
                                </p:cTn>
                              </p:par>
                              <p:par>
                                <p:cTn id="21" presetID="10" presetClass="entr" presetSubtype="0" fill="hold" nodeType="withEffect">
                                  <p:stCondLst>
                                    <p:cond delay="300"/>
                                  </p:stCondLst>
                                  <p:childTnLst>
                                    <p:set>
                                      <p:cBhvr>
                                        <p:cTn id="22" dur="1" fill="hold">
                                          <p:stCondLst>
                                            <p:cond delay="0"/>
                                          </p:stCondLst>
                                        </p:cTn>
                                        <p:tgtEl>
                                          <p:spTgt spid="21"/>
                                        </p:tgtEl>
                                        <p:attrNameLst>
                                          <p:attrName>style.visibility</p:attrName>
                                        </p:attrNameLst>
                                      </p:cBhvr>
                                      <p:to>
                                        <p:strVal val="visible"/>
                                      </p:to>
                                    </p:set>
                                    <p:animEffect transition="in" filter="fade">
                                      <p:cBhvr>
                                        <p:cTn id="23" dur="500"/>
                                        <p:tgtEl>
                                          <p:spTgt spid="21"/>
                                        </p:tgtEl>
                                      </p:cBhvr>
                                    </p:animEffect>
                                  </p:childTnLst>
                                </p:cTn>
                              </p:par>
                            </p:childTnLst>
                          </p:cTn>
                        </p:par>
                        <p:par>
                          <p:cTn id="24" fill="hold">
                            <p:stCondLst>
                              <p:cond delay="1700"/>
                            </p:stCondLst>
                            <p:childTnLst>
                              <p:par>
                                <p:cTn id="25" presetID="22" presetClass="entr" presetSubtype="4" fill="hold" grpId="0" nodeType="afterEffect">
                                  <p:stCondLst>
                                    <p:cond delay="0"/>
                                  </p:stCondLst>
                                  <p:childTnLst>
                                    <p:set>
                                      <p:cBhvr>
                                        <p:cTn id="26" dur="1" fill="hold">
                                          <p:stCondLst>
                                            <p:cond delay="0"/>
                                          </p:stCondLst>
                                        </p:cTn>
                                        <p:tgtEl>
                                          <p:spTgt spid="10"/>
                                        </p:tgtEl>
                                        <p:attrNameLst>
                                          <p:attrName>style.visibility</p:attrName>
                                        </p:attrNameLst>
                                      </p:cBhvr>
                                      <p:to>
                                        <p:strVal val="visible"/>
                                      </p:to>
                                    </p:set>
                                    <p:animEffect transition="in" filter="wipe(down)">
                                      <p:cBhvr>
                                        <p:cTn id="27" dur="500"/>
                                        <p:tgtEl>
                                          <p:spTgt spid="10"/>
                                        </p:tgtEl>
                                      </p:cBhvr>
                                    </p:animEffect>
                                  </p:childTnLst>
                                </p:cTn>
                              </p:par>
                              <p:par>
                                <p:cTn id="28" presetID="22" presetClass="entr" presetSubtype="4" fill="hold" grpId="0" nodeType="withEffect">
                                  <p:stCondLst>
                                    <p:cond delay="0"/>
                                  </p:stCondLst>
                                  <p:childTnLst>
                                    <p:set>
                                      <p:cBhvr>
                                        <p:cTn id="29" dur="1" fill="hold">
                                          <p:stCondLst>
                                            <p:cond delay="0"/>
                                          </p:stCondLst>
                                        </p:cTn>
                                        <p:tgtEl>
                                          <p:spTgt spid="8"/>
                                        </p:tgtEl>
                                        <p:attrNameLst>
                                          <p:attrName>style.visibility</p:attrName>
                                        </p:attrNameLst>
                                      </p:cBhvr>
                                      <p:to>
                                        <p:strVal val="visible"/>
                                      </p:to>
                                    </p:set>
                                    <p:animEffect transition="in" filter="wipe(down)">
                                      <p:cBhvr>
                                        <p:cTn id="30" dur="500"/>
                                        <p:tgtEl>
                                          <p:spTgt spid="8"/>
                                        </p:tgtEl>
                                      </p:cBhvr>
                                    </p:animEffect>
                                  </p:childTnLst>
                                </p:cTn>
                              </p:par>
                              <p:par>
                                <p:cTn id="31" presetID="22" presetClass="entr" presetSubtype="4" fill="hold" grpId="0" nodeType="withEffect">
                                  <p:stCondLst>
                                    <p:cond delay="0"/>
                                  </p:stCondLst>
                                  <p:childTnLst>
                                    <p:set>
                                      <p:cBhvr>
                                        <p:cTn id="32" dur="1" fill="hold">
                                          <p:stCondLst>
                                            <p:cond delay="0"/>
                                          </p:stCondLst>
                                        </p:cTn>
                                        <p:tgtEl>
                                          <p:spTgt spid="9"/>
                                        </p:tgtEl>
                                        <p:attrNameLst>
                                          <p:attrName>style.visibility</p:attrName>
                                        </p:attrNameLst>
                                      </p:cBhvr>
                                      <p:to>
                                        <p:strVal val="visible"/>
                                      </p:to>
                                    </p:set>
                                    <p:animEffect transition="in" filter="wipe(down)">
                                      <p:cBhvr>
                                        <p:cTn id="33" dur="500"/>
                                        <p:tgtEl>
                                          <p:spTgt spid="9"/>
                                        </p:tgtEl>
                                      </p:cBhvr>
                                    </p:animEffect>
                                  </p:childTnLst>
                                </p:cTn>
                              </p:par>
                              <p:par>
                                <p:cTn id="34" presetID="22" presetClass="entr" presetSubtype="4" fill="hold" grpId="0" nodeType="withEffect">
                                  <p:stCondLst>
                                    <p:cond delay="0"/>
                                  </p:stCondLst>
                                  <p:childTnLst>
                                    <p:set>
                                      <p:cBhvr>
                                        <p:cTn id="35" dur="1" fill="hold">
                                          <p:stCondLst>
                                            <p:cond delay="0"/>
                                          </p:stCondLst>
                                        </p:cTn>
                                        <p:tgtEl>
                                          <p:spTgt spid="7"/>
                                        </p:tgtEl>
                                        <p:attrNameLst>
                                          <p:attrName>style.visibility</p:attrName>
                                        </p:attrNameLst>
                                      </p:cBhvr>
                                      <p:to>
                                        <p:strVal val="visible"/>
                                      </p:to>
                                    </p:set>
                                    <p:animEffect transition="in" filter="wipe(down)">
                                      <p:cBhvr>
                                        <p:cTn id="36" dur="500"/>
                                        <p:tgtEl>
                                          <p:spTgt spid="7"/>
                                        </p:tgtEl>
                                      </p:cBhvr>
                                    </p:animEffect>
                                  </p:childTnLst>
                                </p:cTn>
                              </p:par>
                            </p:childTnLst>
                          </p:cTn>
                        </p:par>
                        <p:par>
                          <p:cTn id="37" fill="hold">
                            <p:stCondLst>
                              <p:cond delay="2200"/>
                            </p:stCondLst>
                            <p:childTnLst>
                              <p:par>
                                <p:cTn id="38" presetID="10" presetClass="entr" presetSubtype="0" fill="hold" grpId="0" nodeType="afterEffect">
                                  <p:stCondLst>
                                    <p:cond delay="0"/>
                                  </p:stCondLst>
                                  <p:childTnLst>
                                    <p:set>
                                      <p:cBhvr>
                                        <p:cTn id="39" dur="1" fill="hold">
                                          <p:stCondLst>
                                            <p:cond delay="0"/>
                                          </p:stCondLst>
                                        </p:cTn>
                                        <p:tgtEl>
                                          <p:spTgt spid="24"/>
                                        </p:tgtEl>
                                        <p:attrNameLst>
                                          <p:attrName>style.visibility</p:attrName>
                                        </p:attrNameLst>
                                      </p:cBhvr>
                                      <p:to>
                                        <p:strVal val="visible"/>
                                      </p:to>
                                    </p:set>
                                    <p:animEffect transition="in" filter="fade">
                                      <p:cBhvr>
                                        <p:cTn id="40" dur="500"/>
                                        <p:tgtEl>
                                          <p:spTgt spid="24"/>
                                        </p:tgtEl>
                                      </p:cBhvr>
                                    </p:animEffect>
                                  </p:childTnLst>
                                </p:cTn>
                              </p:par>
                              <p:par>
                                <p:cTn id="41" presetID="10" presetClass="entr" presetSubtype="0" fill="hold" grpId="0" nodeType="withEffect">
                                  <p:stCondLst>
                                    <p:cond delay="0"/>
                                  </p:stCondLst>
                                  <p:childTnLst>
                                    <p:set>
                                      <p:cBhvr>
                                        <p:cTn id="42" dur="1" fill="hold">
                                          <p:stCondLst>
                                            <p:cond delay="0"/>
                                          </p:stCondLst>
                                        </p:cTn>
                                        <p:tgtEl>
                                          <p:spTgt spid="25"/>
                                        </p:tgtEl>
                                        <p:attrNameLst>
                                          <p:attrName>style.visibility</p:attrName>
                                        </p:attrNameLst>
                                      </p:cBhvr>
                                      <p:to>
                                        <p:strVal val="visible"/>
                                      </p:to>
                                    </p:set>
                                    <p:animEffect transition="in" filter="fade">
                                      <p:cBhvr>
                                        <p:cTn id="43" dur="500"/>
                                        <p:tgtEl>
                                          <p:spTgt spid="25"/>
                                        </p:tgtEl>
                                      </p:cBhvr>
                                    </p:animEffect>
                                  </p:childTnLst>
                                </p:cTn>
                              </p:par>
                              <p:par>
                                <p:cTn id="44" presetID="10" presetClass="entr" presetSubtype="0" fill="hold" grpId="0" nodeType="withEffect">
                                  <p:stCondLst>
                                    <p:cond delay="0"/>
                                  </p:stCondLst>
                                  <p:childTnLst>
                                    <p:set>
                                      <p:cBhvr>
                                        <p:cTn id="45" dur="1" fill="hold">
                                          <p:stCondLst>
                                            <p:cond delay="0"/>
                                          </p:stCondLst>
                                        </p:cTn>
                                        <p:tgtEl>
                                          <p:spTgt spid="26"/>
                                        </p:tgtEl>
                                        <p:attrNameLst>
                                          <p:attrName>style.visibility</p:attrName>
                                        </p:attrNameLst>
                                      </p:cBhvr>
                                      <p:to>
                                        <p:strVal val="visible"/>
                                      </p:to>
                                    </p:set>
                                    <p:animEffect transition="in" filter="fade">
                                      <p:cBhvr>
                                        <p:cTn id="46" dur="500"/>
                                        <p:tgtEl>
                                          <p:spTgt spid="26"/>
                                        </p:tgtEl>
                                      </p:cBhvr>
                                    </p:animEffect>
                                  </p:childTnLst>
                                </p:cTn>
                              </p:par>
                              <p:par>
                                <p:cTn id="47" presetID="10" presetClass="entr" presetSubtype="0" fill="hold" grpId="0" nodeType="withEffect">
                                  <p:stCondLst>
                                    <p:cond delay="0"/>
                                  </p:stCondLst>
                                  <p:childTnLst>
                                    <p:set>
                                      <p:cBhvr>
                                        <p:cTn id="48" dur="1" fill="hold">
                                          <p:stCondLst>
                                            <p:cond delay="0"/>
                                          </p:stCondLst>
                                        </p:cTn>
                                        <p:tgtEl>
                                          <p:spTgt spid="27"/>
                                        </p:tgtEl>
                                        <p:attrNameLst>
                                          <p:attrName>style.visibility</p:attrName>
                                        </p:attrNameLst>
                                      </p:cBhvr>
                                      <p:to>
                                        <p:strVal val="visible"/>
                                      </p:to>
                                    </p:set>
                                    <p:animEffect transition="in" filter="fade">
                                      <p:cBhvr>
                                        <p:cTn id="49" dur="500"/>
                                        <p:tgtEl>
                                          <p:spTgt spid="27"/>
                                        </p:tgtEl>
                                      </p:cBhvr>
                                    </p:animEffect>
                                  </p:childTnLst>
                                </p:cTn>
                              </p:par>
                            </p:childTnLst>
                          </p:cTn>
                        </p:par>
                        <p:par>
                          <p:cTn id="50" fill="hold">
                            <p:stCondLst>
                              <p:cond delay="2700"/>
                            </p:stCondLst>
                            <p:childTnLst>
                              <p:par>
                                <p:cTn id="51" presetID="6" presetClass="entr" presetSubtype="32" fill="hold" grpId="0" nodeType="afterEffect">
                                  <p:stCondLst>
                                    <p:cond delay="0"/>
                                  </p:stCondLst>
                                  <p:childTnLst>
                                    <p:set>
                                      <p:cBhvr>
                                        <p:cTn id="52" dur="1" fill="hold">
                                          <p:stCondLst>
                                            <p:cond delay="0"/>
                                          </p:stCondLst>
                                        </p:cTn>
                                        <p:tgtEl>
                                          <p:spTgt spid="4"/>
                                        </p:tgtEl>
                                        <p:attrNameLst>
                                          <p:attrName>style.visibility</p:attrName>
                                        </p:attrNameLst>
                                      </p:cBhvr>
                                      <p:to>
                                        <p:strVal val="visible"/>
                                      </p:to>
                                    </p:set>
                                    <p:animEffect transition="in" filter="circle(out)">
                                      <p:cBhvr>
                                        <p:cTn id="53" dur="500"/>
                                        <p:tgtEl>
                                          <p:spTgt spid="4"/>
                                        </p:tgtEl>
                                      </p:cBhvr>
                                    </p:animEffect>
                                  </p:childTnLst>
                                </p:cTn>
                              </p:par>
                              <p:par>
                                <p:cTn id="54" presetID="6" presetClass="entr" presetSubtype="32" fill="hold" grpId="0" nodeType="withEffect">
                                  <p:stCondLst>
                                    <p:cond delay="0"/>
                                  </p:stCondLst>
                                  <p:childTnLst>
                                    <p:set>
                                      <p:cBhvr>
                                        <p:cTn id="55" dur="1" fill="hold">
                                          <p:stCondLst>
                                            <p:cond delay="0"/>
                                          </p:stCondLst>
                                        </p:cTn>
                                        <p:tgtEl>
                                          <p:spTgt spid="5"/>
                                        </p:tgtEl>
                                        <p:attrNameLst>
                                          <p:attrName>style.visibility</p:attrName>
                                        </p:attrNameLst>
                                      </p:cBhvr>
                                      <p:to>
                                        <p:strVal val="visible"/>
                                      </p:to>
                                    </p:set>
                                    <p:animEffect transition="in" filter="circle(out)">
                                      <p:cBhvr>
                                        <p:cTn id="56" dur="500"/>
                                        <p:tgtEl>
                                          <p:spTgt spid="5"/>
                                        </p:tgtEl>
                                      </p:cBhvr>
                                    </p:animEffect>
                                  </p:childTnLst>
                                </p:cTn>
                              </p:par>
                              <p:par>
                                <p:cTn id="57" presetID="6" presetClass="entr" presetSubtype="32" fill="hold" grpId="0" nodeType="withEffect">
                                  <p:stCondLst>
                                    <p:cond delay="0"/>
                                  </p:stCondLst>
                                  <p:childTnLst>
                                    <p:set>
                                      <p:cBhvr>
                                        <p:cTn id="58" dur="1" fill="hold">
                                          <p:stCondLst>
                                            <p:cond delay="0"/>
                                          </p:stCondLst>
                                        </p:cTn>
                                        <p:tgtEl>
                                          <p:spTgt spid="6"/>
                                        </p:tgtEl>
                                        <p:attrNameLst>
                                          <p:attrName>style.visibility</p:attrName>
                                        </p:attrNameLst>
                                      </p:cBhvr>
                                      <p:to>
                                        <p:strVal val="visible"/>
                                      </p:to>
                                    </p:set>
                                    <p:animEffect transition="in" filter="circle(out)">
                                      <p:cBhvr>
                                        <p:cTn id="59" dur="500"/>
                                        <p:tgtEl>
                                          <p:spTgt spid="6"/>
                                        </p:tgtEl>
                                      </p:cBhvr>
                                    </p:animEffect>
                                  </p:childTnLst>
                                </p:cTn>
                              </p:par>
                              <p:par>
                                <p:cTn id="60" presetID="6" presetClass="entr" presetSubtype="32" fill="hold" grpId="0" nodeType="withEffect">
                                  <p:stCondLst>
                                    <p:cond delay="0"/>
                                  </p:stCondLst>
                                  <p:childTnLst>
                                    <p:set>
                                      <p:cBhvr>
                                        <p:cTn id="61" dur="1" fill="hold">
                                          <p:stCondLst>
                                            <p:cond delay="0"/>
                                          </p:stCondLst>
                                        </p:cTn>
                                        <p:tgtEl>
                                          <p:spTgt spid="3"/>
                                        </p:tgtEl>
                                        <p:attrNameLst>
                                          <p:attrName>style.visibility</p:attrName>
                                        </p:attrNameLst>
                                      </p:cBhvr>
                                      <p:to>
                                        <p:strVal val="visible"/>
                                      </p:to>
                                    </p:set>
                                    <p:animEffect transition="in" filter="circle(out)">
                                      <p:cBhvr>
                                        <p:cTn id="62" dur="500"/>
                                        <p:tgtEl>
                                          <p:spTgt spid="3"/>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7" grpId="0" animBg="1"/>
      <p:bldP spid="8" grpId="0" animBg="1"/>
      <p:bldP spid="9" grpId="0" animBg="1"/>
      <p:bldP spid="10" grpId="0" animBg="1"/>
      <p:bldP spid="11" grpId="0"/>
      <p:bldP spid="24" grpId="0"/>
      <p:bldP spid="25" grpId="0"/>
      <p:bldP spid="26" grpId="0"/>
      <p:bldP spid="27" grpId="0"/>
    </p:bld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6"/>
          <p:cNvSpPr>
            <a:spLocks/>
          </p:cNvSpPr>
          <p:nvPr/>
        </p:nvSpPr>
        <p:spPr bwMode="auto">
          <a:xfrm>
            <a:off x="4436382" y="2198429"/>
            <a:ext cx="288119" cy="285654"/>
          </a:xfrm>
          <a:custGeom>
            <a:avLst/>
            <a:gdLst>
              <a:gd name="T0" fmla="*/ 4 w 247"/>
              <a:gd name="T1" fmla="*/ 245 h 245"/>
              <a:gd name="T2" fmla="*/ 0 w 247"/>
              <a:gd name="T3" fmla="*/ 4 h 245"/>
              <a:gd name="T4" fmla="*/ 243 w 247"/>
              <a:gd name="T5" fmla="*/ 0 h 245"/>
              <a:gd name="T6" fmla="*/ 247 w 247"/>
              <a:gd name="T7" fmla="*/ 241 h 245"/>
              <a:gd name="T8" fmla="*/ 4 w 247"/>
              <a:gd name="T9" fmla="*/ 245 h 245"/>
            </a:gdLst>
            <a:ahLst/>
            <a:cxnLst>
              <a:cxn ang="0">
                <a:pos x="T0" y="T1"/>
              </a:cxn>
              <a:cxn ang="0">
                <a:pos x="T2" y="T3"/>
              </a:cxn>
              <a:cxn ang="0">
                <a:pos x="T4" y="T5"/>
              </a:cxn>
              <a:cxn ang="0">
                <a:pos x="T6" y="T7"/>
              </a:cxn>
              <a:cxn ang="0">
                <a:pos x="T8" y="T9"/>
              </a:cxn>
            </a:cxnLst>
            <a:rect l="0" t="0" r="r" b="b"/>
            <a:pathLst>
              <a:path w="247" h="245">
                <a:moveTo>
                  <a:pt x="4" y="245"/>
                </a:moveTo>
                <a:cubicBezTo>
                  <a:pt x="110" y="189"/>
                  <a:pt x="108" y="57"/>
                  <a:pt x="0" y="4"/>
                </a:cubicBezTo>
                <a:cubicBezTo>
                  <a:pt x="243" y="0"/>
                  <a:pt x="243" y="0"/>
                  <a:pt x="243" y="0"/>
                </a:cubicBezTo>
                <a:cubicBezTo>
                  <a:pt x="136" y="56"/>
                  <a:pt x="138" y="188"/>
                  <a:pt x="247" y="241"/>
                </a:cubicBezTo>
                <a:lnTo>
                  <a:pt x="4" y="245"/>
                </a:lnTo>
                <a:close/>
              </a:path>
            </a:pathLst>
          </a:custGeom>
          <a:solidFill>
            <a:schemeClr val="accent2"/>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3" name="Freeform 7"/>
          <p:cNvSpPr>
            <a:spLocks/>
          </p:cNvSpPr>
          <p:nvPr/>
        </p:nvSpPr>
        <p:spPr bwMode="auto">
          <a:xfrm>
            <a:off x="4445755" y="3038616"/>
            <a:ext cx="283186" cy="276280"/>
          </a:xfrm>
          <a:custGeom>
            <a:avLst/>
            <a:gdLst>
              <a:gd name="T0" fmla="*/ 243 w 243"/>
              <a:gd name="T1" fmla="*/ 0 h 237"/>
              <a:gd name="T2" fmla="*/ 243 w 243"/>
              <a:gd name="T3" fmla="*/ 237 h 237"/>
              <a:gd name="T4" fmla="*/ 0 w 243"/>
              <a:gd name="T5" fmla="*/ 237 h 237"/>
              <a:gd name="T6" fmla="*/ 0 w 243"/>
              <a:gd name="T7" fmla="*/ 0 h 237"/>
              <a:gd name="T8" fmla="*/ 243 w 243"/>
              <a:gd name="T9" fmla="*/ 0 h 237"/>
            </a:gdLst>
            <a:ahLst/>
            <a:cxnLst>
              <a:cxn ang="0">
                <a:pos x="T0" y="T1"/>
              </a:cxn>
              <a:cxn ang="0">
                <a:pos x="T2" y="T3"/>
              </a:cxn>
              <a:cxn ang="0">
                <a:pos x="T4" y="T5"/>
              </a:cxn>
              <a:cxn ang="0">
                <a:pos x="T6" y="T7"/>
              </a:cxn>
              <a:cxn ang="0">
                <a:pos x="T8" y="T9"/>
              </a:cxn>
            </a:cxnLst>
            <a:rect l="0" t="0" r="r" b="b"/>
            <a:pathLst>
              <a:path w="243" h="237">
                <a:moveTo>
                  <a:pt x="243" y="0"/>
                </a:moveTo>
                <a:cubicBezTo>
                  <a:pt x="137" y="54"/>
                  <a:pt x="137" y="183"/>
                  <a:pt x="243" y="237"/>
                </a:cubicBezTo>
                <a:cubicBezTo>
                  <a:pt x="0" y="237"/>
                  <a:pt x="0" y="237"/>
                  <a:pt x="0" y="237"/>
                </a:cubicBezTo>
                <a:cubicBezTo>
                  <a:pt x="106" y="183"/>
                  <a:pt x="106" y="54"/>
                  <a:pt x="0" y="0"/>
                </a:cubicBezTo>
                <a:lnTo>
                  <a:pt x="243" y="0"/>
                </a:lnTo>
                <a:close/>
              </a:path>
            </a:pathLst>
          </a:custGeom>
          <a:solidFill>
            <a:schemeClr val="accent3"/>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4" name="Freeform 8"/>
          <p:cNvSpPr>
            <a:spLocks/>
          </p:cNvSpPr>
          <p:nvPr/>
        </p:nvSpPr>
        <p:spPr bwMode="auto">
          <a:xfrm>
            <a:off x="4454143" y="3872884"/>
            <a:ext cx="271345" cy="314762"/>
          </a:xfrm>
          <a:custGeom>
            <a:avLst/>
            <a:gdLst>
              <a:gd name="T0" fmla="*/ 233 w 233"/>
              <a:gd name="T1" fmla="*/ 0 h 270"/>
              <a:gd name="T2" fmla="*/ 222 w 233"/>
              <a:gd name="T3" fmla="*/ 268 h 270"/>
              <a:gd name="T4" fmla="*/ 17 w 233"/>
              <a:gd name="T5" fmla="*/ 270 h 270"/>
              <a:gd name="T6" fmla="*/ 0 w 233"/>
              <a:gd name="T7" fmla="*/ 3 h 270"/>
              <a:gd name="T8" fmla="*/ 233 w 233"/>
              <a:gd name="T9" fmla="*/ 0 h 270"/>
            </a:gdLst>
            <a:ahLst/>
            <a:cxnLst>
              <a:cxn ang="0">
                <a:pos x="T0" y="T1"/>
              </a:cxn>
              <a:cxn ang="0">
                <a:pos x="T2" y="T3"/>
              </a:cxn>
              <a:cxn ang="0">
                <a:pos x="T4" y="T5"/>
              </a:cxn>
              <a:cxn ang="0">
                <a:pos x="T6" y="T7"/>
              </a:cxn>
              <a:cxn ang="0">
                <a:pos x="T8" y="T9"/>
              </a:cxn>
            </a:cxnLst>
            <a:rect l="0" t="0" r="r" b="b"/>
            <a:pathLst>
              <a:path w="233" h="270">
                <a:moveTo>
                  <a:pt x="233" y="0"/>
                </a:moveTo>
                <a:cubicBezTo>
                  <a:pt x="100" y="66"/>
                  <a:pt x="116" y="212"/>
                  <a:pt x="222" y="268"/>
                </a:cubicBezTo>
                <a:cubicBezTo>
                  <a:pt x="17" y="270"/>
                  <a:pt x="17" y="270"/>
                  <a:pt x="17" y="270"/>
                </a:cubicBezTo>
                <a:cubicBezTo>
                  <a:pt x="122" y="212"/>
                  <a:pt x="135" y="66"/>
                  <a:pt x="0" y="3"/>
                </a:cubicBezTo>
                <a:lnTo>
                  <a:pt x="233" y="0"/>
                </a:lnTo>
                <a:close/>
              </a:path>
            </a:pathLst>
          </a:custGeom>
          <a:solidFill>
            <a:schemeClr val="accent4">
              <a:alpha val="60000"/>
            </a:schemeClr>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5" name="Oval 9"/>
          <p:cNvSpPr>
            <a:spLocks noChangeArrowheads="1"/>
          </p:cNvSpPr>
          <p:nvPr/>
        </p:nvSpPr>
        <p:spPr bwMode="auto">
          <a:xfrm>
            <a:off x="4274562" y="2447575"/>
            <a:ext cx="624587" cy="624591"/>
          </a:xfrm>
          <a:prstGeom prst="ellipse">
            <a:avLst/>
          </a:prstGeom>
          <a:solidFill>
            <a:schemeClr val="accent3"/>
          </a:solidFill>
          <a:ln>
            <a:noFill/>
          </a:ln>
          <a:effectLst/>
        </p:spPr>
        <p:txBody>
          <a:bodyPr vert="horz" wrap="square" lIns="0" tIns="34299" rIns="0" bIns="34299" numCol="1" anchor="ctr" anchorCtr="0" compatLnSpc="1">
            <a:prstTxWarp prst="textNoShape">
              <a:avLst/>
            </a:prstTxWarp>
          </a:bodyPr>
          <a:lstStyle/>
          <a:p>
            <a:pPr algn="ctr"/>
            <a:r>
              <a:rPr lang="zh-CN" altLang="en-US" sz="1200" smtClean="0">
                <a:solidFill>
                  <a:schemeClr val="bg1"/>
                </a:solidFill>
                <a:latin typeface="微软雅黑" pitchFamily="34" charset="-122"/>
                <a:ea typeface="微软雅黑" pitchFamily="34" charset="-122"/>
              </a:rPr>
              <a:t>标题</a:t>
            </a:r>
            <a:endParaRPr lang="zh-CN" altLang="en-US" sz="1200">
              <a:solidFill>
                <a:schemeClr val="bg1"/>
              </a:solidFill>
              <a:latin typeface="微软雅黑" pitchFamily="34" charset="-122"/>
              <a:ea typeface="微软雅黑" pitchFamily="34" charset="-122"/>
            </a:endParaRPr>
          </a:p>
        </p:txBody>
      </p:sp>
      <p:sp>
        <p:nvSpPr>
          <p:cNvPr id="6" name="Oval 10"/>
          <p:cNvSpPr>
            <a:spLocks noChangeArrowheads="1"/>
          </p:cNvSpPr>
          <p:nvPr/>
        </p:nvSpPr>
        <p:spPr bwMode="auto">
          <a:xfrm>
            <a:off x="5211443" y="2336075"/>
            <a:ext cx="536277" cy="535786"/>
          </a:xfrm>
          <a:prstGeom prst="ellipse">
            <a:avLst/>
          </a:prstGeom>
          <a:solidFill>
            <a:schemeClr val="accent2"/>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7" name="Oval 11"/>
          <p:cNvSpPr>
            <a:spLocks noChangeArrowheads="1"/>
          </p:cNvSpPr>
          <p:nvPr/>
        </p:nvSpPr>
        <p:spPr bwMode="auto">
          <a:xfrm>
            <a:off x="4274562" y="3280855"/>
            <a:ext cx="624587" cy="624591"/>
          </a:xfrm>
          <a:prstGeom prst="ellipse">
            <a:avLst/>
          </a:prstGeom>
          <a:solidFill>
            <a:schemeClr val="accent4">
              <a:alpha val="60000"/>
            </a:schemeClr>
          </a:solidFill>
          <a:ln>
            <a:noFill/>
          </a:ln>
          <a:effectLst/>
        </p:spPr>
        <p:txBody>
          <a:bodyPr vert="horz" wrap="square" lIns="0" tIns="34299" rIns="0" bIns="34299" numCol="1" anchor="ctr" anchorCtr="0" compatLnSpc="1">
            <a:prstTxWarp prst="textNoShape">
              <a:avLst/>
            </a:prstTxWarp>
          </a:bodyPr>
          <a:lstStyle/>
          <a:p>
            <a:pPr algn="ctr"/>
            <a:r>
              <a:rPr lang="zh-CN" altLang="en-US" sz="1200" smtClean="0">
                <a:solidFill>
                  <a:schemeClr val="bg1"/>
                </a:solidFill>
                <a:latin typeface="微软雅黑" pitchFamily="34" charset="-122"/>
                <a:ea typeface="微软雅黑" pitchFamily="34" charset="-122"/>
              </a:rPr>
              <a:t>标题</a:t>
            </a:r>
            <a:endParaRPr lang="zh-CN" altLang="en-US" sz="1200">
              <a:solidFill>
                <a:schemeClr val="bg1"/>
              </a:solidFill>
              <a:latin typeface="微软雅黑" pitchFamily="34" charset="-122"/>
              <a:ea typeface="微软雅黑" pitchFamily="34" charset="-122"/>
            </a:endParaRPr>
          </a:p>
        </p:txBody>
      </p:sp>
      <p:sp>
        <p:nvSpPr>
          <p:cNvPr id="8" name="Oval 12"/>
          <p:cNvSpPr>
            <a:spLocks noChangeArrowheads="1"/>
          </p:cNvSpPr>
          <p:nvPr/>
        </p:nvSpPr>
        <p:spPr bwMode="auto">
          <a:xfrm>
            <a:off x="3567090" y="2924157"/>
            <a:ext cx="535784" cy="536280"/>
          </a:xfrm>
          <a:prstGeom prst="ellipse">
            <a:avLst/>
          </a:prstGeom>
          <a:solidFill>
            <a:schemeClr val="accent1"/>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9" name="Oval 13"/>
          <p:cNvSpPr>
            <a:spLocks noChangeArrowheads="1"/>
          </p:cNvSpPr>
          <p:nvPr/>
        </p:nvSpPr>
        <p:spPr bwMode="auto">
          <a:xfrm>
            <a:off x="4343138" y="4156071"/>
            <a:ext cx="503716" cy="504705"/>
          </a:xfrm>
          <a:prstGeom prst="ellipse">
            <a:avLst/>
          </a:prstGeom>
          <a:solidFill>
            <a:schemeClr val="accent1">
              <a:alpha val="60000"/>
            </a:schemeClr>
          </a:solidFill>
          <a:ln>
            <a:noFill/>
          </a:ln>
        </p:spPr>
        <p:txBody>
          <a:bodyPr vert="horz" wrap="square" lIns="0" tIns="34299" rIns="0" bIns="34299" numCol="1" anchor="ctr" anchorCtr="0" compatLnSpc="1">
            <a:prstTxWarp prst="textNoShape">
              <a:avLst/>
            </a:prstTxWarp>
          </a:bodyPr>
          <a:lstStyle/>
          <a:p>
            <a:pPr algn="ctr"/>
            <a:r>
              <a:rPr lang="zh-CN" altLang="en-US" sz="1200" dirty="0" smtClean="0">
                <a:solidFill>
                  <a:schemeClr val="bg1"/>
                </a:solidFill>
                <a:latin typeface="微软雅黑" pitchFamily="34" charset="-122"/>
                <a:ea typeface="微软雅黑" pitchFamily="34" charset="-122"/>
              </a:rPr>
              <a:t>标题</a:t>
            </a:r>
            <a:endParaRPr lang="zh-CN" altLang="en-US" sz="1200" dirty="0">
              <a:solidFill>
                <a:schemeClr val="bg1"/>
              </a:solidFill>
              <a:latin typeface="微软雅黑" pitchFamily="34" charset="-122"/>
              <a:ea typeface="微软雅黑" pitchFamily="34" charset="-122"/>
            </a:endParaRPr>
          </a:p>
        </p:txBody>
      </p:sp>
      <p:sp>
        <p:nvSpPr>
          <p:cNvPr id="10" name="Oval 14"/>
          <p:cNvSpPr>
            <a:spLocks noChangeArrowheads="1"/>
          </p:cNvSpPr>
          <p:nvPr/>
        </p:nvSpPr>
        <p:spPr bwMode="auto">
          <a:xfrm>
            <a:off x="5479335" y="3588710"/>
            <a:ext cx="432672" cy="432181"/>
          </a:xfrm>
          <a:prstGeom prst="ellipse">
            <a:avLst/>
          </a:prstGeom>
          <a:solidFill>
            <a:schemeClr val="accent1"/>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11" name="Freeform 15"/>
          <p:cNvSpPr>
            <a:spLocks/>
          </p:cNvSpPr>
          <p:nvPr/>
        </p:nvSpPr>
        <p:spPr bwMode="auto">
          <a:xfrm>
            <a:off x="4439836" y="1327652"/>
            <a:ext cx="271838" cy="314762"/>
          </a:xfrm>
          <a:custGeom>
            <a:avLst/>
            <a:gdLst>
              <a:gd name="T0" fmla="*/ 233 w 233"/>
              <a:gd name="T1" fmla="*/ 270 h 270"/>
              <a:gd name="T2" fmla="*/ 221 w 233"/>
              <a:gd name="T3" fmla="*/ 2 h 270"/>
              <a:gd name="T4" fmla="*/ 16 w 233"/>
              <a:gd name="T5" fmla="*/ 0 h 270"/>
              <a:gd name="T6" fmla="*/ 0 w 233"/>
              <a:gd name="T7" fmla="*/ 268 h 270"/>
              <a:gd name="T8" fmla="*/ 233 w 233"/>
              <a:gd name="T9" fmla="*/ 270 h 270"/>
            </a:gdLst>
            <a:ahLst/>
            <a:cxnLst>
              <a:cxn ang="0">
                <a:pos x="T0" y="T1"/>
              </a:cxn>
              <a:cxn ang="0">
                <a:pos x="T2" y="T3"/>
              </a:cxn>
              <a:cxn ang="0">
                <a:pos x="T4" y="T5"/>
              </a:cxn>
              <a:cxn ang="0">
                <a:pos x="T6" y="T7"/>
              </a:cxn>
              <a:cxn ang="0">
                <a:pos x="T8" y="T9"/>
              </a:cxn>
            </a:cxnLst>
            <a:rect l="0" t="0" r="r" b="b"/>
            <a:pathLst>
              <a:path w="233" h="270">
                <a:moveTo>
                  <a:pt x="233" y="270"/>
                </a:moveTo>
                <a:cubicBezTo>
                  <a:pt x="100" y="204"/>
                  <a:pt x="115" y="58"/>
                  <a:pt x="221" y="2"/>
                </a:cubicBezTo>
                <a:cubicBezTo>
                  <a:pt x="16" y="0"/>
                  <a:pt x="16" y="0"/>
                  <a:pt x="16" y="0"/>
                </a:cubicBezTo>
                <a:cubicBezTo>
                  <a:pt x="121" y="58"/>
                  <a:pt x="134" y="204"/>
                  <a:pt x="0" y="268"/>
                </a:cubicBezTo>
                <a:lnTo>
                  <a:pt x="233" y="270"/>
                </a:lnTo>
                <a:close/>
              </a:path>
            </a:pathLst>
          </a:custGeom>
          <a:solidFill>
            <a:schemeClr val="accent1">
              <a:alpha val="60000"/>
            </a:schemeClr>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12" name="Oval 16"/>
          <p:cNvSpPr>
            <a:spLocks noChangeArrowheads="1"/>
          </p:cNvSpPr>
          <p:nvPr/>
        </p:nvSpPr>
        <p:spPr bwMode="auto">
          <a:xfrm>
            <a:off x="4260254" y="1609853"/>
            <a:ext cx="625081" cy="624591"/>
          </a:xfrm>
          <a:prstGeom prst="ellipse">
            <a:avLst/>
          </a:prstGeom>
          <a:solidFill>
            <a:schemeClr val="accent2">
              <a:alpha val="60000"/>
            </a:schemeClr>
          </a:solidFill>
          <a:ln>
            <a:noFill/>
          </a:ln>
          <a:effectLst/>
        </p:spPr>
        <p:txBody>
          <a:bodyPr vert="horz" wrap="square" lIns="0" tIns="34299" rIns="0" bIns="34299" numCol="1" anchor="ctr" anchorCtr="0" compatLnSpc="1">
            <a:prstTxWarp prst="textNoShape">
              <a:avLst/>
            </a:prstTxWarp>
          </a:bodyPr>
          <a:lstStyle/>
          <a:p>
            <a:pPr algn="ctr"/>
            <a:r>
              <a:rPr lang="zh-CN" altLang="en-US" sz="1200" dirty="0" smtClean="0">
                <a:solidFill>
                  <a:schemeClr val="bg1"/>
                </a:solidFill>
                <a:latin typeface="微软雅黑" pitchFamily="34" charset="-122"/>
                <a:ea typeface="微软雅黑" pitchFamily="34" charset="-122"/>
              </a:rPr>
              <a:t>标题</a:t>
            </a:r>
            <a:endParaRPr lang="zh-CN" altLang="en-US" sz="1200" dirty="0">
              <a:solidFill>
                <a:schemeClr val="bg1"/>
              </a:solidFill>
              <a:latin typeface="微软雅黑" pitchFamily="34" charset="-122"/>
              <a:ea typeface="微软雅黑" pitchFamily="34" charset="-122"/>
            </a:endParaRPr>
          </a:p>
        </p:txBody>
      </p:sp>
      <p:sp>
        <p:nvSpPr>
          <p:cNvPr id="13" name="Oval 17"/>
          <p:cNvSpPr>
            <a:spLocks noChangeArrowheads="1"/>
          </p:cNvSpPr>
          <p:nvPr/>
        </p:nvSpPr>
        <p:spPr bwMode="auto">
          <a:xfrm>
            <a:off x="3629746" y="1574825"/>
            <a:ext cx="389257" cy="389259"/>
          </a:xfrm>
          <a:prstGeom prst="ellipse">
            <a:avLst/>
          </a:prstGeom>
          <a:solidFill>
            <a:schemeClr val="accent1"/>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14" name="Oval 18"/>
          <p:cNvSpPr>
            <a:spLocks noChangeArrowheads="1"/>
          </p:cNvSpPr>
          <p:nvPr/>
        </p:nvSpPr>
        <p:spPr bwMode="auto">
          <a:xfrm>
            <a:off x="4327844" y="854522"/>
            <a:ext cx="504702" cy="504705"/>
          </a:xfrm>
          <a:prstGeom prst="ellipse">
            <a:avLst/>
          </a:prstGeom>
          <a:solidFill>
            <a:schemeClr val="accent1">
              <a:alpha val="60000"/>
            </a:schemeClr>
          </a:solidFill>
          <a:ln>
            <a:noFill/>
          </a:ln>
        </p:spPr>
        <p:txBody>
          <a:bodyPr vert="horz" wrap="square" lIns="0" tIns="34299" rIns="0" bIns="34299" numCol="1" anchor="ctr" anchorCtr="0" compatLnSpc="1">
            <a:prstTxWarp prst="textNoShape">
              <a:avLst/>
            </a:prstTxWarp>
          </a:bodyPr>
          <a:lstStyle/>
          <a:p>
            <a:pPr algn="ctr"/>
            <a:r>
              <a:rPr lang="zh-CN" altLang="en-US" sz="1200" dirty="0" smtClean="0">
                <a:solidFill>
                  <a:schemeClr val="bg1"/>
                </a:solidFill>
                <a:latin typeface="微软雅黑" pitchFamily="34" charset="-122"/>
                <a:ea typeface="微软雅黑" pitchFamily="34" charset="-122"/>
              </a:rPr>
              <a:t>标题</a:t>
            </a:r>
            <a:endParaRPr lang="zh-CN" altLang="en-US" sz="1200" dirty="0">
              <a:solidFill>
                <a:schemeClr val="bg1"/>
              </a:solidFill>
              <a:latin typeface="微软雅黑" pitchFamily="34" charset="-122"/>
              <a:ea typeface="微软雅黑" pitchFamily="34" charset="-122"/>
            </a:endParaRPr>
          </a:p>
        </p:txBody>
      </p:sp>
      <p:sp>
        <p:nvSpPr>
          <p:cNvPr id="15" name="Oval 19"/>
          <p:cNvSpPr>
            <a:spLocks noChangeArrowheads="1"/>
          </p:cNvSpPr>
          <p:nvPr/>
        </p:nvSpPr>
        <p:spPr bwMode="auto">
          <a:xfrm>
            <a:off x="5190229" y="1201847"/>
            <a:ext cx="432672" cy="432674"/>
          </a:xfrm>
          <a:prstGeom prst="ellipse">
            <a:avLst/>
          </a:prstGeom>
          <a:solidFill>
            <a:schemeClr val="accent2"/>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16" name="Oval 20"/>
          <p:cNvSpPr>
            <a:spLocks noChangeArrowheads="1"/>
          </p:cNvSpPr>
          <p:nvPr/>
        </p:nvSpPr>
        <p:spPr bwMode="auto">
          <a:xfrm>
            <a:off x="2897114" y="2185601"/>
            <a:ext cx="432179" cy="432181"/>
          </a:xfrm>
          <a:prstGeom prst="ellipse">
            <a:avLst/>
          </a:prstGeom>
          <a:solidFill>
            <a:schemeClr val="accent2"/>
          </a:solidFill>
          <a:ln>
            <a:noFill/>
          </a:ln>
        </p:spPr>
        <p:txBody>
          <a:bodyPr vert="horz" wrap="square" lIns="68598" tIns="34299" rIns="68598" bIns="34299" numCol="1" anchor="t" anchorCtr="0" compatLnSpc="1">
            <a:prstTxWarp prst="textNoShape">
              <a:avLst/>
            </a:prstTxWarp>
          </a:bodyPr>
          <a:lstStyle/>
          <a:p>
            <a:endParaRPr lang="zh-CN" altLang="en-US"/>
          </a:p>
        </p:txBody>
      </p:sp>
      <p:sp>
        <p:nvSpPr>
          <p:cNvPr id="17" name="Oval 21"/>
          <p:cNvSpPr>
            <a:spLocks noChangeArrowheads="1"/>
          </p:cNvSpPr>
          <p:nvPr/>
        </p:nvSpPr>
        <p:spPr bwMode="auto">
          <a:xfrm>
            <a:off x="5872045" y="1680896"/>
            <a:ext cx="374457" cy="379885"/>
          </a:xfrm>
          <a:prstGeom prst="ellipse">
            <a:avLst/>
          </a:prstGeom>
          <a:solidFill>
            <a:schemeClr val="accent1"/>
          </a:solidFill>
          <a:ln>
            <a:noFill/>
          </a:ln>
        </p:spPr>
        <p:txBody>
          <a:bodyPr vert="horz" wrap="square" lIns="68598" tIns="34299" rIns="68598" bIns="34299" numCol="1" anchor="t" anchorCtr="0" compatLnSpc="1">
            <a:prstTxWarp prst="textNoShape">
              <a:avLst/>
            </a:prstTxWarp>
          </a:bodyPr>
          <a:lstStyle/>
          <a:p>
            <a:endParaRPr lang="zh-CN" altLang="en-US"/>
          </a:p>
        </p:txBody>
      </p:sp>
      <p:grpSp>
        <p:nvGrpSpPr>
          <p:cNvPr id="18" name="组合 17"/>
          <p:cNvGrpSpPr/>
          <p:nvPr/>
        </p:nvGrpSpPr>
        <p:grpSpPr>
          <a:xfrm>
            <a:off x="2790053" y="2735634"/>
            <a:ext cx="1483974" cy="520986"/>
            <a:chOff x="3718944" y="3404283"/>
            <a:chExt cx="1978033" cy="694433"/>
          </a:xfrm>
        </p:grpSpPr>
        <p:cxnSp>
          <p:nvCxnSpPr>
            <p:cNvPr id="19" name="直接连接符 18"/>
            <p:cNvCxnSpPr/>
            <p:nvPr/>
          </p:nvCxnSpPr>
          <p:spPr>
            <a:xfrm flipH="1" flipV="1">
              <a:off x="4942371" y="3426849"/>
              <a:ext cx="754606" cy="1"/>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0" name="直接连接符 19"/>
            <p:cNvCxnSpPr/>
            <p:nvPr/>
          </p:nvCxnSpPr>
          <p:spPr>
            <a:xfrm flipH="1">
              <a:off x="3718944" y="3404283"/>
              <a:ext cx="1224137" cy="694433"/>
            </a:xfrm>
            <a:prstGeom prst="line">
              <a:avLst/>
            </a:prstGeom>
            <a:ln>
              <a:solidFill>
                <a:schemeClr val="accent1"/>
              </a:solidFill>
              <a:headEnd type="none" w="med" len="med"/>
              <a:tailEnd type="triangle" w="med" len="med"/>
            </a:ln>
          </p:spPr>
          <p:style>
            <a:lnRef idx="1">
              <a:schemeClr val="accent1"/>
            </a:lnRef>
            <a:fillRef idx="0">
              <a:schemeClr val="accent1"/>
            </a:fillRef>
            <a:effectRef idx="0">
              <a:schemeClr val="accent1"/>
            </a:effectRef>
            <a:fontRef idx="minor">
              <a:schemeClr val="tx1"/>
            </a:fontRef>
          </p:style>
        </p:cxnSp>
      </p:grpSp>
      <p:grpSp>
        <p:nvGrpSpPr>
          <p:cNvPr id="21" name="组合 20"/>
          <p:cNvGrpSpPr/>
          <p:nvPr/>
        </p:nvGrpSpPr>
        <p:grpSpPr>
          <a:xfrm flipH="1">
            <a:off x="4885335" y="1894169"/>
            <a:ext cx="1484507" cy="520986"/>
            <a:chOff x="3718942" y="3436586"/>
            <a:chExt cx="1978742" cy="694433"/>
          </a:xfrm>
        </p:grpSpPr>
        <p:cxnSp>
          <p:nvCxnSpPr>
            <p:cNvPr id="22" name="直接连接符 21"/>
            <p:cNvCxnSpPr/>
            <p:nvPr/>
          </p:nvCxnSpPr>
          <p:spPr>
            <a:xfrm flipH="1" flipV="1">
              <a:off x="4943078" y="3436586"/>
              <a:ext cx="754606" cy="1"/>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 name="直接连接符 22"/>
            <p:cNvCxnSpPr/>
            <p:nvPr/>
          </p:nvCxnSpPr>
          <p:spPr>
            <a:xfrm flipH="1">
              <a:off x="3718942" y="3436586"/>
              <a:ext cx="1224136" cy="694433"/>
            </a:xfrm>
            <a:prstGeom prst="line">
              <a:avLst/>
            </a:prstGeom>
            <a:ln>
              <a:solidFill>
                <a:schemeClr val="accent1"/>
              </a:solidFill>
              <a:headEnd type="none" w="med" len="med"/>
              <a:tailEnd type="triangle" w="med" len="med"/>
            </a:ln>
          </p:spPr>
          <p:style>
            <a:lnRef idx="1">
              <a:schemeClr val="accent1"/>
            </a:lnRef>
            <a:fillRef idx="0">
              <a:schemeClr val="accent1"/>
            </a:fillRef>
            <a:effectRef idx="0">
              <a:schemeClr val="accent1"/>
            </a:effectRef>
            <a:fontRef idx="minor">
              <a:schemeClr val="tx1"/>
            </a:fontRef>
          </p:style>
        </p:cxnSp>
      </p:grpSp>
      <p:grpSp>
        <p:nvGrpSpPr>
          <p:cNvPr id="24" name="组合 23"/>
          <p:cNvGrpSpPr/>
          <p:nvPr/>
        </p:nvGrpSpPr>
        <p:grpSpPr>
          <a:xfrm>
            <a:off x="2790054" y="3588710"/>
            <a:ext cx="1484507" cy="520986"/>
            <a:chOff x="3718942" y="3436586"/>
            <a:chExt cx="1978742" cy="694433"/>
          </a:xfrm>
        </p:grpSpPr>
        <p:cxnSp>
          <p:nvCxnSpPr>
            <p:cNvPr id="25" name="直接连接符 24"/>
            <p:cNvCxnSpPr/>
            <p:nvPr/>
          </p:nvCxnSpPr>
          <p:spPr>
            <a:xfrm flipH="1" flipV="1">
              <a:off x="4943078" y="3436586"/>
              <a:ext cx="754606" cy="1"/>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6" name="直接连接符 25"/>
            <p:cNvCxnSpPr/>
            <p:nvPr/>
          </p:nvCxnSpPr>
          <p:spPr>
            <a:xfrm flipH="1">
              <a:off x="3718942" y="3436586"/>
              <a:ext cx="1224136" cy="694433"/>
            </a:xfrm>
            <a:prstGeom prst="line">
              <a:avLst/>
            </a:prstGeom>
            <a:ln>
              <a:solidFill>
                <a:schemeClr val="accent1"/>
              </a:solidFill>
              <a:headEnd type="none" w="med" len="med"/>
              <a:tailEnd type="triangle" w="med" len="med"/>
            </a:ln>
          </p:spPr>
          <p:style>
            <a:lnRef idx="1">
              <a:schemeClr val="accent1"/>
            </a:lnRef>
            <a:fillRef idx="0">
              <a:schemeClr val="accent1"/>
            </a:fillRef>
            <a:effectRef idx="0">
              <a:schemeClr val="accent1"/>
            </a:effectRef>
            <a:fontRef idx="minor">
              <a:schemeClr val="tx1"/>
            </a:fontRef>
          </p:style>
        </p:cxnSp>
      </p:grpSp>
      <p:grpSp>
        <p:nvGrpSpPr>
          <p:cNvPr id="27" name="组合 26"/>
          <p:cNvGrpSpPr/>
          <p:nvPr/>
        </p:nvGrpSpPr>
        <p:grpSpPr>
          <a:xfrm flipH="1" flipV="1">
            <a:off x="4832546" y="3887438"/>
            <a:ext cx="1484507" cy="520986"/>
            <a:chOff x="3718942" y="3436586"/>
            <a:chExt cx="1978742" cy="694433"/>
          </a:xfrm>
        </p:grpSpPr>
        <p:cxnSp>
          <p:nvCxnSpPr>
            <p:cNvPr id="28" name="直接连接符 27"/>
            <p:cNvCxnSpPr/>
            <p:nvPr/>
          </p:nvCxnSpPr>
          <p:spPr>
            <a:xfrm flipH="1" flipV="1">
              <a:off x="4943078" y="3436586"/>
              <a:ext cx="754606" cy="1"/>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9" name="直接连接符 28"/>
            <p:cNvCxnSpPr/>
            <p:nvPr/>
          </p:nvCxnSpPr>
          <p:spPr>
            <a:xfrm flipH="1">
              <a:off x="3718942" y="3436586"/>
              <a:ext cx="1224136" cy="694433"/>
            </a:xfrm>
            <a:prstGeom prst="line">
              <a:avLst/>
            </a:prstGeom>
            <a:ln>
              <a:solidFill>
                <a:schemeClr val="accent1"/>
              </a:solidFill>
              <a:headEnd type="none" w="med" len="med"/>
              <a:tailEnd type="triangle" w="med" len="med"/>
            </a:ln>
          </p:spPr>
          <p:style>
            <a:lnRef idx="1">
              <a:schemeClr val="accent1"/>
            </a:lnRef>
            <a:fillRef idx="0">
              <a:schemeClr val="accent1"/>
            </a:fillRef>
            <a:effectRef idx="0">
              <a:schemeClr val="accent1"/>
            </a:effectRef>
            <a:fontRef idx="minor">
              <a:schemeClr val="tx1"/>
            </a:fontRef>
          </p:style>
        </p:cxnSp>
      </p:grpSp>
      <p:grpSp>
        <p:nvGrpSpPr>
          <p:cNvPr id="30" name="组合 29"/>
          <p:cNvGrpSpPr/>
          <p:nvPr/>
        </p:nvGrpSpPr>
        <p:grpSpPr>
          <a:xfrm>
            <a:off x="2847334" y="1113535"/>
            <a:ext cx="1484507" cy="520986"/>
            <a:chOff x="3718942" y="3436586"/>
            <a:chExt cx="1978742" cy="694433"/>
          </a:xfrm>
        </p:grpSpPr>
        <p:cxnSp>
          <p:nvCxnSpPr>
            <p:cNvPr id="31" name="直接连接符 30"/>
            <p:cNvCxnSpPr/>
            <p:nvPr/>
          </p:nvCxnSpPr>
          <p:spPr>
            <a:xfrm flipH="1" flipV="1">
              <a:off x="4943078" y="3436586"/>
              <a:ext cx="754606" cy="1"/>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32" name="直接连接符 31"/>
            <p:cNvCxnSpPr/>
            <p:nvPr/>
          </p:nvCxnSpPr>
          <p:spPr>
            <a:xfrm flipH="1">
              <a:off x="3718942" y="3436586"/>
              <a:ext cx="1224136" cy="694433"/>
            </a:xfrm>
            <a:prstGeom prst="line">
              <a:avLst/>
            </a:prstGeom>
            <a:ln>
              <a:solidFill>
                <a:schemeClr val="accent1"/>
              </a:solidFill>
              <a:headEnd type="none" w="med" len="med"/>
              <a:tailEnd type="triangle" w="med" len="med"/>
            </a:ln>
          </p:spPr>
          <p:style>
            <a:lnRef idx="1">
              <a:schemeClr val="accent1"/>
            </a:lnRef>
            <a:fillRef idx="0">
              <a:schemeClr val="accent1"/>
            </a:fillRef>
            <a:effectRef idx="0">
              <a:schemeClr val="accent1"/>
            </a:effectRef>
            <a:fontRef idx="minor">
              <a:schemeClr val="tx1"/>
            </a:fontRef>
          </p:style>
        </p:cxnSp>
      </p:grpSp>
      <p:sp>
        <p:nvSpPr>
          <p:cNvPr id="33" name="TextBox 32"/>
          <p:cNvSpPr txBox="1"/>
          <p:nvPr/>
        </p:nvSpPr>
        <p:spPr>
          <a:xfrm>
            <a:off x="6452266" y="2254148"/>
            <a:ext cx="1936157" cy="429366"/>
          </a:xfrm>
          <a:prstGeom prst="rect">
            <a:avLst/>
          </a:prstGeom>
          <a:noFill/>
        </p:spPr>
        <p:txBody>
          <a:bodyPr wrap="square" lIns="68598" tIns="34299" rIns="68598" bIns="34299" rtlCol="0">
            <a:spAutoFit/>
          </a:bodyPr>
          <a:lstStyle/>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a:t>
            </a:r>
            <a:r>
              <a:rPr lang="zh-CN" altLang="en-US" sz="900" dirty="0" smtClean="0">
                <a:solidFill>
                  <a:schemeClr val="tx1">
                    <a:lumMod val="50000"/>
                    <a:lumOff val="50000"/>
                  </a:schemeClr>
                </a:solidFill>
                <a:latin typeface="微软雅黑" pitchFamily="34" charset="-122"/>
                <a:ea typeface="微软雅黑" pitchFamily="34" charset="-122"/>
              </a:rPr>
              <a:t>粘贴。</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34" name="TextBox 33"/>
          <p:cNvSpPr txBox="1"/>
          <p:nvPr/>
        </p:nvSpPr>
        <p:spPr>
          <a:xfrm>
            <a:off x="6369841" y="3280855"/>
            <a:ext cx="1936157" cy="429366"/>
          </a:xfrm>
          <a:prstGeom prst="rect">
            <a:avLst/>
          </a:prstGeom>
          <a:noFill/>
        </p:spPr>
        <p:txBody>
          <a:bodyPr wrap="square" lIns="68598" tIns="34299" rIns="68598" bIns="34299" rtlCol="0">
            <a:spAutoFit/>
          </a:bodyPr>
          <a:lstStyle/>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a:t>
            </a:r>
            <a:r>
              <a:rPr lang="zh-CN" altLang="en-US" sz="900" dirty="0" smtClean="0">
                <a:solidFill>
                  <a:schemeClr val="tx1">
                    <a:lumMod val="50000"/>
                    <a:lumOff val="50000"/>
                  </a:schemeClr>
                </a:solidFill>
                <a:latin typeface="微软雅黑" pitchFamily="34" charset="-122"/>
                <a:ea typeface="微软雅黑" pitchFamily="34" charset="-122"/>
              </a:rPr>
              <a:t>粘贴。</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35" name="TextBox 34"/>
          <p:cNvSpPr txBox="1"/>
          <p:nvPr/>
        </p:nvSpPr>
        <p:spPr>
          <a:xfrm>
            <a:off x="1061964" y="3961138"/>
            <a:ext cx="1936157" cy="429366"/>
          </a:xfrm>
          <a:prstGeom prst="rect">
            <a:avLst/>
          </a:prstGeom>
          <a:noFill/>
        </p:spPr>
        <p:txBody>
          <a:bodyPr wrap="square" lIns="68598" tIns="34299" rIns="68598" bIns="34299" rtlCol="0">
            <a:spAutoFit/>
          </a:bodyPr>
          <a:lstStyle/>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a:t>
            </a:r>
            <a:r>
              <a:rPr lang="zh-CN" altLang="en-US" sz="900" dirty="0" smtClean="0">
                <a:solidFill>
                  <a:schemeClr val="tx1">
                    <a:lumMod val="50000"/>
                    <a:lumOff val="50000"/>
                  </a:schemeClr>
                </a:solidFill>
                <a:latin typeface="微软雅黑" pitchFamily="34" charset="-122"/>
                <a:ea typeface="微软雅黑" pitchFamily="34" charset="-122"/>
              </a:rPr>
              <a:t>粘贴。</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36" name="TextBox 35"/>
          <p:cNvSpPr txBox="1"/>
          <p:nvPr/>
        </p:nvSpPr>
        <p:spPr>
          <a:xfrm>
            <a:off x="1061964" y="2916285"/>
            <a:ext cx="1936157" cy="429366"/>
          </a:xfrm>
          <a:prstGeom prst="rect">
            <a:avLst/>
          </a:prstGeom>
          <a:noFill/>
        </p:spPr>
        <p:txBody>
          <a:bodyPr wrap="square" lIns="68598" tIns="34299" rIns="68598" bIns="34299" rtlCol="0">
            <a:spAutoFit/>
          </a:bodyPr>
          <a:lstStyle/>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a:t>
            </a:r>
            <a:r>
              <a:rPr lang="zh-CN" altLang="en-US" sz="900" dirty="0" smtClean="0">
                <a:solidFill>
                  <a:schemeClr val="tx1">
                    <a:lumMod val="50000"/>
                    <a:lumOff val="50000"/>
                  </a:schemeClr>
                </a:solidFill>
                <a:latin typeface="微软雅黑" pitchFamily="34" charset="-122"/>
                <a:ea typeface="微软雅黑" pitchFamily="34" charset="-122"/>
              </a:rPr>
              <a:t>粘贴。</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37" name="TextBox 36"/>
          <p:cNvSpPr txBox="1"/>
          <p:nvPr/>
        </p:nvSpPr>
        <p:spPr>
          <a:xfrm>
            <a:off x="1061964" y="1374028"/>
            <a:ext cx="1936157" cy="429366"/>
          </a:xfrm>
          <a:prstGeom prst="rect">
            <a:avLst/>
          </a:prstGeom>
          <a:noFill/>
        </p:spPr>
        <p:txBody>
          <a:bodyPr wrap="square" lIns="68598" tIns="34299" rIns="68598" bIns="34299" rtlCol="0">
            <a:spAutoFit/>
          </a:bodyPr>
          <a:lstStyle/>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a:t>
            </a:r>
            <a:r>
              <a:rPr lang="zh-CN" altLang="en-US" sz="900" dirty="0" smtClean="0">
                <a:solidFill>
                  <a:schemeClr val="tx1">
                    <a:lumMod val="50000"/>
                    <a:lumOff val="50000"/>
                  </a:schemeClr>
                </a:solidFill>
                <a:latin typeface="微软雅黑" pitchFamily="34" charset="-122"/>
                <a:ea typeface="微软雅黑" pitchFamily="34" charset="-122"/>
              </a:rPr>
              <a:t>粘贴。</a:t>
            </a:r>
            <a:endParaRPr lang="zh-CN" altLang="en-US" sz="900" dirty="0">
              <a:solidFill>
                <a:schemeClr val="tx1">
                  <a:lumMod val="50000"/>
                  <a:lumOff val="50000"/>
                </a:schemeClr>
              </a:solidFill>
              <a:latin typeface="微软雅黑" pitchFamily="34" charset="-122"/>
              <a:ea typeface="微软雅黑" pitchFamily="34" charset="-122"/>
            </a:endParaRPr>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16"/>
                                        </p:tgtEl>
                                        <p:attrNameLst>
                                          <p:attrName>style.visibility</p:attrName>
                                        </p:attrNameLst>
                                      </p:cBhvr>
                                      <p:to>
                                        <p:strVal val="visible"/>
                                      </p:to>
                                    </p:set>
                                    <p:animEffect transition="in" filter="fade">
                                      <p:cBhvr>
                                        <p:cTn id="7" dur="500"/>
                                        <p:tgtEl>
                                          <p:spTgt spid="16"/>
                                        </p:tgtEl>
                                      </p:cBhvr>
                                    </p:animEffect>
                                  </p:childTnLst>
                                </p:cTn>
                              </p:par>
                              <p:par>
                                <p:cTn id="8" presetID="10" presetClass="entr" presetSubtype="0" fill="hold" grpId="0" nodeType="withEffect">
                                  <p:stCondLst>
                                    <p:cond delay="200"/>
                                  </p:stCondLst>
                                  <p:childTnLst>
                                    <p:set>
                                      <p:cBhvr>
                                        <p:cTn id="9" dur="1" fill="hold">
                                          <p:stCondLst>
                                            <p:cond delay="0"/>
                                          </p:stCondLst>
                                        </p:cTn>
                                        <p:tgtEl>
                                          <p:spTgt spid="13"/>
                                        </p:tgtEl>
                                        <p:attrNameLst>
                                          <p:attrName>style.visibility</p:attrName>
                                        </p:attrNameLst>
                                      </p:cBhvr>
                                      <p:to>
                                        <p:strVal val="visible"/>
                                      </p:to>
                                    </p:set>
                                    <p:animEffect transition="in" filter="fade">
                                      <p:cBhvr>
                                        <p:cTn id="10" dur="500"/>
                                        <p:tgtEl>
                                          <p:spTgt spid="13"/>
                                        </p:tgtEl>
                                      </p:cBhvr>
                                    </p:animEffect>
                                  </p:childTnLst>
                                </p:cTn>
                              </p:par>
                              <p:par>
                                <p:cTn id="11" presetID="10" presetClass="entr" presetSubtype="0" fill="hold" grpId="0" nodeType="withEffect">
                                  <p:stCondLst>
                                    <p:cond delay="400"/>
                                  </p:stCondLst>
                                  <p:childTnLst>
                                    <p:set>
                                      <p:cBhvr>
                                        <p:cTn id="12" dur="1" fill="hold">
                                          <p:stCondLst>
                                            <p:cond delay="0"/>
                                          </p:stCondLst>
                                        </p:cTn>
                                        <p:tgtEl>
                                          <p:spTgt spid="15"/>
                                        </p:tgtEl>
                                        <p:attrNameLst>
                                          <p:attrName>style.visibility</p:attrName>
                                        </p:attrNameLst>
                                      </p:cBhvr>
                                      <p:to>
                                        <p:strVal val="visible"/>
                                      </p:to>
                                    </p:set>
                                    <p:animEffect transition="in" filter="fade">
                                      <p:cBhvr>
                                        <p:cTn id="13" dur="500"/>
                                        <p:tgtEl>
                                          <p:spTgt spid="15"/>
                                        </p:tgtEl>
                                      </p:cBhvr>
                                    </p:animEffect>
                                  </p:childTnLst>
                                </p:cTn>
                              </p:par>
                              <p:par>
                                <p:cTn id="14" presetID="10" presetClass="entr" presetSubtype="0" fill="hold" grpId="0" nodeType="withEffect">
                                  <p:stCondLst>
                                    <p:cond delay="600"/>
                                  </p:stCondLst>
                                  <p:childTnLst>
                                    <p:set>
                                      <p:cBhvr>
                                        <p:cTn id="15" dur="1" fill="hold">
                                          <p:stCondLst>
                                            <p:cond delay="0"/>
                                          </p:stCondLst>
                                        </p:cTn>
                                        <p:tgtEl>
                                          <p:spTgt spid="17"/>
                                        </p:tgtEl>
                                        <p:attrNameLst>
                                          <p:attrName>style.visibility</p:attrName>
                                        </p:attrNameLst>
                                      </p:cBhvr>
                                      <p:to>
                                        <p:strVal val="visible"/>
                                      </p:to>
                                    </p:set>
                                    <p:animEffect transition="in" filter="fade">
                                      <p:cBhvr>
                                        <p:cTn id="16" dur="500"/>
                                        <p:tgtEl>
                                          <p:spTgt spid="17"/>
                                        </p:tgtEl>
                                      </p:cBhvr>
                                    </p:animEffect>
                                  </p:childTnLst>
                                </p:cTn>
                              </p:par>
                              <p:par>
                                <p:cTn id="17" presetID="10" presetClass="entr" presetSubtype="0" fill="hold" grpId="0" nodeType="withEffect">
                                  <p:stCondLst>
                                    <p:cond delay="800"/>
                                  </p:stCondLst>
                                  <p:childTnLst>
                                    <p:set>
                                      <p:cBhvr>
                                        <p:cTn id="18" dur="1" fill="hold">
                                          <p:stCondLst>
                                            <p:cond delay="0"/>
                                          </p:stCondLst>
                                        </p:cTn>
                                        <p:tgtEl>
                                          <p:spTgt spid="6"/>
                                        </p:tgtEl>
                                        <p:attrNameLst>
                                          <p:attrName>style.visibility</p:attrName>
                                        </p:attrNameLst>
                                      </p:cBhvr>
                                      <p:to>
                                        <p:strVal val="visible"/>
                                      </p:to>
                                    </p:set>
                                    <p:animEffect transition="in" filter="fade">
                                      <p:cBhvr>
                                        <p:cTn id="19" dur="500"/>
                                        <p:tgtEl>
                                          <p:spTgt spid="6"/>
                                        </p:tgtEl>
                                      </p:cBhvr>
                                    </p:animEffect>
                                  </p:childTnLst>
                                </p:cTn>
                              </p:par>
                              <p:par>
                                <p:cTn id="20" presetID="10" presetClass="entr" presetSubtype="0" fill="hold" grpId="0" nodeType="withEffect">
                                  <p:stCondLst>
                                    <p:cond delay="1000"/>
                                  </p:stCondLst>
                                  <p:childTnLst>
                                    <p:set>
                                      <p:cBhvr>
                                        <p:cTn id="21" dur="1" fill="hold">
                                          <p:stCondLst>
                                            <p:cond delay="0"/>
                                          </p:stCondLst>
                                        </p:cTn>
                                        <p:tgtEl>
                                          <p:spTgt spid="8"/>
                                        </p:tgtEl>
                                        <p:attrNameLst>
                                          <p:attrName>style.visibility</p:attrName>
                                        </p:attrNameLst>
                                      </p:cBhvr>
                                      <p:to>
                                        <p:strVal val="visible"/>
                                      </p:to>
                                    </p:set>
                                    <p:animEffect transition="in" filter="fade">
                                      <p:cBhvr>
                                        <p:cTn id="22" dur="500"/>
                                        <p:tgtEl>
                                          <p:spTgt spid="8"/>
                                        </p:tgtEl>
                                      </p:cBhvr>
                                    </p:animEffect>
                                  </p:childTnLst>
                                </p:cTn>
                              </p:par>
                              <p:par>
                                <p:cTn id="23" presetID="10" presetClass="entr" presetSubtype="0" fill="hold" grpId="0" nodeType="withEffect">
                                  <p:stCondLst>
                                    <p:cond delay="400"/>
                                  </p:stCondLst>
                                  <p:childTnLst>
                                    <p:set>
                                      <p:cBhvr>
                                        <p:cTn id="24" dur="1" fill="hold">
                                          <p:stCondLst>
                                            <p:cond delay="0"/>
                                          </p:stCondLst>
                                        </p:cTn>
                                        <p:tgtEl>
                                          <p:spTgt spid="10"/>
                                        </p:tgtEl>
                                        <p:attrNameLst>
                                          <p:attrName>style.visibility</p:attrName>
                                        </p:attrNameLst>
                                      </p:cBhvr>
                                      <p:to>
                                        <p:strVal val="visible"/>
                                      </p:to>
                                    </p:set>
                                    <p:animEffect transition="in" filter="fade">
                                      <p:cBhvr>
                                        <p:cTn id="25" dur="500"/>
                                        <p:tgtEl>
                                          <p:spTgt spid="10"/>
                                        </p:tgtEl>
                                      </p:cBhvr>
                                    </p:animEffect>
                                  </p:childTnLst>
                                </p:cTn>
                              </p:par>
                              <p:par>
                                <p:cTn id="26" presetID="21" presetClass="entr" presetSubtype="1" fill="hold" grpId="0" nodeType="withEffect">
                                  <p:stCondLst>
                                    <p:cond delay="400"/>
                                  </p:stCondLst>
                                  <p:childTnLst>
                                    <p:set>
                                      <p:cBhvr>
                                        <p:cTn id="27" dur="1" fill="hold">
                                          <p:stCondLst>
                                            <p:cond delay="0"/>
                                          </p:stCondLst>
                                        </p:cTn>
                                        <p:tgtEl>
                                          <p:spTgt spid="5"/>
                                        </p:tgtEl>
                                        <p:attrNameLst>
                                          <p:attrName>style.visibility</p:attrName>
                                        </p:attrNameLst>
                                      </p:cBhvr>
                                      <p:to>
                                        <p:strVal val="visible"/>
                                      </p:to>
                                    </p:set>
                                    <p:animEffect transition="in" filter="wheel(1)">
                                      <p:cBhvr>
                                        <p:cTn id="28" dur="500"/>
                                        <p:tgtEl>
                                          <p:spTgt spid="5"/>
                                        </p:tgtEl>
                                      </p:cBhvr>
                                    </p:animEffect>
                                  </p:childTnLst>
                                </p:cTn>
                              </p:par>
                            </p:childTnLst>
                          </p:cTn>
                        </p:par>
                        <p:par>
                          <p:cTn id="29" fill="hold">
                            <p:stCondLst>
                              <p:cond delay="1500"/>
                            </p:stCondLst>
                            <p:childTnLst>
                              <p:par>
                                <p:cTn id="30" presetID="22" presetClass="entr" presetSubtype="4" fill="hold" grpId="0" nodeType="afterEffect">
                                  <p:stCondLst>
                                    <p:cond delay="0"/>
                                  </p:stCondLst>
                                  <p:childTnLst>
                                    <p:set>
                                      <p:cBhvr>
                                        <p:cTn id="31" dur="1" fill="hold">
                                          <p:stCondLst>
                                            <p:cond delay="0"/>
                                          </p:stCondLst>
                                        </p:cTn>
                                        <p:tgtEl>
                                          <p:spTgt spid="2"/>
                                        </p:tgtEl>
                                        <p:attrNameLst>
                                          <p:attrName>style.visibility</p:attrName>
                                        </p:attrNameLst>
                                      </p:cBhvr>
                                      <p:to>
                                        <p:strVal val="visible"/>
                                      </p:to>
                                    </p:set>
                                    <p:animEffect transition="in" filter="wipe(down)">
                                      <p:cBhvr>
                                        <p:cTn id="32" dur="500"/>
                                        <p:tgtEl>
                                          <p:spTgt spid="2"/>
                                        </p:tgtEl>
                                      </p:cBhvr>
                                    </p:animEffect>
                                  </p:childTnLst>
                                </p:cTn>
                              </p:par>
                              <p:par>
                                <p:cTn id="33" presetID="22" presetClass="entr" presetSubtype="1" fill="hold" grpId="0" nodeType="withEffect">
                                  <p:stCondLst>
                                    <p:cond delay="0"/>
                                  </p:stCondLst>
                                  <p:childTnLst>
                                    <p:set>
                                      <p:cBhvr>
                                        <p:cTn id="34" dur="1" fill="hold">
                                          <p:stCondLst>
                                            <p:cond delay="0"/>
                                          </p:stCondLst>
                                        </p:cTn>
                                        <p:tgtEl>
                                          <p:spTgt spid="3"/>
                                        </p:tgtEl>
                                        <p:attrNameLst>
                                          <p:attrName>style.visibility</p:attrName>
                                        </p:attrNameLst>
                                      </p:cBhvr>
                                      <p:to>
                                        <p:strVal val="visible"/>
                                      </p:to>
                                    </p:set>
                                    <p:animEffect transition="in" filter="wipe(up)">
                                      <p:cBhvr>
                                        <p:cTn id="35" dur="500"/>
                                        <p:tgtEl>
                                          <p:spTgt spid="3"/>
                                        </p:tgtEl>
                                      </p:cBhvr>
                                    </p:animEffect>
                                  </p:childTnLst>
                                </p:cTn>
                              </p:par>
                            </p:childTnLst>
                          </p:cTn>
                        </p:par>
                        <p:par>
                          <p:cTn id="36" fill="hold">
                            <p:stCondLst>
                              <p:cond delay="2000"/>
                            </p:stCondLst>
                            <p:childTnLst>
                              <p:par>
                                <p:cTn id="37" presetID="21" presetClass="entr" presetSubtype="1" fill="hold" grpId="0" nodeType="afterEffect">
                                  <p:stCondLst>
                                    <p:cond delay="0"/>
                                  </p:stCondLst>
                                  <p:childTnLst>
                                    <p:set>
                                      <p:cBhvr>
                                        <p:cTn id="38" dur="1" fill="hold">
                                          <p:stCondLst>
                                            <p:cond delay="0"/>
                                          </p:stCondLst>
                                        </p:cTn>
                                        <p:tgtEl>
                                          <p:spTgt spid="12"/>
                                        </p:tgtEl>
                                        <p:attrNameLst>
                                          <p:attrName>style.visibility</p:attrName>
                                        </p:attrNameLst>
                                      </p:cBhvr>
                                      <p:to>
                                        <p:strVal val="visible"/>
                                      </p:to>
                                    </p:set>
                                    <p:animEffect transition="in" filter="wheel(1)">
                                      <p:cBhvr>
                                        <p:cTn id="39" dur="500"/>
                                        <p:tgtEl>
                                          <p:spTgt spid="12"/>
                                        </p:tgtEl>
                                      </p:cBhvr>
                                    </p:animEffect>
                                  </p:childTnLst>
                                </p:cTn>
                              </p:par>
                              <p:par>
                                <p:cTn id="40" presetID="21" presetClass="entr" presetSubtype="1" fill="hold" grpId="0" nodeType="withEffect">
                                  <p:stCondLst>
                                    <p:cond delay="0"/>
                                  </p:stCondLst>
                                  <p:childTnLst>
                                    <p:set>
                                      <p:cBhvr>
                                        <p:cTn id="41" dur="1" fill="hold">
                                          <p:stCondLst>
                                            <p:cond delay="0"/>
                                          </p:stCondLst>
                                        </p:cTn>
                                        <p:tgtEl>
                                          <p:spTgt spid="7"/>
                                        </p:tgtEl>
                                        <p:attrNameLst>
                                          <p:attrName>style.visibility</p:attrName>
                                        </p:attrNameLst>
                                      </p:cBhvr>
                                      <p:to>
                                        <p:strVal val="visible"/>
                                      </p:to>
                                    </p:set>
                                    <p:animEffect transition="in" filter="wheel(1)">
                                      <p:cBhvr>
                                        <p:cTn id="42" dur="500"/>
                                        <p:tgtEl>
                                          <p:spTgt spid="7"/>
                                        </p:tgtEl>
                                      </p:cBhvr>
                                    </p:animEffect>
                                  </p:childTnLst>
                                </p:cTn>
                              </p:par>
                            </p:childTnLst>
                          </p:cTn>
                        </p:par>
                        <p:par>
                          <p:cTn id="43" fill="hold">
                            <p:stCondLst>
                              <p:cond delay="2500"/>
                            </p:stCondLst>
                            <p:childTnLst>
                              <p:par>
                                <p:cTn id="44" presetID="22" presetClass="entr" presetSubtype="4" fill="hold" grpId="0" nodeType="afterEffect">
                                  <p:stCondLst>
                                    <p:cond delay="0"/>
                                  </p:stCondLst>
                                  <p:childTnLst>
                                    <p:set>
                                      <p:cBhvr>
                                        <p:cTn id="45" dur="1" fill="hold">
                                          <p:stCondLst>
                                            <p:cond delay="0"/>
                                          </p:stCondLst>
                                        </p:cTn>
                                        <p:tgtEl>
                                          <p:spTgt spid="11"/>
                                        </p:tgtEl>
                                        <p:attrNameLst>
                                          <p:attrName>style.visibility</p:attrName>
                                        </p:attrNameLst>
                                      </p:cBhvr>
                                      <p:to>
                                        <p:strVal val="visible"/>
                                      </p:to>
                                    </p:set>
                                    <p:animEffect transition="in" filter="wipe(down)">
                                      <p:cBhvr>
                                        <p:cTn id="46" dur="500"/>
                                        <p:tgtEl>
                                          <p:spTgt spid="11"/>
                                        </p:tgtEl>
                                      </p:cBhvr>
                                    </p:animEffect>
                                  </p:childTnLst>
                                </p:cTn>
                              </p:par>
                              <p:par>
                                <p:cTn id="47" presetID="22" presetClass="entr" presetSubtype="1" fill="hold" grpId="0" nodeType="withEffect">
                                  <p:stCondLst>
                                    <p:cond delay="0"/>
                                  </p:stCondLst>
                                  <p:childTnLst>
                                    <p:set>
                                      <p:cBhvr>
                                        <p:cTn id="48" dur="1" fill="hold">
                                          <p:stCondLst>
                                            <p:cond delay="0"/>
                                          </p:stCondLst>
                                        </p:cTn>
                                        <p:tgtEl>
                                          <p:spTgt spid="4"/>
                                        </p:tgtEl>
                                        <p:attrNameLst>
                                          <p:attrName>style.visibility</p:attrName>
                                        </p:attrNameLst>
                                      </p:cBhvr>
                                      <p:to>
                                        <p:strVal val="visible"/>
                                      </p:to>
                                    </p:set>
                                    <p:animEffect transition="in" filter="wipe(up)">
                                      <p:cBhvr>
                                        <p:cTn id="49" dur="500"/>
                                        <p:tgtEl>
                                          <p:spTgt spid="4"/>
                                        </p:tgtEl>
                                      </p:cBhvr>
                                    </p:animEffect>
                                  </p:childTnLst>
                                </p:cTn>
                              </p:par>
                            </p:childTnLst>
                          </p:cTn>
                        </p:par>
                        <p:par>
                          <p:cTn id="50" fill="hold">
                            <p:stCondLst>
                              <p:cond delay="3000"/>
                            </p:stCondLst>
                            <p:childTnLst>
                              <p:par>
                                <p:cTn id="51" presetID="21" presetClass="entr" presetSubtype="1" fill="hold" grpId="0" nodeType="afterEffect">
                                  <p:stCondLst>
                                    <p:cond delay="0"/>
                                  </p:stCondLst>
                                  <p:childTnLst>
                                    <p:set>
                                      <p:cBhvr>
                                        <p:cTn id="52" dur="1" fill="hold">
                                          <p:stCondLst>
                                            <p:cond delay="0"/>
                                          </p:stCondLst>
                                        </p:cTn>
                                        <p:tgtEl>
                                          <p:spTgt spid="14"/>
                                        </p:tgtEl>
                                        <p:attrNameLst>
                                          <p:attrName>style.visibility</p:attrName>
                                        </p:attrNameLst>
                                      </p:cBhvr>
                                      <p:to>
                                        <p:strVal val="visible"/>
                                      </p:to>
                                    </p:set>
                                    <p:animEffect transition="in" filter="wheel(1)">
                                      <p:cBhvr>
                                        <p:cTn id="53" dur="500"/>
                                        <p:tgtEl>
                                          <p:spTgt spid="14"/>
                                        </p:tgtEl>
                                      </p:cBhvr>
                                    </p:animEffect>
                                  </p:childTnLst>
                                </p:cTn>
                              </p:par>
                              <p:par>
                                <p:cTn id="54" presetID="21" presetClass="entr" presetSubtype="1" fill="hold" grpId="0" nodeType="withEffect">
                                  <p:stCondLst>
                                    <p:cond delay="0"/>
                                  </p:stCondLst>
                                  <p:childTnLst>
                                    <p:set>
                                      <p:cBhvr>
                                        <p:cTn id="55" dur="1" fill="hold">
                                          <p:stCondLst>
                                            <p:cond delay="0"/>
                                          </p:stCondLst>
                                        </p:cTn>
                                        <p:tgtEl>
                                          <p:spTgt spid="9"/>
                                        </p:tgtEl>
                                        <p:attrNameLst>
                                          <p:attrName>style.visibility</p:attrName>
                                        </p:attrNameLst>
                                      </p:cBhvr>
                                      <p:to>
                                        <p:strVal val="visible"/>
                                      </p:to>
                                    </p:set>
                                    <p:animEffect transition="in" filter="wheel(1)">
                                      <p:cBhvr>
                                        <p:cTn id="56" dur="500"/>
                                        <p:tgtEl>
                                          <p:spTgt spid="9"/>
                                        </p:tgtEl>
                                      </p:cBhvr>
                                    </p:animEffect>
                                  </p:childTnLst>
                                </p:cTn>
                              </p:par>
                            </p:childTnLst>
                          </p:cTn>
                        </p:par>
                        <p:par>
                          <p:cTn id="57" fill="hold">
                            <p:stCondLst>
                              <p:cond delay="3500"/>
                            </p:stCondLst>
                            <p:childTnLst>
                              <p:par>
                                <p:cTn id="58" presetID="22" presetClass="entr" presetSubtype="2" fill="hold" nodeType="afterEffect">
                                  <p:stCondLst>
                                    <p:cond delay="0"/>
                                  </p:stCondLst>
                                  <p:childTnLst>
                                    <p:set>
                                      <p:cBhvr>
                                        <p:cTn id="59" dur="1" fill="hold">
                                          <p:stCondLst>
                                            <p:cond delay="0"/>
                                          </p:stCondLst>
                                        </p:cTn>
                                        <p:tgtEl>
                                          <p:spTgt spid="18"/>
                                        </p:tgtEl>
                                        <p:attrNameLst>
                                          <p:attrName>style.visibility</p:attrName>
                                        </p:attrNameLst>
                                      </p:cBhvr>
                                      <p:to>
                                        <p:strVal val="visible"/>
                                      </p:to>
                                    </p:set>
                                    <p:animEffect transition="in" filter="wipe(right)">
                                      <p:cBhvr>
                                        <p:cTn id="60" dur="500"/>
                                        <p:tgtEl>
                                          <p:spTgt spid="18"/>
                                        </p:tgtEl>
                                      </p:cBhvr>
                                    </p:animEffect>
                                  </p:childTnLst>
                                </p:cTn>
                              </p:par>
                              <p:par>
                                <p:cTn id="61" presetID="22" presetClass="entr" presetSubtype="8" fill="hold" nodeType="withEffect">
                                  <p:stCondLst>
                                    <p:cond delay="0"/>
                                  </p:stCondLst>
                                  <p:childTnLst>
                                    <p:set>
                                      <p:cBhvr>
                                        <p:cTn id="62" dur="1" fill="hold">
                                          <p:stCondLst>
                                            <p:cond delay="0"/>
                                          </p:stCondLst>
                                        </p:cTn>
                                        <p:tgtEl>
                                          <p:spTgt spid="21"/>
                                        </p:tgtEl>
                                        <p:attrNameLst>
                                          <p:attrName>style.visibility</p:attrName>
                                        </p:attrNameLst>
                                      </p:cBhvr>
                                      <p:to>
                                        <p:strVal val="visible"/>
                                      </p:to>
                                    </p:set>
                                    <p:animEffect transition="in" filter="wipe(left)">
                                      <p:cBhvr>
                                        <p:cTn id="63" dur="500"/>
                                        <p:tgtEl>
                                          <p:spTgt spid="21"/>
                                        </p:tgtEl>
                                      </p:cBhvr>
                                    </p:animEffect>
                                  </p:childTnLst>
                                </p:cTn>
                              </p:par>
                              <p:par>
                                <p:cTn id="64" presetID="22" presetClass="entr" presetSubtype="2" fill="hold" nodeType="withEffect">
                                  <p:stCondLst>
                                    <p:cond delay="0"/>
                                  </p:stCondLst>
                                  <p:childTnLst>
                                    <p:set>
                                      <p:cBhvr>
                                        <p:cTn id="65" dur="1" fill="hold">
                                          <p:stCondLst>
                                            <p:cond delay="0"/>
                                          </p:stCondLst>
                                        </p:cTn>
                                        <p:tgtEl>
                                          <p:spTgt spid="24"/>
                                        </p:tgtEl>
                                        <p:attrNameLst>
                                          <p:attrName>style.visibility</p:attrName>
                                        </p:attrNameLst>
                                      </p:cBhvr>
                                      <p:to>
                                        <p:strVal val="visible"/>
                                      </p:to>
                                    </p:set>
                                    <p:animEffect transition="in" filter="wipe(right)">
                                      <p:cBhvr>
                                        <p:cTn id="66" dur="500"/>
                                        <p:tgtEl>
                                          <p:spTgt spid="24"/>
                                        </p:tgtEl>
                                      </p:cBhvr>
                                    </p:animEffect>
                                  </p:childTnLst>
                                </p:cTn>
                              </p:par>
                              <p:par>
                                <p:cTn id="67" presetID="22" presetClass="entr" presetSubtype="8" fill="hold" nodeType="withEffect">
                                  <p:stCondLst>
                                    <p:cond delay="0"/>
                                  </p:stCondLst>
                                  <p:childTnLst>
                                    <p:set>
                                      <p:cBhvr>
                                        <p:cTn id="68" dur="1" fill="hold">
                                          <p:stCondLst>
                                            <p:cond delay="0"/>
                                          </p:stCondLst>
                                        </p:cTn>
                                        <p:tgtEl>
                                          <p:spTgt spid="27"/>
                                        </p:tgtEl>
                                        <p:attrNameLst>
                                          <p:attrName>style.visibility</p:attrName>
                                        </p:attrNameLst>
                                      </p:cBhvr>
                                      <p:to>
                                        <p:strVal val="visible"/>
                                      </p:to>
                                    </p:set>
                                    <p:animEffect transition="in" filter="wipe(left)">
                                      <p:cBhvr>
                                        <p:cTn id="69" dur="500"/>
                                        <p:tgtEl>
                                          <p:spTgt spid="27"/>
                                        </p:tgtEl>
                                      </p:cBhvr>
                                    </p:animEffect>
                                  </p:childTnLst>
                                </p:cTn>
                              </p:par>
                              <p:par>
                                <p:cTn id="70" presetID="22" presetClass="entr" presetSubtype="2" fill="hold" nodeType="withEffect">
                                  <p:stCondLst>
                                    <p:cond delay="0"/>
                                  </p:stCondLst>
                                  <p:childTnLst>
                                    <p:set>
                                      <p:cBhvr>
                                        <p:cTn id="71" dur="1" fill="hold">
                                          <p:stCondLst>
                                            <p:cond delay="0"/>
                                          </p:stCondLst>
                                        </p:cTn>
                                        <p:tgtEl>
                                          <p:spTgt spid="30"/>
                                        </p:tgtEl>
                                        <p:attrNameLst>
                                          <p:attrName>style.visibility</p:attrName>
                                        </p:attrNameLst>
                                      </p:cBhvr>
                                      <p:to>
                                        <p:strVal val="visible"/>
                                      </p:to>
                                    </p:set>
                                    <p:animEffect transition="in" filter="wipe(right)">
                                      <p:cBhvr>
                                        <p:cTn id="72" dur="500"/>
                                        <p:tgtEl>
                                          <p:spTgt spid="30"/>
                                        </p:tgtEl>
                                      </p:cBhvr>
                                    </p:animEffect>
                                  </p:childTnLst>
                                </p:cTn>
                              </p:par>
                            </p:childTnLst>
                          </p:cTn>
                        </p:par>
                        <p:par>
                          <p:cTn id="73" fill="hold">
                            <p:stCondLst>
                              <p:cond delay="4000"/>
                            </p:stCondLst>
                            <p:childTnLst>
                              <p:par>
                                <p:cTn id="74" presetID="10" presetClass="entr" presetSubtype="0" fill="hold" grpId="0" nodeType="afterEffect">
                                  <p:stCondLst>
                                    <p:cond delay="0"/>
                                  </p:stCondLst>
                                  <p:iterate type="lt">
                                    <p:tmPct val="10000"/>
                                  </p:iterate>
                                  <p:childTnLst>
                                    <p:set>
                                      <p:cBhvr>
                                        <p:cTn id="75" dur="1" fill="hold">
                                          <p:stCondLst>
                                            <p:cond delay="0"/>
                                          </p:stCondLst>
                                        </p:cTn>
                                        <p:tgtEl>
                                          <p:spTgt spid="33"/>
                                        </p:tgtEl>
                                        <p:attrNameLst>
                                          <p:attrName>style.visibility</p:attrName>
                                        </p:attrNameLst>
                                      </p:cBhvr>
                                      <p:to>
                                        <p:strVal val="visible"/>
                                      </p:to>
                                    </p:set>
                                    <p:animEffect transition="in" filter="fade">
                                      <p:cBhvr>
                                        <p:cTn id="76" dur="100"/>
                                        <p:tgtEl>
                                          <p:spTgt spid="33"/>
                                        </p:tgtEl>
                                      </p:cBhvr>
                                    </p:animEffect>
                                  </p:childTnLst>
                                </p:cTn>
                              </p:par>
                              <p:par>
                                <p:cTn id="77" presetID="10" presetClass="entr" presetSubtype="0" fill="hold" grpId="0" nodeType="withEffect">
                                  <p:stCondLst>
                                    <p:cond delay="0"/>
                                  </p:stCondLst>
                                  <p:iterate type="lt">
                                    <p:tmPct val="10000"/>
                                  </p:iterate>
                                  <p:childTnLst>
                                    <p:set>
                                      <p:cBhvr>
                                        <p:cTn id="78" dur="1" fill="hold">
                                          <p:stCondLst>
                                            <p:cond delay="0"/>
                                          </p:stCondLst>
                                        </p:cTn>
                                        <p:tgtEl>
                                          <p:spTgt spid="34"/>
                                        </p:tgtEl>
                                        <p:attrNameLst>
                                          <p:attrName>style.visibility</p:attrName>
                                        </p:attrNameLst>
                                      </p:cBhvr>
                                      <p:to>
                                        <p:strVal val="visible"/>
                                      </p:to>
                                    </p:set>
                                    <p:animEffect transition="in" filter="fade">
                                      <p:cBhvr>
                                        <p:cTn id="79" dur="100"/>
                                        <p:tgtEl>
                                          <p:spTgt spid="34"/>
                                        </p:tgtEl>
                                      </p:cBhvr>
                                    </p:animEffect>
                                  </p:childTnLst>
                                </p:cTn>
                              </p:par>
                              <p:par>
                                <p:cTn id="80" presetID="10" presetClass="entr" presetSubtype="0" fill="hold" grpId="0" nodeType="withEffect">
                                  <p:stCondLst>
                                    <p:cond delay="0"/>
                                  </p:stCondLst>
                                  <p:iterate type="lt">
                                    <p:tmPct val="10000"/>
                                  </p:iterate>
                                  <p:childTnLst>
                                    <p:set>
                                      <p:cBhvr>
                                        <p:cTn id="81" dur="1" fill="hold">
                                          <p:stCondLst>
                                            <p:cond delay="0"/>
                                          </p:stCondLst>
                                        </p:cTn>
                                        <p:tgtEl>
                                          <p:spTgt spid="35"/>
                                        </p:tgtEl>
                                        <p:attrNameLst>
                                          <p:attrName>style.visibility</p:attrName>
                                        </p:attrNameLst>
                                      </p:cBhvr>
                                      <p:to>
                                        <p:strVal val="visible"/>
                                      </p:to>
                                    </p:set>
                                    <p:animEffect transition="in" filter="fade">
                                      <p:cBhvr>
                                        <p:cTn id="82" dur="100"/>
                                        <p:tgtEl>
                                          <p:spTgt spid="35"/>
                                        </p:tgtEl>
                                      </p:cBhvr>
                                    </p:animEffect>
                                  </p:childTnLst>
                                </p:cTn>
                              </p:par>
                              <p:par>
                                <p:cTn id="83" presetID="10" presetClass="entr" presetSubtype="0" fill="hold" grpId="0" nodeType="withEffect">
                                  <p:stCondLst>
                                    <p:cond delay="0"/>
                                  </p:stCondLst>
                                  <p:iterate type="lt">
                                    <p:tmPct val="10000"/>
                                  </p:iterate>
                                  <p:childTnLst>
                                    <p:set>
                                      <p:cBhvr>
                                        <p:cTn id="84" dur="1" fill="hold">
                                          <p:stCondLst>
                                            <p:cond delay="0"/>
                                          </p:stCondLst>
                                        </p:cTn>
                                        <p:tgtEl>
                                          <p:spTgt spid="36"/>
                                        </p:tgtEl>
                                        <p:attrNameLst>
                                          <p:attrName>style.visibility</p:attrName>
                                        </p:attrNameLst>
                                      </p:cBhvr>
                                      <p:to>
                                        <p:strVal val="visible"/>
                                      </p:to>
                                    </p:set>
                                    <p:animEffect transition="in" filter="fade">
                                      <p:cBhvr>
                                        <p:cTn id="85" dur="100"/>
                                        <p:tgtEl>
                                          <p:spTgt spid="36"/>
                                        </p:tgtEl>
                                      </p:cBhvr>
                                    </p:animEffect>
                                  </p:childTnLst>
                                </p:cTn>
                              </p:par>
                              <p:par>
                                <p:cTn id="86" presetID="10" presetClass="entr" presetSubtype="0" fill="hold" grpId="0" nodeType="withEffect">
                                  <p:stCondLst>
                                    <p:cond delay="0"/>
                                  </p:stCondLst>
                                  <p:iterate type="lt">
                                    <p:tmPct val="10000"/>
                                  </p:iterate>
                                  <p:childTnLst>
                                    <p:set>
                                      <p:cBhvr>
                                        <p:cTn id="87" dur="1" fill="hold">
                                          <p:stCondLst>
                                            <p:cond delay="0"/>
                                          </p:stCondLst>
                                        </p:cTn>
                                        <p:tgtEl>
                                          <p:spTgt spid="37"/>
                                        </p:tgtEl>
                                        <p:attrNameLst>
                                          <p:attrName>style.visibility</p:attrName>
                                        </p:attrNameLst>
                                      </p:cBhvr>
                                      <p:to>
                                        <p:strVal val="visible"/>
                                      </p:to>
                                    </p:set>
                                    <p:animEffect transition="in" filter="fade">
                                      <p:cBhvr>
                                        <p:cTn id="88" dur="100"/>
                                        <p:tgtEl>
                                          <p:spTgt spid="3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4" grpId="0" animBg="1"/>
      <p:bldP spid="5" grpId="0" animBg="1"/>
      <p:bldP spid="6" grpId="0" animBg="1"/>
      <p:bldP spid="7" grpId="0" animBg="1"/>
      <p:bldP spid="8" grpId="0" animBg="1"/>
      <p:bldP spid="9" grpId="0" animBg="1"/>
      <p:bldP spid="10" grpId="0" animBg="1"/>
      <p:bldP spid="11" grpId="0" animBg="1"/>
      <p:bldP spid="12" grpId="0" animBg="1"/>
      <p:bldP spid="13" grpId="0" animBg="1"/>
      <p:bldP spid="14" grpId="0" animBg="1"/>
      <p:bldP spid="15" grpId="0" animBg="1"/>
      <p:bldP spid="16" grpId="0" animBg="1"/>
      <p:bldP spid="17" grpId="0" animBg="1"/>
      <p:bldP spid="33" grpId="0"/>
      <p:bldP spid="34" grpId="0"/>
      <p:bldP spid="35" grpId="0"/>
      <p:bldP spid="36" grpId="0"/>
      <p:bldP spid="37" grpId="0"/>
    </p:bld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6"/>
          <p:cNvSpPr>
            <a:spLocks/>
          </p:cNvSpPr>
          <p:nvPr/>
        </p:nvSpPr>
        <p:spPr bwMode="auto">
          <a:xfrm>
            <a:off x="6247488" y="1644773"/>
            <a:ext cx="1864897" cy="1135521"/>
          </a:xfrm>
          <a:custGeom>
            <a:avLst/>
            <a:gdLst>
              <a:gd name="T0" fmla="*/ 675 w 675"/>
              <a:gd name="T1" fmla="*/ 90 h 411"/>
              <a:gd name="T2" fmla="*/ 505 w 675"/>
              <a:gd name="T3" fmla="*/ 45 h 411"/>
              <a:gd name="T4" fmla="*/ 338 w 675"/>
              <a:gd name="T5" fmla="*/ 0 h 411"/>
              <a:gd name="T6" fmla="*/ 170 w 675"/>
              <a:gd name="T7" fmla="*/ 45 h 411"/>
              <a:gd name="T8" fmla="*/ 0 w 675"/>
              <a:gd name="T9" fmla="*/ 90 h 411"/>
              <a:gd name="T10" fmla="*/ 0 w 675"/>
              <a:gd name="T11" fmla="*/ 90 h 411"/>
              <a:gd name="T12" fmla="*/ 0 w 675"/>
              <a:gd name="T13" fmla="*/ 411 h 411"/>
              <a:gd name="T14" fmla="*/ 675 w 675"/>
              <a:gd name="T15" fmla="*/ 411 h 411"/>
              <a:gd name="T16" fmla="*/ 675 w 675"/>
              <a:gd name="T17" fmla="*/ 90 h 411"/>
              <a:gd name="T18" fmla="*/ 675 w 675"/>
              <a:gd name="T19" fmla="*/ 90 h 4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75" h="411">
                <a:moveTo>
                  <a:pt x="675" y="90"/>
                </a:moveTo>
                <a:lnTo>
                  <a:pt x="505" y="45"/>
                </a:lnTo>
                <a:lnTo>
                  <a:pt x="338" y="0"/>
                </a:lnTo>
                <a:lnTo>
                  <a:pt x="170" y="45"/>
                </a:lnTo>
                <a:lnTo>
                  <a:pt x="0" y="90"/>
                </a:lnTo>
                <a:lnTo>
                  <a:pt x="0" y="90"/>
                </a:lnTo>
                <a:lnTo>
                  <a:pt x="0" y="411"/>
                </a:lnTo>
                <a:lnTo>
                  <a:pt x="675" y="411"/>
                </a:lnTo>
                <a:lnTo>
                  <a:pt x="675" y="90"/>
                </a:lnTo>
                <a:lnTo>
                  <a:pt x="675" y="90"/>
                </a:lnTo>
                <a:close/>
              </a:path>
            </a:pathLst>
          </a:custGeom>
          <a:solidFill>
            <a:schemeClr val="accent1"/>
          </a:solidFill>
          <a:ln>
            <a:noFill/>
          </a:ln>
          <a:effectLst/>
        </p:spPr>
        <p:txBody>
          <a:bodyPr vert="horz" wrap="square" lIns="68598" tIns="567151" rIns="68598" bIns="34299" numCol="1" anchor="t" anchorCtr="0" compatLnSpc="1">
            <a:prstTxWarp prst="textNoShape">
              <a:avLst/>
            </a:prstTxWarp>
          </a:bodyPr>
          <a:lstStyle/>
          <a:p>
            <a:pPr algn="ctr">
              <a:lnSpc>
                <a:spcPts val="1125"/>
              </a:lnSpc>
            </a:pPr>
            <a:r>
              <a:rPr lang="en-US" altLang="zh-CN" dirty="0" smtClean="0">
                <a:solidFill>
                  <a:schemeClr val="bg1"/>
                </a:solidFill>
                <a:latin typeface="UKIJ Qolyazma" pitchFamily="18" charset="0"/>
                <a:ea typeface="UKIJ Qolyazma" pitchFamily="18" charset="0"/>
                <a:cs typeface="UKIJ Qolyazma" pitchFamily="18" charset="0"/>
              </a:rPr>
              <a:t>72%</a:t>
            </a:r>
          </a:p>
          <a:p>
            <a:pPr algn="ctr">
              <a:lnSpc>
                <a:spcPts val="1125"/>
              </a:lnSpc>
            </a:pPr>
            <a:endParaRPr lang="en-US" altLang="zh-CN" sz="900" dirty="0" smtClean="0">
              <a:solidFill>
                <a:schemeClr val="bg1"/>
              </a:solidFill>
              <a:latin typeface="微软雅黑" pitchFamily="34" charset="-122"/>
              <a:ea typeface="微软雅黑" pitchFamily="34" charset="-122"/>
            </a:endParaRPr>
          </a:p>
          <a:p>
            <a:pPr algn="ctr">
              <a:lnSpc>
                <a:spcPts val="1125"/>
              </a:lnSpc>
            </a:pPr>
            <a:r>
              <a:rPr lang="zh-CN" altLang="en-US" sz="900" dirty="0" smtClean="0">
                <a:solidFill>
                  <a:schemeClr val="bg1"/>
                </a:solidFill>
                <a:latin typeface="微软雅黑" pitchFamily="34" charset="-122"/>
                <a:ea typeface="微软雅黑" pitchFamily="34" charset="-122"/>
              </a:rPr>
              <a:t>您的内容打在这里，或者通过复制您的文本后，在此框中选择粘贴。</a:t>
            </a:r>
          </a:p>
        </p:txBody>
      </p:sp>
      <p:sp>
        <p:nvSpPr>
          <p:cNvPr id="3" name="Freeform 7"/>
          <p:cNvSpPr>
            <a:spLocks/>
          </p:cNvSpPr>
          <p:nvPr/>
        </p:nvSpPr>
        <p:spPr bwMode="auto">
          <a:xfrm>
            <a:off x="6247488" y="2937775"/>
            <a:ext cx="1864897" cy="698994"/>
          </a:xfrm>
          <a:custGeom>
            <a:avLst/>
            <a:gdLst>
              <a:gd name="T0" fmla="*/ 0 w 675"/>
              <a:gd name="T1" fmla="*/ 0 h 253"/>
              <a:gd name="T2" fmla="*/ 0 w 675"/>
              <a:gd name="T3" fmla="*/ 163 h 253"/>
              <a:gd name="T4" fmla="*/ 0 w 675"/>
              <a:gd name="T5" fmla="*/ 163 h 253"/>
              <a:gd name="T6" fmla="*/ 170 w 675"/>
              <a:gd name="T7" fmla="*/ 208 h 253"/>
              <a:gd name="T8" fmla="*/ 338 w 675"/>
              <a:gd name="T9" fmla="*/ 253 h 253"/>
              <a:gd name="T10" fmla="*/ 505 w 675"/>
              <a:gd name="T11" fmla="*/ 208 h 253"/>
              <a:gd name="T12" fmla="*/ 675 w 675"/>
              <a:gd name="T13" fmla="*/ 163 h 253"/>
              <a:gd name="T14" fmla="*/ 675 w 675"/>
              <a:gd name="T15" fmla="*/ 163 h 253"/>
              <a:gd name="T16" fmla="*/ 675 w 675"/>
              <a:gd name="T17" fmla="*/ 0 h 253"/>
              <a:gd name="T18" fmla="*/ 0 w 675"/>
              <a:gd name="T19" fmla="*/ 0 h 2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675" h="253">
                <a:moveTo>
                  <a:pt x="0" y="0"/>
                </a:moveTo>
                <a:lnTo>
                  <a:pt x="0" y="163"/>
                </a:lnTo>
                <a:lnTo>
                  <a:pt x="0" y="163"/>
                </a:lnTo>
                <a:lnTo>
                  <a:pt x="170" y="208"/>
                </a:lnTo>
                <a:lnTo>
                  <a:pt x="338" y="253"/>
                </a:lnTo>
                <a:lnTo>
                  <a:pt x="505" y="208"/>
                </a:lnTo>
                <a:lnTo>
                  <a:pt x="675" y="163"/>
                </a:lnTo>
                <a:lnTo>
                  <a:pt x="675" y="163"/>
                </a:lnTo>
                <a:lnTo>
                  <a:pt x="675" y="0"/>
                </a:lnTo>
                <a:lnTo>
                  <a:pt x="0" y="0"/>
                </a:lnTo>
                <a:close/>
              </a:path>
            </a:pathLst>
          </a:custGeom>
          <a:solidFill>
            <a:schemeClr val="accent2"/>
          </a:solidFill>
          <a:ln>
            <a:noFill/>
          </a:ln>
          <a:effectLst/>
        </p:spPr>
        <p:txBody>
          <a:bodyPr vert="horz" wrap="square" lIns="68598" tIns="459122" rIns="68598" bIns="34299" numCol="1" anchor="t" anchorCtr="0" compatLnSpc="1">
            <a:prstTxWarp prst="textNoShape">
              <a:avLst/>
            </a:prstTxWarp>
          </a:bodyPr>
          <a:lstStyle/>
          <a:p>
            <a:pPr algn="ctr">
              <a:lnSpc>
                <a:spcPts val="1125"/>
              </a:lnSpc>
            </a:pPr>
            <a:r>
              <a:rPr lang="en-US" altLang="zh-CN" sz="2000" dirty="0" smtClean="0">
                <a:solidFill>
                  <a:prstClr val="white"/>
                </a:solidFill>
                <a:latin typeface="UKIJ Qolyazma" pitchFamily="18" charset="0"/>
                <a:ea typeface="UKIJ Qolyazma" pitchFamily="18" charset="0"/>
                <a:cs typeface="UKIJ Qolyazma" pitchFamily="18" charset="0"/>
              </a:rPr>
              <a:t>28</a:t>
            </a:r>
            <a:r>
              <a:rPr lang="en-US" altLang="zh-CN" sz="1000" dirty="0" smtClean="0">
                <a:solidFill>
                  <a:prstClr val="white"/>
                </a:solidFill>
                <a:latin typeface="UKIJ Qolyazma" pitchFamily="18" charset="0"/>
                <a:ea typeface="UKIJ Qolyazma" pitchFamily="18" charset="0"/>
                <a:cs typeface="UKIJ Qolyazma" pitchFamily="18" charset="0"/>
              </a:rPr>
              <a:t>%</a:t>
            </a:r>
            <a:endParaRPr lang="en-US" altLang="zh-CN" sz="1000" dirty="0">
              <a:solidFill>
                <a:prstClr val="white"/>
              </a:solidFill>
              <a:latin typeface="UKIJ Qolyazma" pitchFamily="18" charset="0"/>
              <a:ea typeface="UKIJ Qolyazma" pitchFamily="18" charset="0"/>
              <a:cs typeface="UKIJ Qolyazma" pitchFamily="18" charset="0"/>
            </a:endParaRPr>
          </a:p>
          <a:p>
            <a:endParaRPr lang="zh-CN" altLang="en-US" sz="1000" dirty="0"/>
          </a:p>
        </p:txBody>
      </p:sp>
      <p:cxnSp>
        <p:nvCxnSpPr>
          <p:cNvPr id="4" name="直接连接符 3"/>
          <p:cNvCxnSpPr>
            <a:stCxn id="2" idx="6"/>
          </p:cNvCxnSpPr>
          <p:nvPr/>
        </p:nvCxnSpPr>
        <p:spPr>
          <a:xfrm flipH="1">
            <a:off x="1385471" y="2780294"/>
            <a:ext cx="4862017" cy="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5" name="直接连接符 4"/>
          <p:cNvCxnSpPr>
            <a:stCxn id="3" idx="0"/>
          </p:cNvCxnSpPr>
          <p:nvPr/>
        </p:nvCxnSpPr>
        <p:spPr>
          <a:xfrm flipH="1">
            <a:off x="1385471" y="2937775"/>
            <a:ext cx="4862017" cy="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sp>
        <p:nvSpPr>
          <p:cNvPr id="6" name="TextBox 5"/>
          <p:cNvSpPr txBox="1"/>
          <p:nvPr/>
        </p:nvSpPr>
        <p:spPr>
          <a:xfrm flipH="1">
            <a:off x="1385472" y="1664083"/>
            <a:ext cx="2090815" cy="217001"/>
          </a:xfrm>
          <a:prstGeom prst="rect">
            <a:avLst/>
          </a:prstGeom>
          <a:noFill/>
        </p:spPr>
        <p:txBody>
          <a:bodyPr wrap="square" lIns="68598" tIns="34299" rIns="68598" bIns="34299"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defRPr/>
            </a:pPr>
            <a:r>
              <a:rPr lang="zh-CN" altLang="en-US" sz="1200" b="0" dirty="0" smtClean="0">
                <a:solidFill>
                  <a:schemeClr val="tx1">
                    <a:lumMod val="75000"/>
                    <a:lumOff val="25000"/>
                  </a:schemeClr>
                </a:solidFill>
                <a:latin typeface="Arial Rounded MT Bold" pitchFamily="34" charset="0"/>
                <a:cs typeface="Times New Roman" pitchFamily="18" charset="0"/>
              </a:rPr>
              <a:t>点击添加标题</a:t>
            </a:r>
            <a:endParaRPr lang="zh-CN" altLang="en-US" sz="1200" b="0" dirty="0">
              <a:solidFill>
                <a:schemeClr val="tx1">
                  <a:lumMod val="75000"/>
                  <a:lumOff val="25000"/>
                </a:schemeClr>
              </a:solidFill>
              <a:latin typeface="Arial Rounded MT Bold" pitchFamily="34" charset="0"/>
              <a:cs typeface="Times New Roman" pitchFamily="18" charset="0"/>
            </a:endParaRPr>
          </a:p>
        </p:txBody>
      </p:sp>
      <p:sp>
        <p:nvSpPr>
          <p:cNvPr id="7" name="TextBox 6"/>
          <p:cNvSpPr txBox="1"/>
          <p:nvPr/>
        </p:nvSpPr>
        <p:spPr>
          <a:xfrm>
            <a:off x="1385471" y="1971869"/>
            <a:ext cx="4483860" cy="411798"/>
          </a:xfrm>
          <a:prstGeom prst="rect">
            <a:avLst/>
          </a:prstGeom>
          <a:noFill/>
        </p:spPr>
        <p:txBody>
          <a:bodyPr wrap="square" lIns="68598" tIns="34299" rIns="68598" bIns="34299" rtlCol="0">
            <a:spAutoFit/>
          </a:bodyPr>
          <a:lstStyle/>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r>
              <a:rPr lang="zh-CN" altLang="en-US" sz="900" dirty="0" smtClean="0">
                <a:solidFill>
                  <a:schemeClr val="tx1">
                    <a:lumMod val="50000"/>
                    <a:lumOff val="50000"/>
                  </a:schemeClr>
                </a:solidFill>
                <a:latin typeface="微软雅黑" pitchFamily="34" charset="-122"/>
                <a:ea typeface="微软雅黑" pitchFamily="34" charset="-122"/>
              </a:rPr>
              <a:t>。您的内容打在这里，或者通过复制您的文本</a:t>
            </a:r>
            <a:r>
              <a:rPr lang="zh-CN" altLang="en-US" sz="900" dirty="0">
                <a:solidFill>
                  <a:schemeClr val="tx1">
                    <a:lumMod val="50000"/>
                    <a:lumOff val="50000"/>
                  </a:schemeClr>
                </a:solidFill>
                <a:latin typeface="微软雅黑" pitchFamily="34" charset="-122"/>
                <a:ea typeface="微软雅黑" pitchFamily="34" charset="-122"/>
              </a:rPr>
              <a:t>后您的内容打在这里</a:t>
            </a:r>
            <a:r>
              <a:rPr lang="zh-CN" altLang="en-US" sz="900" dirty="0" smtClean="0">
                <a:solidFill>
                  <a:schemeClr val="tx1">
                    <a:lumMod val="50000"/>
                    <a:lumOff val="50000"/>
                  </a:schemeClr>
                </a:solidFill>
                <a:latin typeface="微软雅黑" pitchFamily="34" charset="-122"/>
                <a:ea typeface="微软雅黑" pitchFamily="34" charset="-122"/>
              </a:rPr>
              <a:t>。</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8" name="TextBox 7"/>
          <p:cNvSpPr txBox="1"/>
          <p:nvPr/>
        </p:nvSpPr>
        <p:spPr>
          <a:xfrm flipH="1">
            <a:off x="1385472" y="3098247"/>
            <a:ext cx="2090815" cy="217001"/>
          </a:xfrm>
          <a:prstGeom prst="rect">
            <a:avLst/>
          </a:prstGeom>
          <a:noFill/>
        </p:spPr>
        <p:txBody>
          <a:bodyPr wrap="square" lIns="68598" tIns="34299" rIns="68598" bIns="34299" rtlCol="0">
            <a:spAutoFit/>
          </a:bodyPr>
          <a:lstStyle>
            <a:defPPr>
              <a:defRPr lang="en-US"/>
            </a:defPPr>
            <a:lvl1pPr lvl="0">
              <a:lnSpc>
                <a:spcPct val="80000"/>
              </a:lnSpc>
              <a:defRPr sz="4400" b="1" kern="0">
                <a:ln w="18415" cmpd="sng">
                  <a:noFill/>
                  <a:prstDash val="solid"/>
                </a:ln>
                <a:solidFill>
                  <a:srgbClr val="FFC000"/>
                </a:solidFill>
                <a:latin typeface="Agency FB" pitchFamily="34" charset="0"/>
                <a:ea typeface="微软雅黑" pitchFamily="34" charset="-122"/>
              </a:defRPr>
            </a:lvl1pPr>
          </a:lstStyle>
          <a:p>
            <a:pPr>
              <a:defRPr/>
            </a:pPr>
            <a:r>
              <a:rPr lang="zh-CN" altLang="en-US" sz="1200" b="0" dirty="0" smtClean="0">
                <a:solidFill>
                  <a:schemeClr val="tx1">
                    <a:lumMod val="75000"/>
                    <a:lumOff val="25000"/>
                  </a:schemeClr>
                </a:solidFill>
                <a:latin typeface="Arial Rounded MT Bold" pitchFamily="34" charset="0"/>
                <a:cs typeface="Times New Roman" pitchFamily="18" charset="0"/>
              </a:rPr>
              <a:t>点击添加标题</a:t>
            </a:r>
            <a:endParaRPr lang="zh-CN" altLang="en-US" sz="1200" b="0" dirty="0">
              <a:solidFill>
                <a:schemeClr val="tx1">
                  <a:lumMod val="75000"/>
                  <a:lumOff val="25000"/>
                </a:schemeClr>
              </a:solidFill>
              <a:latin typeface="Arial Rounded MT Bold" pitchFamily="34" charset="0"/>
              <a:cs typeface="Times New Roman" pitchFamily="18" charset="0"/>
            </a:endParaRPr>
          </a:p>
        </p:txBody>
      </p:sp>
      <p:sp>
        <p:nvSpPr>
          <p:cNvPr id="9" name="TextBox 8"/>
          <p:cNvSpPr txBox="1"/>
          <p:nvPr/>
        </p:nvSpPr>
        <p:spPr>
          <a:xfrm>
            <a:off x="1385471" y="3406034"/>
            <a:ext cx="4483860" cy="411798"/>
          </a:xfrm>
          <a:prstGeom prst="rect">
            <a:avLst/>
          </a:prstGeom>
          <a:noFill/>
        </p:spPr>
        <p:txBody>
          <a:bodyPr wrap="square" lIns="68598" tIns="34299" rIns="68598" bIns="34299" rtlCol="0">
            <a:spAutoFit/>
          </a:bodyPr>
          <a:lstStyle/>
          <a:p>
            <a:pPr>
              <a:lnSpc>
                <a:spcPct val="130000"/>
              </a:lnSpc>
            </a:pPr>
            <a:r>
              <a:rPr lang="zh-CN" altLang="en-US" sz="900" dirty="0">
                <a:solidFill>
                  <a:schemeClr val="tx1">
                    <a:lumMod val="50000"/>
                    <a:lumOff val="50000"/>
                  </a:schemeClr>
                </a:solidFill>
                <a:latin typeface="微软雅黑" pitchFamily="34" charset="-122"/>
                <a:ea typeface="微软雅黑" pitchFamily="34" charset="-122"/>
              </a:rPr>
              <a:t>您的内容打在这里，或者通过复制您的文本后，在此框中选择粘贴，并选择只保留文字</a:t>
            </a:r>
            <a:r>
              <a:rPr lang="zh-CN" altLang="en-US" sz="900" dirty="0" smtClean="0">
                <a:solidFill>
                  <a:schemeClr val="tx1">
                    <a:lumMod val="50000"/>
                    <a:lumOff val="50000"/>
                  </a:schemeClr>
                </a:solidFill>
                <a:latin typeface="微软雅黑" pitchFamily="34" charset="-122"/>
                <a:ea typeface="微软雅黑" pitchFamily="34" charset="-122"/>
              </a:rPr>
              <a:t>。您的内容打在这里，或者通过复制您的文本</a:t>
            </a:r>
            <a:r>
              <a:rPr lang="zh-CN" altLang="en-US" sz="900" dirty="0">
                <a:solidFill>
                  <a:schemeClr val="tx1">
                    <a:lumMod val="50000"/>
                    <a:lumOff val="50000"/>
                  </a:schemeClr>
                </a:solidFill>
                <a:latin typeface="微软雅黑" pitchFamily="34" charset="-122"/>
                <a:ea typeface="微软雅黑" pitchFamily="34" charset="-122"/>
              </a:rPr>
              <a:t>后您的内容打在这里</a:t>
            </a:r>
            <a:r>
              <a:rPr lang="zh-CN" altLang="en-US" sz="900" dirty="0" smtClean="0">
                <a:solidFill>
                  <a:schemeClr val="tx1">
                    <a:lumMod val="50000"/>
                    <a:lumOff val="50000"/>
                  </a:schemeClr>
                </a:solidFill>
                <a:latin typeface="微软雅黑" pitchFamily="34" charset="-122"/>
                <a:ea typeface="微软雅黑" pitchFamily="34" charset="-122"/>
              </a:rPr>
              <a:t>。</a:t>
            </a:r>
            <a:endParaRPr lang="zh-CN" altLang="en-US" sz="900" dirty="0">
              <a:solidFill>
                <a:schemeClr val="tx1">
                  <a:lumMod val="50000"/>
                  <a:lumOff val="50000"/>
                </a:schemeClr>
              </a:solidFill>
              <a:latin typeface="微软雅黑" pitchFamily="34" charset="-122"/>
              <a:ea typeface="微软雅黑" pitchFamily="34" charset="-122"/>
            </a:endParaRPr>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4" fill="hold" grpId="0" nodeType="after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p:tgtEl>
                                          <p:spTgt spid="2"/>
                                        </p:tgtEl>
                                        <p:attrNameLst>
                                          <p:attrName>ppt_y</p:attrName>
                                        </p:attrNameLst>
                                      </p:cBhvr>
                                      <p:tavLst>
                                        <p:tav tm="0">
                                          <p:val>
                                            <p:strVal val="#ppt_y+#ppt_h*1.125000"/>
                                          </p:val>
                                        </p:tav>
                                        <p:tav tm="100000">
                                          <p:val>
                                            <p:strVal val="#ppt_y"/>
                                          </p:val>
                                        </p:tav>
                                      </p:tavLst>
                                    </p:anim>
                                    <p:animEffect transition="in" filter="wipe(up)">
                                      <p:cBhvr>
                                        <p:cTn id="8" dur="500"/>
                                        <p:tgtEl>
                                          <p:spTgt spid="2"/>
                                        </p:tgtEl>
                                      </p:cBhvr>
                                    </p:animEffect>
                                  </p:childTnLst>
                                </p:cTn>
                              </p:par>
                              <p:par>
                                <p:cTn id="9" presetID="12" presetClass="entr" presetSubtype="1" fill="hold" grpId="0" nodeType="withEffect">
                                  <p:stCondLst>
                                    <p:cond delay="0"/>
                                  </p:stCondLst>
                                  <p:childTnLst>
                                    <p:set>
                                      <p:cBhvr>
                                        <p:cTn id="10" dur="1" fill="hold">
                                          <p:stCondLst>
                                            <p:cond delay="0"/>
                                          </p:stCondLst>
                                        </p:cTn>
                                        <p:tgtEl>
                                          <p:spTgt spid="3"/>
                                        </p:tgtEl>
                                        <p:attrNameLst>
                                          <p:attrName>style.visibility</p:attrName>
                                        </p:attrNameLst>
                                      </p:cBhvr>
                                      <p:to>
                                        <p:strVal val="visible"/>
                                      </p:to>
                                    </p:set>
                                    <p:anim calcmode="lin" valueType="num">
                                      <p:cBhvr additive="base">
                                        <p:cTn id="11" dur="500"/>
                                        <p:tgtEl>
                                          <p:spTgt spid="3"/>
                                        </p:tgtEl>
                                        <p:attrNameLst>
                                          <p:attrName>ppt_y</p:attrName>
                                        </p:attrNameLst>
                                      </p:cBhvr>
                                      <p:tavLst>
                                        <p:tav tm="0">
                                          <p:val>
                                            <p:strVal val="#ppt_y-#ppt_h*1.125000"/>
                                          </p:val>
                                        </p:tav>
                                        <p:tav tm="100000">
                                          <p:val>
                                            <p:strVal val="#ppt_y"/>
                                          </p:val>
                                        </p:tav>
                                      </p:tavLst>
                                    </p:anim>
                                    <p:animEffect transition="in" filter="wipe(down)">
                                      <p:cBhvr>
                                        <p:cTn id="12" dur="500"/>
                                        <p:tgtEl>
                                          <p:spTgt spid="3"/>
                                        </p:tgtEl>
                                      </p:cBhvr>
                                    </p:animEffect>
                                  </p:childTnLst>
                                </p:cTn>
                              </p:par>
                              <p:par>
                                <p:cTn id="13" presetID="22" presetClass="entr" presetSubtype="2" fill="hold" nodeType="withEffect">
                                  <p:stCondLst>
                                    <p:cond delay="400"/>
                                  </p:stCondLst>
                                  <p:childTnLst>
                                    <p:set>
                                      <p:cBhvr>
                                        <p:cTn id="14" dur="1" fill="hold">
                                          <p:stCondLst>
                                            <p:cond delay="0"/>
                                          </p:stCondLst>
                                        </p:cTn>
                                        <p:tgtEl>
                                          <p:spTgt spid="4"/>
                                        </p:tgtEl>
                                        <p:attrNameLst>
                                          <p:attrName>style.visibility</p:attrName>
                                        </p:attrNameLst>
                                      </p:cBhvr>
                                      <p:to>
                                        <p:strVal val="visible"/>
                                      </p:to>
                                    </p:set>
                                    <p:animEffect transition="in" filter="wipe(right)">
                                      <p:cBhvr>
                                        <p:cTn id="15" dur="500"/>
                                        <p:tgtEl>
                                          <p:spTgt spid="4"/>
                                        </p:tgtEl>
                                      </p:cBhvr>
                                    </p:animEffect>
                                  </p:childTnLst>
                                </p:cTn>
                              </p:par>
                              <p:par>
                                <p:cTn id="16" presetID="22" presetClass="entr" presetSubtype="2" fill="hold" nodeType="withEffect">
                                  <p:stCondLst>
                                    <p:cond delay="400"/>
                                  </p:stCondLst>
                                  <p:childTnLst>
                                    <p:set>
                                      <p:cBhvr>
                                        <p:cTn id="17" dur="1" fill="hold">
                                          <p:stCondLst>
                                            <p:cond delay="0"/>
                                          </p:stCondLst>
                                        </p:cTn>
                                        <p:tgtEl>
                                          <p:spTgt spid="5"/>
                                        </p:tgtEl>
                                        <p:attrNameLst>
                                          <p:attrName>style.visibility</p:attrName>
                                        </p:attrNameLst>
                                      </p:cBhvr>
                                      <p:to>
                                        <p:strVal val="visible"/>
                                      </p:to>
                                    </p:set>
                                    <p:animEffect transition="in" filter="wipe(right)">
                                      <p:cBhvr>
                                        <p:cTn id="18" dur="500"/>
                                        <p:tgtEl>
                                          <p:spTgt spid="5"/>
                                        </p:tgtEl>
                                      </p:cBhvr>
                                    </p:animEffect>
                                  </p:childTnLst>
                                </p:cTn>
                              </p:par>
                              <p:par>
                                <p:cTn id="19" presetID="10" presetClass="entr" presetSubtype="0" fill="hold" grpId="0" nodeType="withEffect">
                                  <p:stCondLst>
                                    <p:cond delay="1000"/>
                                  </p:stCondLst>
                                  <p:iterate type="lt">
                                    <p:tmPct val="10000"/>
                                  </p:iterate>
                                  <p:childTnLst>
                                    <p:set>
                                      <p:cBhvr>
                                        <p:cTn id="20" dur="1" fill="hold">
                                          <p:stCondLst>
                                            <p:cond delay="0"/>
                                          </p:stCondLst>
                                        </p:cTn>
                                        <p:tgtEl>
                                          <p:spTgt spid="6"/>
                                        </p:tgtEl>
                                        <p:attrNameLst>
                                          <p:attrName>style.visibility</p:attrName>
                                        </p:attrNameLst>
                                      </p:cBhvr>
                                      <p:to>
                                        <p:strVal val="visible"/>
                                      </p:to>
                                    </p:set>
                                    <p:animEffect transition="in" filter="fade">
                                      <p:cBhvr>
                                        <p:cTn id="21" dur="100"/>
                                        <p:tgtEl>
                                          <p:spTgt spid="6"/>
                                        </p:tgtEl>
                                      </p:cBhvr>
                                    </p:animEffect>
                                  </p:childTnLst>
                                </p:cTn>
                              </p:par>
                              <p:par>
                                <p:cTn id="22" presetID="10" presetClass="entr" presetSubtype="0" fill="hold" grpId="0" nodeType="withEffect">
                                  <p:stCondLst>
                                    <p:cond delay="1000"/>
                                  </p:stCondLst>
                                  <p:iterate type="lt">
                                    <p:tmPct val="10000"/>
                                  </p:iterate>
                                  <p:childTnLst>
                                    <p:set>
                                      <p:cBhvr>
                                        <p:cTn id="23" dur="1" fill="hold">
                                          <p:stCondLst>
                                            <p:cond delay="0"/>
                                          </p:stCondLst>
                                        </p:cTn>
                                        <p:tgtEl>
                                          <p:spTgt spid="7"/>
                                        </p:tgtEl>
                                        <p:attrNameLst>
                                          <p:attrName>style.visibility</p:attrName>
                                        </p:attrNameLst>
                                      </p:cBhvr>
                                      <p:to>
                                        <p:strVal val="visible"/>
                                      </p:to>
                                    </p:set>
                                    <p:animEffect transition="in" filter="fade">
                                      <p:cBhvr>
                                        <p:cTn id="24" dur="100"/>
                                        <p:tgtEl>
                                          <p:spTgt spid="7"/>
                                        </p:tgtEl>
                                      </p:cBhvr>
                                    </p:animEffect>
                                  </p:childTnLst>
                                </p:cTn>
                              </p:par>
                              <p:par>
                                <p:cTn id="25" presetID="10" presetClass="entr" presetSubtype="0" fill="hold" grpId="0" nodeType="withEffect">
                                  <p:stCondLst>
                                    <p:cond delay="1000"/>
                                  </p:stCondLst>
                                  <p:iterate type="lt">
                                    <p:tmPct val="10000"/>
                                  </p:iterate>
                                  <p:childTnLst>
                                    <p:set>
                                      <p:cBhvr>
                                        <p:cTn id="26" dur="1" fill="hold">
                                          <p:stCondLst>
                                            <p:cond delay="0"/>
                                          </p:stCondLst>
                                        </p:cTn>
                                        <p:tgtEl>
                                          <p:spTgt spid="8"/>
                                        </p:tgtEl>
                                        <p:attrNameLst>
                                          <p:attrName>style.visibility</p:attrName>
                                        </p:attrNameLst>
                                      </p:cBhvr>
                                      <p:to>
                                        <p:strVal val="visible"/>
                                      </p:to>
                                    </p:set>
                                    <p:animEffect transition="in" filter="fade">
                                      <p:cBhvr>
                                        <p:cTn id="27" dur="100"/>
                                        <p:tgtEl>
                                          <p:spTgt spid="8"/>
                                        </p:tgtEl>
                                      </p:cBhvr>
                                    </p:animEffect>
                                  </p:childTnLst>
                                </p:cTn>
                              </p:par>
                              <p:par>
                                <p:cTn id="28" presetID="10" presetClass="entr" presetSubtype="0" fill="hold" grpId="0" nodeType="withEffect">
                                  <p:stCondLst>
                                    <p:cond delay="1000"/>
                                  </p:stCondLst>
                                  <p:iterate type="lt">
                                    <p:tmPct val="10000"/>
                                  </p:iterate>
                                  <p:childTnLst>
                                    <p:set>
                                      <p:cBhvr>
                                        <p:cTn id="29" dur="1" fill="hold">
                                          <p:stCondLst>
                                            <p:cond delay="0"/>
                                          </p:stCondLst>
                                        </p:cTn>
                                        <p:tgtEl>
                                          <p:spTgt spid="9"/>
                                        </p:tgtEl>
                                        <p:attrNameLst>
                                          <p:attrName>style.visibility</p:attrName>
                                        </p:attrNameLst>
                                      </p:cBhvr>
                                      <p:to>
                                        <p:strVal val="visible"/>
                                      </p:to>
                                    </p:set>
                                    <p:animEffect transition="in" filter="fade">
                                      <p:cBhvr>
                                        <p:cTn id="30" dur="100"/>
                                        <p:tgtEl>
                                          <p:spTgt spid="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 grpId="0" animBg="1"/>
      <p:bldP spid="3" grpId="0" animBg="1"/>
      <p:bldP spid="6" grpId="0"/>
      <p:bldP spid="7" grpId="0"/>
      <p:bldP spid="8" grpId="0"/>
      <p:bldP spid="9" grpId="0"/>
    </p:bld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Freeform 5"/>
          <p:cNvSpPr>
            <a:spLocks/>
          </p:cNvSpPr>
          <p:nvPr/>
        </p:nvSpPr>
        <p:spPr bwMode="auto">
          <a:xfrm>
            <a:off x="890240" y="1059910"/>
            <a:ext cx="228511" cy="3233545"/>
          </a:xfrm>
          <a:custGeom>
            <a:avLst/>
            <a:gdLst>
              <a:gd name="T0" fmla="*/ 175 w 351"/>
              <a:gd name="T1" fmla="*/ 0 h 4948"/>
              <a:gd name="T2" fmla="*/ 175 w 351"/>
              <a:gd name="T3" fmla="*/ 0 h 4948"/>
              <a:gd name="T4" fmla="*/ 351 w 351"/>
              <a:gd name="T5" fmla="*/ 176 h 4948"/>
              <a:gd name="T6" fmla="*/ 351 w 351"/>
              <a:gd name="T7" fmla="*/ 4772 h 4948"/>
              <a:gd name="T8" fmla="*/ 175 w 351"/>
              <a:gd name="T9" fmla="*/ 4948 h 4948"/>
              <a:gd name="T10" fmla="*/ 175 w 351"/>
              <a:gd name="T11" fmla="*/ 4948 h 4948"/>
              <a:gd name="T12" fmla="*/ 0 w 351"/>
              <a:gd name="T13" fmla="*/ 4772 h 4948"/>
              <a:gd name="T14" fmla="*/ 0 w 351"/>
              <a:gd name="T15" fmla="*/ 176 h 4948"/>
              <a:gd name="T16" fmla="*/ 175 w 351"/>
              <a:gd name="T17" fmla="*/ 0 h 49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51" h="4948">
                <a:moveTo>
                  <a:pt x="175" y="0"/>
                </a:moveTo>
                <a:lnTo>
                  <a:pt x="175" y="0"/>
                </a:lnTo>
                <a:cubicBezTo>
                  <a:pt x="272" y="0"/>
                  <a:pt x="351" y="79"/>
                  <a:pt x="351" y="176"/>
                </a:cubicBezTo>
                <a:lnTo>
                  <a:pt x="351" y="4772"/>
                </a:lnTo>
                <a:cubicBezTo>
                  <a:pt x="351" y="4869"/>
                  <a:pt x="272" y="4948"/>
                  <a:pt x="175" y="4948"/>
                </a:cubicBezTo>
                <a:lnTo>
                  <a:pt x="175" y="4948"/>
                </a:lnTo>
                <a:cubicBezTo>
                  <a:pt x="79" y="4948"/>
                  <a:pt x="0" y="4869"/>
                  <a:pt x="0" y="4772"/>
                </a:cubicBezTo>
                <a:lnTo>
                  <a:pt x="0" y="176"/>
                </a:lnTo>
                <a:cubicBezTo>
                  <a:pt x="0" y="79"/>
                  <a:pt x="79" y="0"/>
                  <a:pt x="175" y="0"/>
                </a:cubicBezTo>
                <a:close/>
              </a:path>
            </a:pathLst>
          </a:custGeom>
          <a:solidFill>
            <a:srgbClr val="C1C0C3"/>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9" name="Freeform 6"/>
          <p:cNvSpPr>
            <a:spLocks/>
          </p:cNvSpPr>
          <p:nvPr/>
        </p:nvSpPr>
        <p:spPr bwMode="auto">
          <a:xfrm>
            <a:off x="890240" y="1419589"/>
            <a:ext cx="228511" cy="2873866"/>
          </a:xfrm>
          <a:custGeom>
            <a:avLst/>
            <a:gdLst>
              <a:gd name="T0" fmla="*/ 175 w 351"/>
              <a:gd name="T1" fmla="*/ 0 h 4397"/>
              <a:gd name="T2" fmla="*/ 175 w 351"/>
              <a:gd name="T3" fmla="*/ 0 h 4397"/>
              <a:gd name="T4" fmla="*/ 351 w 351"/>
              <a:gd name="T5" fmla="*/ 143 h 4397"/>
              <a:gd name="T6" fmla="*/ 351 w 351"/>
              <a:gd name="T7" fmla="*/ 4254 h 4397"/>
              <a:gd name="T8" fmla="*/ 175 w 351"/>
              <a:gd name="T9" fmla="*/ 4397 h 4397"/>
              <a:gd name="T10" fmla="*/ 175 w 351"/>
              <a:gd name="T11" fmla="*/ 4397 h 4397"/>
              <a:gd name="T12" fmla="*/ 0 w 351"/>
              <a:gd name="T13" fmla="*/ 4254 h 4397"/>
              <a:gd name="T14" fmla="*/ 0 w 351"/>
              <a:gd name="T15" fmla="*/ 143 h 4397"/>
              <a:gd name="T16" fmla="*/ 175 w 351"/>
              <a:gd name="T17" fmla="*/ 0 h 439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51" h="4397">
                <a:moveTo>
                  <a:pt x="175" y="0"/>
                </a:moveTo>
                <a:lnTo>
                  <a:pt x="175" y="0"/>
                </a:lnTo>
                <a:cubicBezTo>
                  <a:pt x="272" y="0"/>
                  <a:pt x="351" y="64"/>
                  <a:pt x="351" y="143"/>
                </a:cubicBezTo>
                <a:lnTo>
                  <a:pt x="351" y="4254"/>
                </a:lnTo>
                <a:cubicBezTo>
                  <a:pt x="351" y="4332"/>
                  <a:pt x="272" y="4397"/>
                  <a:pt x="175" y="4397"/>
                </a:cubicBezTo>
                <a:lnTo>
                  <a:pt x="175" y="4397"/>
                </a:lnTo>
                <a:cubicBezTo>
                  <a:pt x="79" y="4397"/>
                  <a:pt x="0" y="4332"/>
                  <a:pt x="0" y="4254"/>
                </a:cubicBezTo>
                <a:lnTo>
                  <a:pt x="0" y="143"/>
                </a:lnTo>
                <a:cubicBezTo>
                  <a:pt x="0" y="64"/>
                  <a:pt x="79" y="0"/>
                  <a:pt x="175" y="0"/>
                </a:cubicBezTo>
                <a:close/>
              </a:path>
            </a:pathLst>
          </a:custGeom>
          <a:solidFill>
            <a:schemeClr val="accent1"/>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0" name="Oval 7"/>
          <p:cNvSpPr>
            <a:spLocks noChangeArrowheads="1"/>
          </p:cNvSpPr>
          <p:nvPr/>
        </p:nvSpPr>
        <p:spPr bwMode="auto">
          <a:xfrm>
            <a:off x="792647" y="4017144"/>
            <a:ext cx="439169" cy="439477"/>
          </a:xfrm>
          <a:prstGeom prst="ellipse">
            <a:avLst/>
          </a:prstGeom>
          <a:solidFill>
            <a:schemeClr val="accent1"/>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1" name="Freeform 8"/>
          <p:cNvSpPr>
            <a:spLocks/>
          </p:cNvSpPr>
          <p:nvPr/>
        </p:nvSpPr>
        <p:spPr bwMode="auto">
          <a:xfrm>
            <a:off x="1771088" y="1059910"/>
            <a:ext cx="229701" cy="3233545"/>
          </a:xfrm>
          <a:custGeom>
            <a:avLst/>
            <a:gdLst>
              <a:gd name="T0" fmla="*/ 175 w 351"/>
              <a:gd name="T1" fmla="*/ 0 h 4948"/>
              <a:gd name="T2" fmla="*/ 175 w 351"/>
              <a:gd name="T3" fmla="*/ 0 h 4948"/>
              <a:gd name="T4" fmla="*/ 351 w 351"/>
              <a:gd name="T5" fmla="*/ 176 h 4948"/>
              <a:gd name="T6" fmla="*/ 351 w 351"/>
              <a:gd name="T7" fmla="*/ 4772 h 4948"/>
              <a:gd name="T8" fmla="*/ 175 w 351"/>
              <a:gd name="T9" fmla="*/ 4948 h 4948"/>
              <a:gd name="T10" fmla="*/ 175 w 351"/>
              <a:gd name="T11" fmla="*/ 4948 h 4948"/>
              <a:gd name="T12" fmla="*/ 0 w 351"/>
              <a:gd name="T13" fmla="*/ 4772 h 4948"/>
              <a:gd name="T14" fmla="*/ 0 w 351"/>
              <a:gd name="T15" fmla="*/ 176 h 4948"/>
              <a:gd name="T16" fmla="*/ 175 w 351"/>
              <a:gd name="T17" fmla="*/ 0 h 49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51" h="4948">
                <a:moveTo>
                  <a:pt x="175" y="0"/>
                </a:moveTo>
                <a:lnTo>
                  <a:pt x="175" y="0"/>
                </a:lnTo>
                <a:cubicBezTo>
                  <a:pt x="272" y="0"/>
                  <a:pt x="351" y="79"/>
                  <a:pt x="351" y="176"/>
                </a:cubicBezTo>
                <a:lnTo>
                  <a:pt x="351" y="4772"/>
                </a:lnTo>
                <a:cubicBezTo>
                  <a:pt x="351" y="4869"/>
                  <a:pt x="272" y="4948"/>
                  <a:pt x="175" y="4948"/>
                </a:cubicBezTo>
                <a:lnTo>
                  <a:pt x="175" y="4948"/>
                </a:lnTo>
                <a:cubicBezTo>
                  <a:pt x="79" y="4948"/>
                  <a:pt x="0" y="4869"/>
                  <a:pt x="0" y="4772"/>
                </a:cubicBezTo>
                <a:lnTo>
                  <a:pt x="0" y="176"/>
                </a:lnTo>
                <a:cubicBezTo>
                  <a:pt x="0" y="79"/>
                  <a:pt x="79" y="0"/>
                  <a:pt x="175" y="0"/>
                </a:cubicBezTo>
                <a:close/>
              </a:path>
            </a:pathLst>
          </a:custGeom>
          <a:solidFill>
            <a:srgbClr val="C1C0C3"/>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2" name="Freeform 9"/>
          <p:cNvSpPr>
            <a:spLocks/>
          </p:cNvSpPr>
          <p:nvPr/>
        </p:nvSpPr>
        <p:spPr bwMode="auto">
          <a:xfrm>
            <a:off x="1771088" y="1792370"/>
            <a:ext cx="229701" cy="2501084"/>
          </a:xfrm>
          <a:custGeom>
            <a:avLst/>
            <a:gdLst>
              <a:gd name="T0" fmla="*/ 175 w 351"/>
              <a:gd name="T1" fmla="*/ 0 h 3828"/>
              <a:gd name="T2" fmla="*/ 175 w 351"/>
              <a:gd name="T3" fmla="*/ 0 h 3828"/>
              <a:gd name="T4" fmla="*/ 351 w 351"/>
              <a:gd name="T5" fmla="*/ 124 h 3828"/>
              <a:gd name="T6" fmla="*/ 351 w 351"/>
              <a:gd name="T7" fmla="*/ 3703 h 3828"/>
              <a:gd name="T8" fmla="*/ 175 w 351"/>
              <a:gd name="T9" fmla="*/ 3828 h 3828"/>
              <a:gd name="T10" fmla="*/ 175 w 351"/>
              <a:gd name="T11" fmla="*/ 3828 h 3828"/>
              <a:gd name="T12" fmla="*/ 0 w 351"/>
              <a:gd name="T13" fmla="*/ 3703 h 3828"/>
              <a:gd name="T14" fmla="*/ 0 w 351"/>
              <a:gd name="T15" fmla="*/ 124 h 3828"/>
              <a:gd name="T16" fmla="*/ 175 w 351"/>
              <a:gd name="T17" fmla="*/ 0 h 38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51" h="3828">
                <a:moveTo>
                  <a:pt x="175" y="0"/>
                </a:moveTo>
                <a:lnTo>
                  <a:pt x="175" y="0"/>
                </a:lnTo>
                <a:cubicBezTo>
                  <a:pt x="272" y="0"/>
                  <a:pt x="351" y="56"/>
                  <a:pt x="351" y="124"/>
                </a:cubicBezTo>
                <a:lnTo>
                  <a:pt x="351" y="3703"/>
                </a:lnTo>
                <a:cubicBezTo>
                  <a:pt x="351" y="3772"/>
                  <a:pt x="272" y="3828"/>
                  <a:pt x="175" y="3828"/>
                </a:cubicBezTo>
                <a:lnTo>
                  <a:pt x="175" y="3828"/>
                </a:lnTo>
                <a:cubicBezTo>
                  <a:pt x="79" y="3828"/>
                  <a:pt x="0" y="3772"/>
                  <a:pt x="0" y="3703"/>
                </a:cubicBezTo>
                <a:lnTo>
                  <a:pt x="0" y="124"/>
                </a:lnTo>
                <a:cubicBezTo>
                  <a:pt x="0" y="56"/>
                  <a:pt x="79" y="0"/>
                  <a:pt x="175" y="0"/>
                </a:cubicBezTo>
                <a:close/>
              </a:path>
            </a:pathLst>
          </a:custGeom>
          <a:solidFill>
            <a:schemeClr val="accent2"/>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3" name="Oval 10"/>
          <p:cNvSpPr>
            <a:spLocks noChangeArrowheads="1"/>
          </p:cNvSpPr>
          <p:nvPr/>
        </p:nvSpPr>
        <p:spPr bwMode="auto">
          <a:xfrm>
            <a:off x="1673495" y="4017144"/>
            <a:ext cx="439169" cy="439477"/>
          </a:xfrm>
          <a:prstGeom prst="ellipse">
            <a:avLst/>
          </a:prstGeom>
          <a:solidFill>
            <a:schemeClr val="accent2"/>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4" name="Freeform 11"/>
          <p:cNvSpPr>
            <a:spLocks/>
          </p:cNvSpPr>
          <p:nvPr/>
        </p:nvSpPr>
        <p:spPr bwMode="auto">
          <a:xfrm>
            <a:off x="2596297" y="1059910"/>
            <a:ext cx="229701" cy="3233545"/>
          </a:xfrm>
          <a:custGeom>
            <a:avLst/>
            <a:gdLst>
              <a:gd name="T0" fmla="*/ 175 w 351"/>
              <a:gd name="T1" fmla="*/ 0 h 4948"/>
              <a:gd name="T2" fmla="*/ 175 w 351"/>
              <a:gd name="T3" fmla="*/ 0 h 4948"/>
              <a:gd name="T4" fmla="*/ 351 w 351"/>
              <a:gd name="T5" fmla="*/ 176 h 4948"/>
              <a:gd name="T6" fmla="*/ 351 w 351"/>
              <a:gd name="T7" fmla="*/ 4772 h 4948"/>
              <a:gd name="T8" fmla="*/ 175 w 351"/>
              <a:gd name="T9" fmla="*/ 4948 h 4948"/>
              <a:gd name="T10" fmla="*/ 175 w 351"/>
              <a:gd name="T11" fmla="*/ 4948 h 4948"/>
              <a:gd name="T12" fmla="*/ 0 w 351"/>
              <a:gd name="T13" fmla="*/ 4772 h 4948"/>
              <a:gd name="T14" fmla="*/ 0 w 351"/>
              <a:gd name="T15" fmla="*/ 176 h 4948"/>
              <a:gd name="T16" fmla="*/ 175 w 351"/>
              <a:gd name="T17" fmla="*/ 0 h 49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51" h="4948">
                <a:moveTo>
                  <a:pt x="175" y="0"/>
                </a:moveTo>
                <a:lnTo>
                  <a:pt x="175" y="0"/>
                </a:lnTo>
                <a:cubicBezTo>
                  <a:pt x="272" y="0"/>
                  <a:pt x="351" y="79"/>
                  <a:pt x="351" y="176"/>
                </a:cubicBezTo>
                <a:lnTo>
                  <a:pt x="351" y="4772"/>
                </a:lnTo>
                <a:cubicBezTo>
                  <a:pt x="351" y="4869"/>
                  <a:pt x="272" y="4948"/>
                  <a:pt x="175" y="4948"/>
                </a:cubicBezTo>
                <a:lnTo>
                  <a:pt x="175" y="4948"/>
                </a:lnTo>
                <a:cubicBezTo>
                  <a:pt x="79" y="4948"/>
                  <a:pt x="0" y="4869"/>
                  <a:pt x="0" y="4772"/>
                </a:cubicBezTo>
                <a:lnTo>
                  <a:pt x="0" y="176"/>
                </a:lnTo>
                <a:cubicBezTo>
                  <a:pt x="0" y="79"/>
                  <a:pt x="79" y="0"/>
                  <a:pt x="175" y="0"/>
                </a:cubicBezTo>
                <a:close/>
              </a:path>
            </a:pathLst>
          </a:custGeom>
          <a:solidFill>
            <a:srgbClr val="C1C0C3"/>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5" name="Freeform 12"/>
          <p:cNvSpPr>
            <a:spLocks/>
          </p:cNvSpPr>
          <p:nvPr/>
        </p:nvSpPr>
        <p:spPr bwMode="auto">
          <a:xfrm>
            <a:off x="2596297" y="1193301"/>
            <a:ext cx="229701" cy="3100154"/>
          </a:xfrm>
          <a:custGeom>
            <a:avLst/>
            <a:gdLst>
              <a:gd name="T0" fmla="*/ 175 w 351"/>
              <a:gd name="T1" fmla="*/ 0 h 4744"/>
              <a:gd name="T2" fmla="*/ 175 w 351"/>
              <a:gd name="T3" fmla="*/ 0 h 4744"/>
              <a:gd name="T4" fmla="*/ 351 w 351"/>
              <a:gd name="T5" fmla="*/ 154 h 4744"/>
              <a:gd name="T6" fmla="*/ 351 w 351"/>
              <a:gd name="T7" fmla="*/ 4589 h 4744"/>
              <a:gd name="T8" fmla="*/ 175 w 351"/>
              <a:gd name="T9" fmla="*/ 4744 h 4744"/>
              <a:gd name="T10" fmla="*/ 175 w 351"/>
              <a:gd name="T11" fmla="*/ 4744 h 4744"/>
              <a:gd name="T12" fmla="*/ 0 w 351"/>
              <a:gd name="T13" fmla="*/ 4589 h 4744"/>
              <a:gd name="T14" fmla="*/ 0 w 351"/>
              <a:gd name="T15" fmla="*/ 154 h 4744"/>
              <a:gd name="T16" fmla="*/ 175 w 351"/>
              <a:gd name="T17" fmla="*/ 0 h 47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51" h="4744">
                <a:moveTo>
                  <a:pt x="175" y="0"/>
                </a:moveTo>
                <a:lnTo>
                  <a:pt x="175" y="0"/>
                </a:lnTo>
                <a:cubicBezTo>
                  <a:pt x="272" y="0"/>
                  <a:pt x="351" y="69"/>
                  <a:pt x="351" y="154"/>
                </a:cubicBezTo>
                <a:lnTo>
                  <a:pt x="351" y="4589"/>
                </a:lnTo>
                <a:cubicBezTo>
                  <a:pt x="351" y="4674"/>
                  <a:pt x="272" y="4744"/>
                  <a:pt x="175" y="4744"/>
                </a:cubicBezTo>
                <a:lnTo>
                  <a:pt x="175" y="4744"/>
                </a:lnTo>
                <a:cubicBezTo>
                  <a:pt x="79" y="4744"/>
                  <a:pt x="0" y="4674"/>
                  <a:pt x="0" y="4589"/>
                </a:cubicBezTo>
                <a:lnTo>
                  <a:pt x="0" y="154"/>
                </a:lnTo>
                <a:cubicBezTo>
                  <a:pt x="0" y="69"/>
                  <a:pt x="79" y="0"/>
                  <a:pt x="175" y="0"/>
                </a:cubicBezTo>
                <a:close/>
              </a:path>
            </a:pathLst>
          </a:custGeom>
          <a:solidFill>
            <a:schemeClr val="accent3"/>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6" name="Oval 13"/>
          <p:cNvSpPr>
            <a:spLocks noChangeArrowheads="1"/>
          </p:cNvSpPr>
          <p:nvPr/>
        </p:nvSpPr>
        <p:spPr bwMode="auto">
          <a:xfrm>
            <a:off x="2498704" y="4017144"/>
            <a:ext cx="439169" cy="439477"/>
          </a:xfrm>
          <a:prstGeom prst="ellipse">
            <a:avLst/>
          </a:prstGeom>
          <a:solidFill>
            <a:schemeClr val="accent3"/>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7" name="Freeform 14"/>
          <p:cNvSpPr>
            <a:spLocks/>
          </p:cNvSpPr>
          <p:nvPr/>
        </p:nvSpPr>
        <p:spPr bwMode="auto">
          <a:xfrm>
            <a:off x="3527429" y="1059910"/>
            <a:ext cx="229701" cy="3233545"/>
          </a:xfrm>
          <a:custGeom>
            <a:avLst/>
            <a:gdLst>
              <a:gd name="T0" fmla="*/ 176 w 352"/>
              <a:gd name="T1" fmla="*/ 0 h 4948"/>
              <a:gd name="T2" fmla="*/ 176 w 352"/>
              <a:gd name="T3" fmla="*/ 0 h 4948"/>
              <a:gd name="T4" fmla="*/ 352 w 352"/>
              <a:gd name="T5" fmla="*/ 176 h 4948"/>
              <a:gd name="T6" fmla="*/ 352 w 352"/>
              <a:gd name="T7" fmla="*/ 4772 h 4948"/>
              <a:gd name="T8" fmla="*/ 176 w 352"/>
              <a:gd name="T9" fmla="*/ 4948 h 4948"/>
              <a:gd name="T10" fmla="*/ 176 w 352"/>
              <a:gd name="T11" fmla="*/ 4948 h 4948"/>
              <a:gd name="T12" fmla="*/ 0 w 352"/>
              <a:gd name="T13" fmla="*/ 4772 h 4948"/>
              <a:gd name="T14" fmla="*/ 0 w 352"/>
              <a:gd name="T15" fmla="*/ 176 h 4948"/>
              <a:gd name="T16" fmla="*/ 176 w 352"/>
              <a:gd name="T17" fmla="*/ 0 h 49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52" h="4948">
                <a:moveTo>
                  <a:pt x="176" y="0"/>
                </a:moveTo>
                <a:lnTo>
                  <a:pt x="176" y="0"/>
                </a:lnTo>
                <a:cubicBezTo>
                  <a:pt x="273" y="0"/>
                  <a:pt x="352" y="79"/>
                  <a:pt x="352" y="176"/>
                </a:cubicBezTo>
                <a:lnTo>
                  <a:pt x="352" y="4772"/>
                </a:lnTo>
                <a:cubicBezTo>
                  <a:pt x="352" y="4869"/>
                  <a:pt x="273" y="4948"/>
                  <a:pt x="176" y="4948"/>
                </a:cubicBezTo>
                <a:lnTo>
                  <a:pt x="176" y="4948"/>
                </a:lnTo>
                <a:cubicBezTo>
                  <a:pt x="79" y="4948"/>
                  <a:pt x="0" y="4869"/>
                  <a:pt x="0" y="4772"/>
                </a:cubicBezTo>
                <a:lnTo>
                  <a:pt x="0" y="176"/>
                </a:lnTo>
                <a:cubicBezTo>
                  <a:pt x="0" y="79"/>
                  <a:pt x="79" y="0"/>
                  <a:pt x="176" y="0"/>
                </a:cubicBezTo>
                <a:close/>
              </a:path>
            </a:pathLst>
          </a:custGeom>
          <a:solidFill>
            <a:srgbClr val="C1C0C3"/>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8" name="Freeform 15"/>
          <p:cNvSpPr>
            <a:spLocks/>
          </p:cNvSpPr>
          <p:nvPr/>
        </p:nvSpPr>
        <p:spPr bwMode="auto">
          <a:xfrm>
            <a:off x="3527429" y="1546114"/>
            <a:ext cx="229701" cy="2747341"/>
          </a:xfrm>
          <a:custGeom>
            <a:avLst/>
            <a:gdLst>
              <a:gd name="T0" fmla="*/ 176 w 352"/>
              <a:gd name="T1" fmla="*/ 0 h 4581"/>
              <a:gd name="T2" fmla="*/ 176 w 352"/>
              <a:gd name="T3" fmla="*/ 0 h 4581"/>
              <a:gd name="T4" fmla="*/ 352 w 352"/>
              <a:gd name="T5" fmla="*/ 149 h 4581"/>
              <a:gd name="T6" fmla="*/ 352 w 352"/>
              <a:gd name="T7" fmla="*/ 4432 h 4581"/>
              <a:gd name="T8" fmla="*/ 176 w 352"/>
              <a:gd name="T9" fmla="*/ 4581 h 4581"/>
              <a:gd name="T10" fmla="*/ 176 w 352"/>
              <a:gd name="T11" fmla="*/ 4581 h 4581"/>
              <a:gd name="T12" fmla="*/ 0 w 352"/>
              <a:gd name="T13" fmla="*/ 4432 h 4581"/>
              <a:gd name="T14" fmla="*/ 0 w 352"/>
              <a:gd name="T15" fmla="*/ 149 h 4581"/>
              <a:gd name="T16" fmla="*/ 176 w 352"/>
              <a:gd name="T17" fmla="*/ 0 h 458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52" h="4581">
                <a:moveTo>
                  <a:pt x="176" y="0"/>
                </a:moveTo>
                <a:lnTo>
                  <a:pt x="176" y="0"/>
                </a:lnTo>
                <a:cubicBezTo>
                  <a:pt x="273" y="0"/>
                  <a:pt x="352" y="67"/>
                  <a:pt x="352" y="149"/>
                </a:cubicBezTo>
                <a:lnTo>
                  <a:pt x="352" y="4432"/>
                </a:lnTo>
                <a:cubicBezTo>
                  <a:pt x="352" y="4514"/>
                  <a:pt x="273" y="4581"/>
                  <a:pt x="176" y="4581"/>
                </a:cubicBezTo>
                <a:lnTo>
                  <a:pt x="176" y="4581"/>
                </a:lnTo>
                <a:cubicBezTo>
                  <a:pt x="79" y="4581"/>
                  <a:pt x="0" y="4514"/>
                  <a:pt x="0" y="4432"/>
                </a:cubicBezTo>
                <a:lnTo>
                  <a:pt x="0" y="149"/>
                </a:lnTo>
                <a:cubicBezTo>
                  <a:pt x="0" y="67"/>
                  <a:pt x="79" y="0"/>
                  <a:pt x="176" y="0"/>
                </a:cubicBezTo>
                <a:close/>
              </a:path>
            </a:pathLst>
          </a:custGeom>
          <a:solidFill>
            <a:schemeClr val="accent4"/>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19" name="Oval 16"/>
          <p:cNvSpPr>
            <a:spLocks noChangeArrowheads="1"/>
          </p:cNvSpPr>
          <p:nvPr/>
        </p:nvSpPr>
        <p:spPr bwMode="auto">
          <a:xfrm>
            <a:off x="3431027" y="4017144"/>
            <a:ext cx="439169" cy="439477"/>
          </a:xfrm>
          <a:prstGeom prst="ellipse">
            <a:avLst/>
          </a:prstGeom>
          <a:solidFill>
            <a:schemeClr val="accent4"/>
          </a:solidFill>
          <a:ln>
            <a:noFill/>
          </a:ln>
          <a:extLst>
            <a:ext uri="{91240B29-F687-4F45-9708-019B960494DF}">
              <a14:hiddenLine xmlns="" xmlns:a14="http://schemas.microsoft.com/office/drawing/2010/main" w="9525">
                <a:solidFill>
                  <a:srgbClr val="000000"/>
                </a:solidFill>
                <a:round/>
                <a:headEnd/>
                <a:tailEnd/>
              </a14:hiddenLine>
            </a:ext>
          </a:extLst>
        </p:spPr>
        <p:txBody>
          <a:bodyPr vert="horz" wrap="square" lIns="68562" tIns="34281" rIns="68562" bIns="34281" numCol="1" anchor="t" anchorCtr="0" compatLnSpc="1">
            <a:prstTxWarp prst="textNoShape">
              <a:avLst/>
            </a:prstTxWarp>
          </a:bodyPr>
          <a:lstStyle/>
          <a:p>
            <a:endParaRPr lang="zh-CN" altLang="en-US"/>
          </a:p>
        </p:txBody>
      </p:sp>
      <p:sp>
        <p:nvSpPr>
          <p:cNvPr id="20" name="TextBox 19"/>
          <p:cNvSpPr txBox="1"/>
          <p:nvPr/>
        </p:nvSpPr>
        <p:spPr>
          <a:xfrm>
            <a:off x="618203" y="4510825"/>
            <a:ext cx="768687" cy="253897"/>
          </a:xfrm>
          <a:prstGeom prst="rect">
            <a:avLst/>
          </a:prstGeom>
          <a:noFill/>
        </p:spPr>
        <p:txBody>
          <a:bodyPr wrap="square" lIns="68562" tIns="34281" rIns="68562" bIns="34281" rtlCol="0">
            <a:spAutoFit/>
          </a:bodyPr>
          <a:lstStyle/>
          <a:p>
            <a:pPr>
              <a:defRPr/>
            </a:pPr>
            <a:r>
              <a:rPr lang="zh-CN" altLang="en-US" sz="1200" dirty="0" smtClean="0">
                <a:solidFill>
                  <a:schemeClr val="tx1">
                    <a:lumMod val="75000"/>
                    <a:lumOff val="25000"/>
                  </a:schemeClr>
                </a:solidFill>
                <a:latin typeface="微软雅黑" pitchFamily="34" charset="-122"/>
                <a:ea typeface="微软雅黑" pitchFamily="34" charset="-122"/>
                <a:cs typeface="Times New Roman" pitchFamily="18" charset="0"/>
              </a:rPr>
              <a:t>添加标题</a:t>
            </a:r>
            <a:endParaRPr lang="zh-CN" altLang="en-US" sz="1200" dirty="0">
              <a:solidFill>
                <a:schemeClr val="tx1">
                  <a:lumMod val="75000"/>
                  <a:lumOff val="25000"/>
                </a:schemeClr>
              </a:solidFill>
              <a:latin typeface="微软雅黑" pitchFamily="34" charset="-122"/>
              <a:ea typeface="微软雅黑" pitchFamily="34" charset="-122"/>
              <a:cs typeface="Times New Roman" pitchFamily="18" charset="0"/>
            </a:endParaRPr>
          </a:p>
        </p:txBody>
      </p:sp>
      <p:sp>
        <p:nvSpPr>
          <p:cNvPr id="22" name="TextBox 21"/>
          <p:cNvSpPr txBox="1"/>
          <p:nvPr/>
        </p:nvSpPr>
        <p:spPr>
          <a:xfrm>
            <a:off x="1504667" y="4510825"/>
            <a:ext cx="768687" cy="253897"/>
          </a:xfrm>
          <a:prstGeom prst="rect">
            <a:avLst/>
          </a:prstGeom>
          <a:noFill/>
        </p:spPr>
        <p:txBody>
          <a:bodyPr wrap="square" lIns="68562" tIns="34281" rIns="68562" bIns="34281" rtlCol="0">
            <a:spAutoFit/>
          </a:bodyPr>
          <a:lstStyle/>
          <a:p>
            <a:pPr>
              <a:defRPr/>
            </a:pPr>
            <a:r>
              <a:rPr lang="zh-CN" altLang="en-US" sz="1200" dirty="0" smtClean="0">
                <a:solidFill>
                  <a:schemeClr val="tx1">
                    <a:lumMod val="75000"/>
                    <a:lumOff val="25000"/>
                  </a:schemeClr>
                </a:solidFill>
                <a:latin typeface="微软雅黑" pitchFamily="34" charset="-122"/>
                <a:ea typeface="微软雅黑" pitchFamily="34" charset="-122"/>
                <a:cs typeface="Times New Roman" pitchFamily="18" charset="0"/>
              </a:rPr>
              <a:t>添加标题</a:t>
            </a:r>
            <a:endParaRPr lang="zh-CN" altLang="en-US" sz="1200" dirty="0">
              <a:solidFill>
                <a:schemeClr val="tx1">
                  <a:lumMod val="75000"/>
                  <a:lumOff val="25000"/>
                </a:schemeClr>
              </a:solidFill>
              <a:latin typeface="微软雅黑" pitchFamily="34" charset="-122"/>
              <a:ea typeface="微软雅黑" pitchFamily="34" charset="-122"/>
              <a:cs typeface="Times New Roman" pitchFamily="18" charset="0"/>
            </a:endParaRPr>
          </a:p>
        </p:txBody>
      </p:sp>
      <p:sp>
        <p:nvSpPr>
          <p:cNvPr id="23" name="TextBox 22"/>
          <p:cNvSpPr txBox="1"/>
          <p:nvPr/>
        </p:nvSpPr>
        <p:spPr>
          <a:xfrm>
            <a:off x="2367492" y="4510825"/>
            <a:ext cx="768687" cy="253994"/>
          </a:xfrm>
          <a:prstGeom prst="rect">
            <a:avLst/>
          </a:prstGeom>
          <a:noFill/>
        </p:spPr>
        <p:txBody>
          <a:bodyPr wrap="square" lIns="68562" tIns="34281" rIns="68562" bIns="34281" rtlCol="0">
            <a:spAutoFit/>
          </a:bodyPr>
          <a:lstStyle/>
          <a:p>
            <a:pPr>
              <a:defRPr/>
            </a:pPr>
            <a:r>
              <a:rPr lang="zh-CN" altLang="en-US" sz="1200" dirty="0" smtClean="0">
                <a:solidFill>
                  <a:schemeClr val="tx1">
                    <a:lumMod val="75000"/>
                    <a:lumOff val="25000"/>
                  </a:schemeClr>
                </a:solidFill>
                <a:latin typeface="微软雅黑" pitchFamily="34" charset="-122"/>
                <a:ea typeface="微软雅黑" pitchFamily="34" charset="-122"/>
                <a:cs typeface="Times New Roman" pitchFamily="18" charset="0"/>
              </a:rPr>
              <a:t>添加标题</a:t>
            </a:r>
            <a:endParaRPr lang="zh-CN" altLang="en-US" sz="1200" dirty="0">
              <a:solidFill>
                <a:schemeClr val="tx1">
                  <a:lumMod val="75000"/>
                  <a:lumOff val="25000"/>
                </a:schemeClr>
              </a:solidFill>
              <a:latin typeface="微软雅黑" pitchFamily="34" charset="-122"/>
              <a:ea typeface="微软雅黑" pitchFamily="34" charset="-122"/>
              <a:cs typeface="Times New Roman" pitchFamily="18" charset="0"/>
            </a:endParaRPr>
          </a:p>
        </p:txBody>
      </p:sp>
      <p:sp>
        <p:nvSpPr>
          <p:cNvPr id="24" name="TextBox 23"/>
          <p:cNvSpPr txBox="1"/>
          <p:nvPr/>
        </p:nvSpPr>
        <p:spPr>
          <a:xfrm>
            <a:off x="3265776" y="4510825"/>
            <a:ext cx="768687" cy="253994"/>
          </a:xfrm>
          <a:prstGeom prst="rect">
            <a:avLst/>
          </a:prstGeom>
          <a:noFill/>
        </p:spPr>
        <p:txBody>
          <a:bodyPr wrap="square" lIns="68562" tIns="34281" rIns="68562" bIns="34281" rtlCol="0">
            <a:spAutoFit/>
          </a:bodyPr>
          <a:lstStyle/>
          <a:p>
            <a:pPr>
              <a:defRPr/>
            </a:pPr>
            <a:r>
              <a:rPr lang="zh-CN" altLang="en-US" sz="1200" dirty="0" smtClean="0">
                <a:solidFill>
                  <a:schemeClr val="tx1">
                    <a:lumMod val="75000"/>
                    <a:lumOff val="25000"/>
                  </a:schemeClr>
                </a:solidFill>
                <a:latin typeface="微软雅黑" pitchFamily="34" charset="-122"/>
                <a:ea typeface="微软雅黑" pitchFamily="34" charset="-122"/>
                <a:cs typeface="Times New Roman" pitchFamily="18" charset="0"/>
              </a:rPr>
              <a:t>添加标题</a:t>
            </a:r>
            <a:endParaRPr lang="zh-CN" altLang="en-US" sz="1200" dirty="0">
              <a:solidFill>
                <a:schemeClr val="tx1">
                  <a:lumMod val="75000"/>
                  <a:lumOff val="25000"/>
                </a:schemeClr>
              </a:solidFill>
              <a:latin typeface="微软雅黑" pitchFamily="34" charset="-122"/>
              <a:ea typeface="微软雅黑" pitchFamily="34" charset="-122"/>
              <a:cs typeface="Times New Roman" pitchFamily="18" charset="0"/>
            </a:endParaRPr>
          </a:p>
        </p:txBody>
      </p:sp>
      <p:sp>
        <p:nvSpPr>
          <p:cNvPr id="25" name="矩形 83"/>
          <p:cNvSpPr>
            <a:spLocks noChangeArrowheads="1"/>
          </p:cNvSpPr>
          <p:nvPr/>
        </p:nvSpPr>
        <p:spPr bwMode="auto">
          <a:xfrm>
            <a:off x="4663494" y="926615"/>
            <a:ext cx="3830617" cy="3739016"/>
          </a:xfrm>
          <a:prstGeom prst="rect">
            <a:avLst/>
          </a:prstGeom>
          <a:solidFill>
            <a:srgbClr val="F2F2F2"/>
          </a:solidFill>
          <a:ln w="9525" cmpd="sng">
            <a:solidFill>
              <a:schemeClr val="accent1"/>
            </a:solidFill>
            <a:miter lim="800000"/>
            <a:headEnd/>
            <a:tailEnd/>
          </a:ln>
        </p:spPr>
        <p:txBody>
          <a:bodyPr lIns="68562" tIns="34281" rIns="68562" bIns="34281"/>
          <a:lstStyle/>
          <a:p>
            <a:endParaRPr lang="zh-CN" altLang="en-US"/>
          </a:p>
        </p:txBody>
      </p:sp>
      <p:sp>
        <p:nvSpPr>
          <p:cNvPr id="26" name="TextBox 84"/>
          <p:cNvSpPr txBox="1">
            <a:spLocks noChangeArrowheads="1"/>
          </p:cNvSpPr>
          <p:nvPr/>
        </p:nvSpPr>
        <p:spPr bwMode="auto">
          <a:xfrm>
            <a:off x="4843147" y="1476403"/>
            <a:ext cx="3466275" cy="1731225"/>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62" tIns="34281" rIns="68562" bIns="34281">
            <a:spAutoFit/>
          </a:bodyPr>
          <a:lstStyle>
            <a:lvl1pPr eaLnBrk="0" hangingPunct="0">
              <a:defRPr>
                <a:solidFill>
                  <a:schemeClr val="tx1"/>
                </a:solidFill>
                <a:latin typeface="Arial" pitchFamily="34" charset="0"/>
                <a:ea typeface="宋体" pitchFamily="2" charset="-122"/>
              </a:defRPr>
            </a:lvl1pPr>
            <a:lvl2pPr marL="742950" indent="-285750" eaLnBrk="0" hangingPunct="0">
              <a:defRPr>
                <a:solidFill>
                  <a:schemeClr val="tx1"/>
                </a:solidFill>
                <a:latin typeface="Arial" pitchFamily="34" charset="0"/>
                <a:ea typeface="宋体" pitchFamily="2" charset="-122"/>
              </a:defRPr>
            </a:lvl2pPr>
            <a:lvl3pPr marL="1143000" indent="-228600" eaLnBrk="0" hangingPunct="0">
              <a:defRPr>
                <a:solidFill>
                  <a:schemeClr val="tx1"/>
                </a:solidFill>
                <a:latin typeface="Arial" pitchFamily="34" charset="0"/>
                <a:ea typeface="宋体" pitchFamily="2" charset="-122"/>
              </a:defRPr>
            </a:lvl3pPr>
            <a:lvl4pPr marL="1600200" indent="-228600" eaLnBrk="0" hangingPunct="0">
              <a:defRPr>
                <a:solidFill>
                  <a:schemeClr val="tx1"/>
                </a:solidFill>
                <a:latin typeface="Arial" pitchFamily="34" charset="0"/>
                <a:ea typeface="宋体" pitchFamily="2" charset="-122"/>
              </a:defRPr>
            </a:lvl4pPr>
            <a:lvl5pPr marL="2057400" indent="-228600" eaLnBrk="0" hangingPunct="0">
              <a:defRPr>
                <a:solidFill>
                  <a:schemeClr val="tx1"/>
                </a:solidFill>
                <a:latin typeface="Arial" pitchFamily="34" charset="0"/>
                <a:ea typeface="宋体" pitchFamily="2" charset="-122"/>
              </a:defRPr>
            </a:lvl5pPr>
            <a:lvl6pPr marL="25146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6pPr>
            <a:lvl7pPr marL="29718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7pPr>
            <a:lvl8pPr marL="34290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8pPr>
            <a:lvl9pPr marL="38862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9pPr>
          </a:lstStyle>
          <a:p>
            <a:pPr algn="just"/>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这里可以用简要的话描述出工作完成的情况，未完成的工作是什么原因也可以在这里说明。</a:t>
            </a:r>
            <a:endParaRPr lang="en-US" altLang="zh-CN" sz="900" dirty="0" smtClean="0">
              <a:solidFill>
                <a:schemeClr val="tx1">
                  <a:lumMod val="50000"/>
                  <a:lumOff val="50000"/>
                </a:schemeClr>
              </a:solidFill>
              <a:latin typeface="微软雅黑" pitchFamily="34" charset="-122"/>
              <a:ea typeface="微软雅黑" pitchFamily="34" charset="-122"/>
              <a:sym typeface="微软雅黑" pitchFamily="34" charset="-122"/>
            </a:endParaRPr>
          </a:p>
          <a:p>
            <a:pPr algn="just"/>
            <a:endParaRPr lang="en-US" altLang="zh-CN" sz="900" dirty="0" smtClean="0">
              <a:solidFill>
                <a:schemeClr val="tx1">
                  <a:lumMod val="50000"/>
                  <a:lumOff val="50000"/>
                </a:schemeClr>
              </a:solidFill>
              <a:latin typeface="微软雅黑" pitchFamily="34" charset="-122"/>
              <a:ea typeface="微软雅黑" pitchFamily="34" charset="-122"/>
              <a:sym typeface="微软雅黑" pitchFamily="34" charset="-122"/>
            </a:endParaRPr>
          </a:p>
          <a:p>
            <a:pPr algn="just"/>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这</a:t>
            </a: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里可以用简要的话描述出工作完成的情况，未完成的工作是什么原因也可以在这里说明。</a:t>
            </a:r>
          </a:p>
          <a:p>
            <a:pPr algn="just"/>
            <a:endParaRPr lang="en-US" altLang="zh-CN" sz="900" dirty="0" smtClean="0">
              <a:solidFill>
                <a:schemeClr val="tx1">
                  <a:lumMod val="50000"/>
                  <a:lumOff val="50000"/>
                </a:schemeClr>
              </a:solidFill>
              <a:latin typeface="微软雅黑" pitchFamily="34" charset="-122"/>
              <a:ea typeface="微软雅黑" pitchFamily="34" charset="-122"/>
              <a:sym typeface="微软雅黑" pitchFamily="34" charset="-122"/>
            </a:endParaRPr>
          </a:p>
          <a:p>
            <a:pPr algn="just"/>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这里可以用简要的话描述出工作完成的情况，未完成的工作是什么原因也可以在这里说明</a:t>
            </a: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a:t>
            </a:r>
            <a:endParaRPr lang="en-US" altLang="zh-CN" sz="900" dirty="0" smtClean="0">
              <a:solidFill>
                <a:schemeClr val="tx1">
                  <a:lumMod val="50000"/>
                  <a:lumOff val="50000"/>
                </a:schemeClr>
              </a:solidFill>
              <a:latin typeface="微软雅黑" pitchFamily="34" charset="-122"/>
              <a:ea typeface="微软雅黑" pitchFamily="34" charset="-122"/>
              <a:sym typeface="微软雅黑" pitchFamily="34" charset="-122"/>
            </a:endParaRPr>
          </a:p>
          <a:p>
            <a:pPr algn="just"/>
            <a:endParaRPr lang="en-US" altLang="zh-CN" sz="900" dirty="0" smtClean="0">
              <a:solidFill>
                <a:schemeClr val="tx1">
                  <a:lumMod val="50000"/>
                  <a:lumOff val="50000"/>
                </a:schemeClr>
              </a:solidFill>
              <a:latin typeface="微软雅黑" pitchFamily="34" charset="-122"/>
              <a:ea typeface="微软雅黑" pitchFamily="34" charset="-122"/>
              <a:sym typeface="微软雅黑" pitchFamily="34" charset="-122"/>
            </a:endParaRPr>
          </a:p>
          <a:p>
            <a:pPr algn="just"/>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这里</a:t>
            </a:r>
            <a:r>
              <a:rPr lang="zh-CN" altLang="en-US" sz="900" dirty="0">
                <a:solidFill>
                  <a:schemeClr val="tx1">
                    <a:lumMod val="50000"/>
                    <a:lumOff val="50000"/>
                  </a:schemeClr>
                </a:solidFill>
                <a:latin typeface="微软雅黑" pitchFamily="34" charset="-122"/>
                <a:ea typeface="微软雅黑" pitchFamily="34" charset="-122"/>
                <a:sym typeface="微软雅黑" pitchFamily="34" charset="-122"/>
              </a:rPr>
              <a:t>可以用简要的话描述出工作完成的情况，未完成的工作是什么原因也可以在这里说明。</a:t>
            </a:r>
          </a:p>
          <a:p>
            <a:pPr algn="just"/>
            <a:endParaRPr lang="zh-CN" altLang="en-US" sz="900" dirty="0">
              <a:solidFill>
                <a:schemeClr val="tx1">
                  <a:lumMod val="50000"/>
                  <a:lumOff val="50000"/>
                </a:schemeClr>
              </a:solidFill>
              <a:latin typeface="微软雅黑" pitchFamily="34" charset="-122"/>
              <a:ea typeface="微软雅黑" pitchFamily="34" charset="-122"/>
              <a:sym typeface="微软雅黑" pitchFamily="34" charset="-122"/>
            </a:endParaRPr>
          </a:p>
        </p:txBody>
      </p:sp>
      <p:sp>
        <p:nvSpPr>
          <p:cNvPr id="27" name="Freeform 12"/>
          <p:cNvSpPr>
            <a:spLocks/>
          </p:cNvSpPr>
          <p:nvPr/>
        </p:nvSpPr>
        <p:spPr bwMode="auto">
          <a:xfrm>
            <a:off x="4607555" y="817044"/>
            <a:ext cx="396324" cy="397792"/>
          </a:xfrm>
          <a:custGeom>
            <a:avLst/>
            <a:gdLst>
              <a:gd name="T0" fmla="*/ 0 w 1446"/>
              <a:gd name="T1" fmla="*/ 0 h 1446"/>
              <a:gd name="T2" fmla="*/ 1446 w 1446"/>
              <a:gd name="T3" fmla="*/ 0 h 1446"/>
              <a:gd name="T4" fmla="*/ 1446 w 1446"/>
              <a:gd name="T5" fmla="*/ 458 h 1446"/>
              <a:gd name="T6" fmla="*/ 438 w 1446"/>
              <a:gd name="T7" fmla="*/ 458 h 1446"/>
              <a:gd name="T8" fmla="*/ 438 w 1446"/>
              <a:gd name="T9" fmla="*/ 1446 h 1446"/>
              <a:gd name="T10" fmla="*/ 0 w 1446"/>
              <a:gd name="T11" fmla="*/ 1446 h 1446"/>
              <a:gd name="T12" fmla="*/ 0 w 1446"/>
              <a:gd name="T13" fmla="*/ 0 h 1446"/>
            </a:gdLst>
            <a:ahLst/>
            <a:cxnLst>
              <a:cxn ang="0">
                <a:pos x="T0" y="T1"/>
              </a:cxn>
              <a:cxn ang="0">
                <a:pos x="T2" y="T3"/>
              </a:cxn>
              <a:cxn ang="0">
                <a:pos x="T4" y="T5"/>
              </a:cxn>
              <a:cxn ang="0">
                <a:pos x="T6" y="T7"/>
              </a:cxn>
              <a:cxn ang="0">
                <a:pos x="T8" y="T9"/>
              </a:cxn>
              <a:cxn ang="0">
                <a:pos x="T10" y="T11"/>
              </a:cxn>
              <a:cxn ang="0">
                <a:pos x="T12" y="T13"/>
              </a:cxn>
            </a:cxnLst>
            <a:rect l="0" t="0" r="r" b="b"/>
            <a:pathLst>
              <a:path w="1446" h="1446">
                <a:moveTo>
                  <a:pt x="0" y="0"/>
                </a:moveTo>
                <a:lnTo>
                  <a:pt x="1446" y="0"/>
                </a:lnTo>
                <a:lnTo>
                  <a:pt x="1446" y="458"/>
                </a:lnTo>
                <a:lnTo>
                  <a:pt x="438" y="458"/>
                </a:lnTo>
                <a:lnTo>
                  <a:pt x="438" y="1446"/>
                </a:lnTo>
                <a:lnTo>
                  <a:pt x="0" y="1446"/>
                </a:lnTo>
                <a:lnTo>
                  <a:pt x="0" y="0"/>
                </a:lnTo>
                <a:close/>
              </a:path>
            </a:pathLst>
          </a:custGeom>
          <a:solidFill>
            <a:schemeClr val="accent1"/>
          </a:solidFill>
          <a:ln>
            <a:noFill/>
          </a:ln>
          <a:extLst>
            <a:ext uri="{91240B29-F687-4F45-9708-019B960494DF}">
              <a14:hiddenLine xmlns="" xmlns:a14="http://schemas.microsoft.com/office/drawing/2010/main" w="9525">
                <a:solidFill>
                  <a:srgbClr val="000000"/>
                </a:solidFill>
                <a:round/>
                <a:headEnd/>
                <a:tailEnd/>
              </a14:hiddenLine>
            </a:ext>
          </a:extLst>
        </p:spPr>
        <p:txBody>
          <a:bodyPr lIns="68562" tIns="34281" rIns="68562" bIns="34281"/>
          <a:lstStyle/>
          <a:p>
            <a:endParaRPr lang="zh-CN" altLang="en-US"/>
          </a:p>
        </p:txBody>
      </p:sp>
      <p:sp>
        <p:nvSpPr>
          <p:cNvPr id="28" name="Freeform 12"/>
          <p:cNvSpPr>
            <a:spLocks/>
          </p:cNvSpPr>
          <p:nvPr/>
        </p:nvSpPr>
        <p:spPr bwMode="auto">
          <a:xfrm flipH="1" flipV="1">
            <a:off x="8178612" y="4354115"/>
            <a:ext cx="396324" cy="397792"/>
          </a:xfrm>
          <a:custGeom>
            <a:avLst/>
            <a:gdLst>
              <a:gd name="T0" fmla="*/ 0 w 1446"/>
              <a:gd name="T1" fmla="*/ 0 h 1446"/>
              <a:gd name="T2" fmla="*/ 1446 w 1446"/>
              <a:gd name="T3" fmla="*/ 0 h 1446"/>
              <a:gd name="T4" fmla="*/ 1446 w 1446"/>
              <a:gd name="T5" fmla="*/ 458 h 1446"/>
              <a:gd name="T6" fmla="*/ 438 w 1446"/>
              <a:gd name="T7" fmla="*/ 458 h 1446"/>
              <a:gd name="T8" fmla="*/ 438 w 1446"/>
              <a:gd name="T9" fmla="*/ 1446 h 1446"/>
              <a:gd name="T10" fmla="*/ 0 w 1446"/>
              <a:gd name="T11" fmla="*/ 1446 h 1446"/>
              <a:gd name="T12" fmla="*/ 0 w 1446"/>
              <a:gd name="T13" fmla="*/ 0 h 1446"/>
            </a:gdLst>
            <a:ahLst/>
            <a:cxnLst>
              <a:cxn ang="0">
                <a:pos x="T0" y="T1"/>
              </a:cxn>
              <a:cxn ang="0">
                <a:pos x="T2" y="T3"/>
              </a:cxn>
              <a:cxn ang="0">
                <a:pos x="T4" y="T5"/>
              </a:cxn>
              <a:cxn ang="0">
                <a:pos x="T6" y="T7"/>
              </a:cxn>
              <a:cxn ang="0">
                <a:pos x="T8" y="T9"/>
              </a:cxn>
              <a:cxn ang="0">
                <a:pos x="T10" y="T11"/>
              </a:cxn>
              <a:cxn ang="0">
                <a:pos x="T12" y="T13"/>
              </a:cxn>
            </a:cxnLst>
            <a:rect l="0" t="0" r="r" b="b"/>
            <a:pathLst>
              <a:path w="1446" h="1446">
                <a:moveTo>
                  <a:pt x="0" y="0"/>
                </a:moveTo>
                <a:lnTo>
                  <a:pt x="1446" y="0"/>
                </a:lnTo>
                <a:lnTo>
                  <a:pt x="1446" y="458"/>
                </a:lnTo>
                <a:lnTo>
                  <a:pt x="438" y="458"/>
                </a:lnTo>
                <a:lnTo>
                  <a:pt x="438" y="1446"/>
                </a:lnTo>
                <a:lnTo>
                  <a:pt x="0" y="1446"/>
                </a:lnTo>
                <a:lnTo>
                  <a:pt x="0" y="0"/>
                </a:lnTo>
                <a:close/>
              </a:path>
            </a:pathLst>
          </a:custGeom>
          <a:solidFill>
            <a:schemeClr val="accent1"/>
          </a:solidFill>
          <a:ln>
            <a:noFill/>
          </a:ln>
          <a:extLst>
            <a:ext uri="{91240B29-F687-4F45-9708-019B960494DF}">
              <a14:hiddenLine xmlns="" xmlns:a14="http://schemas.microsoft.com/office/drawing/2010/main" w="9525">
                <a:solidFill>
                  <a:srgbClr val="000000"/>
                </a:solidFill>
                <a:round/>
                <a:headEnd/>
                <a:tailEnd/>
              </a14:hiddenLine>
            </a:ext>
          </a:extLst>
        </p:spPr>
        <p:txBody>
          <a:bodyPr lIns="68562" tIns="34281" rIns="68562" bIns="34281"/>
          <a:lstStyle/>
          <a:p>
            <a:endParaRPr lang="zh-CN" altLang="en-US"/>
          </a:p>
        </p:txBody>
      </p:sp>
      <p:sp>
        <p:nvSpPr>
          <p:cNvPr id="21" name="TextBox 20"/>
          <p:cNvSpPr txBox="1"/>
          <p:nvPr/>
        </p:nvSpPr>
        <p:spPr>
          <a:xfrm>
            <a:off x="821823" y="4132230"/>
            <a:ext cx="406165" cy="253897"/>
          </a:xfrm>
          <a:prstGeom prst="rect">
            <a:avLst/>
          </a:prstGeom>
          <a:noFill/>
        </p:spPr>
        <p:txBody>
          <a:bodyPr wrap="none" lIns="68562" tIns="34281" rIns="68562" bIns="34281" rtlCol="0">
            <a:spAutoFit/>
          </a:bodyPr>
          <a:lstStyle/>
          <a:p>
            <a:r>
              <a:rPr lang="en-US" altLang="zh-CN" sz="1200" dirty="0" smtClean="0">
                <a:solidFill>
                  <a:schemeClr val="bg1">
                    <a:lumMod val="95000"/>
                  </a:schemeClr>
                </a:solidFill>
              </a:rPr>
              <a:t>90%</a:t>
            </a:r>
            <a:endParaRPr lang="zh-CN" altLang="en-US" sz="1200" dirty="0">
              <a:solidFill>
                <a:schemeClr val="bg1">
                  <a:lumMod val="95000"/>
                </a:schemeClr>
              </a:solidFill>
            </a:endParaRPr>
          </a:p>
        </p:txBody>
      </p:sp>
      <p:sp>
        <p:nvSpPr>
          <p:cNvPr id="30" name="TextBox 29"/>
          <p:cNvSpPr txBox="1"/>
          <p:nvPr/>
        </p:nvSpPr>
        <p:spPr>
          <a:xfrm>
            <a:off x="1696467" y="4132230"/>
            <a:ext cx="406165" cy="253897"/>
          </a:xfrm>
          <a:prstGeom prst="rect">
            <a:avLst/>
          </a:prstGeom>
          <a:noFill/>
        </p:spPr>
        <p:txBody>
          <a:bodyPr wrap="none" lIns="68562" tIns="34281" rIns="68562" bIns="34281" rtlCol="0">
            <a:spAutoFit/>
          </a:bodyPr>
          <a:lstStyle/>
          <a:p>
            <a:r>
              <a:rPr lang="en-US" altLang="zh-CN" sz="1200" dirty="0" smtClean="0">
                <a:solidFill>
                  <a:schemeClr val="bg1">
                    <a:lumMod val="95000"/>
                  </a:schemeClr>
                </a:solidFill>
              </a:rPr>
              <a:t>70%</a:t>
            </a:r>
            <a:endParaRPr lang="zh-CN" altLang="en-US" sz="1200" dirty="0">
              <a:solidFill>
                <a:schemeClr val="bg1">
                  <a:lumMod val="95000"/>
                </a:schemeClr>
              </a:solidFill>
            </a:endParaRPr>
          </a:p>
        </p:txBody>
      </p:sp>
      <p:sp>
        <p:nvSpPr>
          <p:cNvPr id="31" name="TextBox 30"/>
          <p:cNvSpPr txBox="1"/>
          <p:nvPr/>
        </p:nvSpPr>
        <p:spPr>
          <a:xfrm>
            <a:off x="2523833" y="4132230"/>
            <a:ext cx="406165" cy="253897"/>
          </a:xfrm>
          <a:prstGeom prst="rect">
            <a:avLst/>
          </a:prstGeom>
          <a:noFill/>
        </p:spPr>
        <p:txBody>
          <a:bodyPr wrap="none" lIns="68562" tIns="34281" rIns="68562" bIns="34281" rtlCol="0">
            <a:spAutoFit/>
          </a:bodyPr>
          <a:lstStyle/>
          <a:p>
            <a:r>
              <a:rPr lang="en-US" altLang="zh-CN" sz="1200" dirty="0" smtClean="0">
                <a:solidFill>
                  <a:schemeClr val="bg1">
                    <a:lumMod val="95000"/>
                  </a:schemeClr>
                </a:solidFill>
              </a:rPr>
              <a:t>98%</a:t>
            </a:r>
            <a:endParaRPr lang="zh-CN" altLang="en-US" sz="1200" dirty="0">
              <a:solidFill>
                <a:schemeClr val="bg1">
                  <a:lumMod val="95000"/>
                </a:schemeClr>
              </a:solidFill>
            </a:endParaRPr>
          </a:p>
        </p:txBody>
      </p:sp>
      <p:sp>
        <p:nvSpPr>
          <p:cNvPr id="32" name="TextBox 31"/>
          <p:cNvSpPr txBox="1"/>
          <p:nvPr/>
        </p:nvSpPr>
        <p:spPr>
          <a:xfrm>
            <a:off x="3445755" y="4132230"/>
            <a:ext cx="406165" cy="253897"/>
          </a:xfrm>
          <a:prstGeom prst="rect">
            <a:avLst/>
          </a:prstGeom>
          <a:noFill/>
        </p:spPr>
        <p:txBody>
          <a:bodyPr wrap="none" lIns="68562" tIns="34281" rIns="68562" bIns="34281" rtlCol="0">
            <a:spAutoFit/>
          </a:bodyPr>
          <a:lstStyle/>
          <a:p>
            <a:r>
              <a:rPr lang="en-US" altLang="zh-CN" sz="1200" dirty="0" smtClean="0">
                <a:solidFill>
                  <a:schemeClr val="bg1">
                    <a:lumMod val="95000"/>
                  </a:schemeClr>
                </a:solidFill>
              </a:rPr>
              <a:t>85%</a:t>
            </a:r>
            <a:endParaRPr lang="zh-CN" altLang="en-US" sz="1200" dirty="0">
              <a:solidFill>
                <a:schemeClr val="bg1">
                  <a:lumMod val="95000"/>
                </a:schemeClr>
              </a:solidFill>
            </a:endParaRPr>
          </a:p>
        </p:txBody>
      </p:sp>
    </p:spTree>
    <p:extLst>
      <p:ext uri="{BB962C8B-B14F-4D97-AF65-F5344CB8AC3E}">
        <p14:creationId xmlns="" xmlns:p14="http://schemas.microsoft.com/office/powerpoint/2010/main" val="1998978342"/>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2" presetClass="entr" presetSubtype="0"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Effect transition="in" filter="fade">
                                      <p:cBhvr>
                                        <p:cTn id="7" dur="500"/>
                                        <p:tgtEl>
                                          <p:spTgt spid="8"/>
                                        </p:tgtEl>
                                      </p:cBhvr>
                                    </p:animEffect>
                                    <p:anim calcmode="lin" valueType="num">
                                      <p:cBhvr>
                                        <p:cTn id="8" dur="500" fill="hold"/>
                                        <p:tgtEl>
                                          <p:spTgt spid="8"/>
                                        </p:tgtEl>
                                        <p:attrNameLst>
                                          <p:attrName>ppt_x</p:attrName>
                                        </p:attrNameLst>
                                      </p:cBhvr>
                                      <p:tavLst>
                                        <p:tav tm="0">
                                          <p:val>
                                            <p:strVal val="#ppt_x"/>
                                          </p:val>
                                        </p:tav>
                                        <p:tav tm="100000">
                                          <p:val>
                                            <p:strVal val="#ppt_x"/>
                                          </p:val>
                                        </p:tav>
                                      </p:tavLst>
                                    </p:anim>
                                    <p:anim calcmode="lin" valueType="num">
                                      <p:cBhvr>
                                        <p:cTn id="9" dur="500" fill="hold"/>
                                        <p:tgtEl>
                                          <p:spTgt spid="8"/>
                                        </p:tgtEl>
                                        <p:attrNameLst>
                                          <p:attrName>ppt_y</p:attrName>
                                        </p:attrNameLst>
                                      </p:cBhvr>
                                      <p:tavLst>
                                        <p:tav tm="0">
                                          <p:val>
                                            <p:strVal val="#ppt_y+.1"/>
                                          </p:val>
                                        </p:tav>
                                        <p:tav tm="100000">
                                          <p:val>
                                            <p:strVal val="#ppt_y"/>
                                          </p:val>
                                        </p:tav>
                                      </p:tavLst>
                                    </p:anim>
                                  </p:childTnLst>
                                </p:cTn>
                              </p:par>
                              <p:par>
                                <p:cTn id="10" presetID="42" presetClass="entr" presetSubtype="0" fill="hold" grpId="0" nodeType="withEffect">
                                  <p:stCondLst>
                                    <p:cond delay="100"/>
                                  </p:stCondLst>
                                  <p:childTnLst>
                                    <p:set>
                                      <p:cBhvr>
                                        <p:cTn id="11" dur="1" fill="hold">
                                          <p:stCondLst>
                                            <p:cond delay="0"/>
                                          </p:stCondLst>
                                        </p:cTn>
                                        <p:tgtEl>
                                          <p:spTgt spid="11"/>
                                        </p:tgtEl>
                                        <p:attrNameLst>
                                          <p:attrName>style.visibility</p:attrName>
                                        </p:attrNameLst>
                                      </p:cBhvr>
                                      <p:to>
                                        <p:strVal val="visible"/>
                                      </p:to>
                                    </p:set>
                                    <p:animEffect transition="in" filter="fade">
                                      <p:cBhvr>
                                        <p:cTn id="12" dur="500"/>
                                        <p:tgtEl>
                                          <p:spTgt spid="11"/>
                                        </p:tgtEl>
                                      </p:cBhvr>
                                    </p:animEffect>
                                    <p:anim calcmode="lin" valueType="num">
                                      <p:cBhvr>
                                        <p:cTn id="13" dur="500" fill="hold"/>
                                        <p:tgtEl>
                                          <p:spTgt spid="11"/>
                                        </p:tgtEl>
                                        <p:attrNameLst>
                                          <p:attrName>ppt_x</p:attrName>
                                        </p:attrNameLst>
                                      </p:cBhvr>
                                      <p:tavLst>
                                        <p:tav tm="0">
                                          <p:val>
                                            <p:strVal val="#ppt_x"/>
                                          </p:val>
                                        </p:tav>
                                        <p:tav tm="100000">
                                          <p:val>
                                            <p:strVal val="#ppt_x"/>
                                          </p:val>
                                        </p:tav>
                                      </p:tavLst>
                                    </p:anim>
                                    <p:anim calcmode="lin" valueType="num">
                                      <p:cBhvr>
                                        <p:cTn id="14" dur="500" fill="hold"/>
                                        <p:tgtEl>
                                          <p:spTgt spid="11"/>
                                        </p:tgtEl>
                                        <p:attrNameLst>
                                          <p:attrName>ppt_y</p:attrName>
                                        </p:attrNameLst>
                                      </p:cBhvr>
                                      <p:tavLst>
                                        <p:tav tm="0">
                                          <p:val>
                                            <p:strVal val="#ppt_y+.1"/>
                                          </p:val>
                                        </p:tav>
                                        <p:tav tm="100000">
                                          <p:val>
                                            <p:strVal val="#ppt_y"/>
                                          </p:val>
                                        </p:tav>
                                      </p:tavLst>
                                    </p:anim>
                                  </p:childTnLst>
                                </p:cTn>
                              </p:par>
                              <p:par>
                                <p:cTn id="15" presetID="42" presetClass="entr" presetSubtype="0" fill="hold" grpId="0" nodeType="withEffect">
                                  <p:stCondLst>
                                    <p:cond delay="200"/>
                                  </p:stCondLst>
                                  <p:childTnLst>
                                    <p:set>
                                      <p:cBhvr>
                                        <p:cTn id="16" dur="1" fill="hold">
                                          <p:stCondLst>
                                            <p:cond delay="0"/>
                                          </p:stCondLst>
                                        </p:cTn>
                                        <p:tgtEl>
                                          <p:spTgt spid="14"/>
                                        </p:tgtEl>
                                        <p:attrNameLst>
                                          <p:attrName>style.visibility</p:attrName>
                                        </p:attrNameLst>
                                      </p:cBhvr>
                                      <p:to>
                                        <p:strVal val="visible"/>
                                      </p:to>
                                    </p:set>
                                    <p:animEffect transition="in" filter="fade">
                                      <p:cBhvr>
                                        <p:cTn id="17" dur="500"/>
                                        <p:tgtEl>
                                          <p:spTgt spid="14"/>
                                        </p:tgtEl>
                                      </p:cBhvr>
                                    </p:animEffect>
                                    <p:anim calcmode="lin" valueType="num">
                                      <p:cBhvr>
                                        <p:cTn id="18" dur="500" fill="hold"/>
                                        <p:tgtEl>
                                          <p:spTgt spid="14"/>
                                        </p:tgtEl>
                                        <p:attrNameLst>
                                          <p:attrName>ppt_x</p:attrName>
                                        </p:attrNameLst>
                                      </p:cBhvr>
                                      <p:tavLst>
                                        <p:tav tm="0">
                                          <p:val>
                                            <p:strVal val="#ppt_x"/>
                                          </p:val>
                                        </p:tav>
                                        <p:tav tm="100000">
                                          <p:val>
                                            <p:strVal val="#ppt_x"/>
                                          </p:val>
                                        </p:tav>
                                      </p:tavLst>
                                    </p:anim>
                                    <p:anim calcmode="lin" valueType="num">
                                      <p:cBhvr>
                                        <p:cTn id="19" dur="500" fill="hold"/>
                                        <p:tgtEl>
                                          <p:spTgt spid="14"/>
                                        </p:tgtEl>
                                        <p:attrNameLst>
                                          <p:attrName>ppt_y</p:attrName>
                                        </p:attrNameLst>
                                      </p:cBhvr>
                                      <p:tavLst>
                                        <p:tav tm="0">
                                          <p:val>
                                            <p:strVal val="#ppt_y+.1"/>
                                          </p:val>
                                        </p:tav>
                                        <p:tav tm="100000">
                                          <p:val>
                                            <p:strVal val="#ppt_y"/>
                                          </p:val>
                                        </p:tav>
                                      </p:tavLst>
                                    </p:anim>
                                  </p:childTnLst>
                                </p:cTn>
                              </p:par>
                              <p:par>
                                <p:cTn id="20" presetID="42" presetClass="entr" presetSubtype="0" fill="hold" grpId="0" nodeType="withEffect">
                                  <p:stCondLst>
                                    <p:cond delay="300"/>
                                  </p:stCondLst>
                                  <p:childTnLst>
                                    <p:set>
                                      <p:cBhvr>
                                        <p:cTn id="21" dur="1" fill="hold">
                                          <p:stCondLst>
                                            <p:cond delay="0"/>
                                          </p:stCondLst>
                                        </p:cTn>
                                        <p:tgtEl>
                                          <p:spTgt spid="17"/>
                                        </p:tgtEl>
                                        <p:attrNameLst>
                                          <p:attrName>style.visibility</p:attrName>
                                        </p:attrNameLst>
                                      </p:cBhvr>
                                      <p:to>
                                        <p:strVal val="visible"/>
                                      </p:to>
                                    </p:set>
                                    <p:animEffect transition="in" filter="fade">
                                      <p:cBhvr>
                                        <p:cTn id="22" dur="500"/>
                                        <p:tgtEl>
                                          <p:spTgt spid="17"/>
                                        </p:tgtEl>
                                      </p:cBhvr>
                                    </p:animEffect>
                                    <p:anim calcmode="lin" valueType="num">
                                      <p:cBhvr>
                                        <p:cTn id="23" dur="500" fill="hold"/>
                                        <p:tgtEl>
                                          <p:spTgt spid="17"/>
                                        </p:tgtEl>
                                        <p:attrNameLst>
                                          <p:attrName>ppt_x</p:attrName>
                                        </p:attrNameLst>
                                      </p:cBhvr>
                                      <p:tavLst>
                                        <p:tav tm="0">
                                          <p:val>
                                            <p:strVal val="#ppt_x"/>
                                          </p:val>
                                        </p:tav>
                                        <p:tav tm="100000">
                                          <p:val>
                                            <p:strVal val="#ppt_x"/>
                                          </p:val>
                                        </p:tav>
                                      </p:tavLst>
                                    </p:anim>
                                    <p:anim calcmode="lin" valueType="num">
                                      <p:cBhvr>
                                        <p:cTn id="24" dur="500" fill="hold"/>
                                        <p:tgtEl>
                                          <p:spTgt spid="17"/>
                                        </p:tgtEl>
                                        <p:attrNameLst>
                                          <p:attrName>ppt_y</p:attrName>
                                        </p:attrNameLst>
                                      </p:cBhvr>
                                      <p:tavLst>
                                        <p:tav tm="0">
                                          <p:val>
                                            <p:strVal val="#ppt_y+.1"/>
                                          </p:val>
                                        </p:tav>
                                        <p:tav tm="100000">
                                          <p:val>
                                            <p:strVal val="#ppt_y"/>
                                          </p:val>
                                        </p:tav>
                                      </p:tavLst>
                                    </p:anim>
                                  </p:childTnLst>
                                </p:cTn>
                              </p:par>
                            </p:childTnLst>
                          </p:cTn>
                        </p:par>
                        <p:par>
                          <p:cTn id="25" fill="hold">
                            <p:stCondLst>
                              <p:cond delay="800"/>
                            </p:stCondLst>
                            <p:childTnLst>
                              <p:par>
                                <p:cTn id="26" presetID="21" presetClass="entr" presetSubtype="1" fill="hold" grpId="0" nodeType="afterEffect">
                                  <p:stCondLst>
                                    <p:cond delay="0"/>
                                  </p:stCondLst>
                                  <p:childTnLst>
                                    <p:set>
                                      <p:cBhvr>
                                        <p:cTn id="27" dur="1" fill="hold">
                                          <p:stCondLst>
                                            <p:cond delay="0"/>
                                          </p:stCondLst>
                                        </p:cTn>
                                        <p:tgtEl>
                                          <p:spTgt spid="10"/>
                                        </p:tgtEl>
                                        <p:attrNameLst>
                                          <p:attrName>style.visibility</p:attrName>
                                        </p:attrNameLst>
                                      </p:cBhvr>
                                      <p:to>
                                        <p:strVal val="visible"/>
                                      </p:to>
                                    </p:set>
                                    <p:animEffect transition="in" filter="wheel(1)">
                                      <p:cBhvr>
                                        <p:cTn id="28" dur="500"/>
                                        <p:tgtEl>
                                          <p:spTgt spid="10"/>
                                        </p:tgtEl>
                                      </p:cBhvr>
                                    </p:animEffect>
                                  </p:childTnLst>
                                </p:cTn>
                              </p:par>
                            </p:childTnLst>
                          </p:cTn>
                        </p:par>
                        <p:par>
                          <p:cTn id="29" fill="hold">
                            <p:stCondLst>
                              <p:cond delay="1300"/>
                            </p:stCondLst>
                            <p:childTnLst>
                              <p:par>
                                <p:cTn id="30" presetID="22" presetClass="entr" presetSubtype="4" fill="hold" grpId="0" nodeType="afterEffect">
                                  <p:stCondLst>
                                    <p:cond delay="0"/>
                                  </p:stCondLst>
                                  <p:childTnLst>
                                    <p:set>
                                      <p:cBhvr>
                                        <p:cTn id="31" dur="1" fill="hold">
                                          <p:stCondLst>
                                            <p:cond delay="0"/>
                                          </p:stCondLst>
                                        </p:cTn>
                                        <p:tgtEl>
                                          <p:spTgt spid="9"/>
                                        </p:tgtEl>
                                        <p:attrNameLst>
                                          <p:attrName>style.visibility</p:attrName>
                                        </p:attrNameLst>
                                      </p:cBhvr>
                                      <p:to>
                                        <p:strVal val="visible"/>
                                      </p:to>
                                    </p:set>
                                    <p:animEffect transition="in" filter="wipe(down)">
                                      <p:cBhvr>
                                        <p:cTn id="32" dur="400"/>
                                        <p:tgtEl>
                                          <p:spTgt spid="9"/>
                                        </p:tgtEl>
                                      </p:cBhvr>
                                    </p:animEffect>
                                  </p:childTnLst>
                                </p:cTn>
                              </p:par>
                            </p:childTnLst>
                          </p:cTn>
                        </p:par>
                        <p:par>
                          <p:cTn id="33" fill="hold">
                            <p:stCondLst>
                              <p:cond delay="1700"/>
                            </p:stCondLst>
                            <p:childTnLst>
                              <p:par>
                                <p:cTn id="34" presetID="31" presetClass="entr" presetSubtype="0" fill="hold" grpId="0" nodeType="afterEffect">
                                  <p:stCondLst>
                                    <p:cond delay="0"/>
                                  </p:stCondLst>
                                  <p:childTnLst>
                                    <p:set>
                                      <p:cBhvr>
                                        <p:cTn id="35" dur="1" fill="hold">
                                          <p:stCondLst>
                                            <p:cond delay="0"/>
                                          </p:stCondLst>
                                        </p:cTn>
                                        <p:tgtEl>
                                          <p:spTgt spid="21"/>
                                        </p:tgtEl>
                                        <p:attrNameLst>
                                          <p:attrName>style.visibility</p:attrName>
                                        </p:attrNameLst>
                                      </p:cBhvr>
                                      <p:to>
                                        <p:strVal val="visible"/>
                                      </p:to>
                                    </p:set>
                                    <p:anim calcmode="lin" valueType="num">
                                      <p:cBhvr>
                                        <p:cTn id="36" dur="300" fill="hold"/>
                                        <p:tgtEl>
                                          <p:spTgt spid="21"/>
                                        </p:tgtEl>
                                        <p:attrNameLst>
                                          <p:attrName>ppt_w</p:attrName>
                                        </p:attrNameLst>
                                      </p:cBhvr>
                                      <p:tavLst>
                                        <p:tav tm="0">
                                          <p:val>
                                            <p:fltVal val="0"/>
                                          </p:val>
                                        </p:tav>
                                        <p:tav tm="100000">
                                          <p:val>
                                            <p:strVal val="#ppt_w"/>
                                          </p:val>
                                        </p:tav>
                                      </p:tavLst>
                                    </p:anim>
                                    <p:anim calcmode="lin" valueType="num">
                                      <p:cBhvr>
                                        <p:cTn id="37" dur="300" fill="hold"/>
                                        <p:tgtEl>
                                          <p:spTgt spid="21"/>
                                        </p:tgtEl>
                                        <p:attrNameLst>
                                          <p:attrName>ppt_h</p:attrName>
                                        </p:attrNameLst>
                                      </p:cBhvr>
                                      <p:tavLst>
                                        <p:tav tm="0">
                                          <p:val>
                                            <p:fltVal val="0"/>
                                          </p:val>
                                        </p:tav>
                                        <p:tav tm="100000">
                                          <p:val>
                                            <p:strVal val="#ppt_h"/>
                                          </p:val>
                                        </p:tav>
                                      </p:tavLst>
                                    </p:anim>
                                    <p:anim calcmode="lin" valueType="num">
                                      <p:cBhvr>
                                        <p:cTn id="38" dur="300" fill="hold"/>
                                        <p:tgtEl>
                                          <p:spTgt spid="21"/>
                                        </p:tgtEl>
                                        <p:attrNameLst>
                                          <p:attrName>style.rotation</p:attrName>
                                        </p:attrNameLst>
                                      </p:cBhvr>
                                      <p:tavLst>
                                        <p:tav tm="0">
                                          <p:val>
                                            <p:fltVal val="90"/>
                                          </p:val>
                                        </p:tav>
                                        <p:tav tm="100000">
                                          <p:val>
                                            <p:fltVal val="0"/>
                                          </p:val>
                                        </p:tav>
                                      </p:tavLst>
                                    </p:anim>
                                    <p:animEffect transition="in" filter="fade">
                                      <p:cBhvr>
                                        <p:cTn id="39" dur="300"/>
                                        <p:tgtEl>
                                          <p:spTgt spid="21"/>
                                        </p:tgtEl>
                                      </p:cBhvr>
                                    </p:animEffect>
                                  </p:childTnLst>
                                </p:cTn>
                              </p:par>
                            </p:childTnLst>
                          </p:cTn>
                        </p:par>
                        <p:par>
                          <p:cTn id="40" fill="hold">
                            <p:stCondLst>
                              <p:cond delay="2000"/>
                            </p:stCondLst>
                            <p:childTnLst>
                              <p:par>
                                <p:cTn id="41" presetID="42" presetClass="entr" presetSubtype="0" fill="hold" grpId="0" nodeType="afterEffect">
                                  <p:stCondLst>
                                    <p:cond delay="0"/>
                                  </p:stCondLst>
                                  <p:childTnLst>
                                    <p:set>
                                      <p:cBhvr>
                                        <p:cTn id="42" dur="1" fill="hold">
                                          <p:stCondLst>
                                            <p:cond delay="0"/>
                                          </p:stCondLst>
                                        </p:cTn>
                                        <p:tgtEl>
                                          <p:spTgt spid="20"/>
                                        </p:tgtEl>
                                        <p:attrNameLst>
                                          <p:attrName>style.visibility</p:attrName>
                                        </p:attrNameLst>
                                      </p:cBhvr>
                                      <p:to>
                                        <p:strVal val="visible"/>
                                      </p:to>
                                    </p:set>
                                    <p:animEffect transition="in" filter="fade">
                                      <p:cBhvr>
                                        <p:cTn id="43" dur="400"/>
                                        <p:tgtEl>
                                          <p:spTgt spid="20"/>
                                        </p:tgtEl>
                                      </p:cBhvr>
                                    </p:animEffect>
                                    <p:anim calcmode="lin" valueType="num">
                                      <p:cBhvr>
                                        <p:cTn id="44" dur="400" fill="hold"/>
                                        <p:tgtEl>
                                          <p:spTgt spid="20"/>
                                        </p:tgtEl>
                                        <p:attrNameLst>
                                          <p:attrName>ppt_x</p:attrName>
                                        </p:attrNameLst>
                                      </p:cBhvr>
                                      <p:tavLst>
                                        <p:tav tm="0">
                                          <p:val>
                                            <p:strVal val="#ppt_x"/>
                                          </p:val>
                                        </p:tav>
                                        <p:tav tm="100000">
                                          <p:val>
                                            <p:strVal val="#ppt_x"/>
                                          </p:val>
                                        </p:tav>
                                      </p:tavLst>
                                    </p:anim>
                                    <p:anim calcmode="lin" valueType="num">
                                      <p:cBhvr>
                                        <p:cTn id="45" dur="400" fill="hold"/>
                                        <p:tgtEl>
                                          <p:spTgt spid="20"/>
                                        </p:tgtEl>
                                        <p:attrNameLst>
                                          <p:attrName>ppt_y</p:attrName>
                                        </p:attrNameLst>
                                      </p:cBhvr>
                                      <p:tavLst>
                                        <p:tav tm="0">
                                          <p:val>
                                            <p:strVal val="#ppt_y+.1"/>
                                          </p:val>
                                        </p:tav>
                                        <p:tav tm="100000">
                                          <p:val>
                                            <p:strVal val="#ppt_y"/>
                                          </p:val>
                                        </p:tav>
                                      </p:tavLst>
                                    </p:anim>
                                  </p:childTnLst>
                                </p:cTn>
                              </p:par>
                            </p:childTnLst>
                          </p:cTn>
                        </p:par>
                        <p:par>
                          <p:cTn id="46" fill="hold">
                            <p:stCondLst>
                              <p:cond delay="2400"/>
                            </p:stCondLst>
                            <p:childTnLst>
                              <p:par>
                                <p:cTn id="47" presetID="21" presetClass="entr" presetSubtype="1" fill="hold" grpId="0" nodeType="afterEffect">
                                  <p:stCondLst>
                                    <p:cond delay="0"/>
                                  </p:stCondLst>
                                  <p:childTnLst>
                                    <p:set>
                                      <p:cBhvr>
                                        <p:cTn id="48" dur="1" fill="hold">
                                          <p:stCondLst>
                                            <p:cond delay="0"/>
                                          </p:stCondLst>
                                        </p:cTn>
                                        <p:tgtEl>
                                          <p:spTgt spid="13"/>
                                        </p:tgtEl>
                                        <p:attrNameLst>
                                          <p:attrName>style.visibility</p:attrName>
                                        </p:attrNameLst>
                                      </p:cBhvr>
                                      <p:to>
                                        <p:strVal val="visible"/>
                                      </p:to>
                                    </p:set>
                                    <p:animEffect transition="in" filter="wheel(1)">
                                      <p:cBhvr>
                                        <p:cTn id="49" dur="500"/>
                                        <p:tgtEl>
                                          <p:spTgt spid="13"/>
                                        </p:tgtEl>
                                      </p:cBhvr>
                                    </p:animEffect>
                                  </p:childTnLst>
                                </p:cTn>
                              </p:par>
                            </p:childTnLst>
                          </p:cTn>
                        </p:par>
                        <p:par>
                          <p:cTn id="50" fill="hold">
                            <p:stCondLst>
                              <p:cond delay="2900"/>
                            </p:stCondLst>
                            <p:childTnLst>
                              <p:par>
                                <p:cTn id="51" presetID="22" presetClass="entr" presetSubtype="4" fill="hold" grpId="0" nodeType="afterEffect">
                                  <p:stCondLst>
                                    <p:cond delay="0"/>
                                  </p:stCondLst>
                                  <p:childTnLst>
                                    <p:set>
                                      <p:cBhvr>
                                        <p:cTn id="52" dur="1" fill="hold">
                                          <p:stCondLst>
                                            <p:cond delay="0"/>
                                          </p:stCondLst>
                                        </p:cTn>
                                        <p:tgtEl>
                                          <p:spTgt spid="12"/>
                                        </p:tgtEl>
                                        <p:attrNameLst>
                                          <p:attrName>style.visibility</p:attrName>
                                        </p:attrNameLst>
                                      </p:cBhvr>
                                      <p:to>
                                        <p:strVal val="visible"/>
                                      </p:to>
                                    </p:set>
                                    <p:animEffect transition="in" filter="wipe(down)">
                                      <p:cBhvr>
                                        <p:cTn id="53" dur="400"/>
                                        <p:tgtEl>
                                          <p:spTgt spid="12"/>
                                        </p:tgtEl>
                                      </p:cBhvr>
                                    </p:animEffect>
                                  </p:childTnLst>
                                </p:cTn>
                              </p:par>
                            </p:childTnLst>
                          </p:cTn>
                        </p:par>
                        <p:par>
                          <p:cTn id="54" fill="hold">
                            <p:stCondLst>
                              <p:cond delay="3300"/>
                            </p:stCondLst>
                            <p:childTnLst>
                              <p:par>
                                <p:cTn id="55" presetID="31" presetClass="entr" presetSubtype="0" fill="hold" grpId="0" nodeType="afterEffect">
                                  <p:stCondLst>
                                    <p:cond delay="0"/>
                                  </p:stCondLst>
                                  <p:childTnLst>
                                    <p:set>
                                      <p:cBhvr>
                                        <p:cTn id="56" dur="1" fill="hold">
                                          <p:stCondLst>
                                            <p:cond delay="0"/>
                                          </p:stCondLst>
                                        </p:cTn>
                                        <p:tgtEl>
                                          <p:spTgt spid="30"/>
                                        </p:tgtEl>
                                        <p:attrNameLst>
                                          <p:attrName>style.visibility</p:attrName>
                                        </p:attrNameLst>
                                      </p:cBhvr>
                                      <p:to>
                                        <p:strVal val="visible"/>
                                      </p:to>
                                    </p:set>
                                    <p:anim calcmode="lin" valueType="num">
                                      <p:cBhvr>
                                        <p:cTn id="57" dur="300" fill="hold"/>
                                        <p:tgtEl>
                                          <p:spTgt spid="30"/>
                                        </p:tgtEl>
                                        <p:attrNameLst>
                                          <p:attrName>ppt_w</p:attrName>
                                        </p:attrNameLst>
                                      </p:cBhvr>
                                      <p:tavLst>
                                        <p:tav tm="0">
                                          <p:val>
                                            <p:fltVal val="0"/>
                                          </p:val>
                                        </p:tav>
                                        <p:tav tm="100000">
                                          <p:val>
                                            <p:strVal val="#ppt_w"/>
                                          </p:val>
                                        </p:tav>
                                      </p:tavLst>
                                    </p:anim>
                                    <p:anim calcmode="lin" valueType="num">
                                      <p:cBhvr>
                                        <p:cTn id="58" dur="300" fill="hold"/>
                                        <p:tgtEl>
                                          <p:spTgt spid="30"/>
                                        </p:tgtEl>
                                        <p:attrNameLst>
                                          <p:attrName>ppt_h</p:attrName>
                                        </p:attrNameLst>
                                      </p:cBhvr>
                                      <p:tavLst>
                                        <p:tav tm="0">
                                          <p:val>
                                            <p:fltVal val="0"/>
                                          </p:val>
                                        </p:tav>
                                        <p:tav tm="100000">
                                          <p:val>
                                            <p:strVal val="#ppt_h"/>
                                          </p:val>
                                        </p:tav>
                                      </p:tavLst>
                                    </p:anim>
                                    <p:anim calcmode="lin" valueType="num">
                                      <p:cBhvr>
                                        <p:cTn id="59" dur="300" fill="hold"/>
                                        <p:tgtEl>
                                          <p:spTgt spid="30"/>
                                        </p:tgtEl>
                                        <p:attrNameLst>
                                          <p:attrName>style.rotation</p:attrName>
                                        </p:attrNameLst>
                                      </p:cBhvr>
                                      <p:tavLst>
                                        <p:tav tm="0">
                                          <p:val>
                                            <p:fltVal val="90"/>
                                          </p:val>
                                        </p:tav>
                                        <p:tav tm="100000">
                                          <p:val>
                                            <p:fltVal val="0"/>
                                          </p:val>
                                        </p:tav>
                                      </p:tavLst>
                                    </p:anim>
                                    <p:animEffect transition="in" filter="fade">
                                      <p:cBhvr>
                                        <p:cTn id="60" dur="300"/>
                                        <p:tgtEl>
                                          <p:spTgt spid="30"/>
                                        </p:tgtEl>
                                      </p:cBhvr>
                                    </p:animEffect>
                                  </p:childTnLst>
                                </p:cTn>
                              </p:par>
                              <p:par>
                                <p:cTn id="61" presetID="42" presetClass="entr" presetSubtype="0" fill="hold" grpId="0" nodeType="withEffect">
                                  <p:stCondLst>
                                    <p:cond delay="0"/>
                                  </p:stCondLst>
                                  <p:childTnLst>
                                    <p:set>
                                      <p:cBhvr>
                                        <p:cTn id="62" dur="1" fill="hold">
                                          <p:stCondLst>
                                            <p:cond delay="0"/>
                                          </p:stCondLst>
                                        </p:cTn>
                                        <p:tgtEl>
                                          <p:spTgt spid="22"/>
                                        </p:tgtEl>
                                        <p:attrNameLst>
                                          <p:attrName>style.visibility</p:attrName>
                                        </p:attrNameLst>
                                      </p:cBhvr>
                                      <p:to>
                                        <p:strVal val="visible"/>
                                      </p:to>
                                    </p:set>
                                    <p:animEffect transition="in" filter="fade">
                                      <p:cBhvr>
                                        <p:cTn id="63" dur="400"/>
                                        <p:tgtEl>
                                          <p:spTgt spid="22"/>
                                        </p:tgtEl>
                                      </p:cBhvr>
                                    </p:animEffect>
                                    <p:anim calcmode="lin" valueType="num">
                                      <p:cBhvr>
                                        <p:cTn id="64" dur="400" fill="hold"/>
                                        <p:tgtEl>
                                          <p:spTgt spid="22"/>
                                        </p:tgtEl>
                                        <p:attrNameLst>
                                          <p:attrName>ppt_x</p:attrName>
                                        </p:attrNameLst>
                                      </p:cBhvr>
                                      <p:tavLst>
                                        <p:tav tm="0">
                                          <p:val>
                                            <p:strVal val="#ppt_x"/>
                                          </p:val>
                                        </p:tav>
                                        <p:tav tm="100000">
                                          <p:val>
                                            <p:strVal val="#ppt_x"/>
                                          </p:val>
                                        </p:tav>
                                      </p:tavLst>
                                    </p:anim>
                                    <p:anim calcmode="lin" valueType="num">
                                      <p:cBhvr>
                                        <p:cTn id="65" dur="400" fill="hold"/>
                                        <p:tgtEl>
                                          <p:spTgt spid="22"/>
                                        </p:tgtEl>
                                        <p:attrNameLst>
                                          <p:attrName>ppt_y</p:attrName>
                                        </p:attrNameLst>
                                      </p:cBhvr>
                                      <p:tavLst>
                                        <p:tav tm="0">
                                          <p:val>
                                            <p:strVal val="#ppt_y+.1"/>
                                          </p:val>
                                        </p:tav>
                                        <p:tav tm="100000">
                                          <p:val>
                                            <p:strVal val="#ppt_y"/>
                                          </p:val>
                                        </p:tav>
                                      </p:tavLst>
                                    </p:anim>
                                  </p:childTnLst>
                                </p:cTn>
                              </p:par>
                            </p:childTnLst>
                          </p:cTn>
                        </p:par>
                        <p:par>
                          <p:cTn id="66" fill="hold">
                            <p:stCondLst>
                              <p:cond delay="3700"/>
                            </p:stCondLst>
                            <p:childTnLst>
                              <p:par>
                                <p:cTn id="67" presetID="21" presetClass="entr" presetSubtype="1" fill="hold" grpId="0" nodeType="afterEffect">
                                  <p:stCondLst>
                                    <p:cond delay="0"/>
                                  </p:stCondLst>
                                  <p:childTnLst>
                                    <p:set>
                                      <p:cBhvr>
                                        <p:cTn id="68" dur="1" fill="hold">
                                          <p:stCondLst>
                                            <p:cond delay="0"/>
                                          </p:stCondLst>
                                        </p:cTn>
                                        <p:tgtEl>
                                          <p:spTgt spid="16"/>
                                        </p:tgtEl>
                                        <p:attrNameLst>
                                          <p:attrName>style.visibility</p:attrName>
                                        </p:attrNameLst>
                                      </p:cBhvr>
                                      <p:to>
                                        <p:strVal val="visible"/>
                                      </p:to>
                                    </p:set>
                                    <p:animEffect transition="in" filter="wheel(1)">
                                      <p:cBhvr>
                                        <p:cTn id="69" dur="500"/>
                                        <p:tgtEl>
                                          <p:spTgt spid="16"/>
                                        </p:tgtEl>
                                      </p:cBhvr>
                                    </p:animEffect>
                                  </p:childTnLst>
                                </p:cTn>
                              </p:par>
                            </p:childTnLst>
                          </p:cTn>
                        </p:par>
                        <p:par>
                          <p:cTn id="70" fill="hold">
                            <p:stCondLst>
                              <p:cond delay="4200"/>
                            </p:stCondLst>
                            <p:childTnLst>
                              <p:par>
                                <p:cTn id="71" presetID="22" presetClass="entr" presetSubtype="4" fill="hold" grpId="0" nodeType="afterEffect">
                                  <p:stCondLst>
                                    <p:cond delay="0"/>
                                  </p:stCondLst>
                                  <p:childTnLst>
                                    <p:set>
                                      <p:cBhvr>
                                        <p:cTn id="72" dur="1" fill="hold">
                                          <p:stCondLst>
                                            <p:cond delay="0"/>
                                          </p:stCondLst>
                                        </p:cTn>
                                        <p:tgtEl>
                                          <p:spTgt spid="15"/>
                                        </p:tgtEl>
                                        <p:attrNameLst>
                                          <p:attrName>style.visibility</p:attrName>
                                        </p:attrNameLst>
                                      </p:cBhvr>
                                      <p:to>
                                        <p:strVal val="visible"/>
                                      </p:to>
                                    </p:set>
                                    <p:animEffect transition="in" filter="wipe(down)">
                                      <p:cBhvr>
                                        <p:cTn id="73" dur="400"/>
                                        <p:tgtEl>
                                          <p:spTgt spid="15"/>
                                        </p:tgtEl>
                                      </p:cBhvr>
                                    </p:animEffect>
                                  </p:childTnLst>
                                </p:cTn>
                              </p:par>
                            </p:childTnLst>
                          </p:cTn>
                        </p:par>
                        <p:par>
                          <p:cTn id="74" fill="hold">
                            <p:stCondLst>
                              <p:cond delay="4600"/>
                            </p:stCondLst>
                            <p:childTnLst>
                              <p:par>
                                <p:cTn id="75" presetID="31" presetClass="entr" presetSubtype="0" fill="hold" grpId="0" nodeType="afterEffect">
                                  <p:stCondLst>
                                    <p:cond delay="0"/>
                                  </p:stCondLst>
                                  <p:childTnLst>
                                    <p:set>
                                      <p:cBhvr>
                                        <p:cTn id="76" dur="1" fill="hold">
                                          <p:stCondLst>
                                            <p:cond delay="0"/>
                                          </p:stCondLst>
                                        </p:cTn>
                                        <p:tgtEl>
                                          <p:spTgt spid="31"/>
                                        </p:tgtEl>
                                        <p:attrNameLst>
                                          <p:attrName>style.visibility</p:attrName>
                                        </p:attrNameLst>
                                      </p:cBhvr>
                                      <p:to>
                                        <p:strVal val="visible"/>
                                      </p:to>
                                    </p:set>
                                    <p:anim calcmode="lin" valueType="num">
                                      <p:cBhvr>
                                        <p:cTn id="77" dur="300" fill="hold"/>
                                        <p:tgtEl>
                                          <p:spTgt spid="31"/>
                                        </p:tgtEl>
                                        <p:attrNameLst>
                                          <p:attrName>ppt_w</p:attrName>
                                        </p:attrNameLst>
                                      </p:cBhvr>
                                      <p:tavLst>
                                        <p:tav tm="0">
                                          <p:val>
                                            <p:fltVal val="0"/>
                                          </p:val>
                                        </p:tav>
                                        <p:tav tm="100000">
                                          <p:val>
                                            <p:strVal val="#ppt_w"/>
                                          </p:val>
                                        </p:tav>
                                      </p:tavLst>
                                    </p:anim>
                                    <p:anim calcmode="lin" valueType="num">
                                      <p:cBhvr>
                                        <p:cTn id="78" dur="300" fill="hold"/>
                                        <p:tgtEl>
                                          <p:spTgt spid="31"/>
                                        </p:tgtEl>
                                        <p:attrNameLst>
                                          <p:attrName>ppt_h</p:attrName>
                                        </p:attrNameLst>
                                      </p:cBhvr>
                                      <p:tavLst>
                                        <p:tav tm="0">
                                          <p:val>
                                            <p:fltVal val="0"/>
                                          </p:val>
                                        </p:tav>
                                        <p:tav tm="100000">
                                          <p:val>
                                            <p:strVal val="#ppt_h"/>
                                          </p:val>
                                        </p:tav>
                                      </p:tavLst>
                                    </p:anim>
                                    <p:anim calcmode="lin" valueType="num">
                                      <p:cBhvr>
                                        <p:cTn id="79" dur="300" fill="hold"/>
                                        <p:tgtEl>
                                          <p:spTgt spid="31"/>
                                        </p:tgtEl>
                                        <p:attrNameLst>
                                          <p:attrName>style.rotation</p:attrName>
                                        </p:attrNameLst>
                                      </p:cBhvr>
                                      <p:tavLst>
                                        <p:tav tm="0">
                                          <p:val>
                                            <p:fltVal val="90"/>
                                          </p:val>
                                        </p:tav>
                                        <p:tav tm="100000">
                                          <p:val>
                                            <p:fltVal val="0"/>
                                          </p:val>
                                        </p:tav>
                                      </p:tavLst>
                                    </p:anim>
                                    <p:animEffect transition="in" filter="fade">
                                      <p:cBhvr>
                                        <p:cTn id="80" dur="300"/>
                                        <p:tgtEl>
                                          <p:spTgt spid="31"/>
                                        </p:tgtEl>
                                      </p:cBhvr>
                                    </p:animEffect>
                                  </p:childTnLst>
                                </p:cTn>
                              </p:par>
                              <p:par>
                                <p:cTn id="81" presetID="42" presetClass="entr" presetSubtype="0" fill="hold" grpId="0" nodeType="withEffect">
                                  <p:stCondLst>
                                    <p:cond delay="0"/>
                                  </p:stCondLst>
                                  <p:childTnLst>
                                    <p:set>
                                      <p:cBhvr>
                                        <p:cTn id="82" dur="1" fill="hold">
                                          <p:stCondLst>
                                            <p:cond delay="0"/>
                                          </p:stCondLst>
                                        </p:cTn>
                                        <p:tgtEl>
                                          <p:spTgt spid="23"/>
                                        </p:tgtEl>
                                        <p:attrNameLst>
                                          <p:attrName>style.visibility</p:attrName>
                                        </p:attrNameLst>
                                      </p:cBhvr>
                                      <p:to>
                                        <p:strVal val="visible"/>
                                      </p:to>
                                    </p:set>
                                    <p:animEffect transition="in" filter="fade">
                                      <p:cBhvr>
                                        <p:cTn id="83" dur="400"/>
                                        <p:tgtEl>
                                          <p:spTgt spid="23"/>
                                        </p:tgtEl>
                                      </p:cBhvr>
                                    </p:animEffect>
                                    <p:anim calcmode="lin" valueType="num">
                                      <p:cBhvr>
                                        <p:cTn id="84" dur="400" fill="hold"/>
                                        <p:tgtEl>
                                          <p:spTgt spid="23"/>
                                        </p:tgtEl>
                                        <p:attrNameLst>
                                          <p:attrName>ppt_x</p:attrName>
                                        </p:attrNameLst>
                                      </p:cBhvr>
                                      <p:tavLst>
                                        <p:tav tm="0">
                                          <p:val>
                                            <p:strVal val="#ppt_x"/>
                                          </p:val>
                                        </p:tav>
                                        <p:tav tm="100000">
                                          <p:val>
                                            <p:strVal val="#ppt_x"/>
                                          </p:val>
                                        </p:tav>
                                      </p:tavLst>
                                    </p:anim>
                                    <p:anim calcmode="lin" valueType="num">
                                      <p:cBhvr>
                                        <p:cTn id="85" dur="400" fill="hold"/>
                                        <p:tgtEl>
                                          <p:spTgt spid="23"/>
                                        </p:tgtEl>
                                        <p:attrNameLst>
                                          <p:attrName>ppt_y</p:attrName>
                                        </p:attrNameLst>
                                      </p:cBhvr>
                                      <p:tavLst>
                                        <p:tav tm="0">
                                          <p:val>
                                            <p:strVal val="#ppt_y+.1"/>
                                          </p:val>
                                        </p:tav>
                                        <p:tav tm="100000">
                                          <p:val>
                                            <p:strVal val="#ppt_y"/>
                                          </p:val>
                                        </p:tav>
                                      </p:tavLst>
                                    </p:anim>
                                  </p:childTnLst>
                                </p:cTn>
                              </p:par>
                            </p:childTnLst>
                          </p:cTn>
                        </p:par>
                        <p:par>
                          <p:cTn id="86" fill="hold">
                            <p:stCondLst>
                              <p:cond delay="5000"/>
                            </p:stCondLst>
                            <p:childTnLst>
                              <p:par>
                                <p:cTn id="87" presetID="21" presetClass="entr" presetSubtype="1" fill="hold" grpId="0" nodeType="afterEffect">
                                  <p:stCondLst>
                                    <p:cond delay="0"/>
                                  </p:stCondLst>
                                  <p:childTnLst>
                                    <p:set>
                                      <p:cBhvr>
                                        <p:cTn id="88" dur="1" fill="hold">
                                          <p:stCondLst>
                                            <p:cond delay="0"/>
                                          </p:stCondLst>
                                        </p:cTn>
                                        <p:tgtEl>
                                          <p:spTgt spid="19"/>
                                        </p:tgtEl>
                                        <p:attrNameLst>
                                          <p:attrName>style.visibility</p:attrName>
                                        </p:attrNameLst>
                                      </p:cBhvr>
                                      <p:to>
                                        <p:strVal val="visible"/>
                                      </p:to>
                                    </p:set>
                                    <p:animEffect transition="in" filter="wheel(1)">
                                      <p:cBhvr>
                                        <p:cTn id="89" dur="500"/>
                                        <p:tgtEl>
                                          <p:spTgt spid="19"/>
                                        </p:tgtEl>
                                      </p:cBhvr>
                                    </p:animEffect>
                                  </p:childTnLst>
                                </p:cTn>
                              </p:par>
                            </p:childTnLst>
                          </p:cTn>
                        </p:par>
                        <p:par>
                          <p:cTn id="90" fill="hold">
                            <p:stCondLst>
                              <p:cond delay="5500"/>
                            </p:stCondLst>
                            <p:childTnLst>
                              <p:par>
                                <p:cTn id="91" presetID="22" presetClass="entr" presetSubtype="4" fill="hold" grpId="0" nodeType="afterEffect">
                                  <p:stCondLst>
                                    <p:cond delay="0"/>
                                  </p:stCondLst>
                                  <p:childTnLst>
                                    <p:set>
                                      <p:cBhvr>
                                        <p:cTn id="92" dur="1" fill="hold">
                                          <p:stCondLst>
                                            <p:cond delay="0"/>
                                          </p:stCondLst>
                                        </p:cTn>
                                        <p:tgtEl>
                                          <p:spTgt spid="18"/>
                                        </p:tgtEl>
                                        <p:attrNameLst>
                                          <p:attrName>style.visibility</p:attrName>
                                        </p:attrNameLst>
                                      </p:cBhvr>
                                      <p:to>
                                        <p:strVal val="visible"/>
                                      </p:to>
                                    </p:set>
                                    <p:animEffect transition="in" filter="wipe(down)">
                                      <p:cBhvr>
                                        <p:cTn id="93" dur="400"/>
                                        <p:tgtEl>
                                          <p:spTgt spid="18"/>
                                        </p:tgtEl>
                                      </p:cBhvr>
                                    </p:animEffect>
                                  </p:childTnLst>
                                </p:cTn>
                              </p:par>
                            </p:childTnLst>
                          </p:cTn>
                        </p:par>
                        <p:par>
                          <p:cTn id="94" fill="hold">
                            <p:stCondLst>
                              <p:cond delay="5900"/>
                            </p:stCondLst>
                            <p:childTnLst>
                              <p:par>
                                <p:cTn id="95" presetID="31" presetClass="entr" presetSubtype="0" fill="hold" grpId="0" nodeType="afterEffect">
                                  <p:stCondLst>
                                    <p:cond delay="0"/>
                                  </p:stCondLst>
                                  <p:childTnLst>
                                    <p:set>
                                      <p:cBhvr>
                                        <p:cTn id="96" dur="1" fill="hold">
                                          <p:stCondLst>
                                            <p:cond delay="0"/>
                                          </p:stCondLst>
                                        </p:cTn>
                                        <p:tgtEl>
                                          <p:spTgt spid="32"/>
                                        </p:tgtEl>
                                        <p:attrNameLst>
                                          <p:attrName>style.visibility</p:attrName>
                                        </p:attrNameLst>
                                      </p:cBhvr>
                                      <p:to>
                                        <p:strVal val="visible"/>
                                      </p:to>
                                    </p:set>
                                    <p:anim calcmode="lin" valueType="num">
                                      <p:cBhvr>
                                        <p:cTn id="97" dur="300" fill="hold"/>
                                        <p:tgtEl>
                                          <p:spTgt spid="32"/>
                                        </p:tgtEl>
                                        <p:attrNameLst>
                                          <p:attrName>ppt_w</p:attrName>
                                        </p:attrNameLst>
                                      </p:cBhvr>
                                      <p:tavLst>
                                        <p:tav tm="0">
                                          <p:val>
                                            <p:fltVal val="0"/>
                                          </p:val>
                                        </p:tav>
                                        <p:tav tm="100000">
                                          <p:val>
                                            <p:strVal val="#ppt_w"/>
                                          </p:val>
                                        </p:tav>
                                      </p:tavLst>
                                    </p:anim>
                                    <p:anim calcmode="lin" valueType="num">
                                      <p:cBhvr>
                                        <p:cTn id="98" dur="300" fill="hold"/>
                                        <p:tgtEl>
                                          <p:spTgt spid="32"/>
                                        </p:tgtEl>
                                        <p:attrNameLst>
                                          <p:attrName>ppt_h</p:attrName>
                                        </p:attrNameLst>
                                      </p:cBhvr>
                                      <p:tavLst>
                                        <p:tav tm="0">
                                          <p:val>
                                            <p:fltVal val="0"/>
                                          </p:val>
                                        </p:tav>
                                        <p:tav tm="100000">
                                          <p:val>
                                            <p:strVal val="#ppt_h"/>
                                          </p:val>
                                        </p:tav>
                                      </p:tavLst>
                                    </p:anim>
                                    <p:anim calcmode="lin" valueType="num">
                                      <p:cBhvr>
                                        <p:cTn id="99" dur="300" fill="hold"/>
                                        <p:tgtEl>
                                          <p:spTgt spid="32"/>
                                        </p:tgtEl>
                                        <p:attrNameLst>
                                          <p:attrName>style.rotation</p:attrName>
                                        </p:attrNameLst>
                                      </p:cBhvr>
                                      <p:tavLst>
                                        <p:tav tm="0">
                                          <p:val>
                                            <p:fltVal val="90"/>
                                          </p:val>
                                        </p:tav>
                                        <p:tav tm="100000">
                                          <p:val>
                                            <p:fltVal val="0"/>
                                          </p:val>
                                        </p:tav>
                                      </p:tavLst>
                                    </p:anim>
                                    <p:animEffect transition="in" filter="fade">
                                      <p:cBhvr>
                                        <p:cTn id="100" dur="300"/>
                                        <p:tgtEl>
                                          <p:spTgt spid="32"/>
                                        </p:tgtEl>
                                      </p:cBhvr>
                                    </p:animEffect>
                                  </p:childTnLst>
                                </p:cTn>
                              </p:par>
                              <p:par>
                                <p:cTn id="101" presetID="42" presetClass="entr" presetSubtype="0" fill="hold" grpId="0" nodeType="withEffect">
                                  <p:stCondLst>
                                    <p:cond delay="0"/>
                                  </p:stCondLst>
                                  <p:childTnLst>
                                    <p:set>
                                      <p:cBhvr>
                                        <p:cTn id="102" dur="1" fill="hold">
                                          <p:stCondLst>
                                            <p:cond delay="0"/>
                                          </p:stCondLst>
                                        </p:cTn>
                                        <p:tgtEl>
                                          <p:spTgt spid="24"/>
                                        </p:tgtEl>
                                        <p:attrNameLst>
                                          <p:attrName>style.visibility</p:attrName>
                                        </p:attrNameLst>
                                      </p:cBhvr>
                                      <p:to>
                                        <p:strVal val="visible"/>
                                      </p:to>
                                    </p:set>
                                    <p:animEffect transition="in" filter="fade">
                                      <p:cBhvr>
                                        <p:cTn id="103" dur="400"/>
                                        <p:tgtEl>
                                          <p:spTgt spid="24"/>
                                        </p:tgtEl>
                                      </p:cBhvr>
                                    </p:animEffect>
                                    <p:anim calcmode="lin" valueType="num">
                                      <p:cBhvr>
                                        <p:cTn id="104" dur="400" fill="hold"/>
                                        <p:tgtEl>
                                          <p:spTgt spid="24"/>
                                        </p:tgtEl>
                                        <p:attrNameLst>
                                          <p:attrName>ppt_x</p:attrName>
                                        </p:attrNameLst>
                                      </p:cBhvr>
                                      <p:tavLst>
                                        <p:tav tm="0">
                                          <p:val>
                                            <p:strVal val="#ppt_x"/>
                                          </p:val>
                                        </p:tav>
                                        <p:tav tm="100000">
                                          <p:val>
                                            <p:strVal val="#ppt_x"/>
                                          </p:val>
                                        </p:tav>
                                      </p:tavLst>
                                    </p:anim>
                                    <p:anim calcmode="lin" valueType="num">
                                      <p:cBhvr>
                                        <p:cTn id="105" dur="400" fill="hold"/>
                                        <p:tgtEl>
                                          <p:spTgt spid="24"/>
                                        </p:tgtEl>
                                        <p:attrNameLst>
                                          <p:attrName>ppt_y</p:attrName>
                                        </p:attrNameLst>
                                      </p:cBhvr>
                                      <p:tavLst>
                                        <p:tav tm="0">
                                          <p:val>
                                            <p:strVal val="#ppt_y+.1"/>
                                          </p:val>
                                        </p:tav>
                                        <p:tav tm="100000">
                                          <p:val>
                                            <p:strVal val="#ppt_y"/>
                                          </p:val>
                                        </p:tav>
                                      </p:tavLst>
                                    </p:anim>
                                  </p:childTnLst>
                                </p:cTn>
                              </p:par>
                            </p:childTnLst>
                          </p:cTn>
                        </p:par>
                        <p:par>
                          <p:cTn id="106" fill="hold">
                            <p:stCondLst>
                              <p:cond delay="6300"/>
                            </p:stCondLst>
                            <p:childTnLst>
                              <p:par>
                                <p:cTn id="107" presetID="1" presetClass="entr" presetSubtype="0" fill="hold" grpId="0" nodeType="afterEffect">
                                  <p:stCondLst>
                                    <p:cond delay="0"/>
                                  </p:stCondLst>
                                  <p:childTnLst>
                                    <p:set>
                                      <p:cBhvr>
                                        <p:cTn id="108" dur="1" fill="hold">
                                          <p:stCondLst>
                                            <p:cond delay="0"/>
                                          </p:stCondLst>
                                        </p:cTn>
                                        <p:tgtEl>
                                          <p:spTgt spid="27"/>
                                        </p:tgtEl>
                                        <p:attrNameLst>
                                          <p:attrName>style.visibility</p:attrName>
                                        </p:attrNameLst>
                                      </p:cBhvr>
                                      <p:to>
                                        <p:strVal val="visible"/>
                                      </p:to>
                                    </p:set>
                                  </p:childTnLst>
                                </p:cTn>
                              </p:par>
                              <p:par>
                                <p:cTn id="109" presetID="35" presetClass="path" presetSubtype="0" accel="50000" decel="50000" fill="hold" grpId="1" nodeType="withEffect">
                                  <p:stCondLst>
                                    <p:cond delay="0"/>
                                  </p:stCondLst>
                                  <p:childTnLst>
                                    <p:animMotion origin="layout" path="M -2.36893E-6 -3.7037E-6 L 0.20476 0.34445 " pathEditMode="relative" rAng="0" ptsTypes="AA">
                                      <p:cBhvr>
                                        <p:cTn id="110" dur="500" spd="-99900" fill="hold"/>
                                        <p:tgtEl>
                                          <p:spTgt spid="27"/>
                                        </p:tgtEl>
                                        <p:attrNameLst>
                                          <p:attrName>ppt_x,ppt_y</p:attrName>
                                        </p:attrNameLst>
                                      </p:cBhvr>
                                      <p:rCtr x="10238" y="17222"/>
                                    </p:animMotion>
                                  </p:childTnLst>
                                </p:cTn>
                              </p:par>
                              <p:par>
                                <p:cTn id="111" presetID="1" presetClass="entr" presetSubtype="0" fill="hold" grpId="0" nodeType="withEffect">
                                  <p:stCondLst>
                                    <p:cond delay="0"/>
                                  </p:stCondLst>
                                  <p:childTnLst>
                                    <p:set>
                                      <p:cBhvr>
                                        <p:cTn id="112" dur="1" fill="hold">
                                          <p:stCondLst>
                                            <p:cond delay="0"/>
                                          </p:stCondLst>
                                        </p:cTn>
                                        <p:tgtEl>
                                          <p:spTgt spid="28"/>
                                        </p:tgtEl>
                                        <p:attrNameLst>
                                          <p:attrName>style.visibility</p:attrName>
                                        </p:attrNameLst>
                                      </p:cBhvr>
                                      <p:to>
                                        <p:strVal val="visible"/>
                                      </p:to>
                                    </p:set>
                                  </p:childTnLst>
                                </p:cTn>
                              </p:par>
                              <p:par>
                                <p:cTn id="113" presetID="35" presetClass="path" presetSubtype="0" accel="50000" decel="50000" fill="hold" grpId="1" nodeType="withEffect">
                                  <p:stCondLst>
                                    <p:cond delay="0"/>
                                  </p:stCondLst>
                                  <p:childTnLst>
                                    <p:animMotion origin="layout" path="M -1.7445E-6 -3.7037E-6 L -0.18564 -0.34305 " pathEditMode="relative" rAng="0" ptsTypes="AA">
                                      <p:cBhvr>
                                        <p:cTn id="114" dur="500" spd="-99900" fill="hold"/>
                                        <p:tgtEl>
                                          <p:spTgt spid="28"/>
                                        </p:tgtEl>
                                        <p:attrNameLst>
                                          <p:attrName>ppt_x,ppt_y</p:attrName>
                                        </p:attrNameLst>
                                      </p:cBhvr>
                                      <p:rCtr x="-9288" y="-17153"/>
                                    </p:animMotion>
                                  </p:childTnLst>
                                </p:cTn>
                              </p:par>
                              <p:par>
                                <p:cTn id="115" presetID="10" presetClass="entr" presetSubtype="0" fill="hold" grpId="0" nodeType="withEffect">
                                  <p:stCondLst>
                                    <p:cond delay="0"/>
                                  </p:stCondLst>
                                  <p:childTnLst>
                                    <p:set>
                                      <p:cBhvr>
                                        <p:cTn id="116" dur="1" fill="hold">
                                          <p:stCondLst>
                                            <p:cond delay="0"/>
                                          </p:stCondLst>
                                        </p:cTn>
                                        <p:tgtEl>
                                          <p:spTgt spid="25"/>
                                        </p:tgtEl>
                                        <p:attrNameLst>
                                          <p:attrName>style.visibility</p:attrName>
                                        </p:attrNameLst>
                                      </p:cBhvr>
                                      <p:to>
                                        <p:strVal val="visible"/>
                                      </p:to>
                                    </p:set>
                                    <p:anim calcmode="lin" valueType="num">
                                      <p:cBhvr>
                                        <p:cTn id="117" dur="500" fill="hold"/>
                                        <p:tgtEl>
                                          <p:spTgt spid="25"/>
                                        </p:tgtEl>
                                        <p:attrNameLst>
                                          <p:attrName>ppt_w</p:attrName>
                                        </p:attrNameLst>
                                      </p:cBhvr>
                                      <p:tavLst>
                                        <p:tav tm="0">
                                          <p:val>
                                            <p:fltVal val="0"/>
                                          </p:val>
                                        </p:tav>
                                        <p:tav tm="100000">
                                          <p:val>
                                            <p:strVal val="#ppt_w"/>
                                          </p:val>
                                        </p:tav>
                                      </p:tavLst>
                                    </p:anim>
                                    <p:anim calcmode="lin" valueType="num">
                                      <p:cBhvr>
                                        <p:cTn id="118" dur="500" fill="hold"/>
                                        <p:tgtEl>
                                          <p:spTgt spid="25"/>
                                        </p:tgtEl>
                                        <p:attrNameLst>
                                          <p:attrName>ppt_h</p:attrName>
                                        </p:attrNameLst>
                                      </p:cBhvr>
                                      <p:tavLst>
                                        <p:tav tm="0">
                                          <p:val>
                                            <p:fltVal val="0"/>
                                          </p:val>
                                        </p:tav>
                                        <p:tav tm="100000">
                                          <p:val>
                                            <p:strVal val="#ppt_h"/>
                                          </p:val>
                                        </p:tav>
                                      </p:tavLst>
                                    </p:anim>
                                    <p:animEffect transition="in" filter="fade">
                                      <p:cBhvr>
                                        <p:cTn id="119" dur="500"/>
                                        <p:tgtEl>
                                          <p:spTgt spid="25"/>
                                        </p:tgtEl>
                                      </p:cBhvr>
                                    </p:animEffect>
                                  </p:childTnLst>
                                </p:cTn>
                              </p:par>
                            </p:childTnLst>
                          </p:cTn>
                        </p:par>
                        <p:par>
                          <p:cTn id="120" fill="hold">
                            <p:stCondLst>
                              <p:cond delay="6800"/>
                            </p:stCondLst>
                            <p:childTnLst>
                              <p:par>
                                <p:cTn id="121" presetID="22" presetClass="entr" presetSubtype="1" fill="hold" nodeType="afterEffect">
                                  <p:stCondLst>
                                    <p:cond delay="0"/>
                                  </p:stCondLst>
                                  <p:childTnLst>
                                    <p:set>
                                      <p:cBhvr>
                                        <p:cTn id="122" dur="1" fill="hold">
                                          <p:stCondLst>
                                            <p:cond delay="0"/>
                                          </p:stCondLst>
                                        </p:cTn>
                                        <p:tgtEl>
                                          <p:spTgt spid="26">
                                            <p:txEl>
                                              <p:pRg st="0" end="0"/>
                                            </p:txEl>
                                          </p:spTgt>
                                        </p:tgtEl>
                                        <p:attrNameLst>
                                          <p:attrName>style.visibility</p:attrName>
                                        </p:attrNameLst>
                                      </p:cBhvr>
                                      <p:to>
                                        <p:strVal val="visible"/>
                                      </p:to>
                                    </p:set>
                                    <p:animEffect transition="in" filter="wipe(up)">
                                      <p:cBhvr>
                                        <p:cTn id="123" dur="500"/>
                                        <p:tgtEl>
                                          <p:spTgt spid="26">
                                            <p:txEl>
                                              <p:pRg st="0" end="0"/>
                                            </p:txEl>
                                          </p:spTgt>
                                        </p:tgtEl>
                                      </p:cBhvr>
                                    </p:animEffect>
                                  </p:childTnLst>
                                </p:cTn>
                              </p:par>
                            </p:childTnLst>
                          </p:cTn>
                        </p:par>
                        <p:par>
                          <p:cTn id="124" fill="hold">
                            <p:stCondLst>
                              <p:cond delay="7300"/>
                            </p:stCondLst>
                            <p:childTnLst>
                              <p:par>
                                <p:cTn id="125" presetID="22" presetClass="entr" presetSubtype="1" fill="hold" nodeType="afterEffect">
                                  <p:stCondLst>
                                    <p:cond delay="0"/>
                                  </p:stCondLst>
                                  <p:childTnLst>
                                    <p:set>
                                      <p:cBhvr>
                                        <p:cTn id="126" dur="1" fill="hold">
                                          <p:stCondLst>
                                            <p:cond delay="0"/>
                                          </p:stCondLst>
                                        </p:cTn>
                                        <p:tgtEl>
                                          <p:spTgt spid="26">
                                            <p:txEl>
                                              <p:pRg st="2" end="2"/>
                                            </p:txEl>
                                          </p:spTgt>
                                        </p:tgtEl>
                                        <p:attrNameLst>
                                          <p:attrName>style.visibility</p:attrName>
                                        </p:attrNameLst>
                                      </p:cBhvr>
                                      <p:to>
                                        <p:strVal val="visible"/>
                                      </p:to>
                                    </p:set>
                                    <p:animEffect transition="in" filter="wipe(up)">
                                      <p:cBhvr>
                                        <p:cTn id="127" dur="500"/>
                                        <p:tgtEl>
                                          <p:spTgt spid="26">
                                            <p:txEl>
                                              <p:pRg st="2" end="2"/>
                                            </p:txEl>
                                          </p:spTgt>
                                        </p:tgtEl>
                                      </p:cBhvr>
                                    </p:animEffect>
                                  </p:childTnLst>
                                </p:cTn>
                              </p:par>
                            </p:childTnLst>
                          </p:cTn>
                        </p:par>
                        <p:par>
                          <p:cTn id="128" fill="hold">
                            <p:stCondLst>
                              <p:cond delay="7800"/>
                            </p:stCondLst>
                            <p:childTnLst>
                              <p:par>
                                <p:cTn id="129" presetID="22" presetClass="entr" presetSubtype="1" fill="hold" nodeType="afterEffect">
                                  <p:stCondLst>
                                    <p:cond delay="0"/>
                                  </p:stCondLst>
                                  <p:childTnLst>
                                    <p:set>
                                      <p:cBhvr>
                                        <p:cTn id="130" dur="1" fill="hold">
                                          <p:stCondLst>
                                            <p:cond delay="0"/>
                                          </p:stCondLst>
                                        </p:cTn>
                                        <p:tgtEl>
                                          <p:spTgt spid="26">
                                            <p:txEl>
                                              <p:pRg st="4" end="4"/>
                                            </p:txEl>
                                          </p:spTgt>
                                        </p:tgtEl>
                                        <p:attrNameLst>
                                          <p:attrName>style.visibility</p:attrName>
                                        </p:attrNameLst>
                                      </p:cBhvr>
                                      <p:to>
                                        <p:strVal val="visible"/>
                                      </p:to>
                                    </p:set>
                                    <p:animEffect transition="in" filter="wipe(up)">
                                      <p:cBhvr>
                                        <p:cTn id="131" dur="500"/>
                                        <p:tgtEl>
                                          <p:spTgt spid="26">
                                            <p:txEl>
                                              <p:pRg st="4" end="4"/>
                                            </p:txEl>
                                          </p:spTgt>
                                        </p:tgtEl>
                                      </p:cBhvr>
                                    </p:animEffect>
                                  </p:childTnLst>
                                </p:cTn>
                              </p:par>
                            </p:childTnLst>
                          </p:cTn>
                        </p:par>
                        <p:par>
                          <p:cTn id="132" fill="hold">
                            <p:stCondLst>
                              <p:cond delay="8300"/>
                            </p:stCondLst>
                            <p:childTnLst>
                              <p:par>
                                <p:cTn id="133" presetID="22" presetClass="entr" presetSubtype="1" fill="hold" nodeType="afterEffect">
                                  <p:stCondLst>
                                    <p:cond delay="0"/>
                                  </p:stCondLst>
                                  <p:childTnLst>
                                    <p:set>
                                      <p:cBhvr>
                                        <p:cTn id="134" dur="1" fill="hold">
                                          <p:stCondLst>
                                            <p:cond delay="0"/>
                                          </p:stCondLst>
                                        </p:cTn>
                                        <p:tgtEl>
                                          <p:spTgt spid="26">
                                            <p:txEl>
                                              <p:pRg st="6" end="6"/>
                                            </p:txEl>
                                          </p:spTgt>
                                        </p:tgtEl>
                                        <p:attrNameLst>
                                          <p:attrName>style.visibility</p:attrName>
                                        </p:attrNameLst>
                                      </p:cBhvr>
                                      <p:to>
                                        <p:strVal val="visible"/>
                                      </p:to>
                                    </p:set>
                                    <p:animEffect transition="in" filter="wipe(up)">
                                      <p:cBhvr>
                                        <p:cTn id="135" dur="500"/>
                                        <p:tgtEl>
                                          <p:spTgt spid="26">
                                            <p:txEl>
                                              <p:pRg st="6" end="6"/>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9" grpId="0" animBg="1"/>
      <p:bldP spid="10" grpId="0" animBg="1"/>
      <p:bldP spid="11" grpId="0" animBg="1"/>
      <p:bldP spid="12" grpId="0" animBg="1"/>
      <p:bldP spid="13" grpId="0" animBg="1"/>
      <p:bldP spid="14" grpId="0" animBg="1"/>
      <p:bldP spid="15" grpId="0" animBg="1"/>
      <p:bldP spid="16" grpId="0" animBg="1"/>
      <p:bldP spid="17" grpId="0" animBg="1"/>
      <p:bldP spid="18" grpId="0" animBg="1"/>
      <p:bldP spid="19" grpId="0" animBg="1"/>
      <p:bldP spid="20" grpId="0"/>
      <p:bldP spid="22" grpId="0"/>
      <p:bldP spid="23" grpId="0"/>
      <p:bldP spid="24" grpId="0"/>
      <p:bldP spid="25" grpId="0" animBg="1" autoUpdateAnimBg="0"/>
      <p:bldP spid="27" grpId="0" animBg="1"/>
      <p:bldP spid="27" grpId="1" animBg="1"/>
      <p:bldP spid="28" grpId="0" animBg="1"/>
      <p:bldP spid="28" grpId="1" animBg="1"/>
      <p:bldP spid="21" grpId="0"/>
      <p:bldP spid="30" grpId="0"/>
      <p:bldP spid="31" grpId="0"/>
      <p:bldP spid="32" grpId="0"/>
    </p:bldLst>
  </p:timing>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Oval 5"/>
          <p:cNvSpPr>
            <a:spLocks noChangeArrowheads="1"/>
          </p:cNvSpPr>
          <p:nvPr/>
        </p:nvSpPr>
        <p:spPr bwMode="auto">
          <a:xfrm>
            <a:off x="3808513" y="2163536"/>
            <a:ext cx="1574582" cy="1578066"/>
          </a:xfrm>
          <a:prstGeom prst="ellipse">
            <a:avLst/>
          </a:prstGeom>
          <a:solidFill>
            <a:schemeClr val="accent1"/>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9" name="Oval 6"/>
          <p:cNvSpPr>
            <a:spLocks noChangeArrowheads="1"/>
          </p:cNvSpPr>
          <p:nvPr/>
        </p:nvSpPr>
        <p:spPr bwMode="auto">
          <a:xfrm>
            <a:off x="2939696" y="1291729"/>
            <a:ext cx="3312216" cy="3321679"/>
          </a:xfrm>
          <a:prstGeom prst="ellipse">
            <a:avLst/>
          </a:prstGeom>
          <a:noFill/>
          <a:ln w="12700" cap="flat">
            <a:solidFill>
              <a:srgbClr val="2E2C2C"/>
            </a:solidFill>
            <a:prstDash val="dash"/>
            <a:miter lim="800000"/>
            <a:headEnd/>
            <a:tailEnd/>
          </a:ln>
          <a:extLst>
            <a:ext uri="{909E8E84-426E-40DD-AFC4-6F175D3DCCD1}">
              <a14:hiddenFill xmlns="" xmlns:a14="http://schemas.microsoft.com/office/drawing/2010/main">
                <a:solidFill>
                  <a:srgbClr val="FFFFFF"/>
                </a:solidFill>
              </a14:hiddenFill>
            </a:ext>
          </a:extLst>
        </p:spPr>
        <p:txBody>
          <a:bodyPr vert="horz" wrap="square" lIns="68562" tIns="34281" rIns="68562" bIns="34281" numCol="1" anchor="t" anchorCtr="0" compatLnSpc="1">
            <a:prstTxWarp prst="textNoShape">
              <a:avLst/>
            </a:prstTxWarp>
          </a:bodyPr>
          <a:lstStyle/>
          <a:p>
            <a:endParaRPr lang="zh-CN" altLang="en-US"/>
          </a:p>
        </p:txBody>
      </p:sp>
      <p:sp>
        <p:nvSpPr>
          <p:cNvPr id="10" name="Oval 7"/>
          <p:cNvSpPr>
            <a:spLocks noChangeArrowheads="1"/>
          </p:cNvSpPr>
          <p:nvPr/>
        </p:nvSpPr>
        <p:spPr bwMode="auto">
          <a:xfrm>
            <a:off x="4270295" y="965397"/>
            <a:ext cx="651018" cy="653855"/>
          </a:xfrm>
          <a:prstGeom prst="ellipse">
            <a:avLst/>
          </a:prstGeom>
          <a:solidFill>
            <a:schemeClr val="accent2"/>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11" name="Oval 8"/>
          <p:cNvSpPr>
            <a:spLocks noChangeArrowheads="1"/>
          </p:cNvSpPr>
          <p:nvPr/>
        </p:nvSpPr>
        <p:spPr bwMode="auto">
          <a:xfrm>
            <a:off x="5846066" y="2113514"/>
            <a:ext cx="651018" cy="652664"/>
          </a:xfrm>
          <a:prstGeom prst="ellipse">
            <a:avLst/>
          </a:prstGeom>
          <a:solidFill>
            <a:schemeClr val="accent3"/>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12" name="Oval 9"/>
          <p:cNvSpPr>
            <a:spLocks noChangeArrowheads="1"/>
          </p:cNvSpPr>
          <p:nvPr/>
        </p:nvSpPr>
        <p:spPr bwMode="auto">
          <a:xfrm>
            <a:off x="5243845" y="3969081"/>
            <a:ext cx="651018" cy="653855"/>
          </a:xfrm>
          <a:prstGeom prst="ellipse">
            <a:avLst/>
          </a:prstGeom>
          <a:solidFill>
            <a:schemeClr val="accent4"/>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13" name="Oval 10"/>
          <p:cNvSpPr>
            <a:spLocks noChangeArrowheads="1"/>
          </p:cNvSpPr>
          <p:nvPr/>
        </p:nvSpPr>
        <p:spPr bwMode="auto">
          <a:xfrm>
            <a:off x="3296744" y="3969081"/>
            <a:ext cx="651018" cy="653855"/>
          </a:xfrm>
          <a:prstGeom prst="ellipse">
            <a:avLst/>
          </a:prstGeom>
          <a:solidFill>
            <a:schemeClr val="accent1"/>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14" name="Oval 11"/>
          <p:cNvSpPr>
            <a:spLocks noChangeArrowheads="1"/>
          </p:cNvSpPr>
          <p:nvPr/>
        </p:nvSpPr>
        <p:spPr bwMode="auto">
          <a:xfrm>
            <a:off x="2694522" y="2112324"/>
            <a:ext cx="652208" cy="653855"/>
          </a:xfrm>
          <a:prstGeom prst="ellipse">
            <a:avLst/>
          </a:prstGeom>
          <a:solidFill>
            <a:schemeClr val="accent2"/>
          </a:solidFill>
          <a:ln>
            <a:noFill/>
          </a:ln>
        </p:spPr>
        <p:txBody>
          <a:bodyPr vert="horz" wrap="square" lIns="68562" tIns="34281" rIns="68562" bIns="34281" numCol="1" anchor="t" anchorCtr="0" compatLnSpc="1">
            <a:prstTxWarp prst="textNoShape">
              <a:avLst/>
            </a:prstTxWarp>
          </a:bodyPr>
          <a:lstStyle/>
          <a:p>
            <a:endParaRPr lang="zh-CN" altLang="en-US"/>
          </a:p>
        </p:txBody>
      </p:sp>
      <p:sp>
        <p:nvSpPr>
          <p:cNvPr id="15" name="Line 12"/>
          <p:cNvSpPr>
            <a:spLocks noChangeShapeType="1"/>
          </p:cNvSpPr>
          <p:nvPr/>
        </p:nvSpPr>
        <p:spPr bwMode="auto">
          <a:xfrm flipV="1">
            <a:off x="5379524" y="2549417"/>
            <a:ext cx="454641" cy="147683"/>
          </a:xfrm>
          <a:prstGeom prst="line">
            <a:avLst/>
          </a:prstGeom>
          <a:noFill/>
          <a:ln w="12700" cap="flat">
            <a:solidFill>
              <a:srgbClr val="2E2C2C"/>
            </a:solidFill>
            <a:prstDash val="solid"/>
            <a:miter lim="800000"/>
            <a:headEnd type="none" w="med" len="med"/>
            <a:tailEnd type="triangle" w="lg" len="lg"/>
          </a:ln>
          <a:extLst>
            <a:ext uri="{909E8E84-426E-40DD-AFC4-6F175D3DCCD1}">
              <a14:hiddenFill xmlns="" xmlns:a14="http://schemas.microsoft.com/office/drawing/2010/main">
                <a:noFill/>
              </a14:hiddenFill>
            </a:ext>
          </a:extLst>
        </p:spPr>
        <p:txBody>
          <a:bodyPr vert="horz" wrap="square" lIns="68562" tIns="34281" rIns="68562" bIns="34281" numCol="1" anchor="t" anchorCtr="0" compatLnSpc="1">
            <a:prstTxWarp prst="textNoShape">
              <a:avLst/>
            </a:prstTxWarp>
          </a:bodyPr>
          <a:lstStyle/>
          <a:p>
            <a:endParaRPr lang="zh-CN" altLang="en-US"/>
          </a:p>
        </p:txBody>
      </p:sp>
      <p:sp>
        <p:nvSpPr>
          <p:cNvPr id="16" name="Line 13"/>
          <p:cNvSpPr>
            <a:spLocks noChangeShapeType="1"/>
          </p:cNvSpPr>
          <p:nvPr/>
        </p:nvSpPr>
        <p:spPr bwMode="auto">
          <a:xfrm flipV="1">
            <a:off x="4596398" y="1647837"/>
            <a:ext cx="0" cy="478779"/>
          </a:xfrm>
          <a:prstGeom prst="line">
            <a:avLst/>
          </a:prstGeom>
          <a:noFill/>
          <a:ln w="12700" cap="flat">
            <a:solidFill>
              <a:srgbClr val="2E2C2C"/>
            </a:solidFill>
            <a:prstDash val="solid"/>
            <a:miter lim="800000"/>
            <a:headEnd type="none" w="med" len="med"/>
            <a:tailEnd type="triangle" w="lg" len="lg"/>
          </a:ln>
          <a:extLst>
            <a:ext uri="{909E8E84-426E-40DD-AFC4-6F175D3DCCD1}">
              <a14:hiddenFill xmlns="" xmlns:a14="http://schemas.microsoft.com/office/drawing/2010/main">
                <a:noFill/>
              </a14:hiddenFill>
            </a:ext>
          </a:extLst>
        </p:spPr>
        <p:txBody>
          <a:bodyPr vert="horz" wrap="square" lIns="68562" tIns="34281" rIns="68562" bIns="34281" numCol="1" anchor="t" anchorCtr="0" compatLnSpc="1">
            <a:prstTxWarp prst="textNoShape">
              <a:avLst/>
            </a:prstTxWarp>
          </a:bodyPr>
          <a:lstStyle/>
          <a:p>
            <a:endParaRPr lang="zh-CN" altLang="en-US"/>
          </a:p>
        </p:txBody>
      </p:sp>
      <p:sp>
        <p:nvSpPr>
          <p:cNvPr id="17" name="Line 14"/>
          <p:cNvSpPr>
            <a:spLocks noChangeShapeType="1"/>
          </p:cNvSpPr>
          <p:nvPr/>
        </p:nvSpPr>
        <p:spPr bwMode="auto">
          <a:xfrm flipH="1" flipV="1">
            <a:off x="3357442" y="2549417"/>
            <a:ext cx="454641" cy="147683"/>
          </a:xfrm>
          <a:prstGeom prst="line">
            <a:avLst/>
          </a:prstGeom>
          <a:noFill/>
          <a:ln w="12700" cap="flat">
            <a:solidFill>
              <a:srgbClr val="2E2C2C"/>
            </a:solidFill>
            <a:prstDash val="solid"/>
            <a:miter lim="800000"/>
            <a:headEnd type="none" w="med" len="med"/>
            <a:tailEnd type="triangle" w="lg" len="lg"/>
          </a:ln>
          <a:extLst>
            <a:ext uri="{909E8E84-426E-40DD-AFC4-6F175D3DCCD1}">
              <a14:hiddenFill xmlns="" xmlns:a14="http://schemas.microsoft.com/office/drawing/2010/main">
                <a:noFill/>
              </a14:hiddenFill>
            </a:ext>
          </a:extLst>
        </p:spPr>
        <p:txBody>
          <a:bodyPr vert="horz" wrap="square" lIns="68562" tIns="34281" rIns="68562" bIns="34281" numCol="1" anchor="t" anchorCtr="0" compatLnSpc="1">
            <a:prstTxWarp prst="textNoShape">
              <a:avLst/>
            </a:prstTxWarp>
          </a:bodyPr>
          <a:lstStyle/>
          <a:p>
            <a:endParaRPr lang="zh-CN" altLang="en-US"/>
          </a:p>
        </p:txBody>
      </p:sp>
      <p:sp>
        <p:nvSpPr>
          <p:cNvPr id="18" name="Line 15"/>
          <p:cNvSpPr>
            <a:spLocks noChangeShapeType="1"/>
          </p:cNvSpPr>
          <p:nvPr/>
        </p:nvSpPr>
        <p:spPr bwMode="auto">
          <a:xfrm flipH="1">
            <a:off x="3831125" y="3621311"/>
            <a:ext cx="280878" cy="387073"/>
          </a:xfrm>
          <a:prstGeom prst="line">
            <a:avLst/>
          </a:prstGeom>
          <a:noFill/>
          <a:ln w="12700" cap="flat">
            <a:solidFill>
              <a:srgbClr val="2E2C2C"/>
            </a:solidFill>
            <a:prstDash val="solid"/>
            <a:miter lim="800000"/>
            <a:headEnd type="none" w="med" len="med"/>
            <a:tailEnd type="triangle" w="lg" len="lg"/>
          </a:ln>
          <a:extLst>
            <a:ext uri="{909E8E84-426E-40DD-AFC4-6F175D3DCCD1}">
              <a14:hiddenFill xmlns="" xmlns:a14="http://schemas.microsoft.com/office/drawing/2010/main">
                <a:noFill/>
              </a14:hiddenFill>
            </a:ext>
          </a:extLst>
        </p:spPr>
        <p:txBody>
          <a:bodyPr vert="horz" wrap="square" lIns="68562" tIns="34281" rIns="68562" bIns="34281" numCol="1" anchor="t" anchorCtr="0" compatLnSpc="1">
            <a:prstTxWarp prst="textNoShape">
              <a:avLst/>
            </a:prstTxWarp>
          </a:bodyPr>
          <a:lstStyle/>
          <a:p>
            <a:endParaRPr lang="zh-CN" altLang="en-US"/>
          </a:p>
        </p:txBody>
      </p:sp>
      <p:sp>
        <p:nvSpPr>
          <p:cNvPr id="19" name="Line 16"/>
          <p:cNvSpPr>
            <a:spLocks noChangeShapeType="1"/>
          </p:cNvSpPr>
          <p:nvPr/>
        </p:nvSpPr>
        <p:spPr bwMode="auto">
          <a:xfrm>
            <a:off x="5080794" y="3621311"/>
            <a:ext cx="279688" cy="387073"/>
          </a:xfrm>
          <a:prstGeom prst="line">
            <a:avLst/>
          </a:prstGeom>
          <a:noFill/>
          <a:ln w="12700" cap="flat">
            <a:solidFill>
              <a:srgbClr val="2E2C2C"/>
            </a:solidFill>
            <a:prstDash val="solid"/>
            <a:miter lim="800000"/>
            <a:headEnd type="none" w="med" len="med"/>
            <a:tailEnd type="triangle" w="lg" len="lg"/>
          </a:ln>
          <a:extLst>
            <a:ext uri="{909E8E84-426E-40DD-AFC4-6F175D3DCCD1}">
              <a14:hiddenFill xmlns="" xmlns:a14="http://schemas.microsoft.com/office/drawing/2010/main">
                <a:noFill/>
              </a14:hiddenFill>
            </a:ext>
          </a:extLst>
        </p:spPr>
        <p:txBody>
          <a:bodyPr vert="horz" wrap="square" lIns="68562" tIns="34281" rIns="68562" bIns="34281" numCol="1" anchor="t" anchorCtr="0" compatLnSpc="1">
            <a:prstTxWarp prst="textNoShape">
              <a:avLst/>
            </a:prstTxWarp>
          </a:bodyPr>
          <a:lstStyle/>
          <a:p>
            <a:endParaRPr lang="zh-CN" altLang="en-US"/>
          </a:p>
        </p:txBody>
      </p:sp>
      <p:sp>
        <p:nvSpPr>
          <p:cNvPr id="20" name="TextBox 19"/>
          <p:cNvSpPr txBox="1"/>
          <p:nvPr/>
        </p:nvSpPr>
        <p:spPr>
          <a:xfrm>
            <a:off x="4166892" y="2822703"/>
            <a:ext cx="913902"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添加标题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3" name="TextBox 22"/>
          <p:cNvSpPr txBox="1"/>
          <p:nvPr/>
        </p:nvSpPr>
        <p:spPr>
          <a:xfrm>
            <a:off x="4326373" y="1118551"/>
            <a:ext cx="594939"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4" name="TextBox 23"/>
          <p:cNvSpPr txBox="1"/>
          <p:nvPr/>
        </p:nvSpPr>
        <p:spPr>
          <a:xfrm>
            <a:off x="5884400" y="2285662"/>
            <a:ext cx="594939"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5" name="TextBox 24"/>
          <p:cNvSpPr txBox="1"/>
          <p:nvPr/>
        </p:nvSpPr>
        <p:spPr>
          <a:xfrm>
            <a:off x="5270092" y="4120967"/>
            <a:ext cx="594939"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6" name="TextBox 25"/>
          <p:cNvSpPr txBox="1"/>
          <p:nvPr/>
        </p:nvSpPr>
        <p:spPr>
          <a:xfrm>
            <a:off x="3302526" y="4138785"/>
            <a:ext cx="594939"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7" name="TextBox 26"/>
          <p:cNvSpPr txBox="1"/>
          <p:nvPr/>
        </p:nvSpPr>
        <p:spPr>
          <a:xfrm>
            <a:off x="2723830" y="2276753"/>
            <a:ext cx="594939" cy="253897"/>
          </a:xfrm>
          <a:prstGeom prst="rect">
            <a:avLst/>
          </a:prstGeom>
          <a:noFill/>
        </p:spPr>
        <p:txBody>
          <a:bodyPr wrap="square" lIns="68562" tIns="34281" rIns="68562" bIns="34281" rtlCol="0">
            <a:spAutoFit/>
          </a:bodyPr>
          <a:lstStyle/>
          <a:p>
            <a:pPr>
              <a:defRPr/>
            </a:pPr>
            <a:r>
              <a:rPr lang="zh-CN" altLang="en-US" sz="1200" dirty="0" smtClean="0">
                <a:solidFill>
                  <a:schemeClr val="bg1"/>
                </a:solidFill>
                <a:latin typeface="微软雅黑" pitchFamily="34" charset="-122"/>
                <a:ea typeface="微软雅黑" pitchFamily="34" charset="-122"/>
                <a:cs typeface="Times New Roman" pitchFamily="18" charset="0"/>
              </a:rPr>
              <a:t>标题</a:t>
            </a:r>
            <a:endParaRPr lang="zh-CN" altLang="en-US" sz="1200" dirty="0">
              <a:solidFill>
                <a:schemeClr val="bg1"/>
              </a:solidFill>
              <a:latin typeface="微软雅黑" pitchFamily="34" charset="-122"/>
              <a:ea typeface="微软雅黑" pitchFamily="34" charset="-122"/>
              <a:cs typeface="Times New Roman" pitchFamily="18" charset="0"/>
            </a:endParaRPr>
          </a:p>
        </p:txBody>
      </p:sp>
      <p:sp>
        <p:nvSpPr>
          <p:cNvPr id="28" name="TextBox 84"/>
          <p:cNvSpPr txBox="1">
            <a:spLocks noChangeArrowheads="1"/>
          </p:cNvSpPr>
          <p:nvPr/>
        </p:nvSpPr>
        <p:spPr bwMode="auto">
          <a:xfrm>
            <a:off x="5076056" y="786154"/>
            <a:ext cx="1986787" cy="346230"/>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62" tIns="34281" rIns="68562" bIns="34281">
            <a:spAutoFit/>
          </a:bodyPr>
          <a:lstStyle>
            <a:lvl1pPr eaLnBrk="0" hangingPunct="0">
              <a:defRPr>
                <a:solidFill>
                  <a:schemeClr val="tx1"/>
                </a:solidFill>
                <a:latin typeface="Arial" pitchFamily="34" charset="0"/>
                <a:ea typeface="宋体" pitchFamily="2" charset="-122"/>
              </a:defRPr>
            </a:lvl1pPr>
            <a:lvl2pPr marL="742950" indent="-285750" eaLnBrk="0" hangingPunct="0">
              <a:defRPr>
                <a:solidFill>
                  <a:schemeClr val="tx1"/>
                </a:solidFill>
                <a:latin typeface="Arial" pitchFamily="34" charset="0"/>
                <a:ea typeface="宋体" pitchFamily="2" charset="-122"/>
              </a:defRPr>
            </a:lvl2pPr>
            <a:lvl3pPr marL="1143000" indent="-228600" eaLnBrk="0" hangingPunct="0">
              <a:defRPr>
                <a:solidFill>
                  <a:schemeClr val="tx1"/>
                </a:solidFill>
                <a:latin typeface="Arial" pitchFamily="34" charset="0"/>
                <a:ea typeface="宋体" pitchFamily="2" charset="-122"/>
              </a:defRPr>
            </a:lvl3pPr>
            <a:lvl4pPr marL="1600200" indent="-228600" eaLnBrk="0" hangingPunct="0">
              <a:defRPr>
                <a:solidFill>
                  <a:schemeClr val="tx1"/>
                </a:solidFill>
                <a:latin typeface="Arial" pitchFamily="34" charset="0"/>
                <a:ea typeface="宋体" pitchFamily="2" charset="-122"/>
              </a:defRPr>
            </a:lvl4pPr>
            <a:lvl5pPr marL="2057400" indent="-228600" eaLnBrk="0" hangingPunct="0">
              <a:defRPr>
                <a:solidFill>
                  <a:schemeClr val="tx1"/>
                </a:solidFill>
                <a:latin typeface="Arial" pitchFamily="34" charset="0"/>
                <a:ea typeface="宋体" pitchFamily="2" charset="-122"/>
              </a:defRPr>
            </a:lvl5pPr>
            <a:lvl6pPr marL="25146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6pPr>
            <a:lvl7pPr marL="29718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7pPr>
            <a:lvl8pPr marL="34290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8pPr>
            <a:lvl9pPr marL="38862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9p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30" name="TextBox 84"/>
          <p:cNvSpPr txBox="1">
            <a:spLocks noChangeArrowheads="1"/>
          </p:cNvSpPr>
          <p:nvPr/>
        </p:nvSpPr>
        <p:spPr bwMode="auto">
          <a:xfrm>
            <a:off x="6761043" y="2082298"/>
            <a:ext cx="1987421" cy="346230"/>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62" tIns="34281" rIns="68562" bIns="34281">
            <a:spAutoFit/>
          </a:bodyPr>
          <a:lstStyle>
            <a:lvl1pPr eaLnBrk="0" hangingPunct="0">
              <a:defRPr>
                <a:solidFill>
                  <a:schemeClr val="tx1"/>
                </a:solidFill>
                <a:latin typeface="Arial" pitchFamily="34" charset="0"/>
                <a:ea typeface="宋体" pitchFamily="2" charset="-122"/>
              </a:defRPr>
            </a:lvl1pPr>
            <a:lvl2pPr marL="742950" indent="-285750" eaLnBrk="0" hangingPunct="0">
              <a:defRPr>
                <a:solidFill>
                  <a:schemeClr val="tx1"/>
                </a:solidFill>
                <a:latin typeface="Arial" pitchFamily="34" charset="0"/>
                <a:ea typeface="宋体" pitchFamily="2" charset="-122"/>
              </a:defRPr>
            </a:lvl2pPr>
            <a:lvl3pPr marL="1143000" indent="-228600" eaLnBrk="0" hangingPunct="0">
              <a:defRPr>
                <a:solidFill>
                  <a:schemeClr val="tx1"/>
                </a:solidFill>
                <a:latin typeface="Arial" pitchFamily="34" charset="0"/>
                <a:ea typeface="宋体" pitchFamily="2" charset="-122"/>
              </a:defRPr>
            </a:lvl3pPr>
            <a:lvl4pPr marL="1600200" indent="-228600" eaLnBrk="0" hangingPunct="0">
              <a:defRPr>
                <a:solidFill>
                  <a:schemeClr val="tx1"/>
                </a:solidFill>
                <a:latin typeface="Arial" pitchFamily="34" charset="0"/>
                <a:ea typeface="宋体" pitchFamily="2" charset="-122"/>
              </a:defRPr>
            </a:lvl4pPr>
            <a:lvl5pPr marL="2057400" indent="-228600" eaLnBrk="0" hangingPunct="0">
              <a:defRPr>
                <a:solidFill>
                  <a:schemeClr val="tx1"/>
                </a:solidFill>
                <a:latin typeface="Arial" pitchFamily="34" charset="0"/>
                <a:ea typeface="宋体" pitchFamily="2" charset="-122"/>
              </a:defRPr>
            </a:lvl5pPr>
            <a:lvl6pPr marL="25146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6pPr>
            <a:lvl7pPr marL="29718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7pPr>
            <a:lvl8pPr marL="34290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8pPr>
            <a:lvl9pPr marL="38862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9p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31" name="TextBox 84"/>
          <p:cNvSpPr txBox="1">
            <a:spLocks noChangeArrowheads="1"/>
          </p:cNvSpPr>
          <p:nvPr/>
        </p:nvSpPr>
        <p:spPr bwMode="auto">
          <a:xfrm>
            <a:off x="6167211" y="4157379"/>
            <a:ext cx="2077198" cy="346230"/>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62" tIns="34281" rIns="68562" bIns="34281">
            <a:spAutoFit/>
          </a:bodyPr>
          <a:lstStyle>
            <a:lvl1pPr eaLnBrk="0" hangingPunct="0">
              <a:defRPr>
                <a:solidFill>
                  <a:schemeClr val="tx1"/>
                </a:solidFill>
                <a:latin typeface="Arial" pitchFamily="34" charset="0"/>
                <a:ea typeface="宋体" pitchFamily="2" charset="-122"/>
              </a:defRPr>
            </a:lvl1pPr>
            <a:lvl2pPr marL="742950" indent="-285750" eaLnBrk="0" hangingPunct="0">
              <a:defRPr>
                <a:solidFill>
                  <a:schemeClr val="tx1"/>
                </a:solidFill>
                <a:latin typeface="Arial" pitchFamily="34" charset="0"/>
                <a:ea typeface="宋体" pitchFamily="2" charset="-122"/>
              </a:defRPr>
            </a:lvl2pPr>
            <a:lvl3pPr marL="1143000" indent="-228600" eaLnBrk="0" hangingPunct="0">
              <a:defRPr>
                <a:solidFill>
                  <a:schemeClr val="tx1"/>
                </a:solidFill>
                <a:latin typeface="Arial" pitchFamily="34" charset="0"/>
                <a:ea typeface="宋体" pitchFamily="2" charset="-122"/>
              </a:defRPr>
            </a:lvl3pPr>
            <a:lvl4pPr marL="1600200" indent="-228600" eaLnBrk="0" hangingPunct="0">
              <a:defRPr>
                <a:solidFill>
                  <a:schemeClr val="tx1"/>
                </a:solidFill>
                <a:latin typeface="Arial" pitchFamily="34" charset="0"/>
                <a:ea typeface="宋体" pitchFamily="2" charset="-122"/>
              </a:defRPr>
            </a:lvl4pPr>
            <a:lvl5pPr marL="2057400" indent="-228600" eaLnBrk="0" hangingPunct="0">
              <a:defRPr>
                <a:solidFill>
                  <a:schemeClr val="tx1"/>
                </a:solidFill>
                <a:latin typeface="Arial" pitchFamily="34" charset="0"/>
                <a:ea typeface="宋体" pitchFamily="2" charset="-122"/>
              </a:defRPr>
            </a:lvl5pPr>
            <a:lvl6pPr marL="25146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6pPr>
            <a:lvl7pPr marL="29718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7pPr>
            <a:lvl8pPr marL="34290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8pPr>
            <a:lvl9pPr marL="38862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9pPr>
          </a:lstStyle>
          <a:p>
            <a:pPr>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32" name="TextBox 84"/>
          <p:cNvSpPr txBox="1">
            <a:spLocks noChangeArrowheads="1"/>
          </p:cNvSpPr>
          <p:nvPr/>
        </p:nvSpPr>
        <p:spPr bwMode="auto">
          <a:xfrm>
            <a:off x="467544" y="2126616"/>
            <a:ext cx="1966131" cy="346230"/>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62" tIns="34281" rIns="68562" bIns="34281">
            <a:spAutoFit/>
          </a:bodyPr>
          <a:lstStyle>
            <a:lvl1pPr eaLnBrk="0" hangingPunct="0">
              <a:defRPr>
                <a:solidFill>
                  <a:schemeClr val="tx1"/>
                </a:solidFill>
                <a:latin typeface="Arial" pitchFamily="34" charset="0"/>
                <a:ea typeface="宋体" pitchFamily="2" charset="-122"/>
              </a:defRPr>
            </a:lvl1pPr>
            <a:lvl2pPr marL="742950" indent="-285750" eaLnBrk="0" hangingPunct="0">
              <a:defRPr>
                <a:solidFill>
                  <a:schemeClr val="tx1"/>
                </a:solidFill>
                <a:latin typeface="Arial" pitchFamily="34" charset="0"/>
                <a:ea typeface="宋体" pitchFamily="2" charset="-122"/>
              </a:defRPr>
            </a:lvl2pPr>
            <a:lvl3pPr marL="1143000" indent="-228600" eaLnBrk="0" hangingPunct="0">
              <a:defRPr>
                <a:solidFill>
                  <a:schemeClr val="tx1"/>
                </a:solidFill>
                <a:latin typeface="Arial" pitchFamily="34" charset="0"/>
                <a:ea typeface="宋体" pitchFamily="2" charset="-122"/>
              </a:defRPr>
            </a:lvl3pPr>
            <a:lvl4pPr marL="1600200" indent="-228600" eaLnBrk="0" hangingPunct="0">
              <a:defRPr>
                <a:solidFill>
                  <a:schemeClr val="tx1"/>
                </a:solidFill>
                <a:latin typeface="Arial" pitchFamily="34" charset="0"/>
                <a:ea typeface="宋体" pitchFamily="2" charset="-122"/>
              </a:defRPr>
            </a:lvl4pPr>
            <a:lvl5pPr marL="2057400" indent="-228600" eaLnBrk="0" hangingPunct="0">
              <a:defRPr>
                <a:solidFill>
                  <a:schemeClr val="tx1"/>
                </a:solidFill>
                <a:latin typeface="Arial" pitchFamily="34" charset="0"/>
                <a:ea typeface="宋体" pitchFamily="2" charset="-122"/>
              </a:defRPr>
            </a:lvl5pPr>
            <a:lvl6pPr marL="25146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6pPr>
            <a:lvl7pPr marL="29718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7pPr>
            <a:lvl8pPr marL="34290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8pPr>
            <a:lvl9pPr marL="38862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9pPr>
          </a:lstStyle>
          <a:p>
            <a:pPr algn="just">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
        <p:nvSpPr>
          <p:cNvPr id="34" name="TextBox 84"/>
          <p:cNvSpPr txBox="1">
            <a:spLocks noChangeArrowheads="1"/>
          </p:cNvSpPr>
          <p:nvPr/>
        </p:nvSpPr>
        <p:spPr bwMode="auto">
          <a:xfrm>
            <a:off x="1027067" y="4242538"/>
            <a:ext cx="2032765" cy="346230"/>
          </a:xfrm>
          <a:prstGeom prst="rect">
            <a:avLst/>
          </a:prstGeom>
          <a:noFill/>
          <a:ln>
            <a:noFill/>
          </a:ln>
          <a:extLst>
            <a:ext uri="{909E8E84-426E-40DD-AFC4-6F175D3DCCD1}">
              <a14:hiddenFill xmlns="" xmlns:a14="http://schemas.microsoft.com/office/drawing/2010/main">
                <a:solidFill>
                  <a:srgbClr val="FFFFFF"/>
                </a:solidFill>
              </a14:hiddenFill>
            </a:ext>
            <a:ext uri="{91240B29-F687-4F45-9708-019B960494DF}">
              <a14:hiddenLine xmlns="" xmlns:a14="http://schemas.microsoft.com/office/drawing/2010/main" w="9525">
                <a:solidFill>
                  <a:srgbClr val="000000"/>
                </a:solidFill>
                <a:miter lim="800000"/>
                <a:headEnd/>
                <a:tailEnd/>
              </a14:hiddenLine>
            </a:ext>
          </a:extLst>
        </p:spPr>
        <p:txBody>
          <a:bodyPr wrap="square" lIns="68562" tIns="34281" rIns="68562" bIns="34281">
            <a:spAutoFit/>
          </a:bodyPr>
          <a:lstStyle>
            <a:lvl1pPr eaLnBrk="0" hangingPunct="0">
              <a:defRPr>
                <a:solidFill>
                  <a:schemeClr val="tx1"/>
                </a:solidFill>
                <a:latin typeface="Arial" pitchFamily="34" charset="0"/>
                <a:ea typeface="宋体" pitchFamily="2" charset="-122"/>
              </a:defRPr>
            </a:lvl1pPr>
            <a:lvl2pPr marL="742950" indent="-285750" eaLnBrk="0" hangingPunct="0">
              <a:defRPr>
                <a:solidFill>
                  <a:schemeClr val="tx1"/>
                </a:solidFill>
                <a:latin typeface="Arial" pitchFamily="34" charset="0"/>
                <a:ea typeface="宋体" pitchFamily="2" charset="-122"/>
              </a:defRPr>
            </a:lvl2pPr>
            <a:lvl3pPr marL="1143000" indent="-228600" eaLnBrk="0" hangingPunct="0">
              <a:defRPr>
                <a:solidFill>
                  <a:schemeClr val="tx1"/>
                </a:solidFill>
                <a:latin typeface="Arial" pitchFamily="34" charset="0"/>
                <a:ea typeface="宋体" pitchFamily="2" charset="-122"/>
              </a:defRPr>
            </a:lvl3pPr>
            <a:lvl4pPr marL="1600200" indent="-228600" eaLnBrk="0" hangingPunct="0">
              <a:defRPr>
                <a:solidFill>
                  <a:schemeClr val="tx1"/>
                </a:solidFill>
                <a:latin typeface="Arial" pitchFamily="34" charset="0"/>
                <a:ea typeface="宋体" pitchFamily="2" charset="-122"/>
              </a:defRPr>
            </a:lvl4pPr>
            <a:lvl5pPr marL="2057400" indent="-228600" eaLnBrk="0" hangingPunct="0">
              <a:defRPr>
                <a:solidFill>
                  <a:schemeClr val="tx1"/>
                </a:solidFill>
                <a:latin typeface="Arial" pitchFamily="34" charset="0"/>
                <a:ea typeface="宋体" pitchFamily="2" charset="-122"/>
              </a:defRPr>
            </a:lvl5pPr>
            <a:lvl6pPr marL="25146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6pPr>
            <a:lvl7pPr marL="29718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7pPr>
            <a:lvl8pPr marL="34290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8pPr>
            <a:lvl9pPr marL="3886200" indent="-228600" eaLnBrk="0" fontAlgn="base" hangingPunct="0">
              <a:spcBef>
                <a:spcPct val="0"/>
              </a:spcBef>
              <a:spcAft>
                <a:spcPct val="0"/>
              </a:spcAft>
              <a:buFont typeface="Arial" pitchFamily="34" charset="0"/>
              <a:defRPr>
                <a:solidFill>
                  <a:schemeClr val="tx1"/>
                </a:solidFill>
                <a:latin typeface="Arial" pitchFamily="34" charset="0"/>
                <a:ea typeface="宋体" pitchFamily="2" charset="-122"/>
              </a:defRPr>
            </a:lvl9pPr>
          </a:lstStyle>
          <a:p>
            <a:pPr algn="just">
              <a:defRPr/>
            </a:pPr>
            <a:r>
              <a:rPr lang="zh-CN" altLang="en-US" sz="900" dirty="0" smtClean="0">
                <a:solidFill>
                  <a:schemeClr val="tx1">
                    <a:lumMod val="50000"/>
                    <a:lumOff val="50000"/>
                  </a:schemeClr>
                </a:solidFill>
                <a:latin typeface="微软雅黑" pitchFamily="34" charset="-122"/>
                <a:ea typeface="微软雅黑" pitchFamily="34" charset="-122"/>
                <a:sym typeface="微软雅黑" pitchFamily="34" charset="-122"/>
              </a:rPr>
              <a:t>在此录入上述图表的综合描述说明，在此录入上述图表的综合描述说明</a:t>
            </a:r>
            <a:endParaRPr lang="zh-CN" altLang="en-US" sz="900" dirty="0">
              <a:solidFill>
                <a:schemeClr val="tx1">
                  <a:lumMod val="50000"/>
                  <a:lumOff val="50000"/>
                </a:schemeClr>
              </a:solidFill>
              <a:latin typeface="微软雅黑" pitchFamily="34" charset="-122"/>
              <a:ea typeface="微软雅黑" pitchFamily="34" charset="-122"/>
            </a:endParaRPr>
          </a:p>
        </p:txBody>
      </p:sp>
    </p:spTree>
    <p:extLst>
      <p:ext uri="{BB962C8B-B14F-4D97-AF65-F5344CB8AC3E}">
        <p14:creationId xmlns="" xmlns:p14="http://schemas.microsoft.com/office/powerpoint/2010/main" val="4225758507"/>
      </p:ext>
    </p:extLst>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p:cTn id="7" dur="600" fill="hold"/>
                                        <p:tgtEl>
                                          <p:spTgt spid="8"/>
                                        </p:tgtEl>
                                        <p:attrNameLst>
                                          <p:attrName>ppt_w</p:attrName>
                                        </p:attrNameLst>
                                      </p:cBhvr>
                                      <p:tavLst>
                                        <p:tav tm="0">
                                          <p:val>
                                            <p:fltVal val="0"/>
                                          </p:val>
                                        </p:tav>
                                        <p:tav tm="100000">
                                          <p:val>
                                            <p:strVal val="#ppt_w"/>
                                          </p:val>
                                        </p:tav>
                                      </p:tavLst>
                                    </p:anim>
                                    <p:anim calcmode="lin" valueType="num">
                                      <p:cBhvr>
                                        <p:cTn id="8" dur="600" fill="hold"/>
                                        <p:tgtEl>
                                          <p:spTgt spid="8"/>
                                        </p:tgtEl>
                                        <p:attrNameLst>
                                          <p:attrName>ppt_h</p:attrName>
                                        </p:attrNameLst>
                                      </p:cBhvr>
                                      <p:tavLst>
                                        <p:tav tm="0">
                                          <p:val>
                                            <p:fltVal val="0"/>
                                          </p:val>
                                        </p:tav>
                                        <p:tav tm="100000">
                                          <p:val>
                                            <p:strVal val="#ppt_h"/>
                                          </p:val>
                                        </p:tav>
                                      </p:tavLst>
                                    </p:anim>
                                    <p:animEffect transition="in" filter="fade">
                                      <p:cBhvr>
                                        <p:cTn id="9" dur="600"/>
                                        <p:tgtEl>
                                          <p:spTgt spid="8"/>
                                        </p:tgtEl>
                                      </p:cBhvr>
                                    </p:animEffect>
                                  </p:childTnLst>
                                </p:cTn>
                              </p:par>
                            </p:childTnLst>
                          </p:cTn>
                        </p:par>
                        <p:par>
                          <p:cTn id="10" fill="hold">
                            <p:stCondLst>
                              <p:cond delay="600"/>
                            </p:stCondLst>
                            <p:childTnLst>
                              <p:par>
                                <p:cTn id="11" presetID="21" presetClass="entr" presetSubtype="1" fill="hold" grpId="0" nodeType="afterEffect">
                                  <p:stCondLst>
                                    <p:cond delay="0"/>
                                  </p:stCondLst>
                                  <p:childTnLst>
                                    <p:set>
                                      <p:cBhvr>
                                        <p:cTn id="12" dur="1" fill="hold">
                                          <p:stCondLst>
                                            <p:cond delay="0"/>
                                          </p:stCondLst>
                                        </p:cTn>
                                        <p:tgtEl>
                                          <p:spTgt spid="9"/>
                                        </p:tgtEl>
                                        <p:attrNameLst>
                                          <p:attrName>style.visibility</p:attrName>
                                        </p:attrNameLst>
                                      </p:cBhvr>
                                      <p:to>
                                        <p:strVal val="visible"/>
                                      </p:to>
                                    </p:set>
                                    <p:animEffect transition="in" filter="wheel(1)">
                                      <p:cBhvr>
                                        <p:cTn id="13" dur="700"/>
                                        <p:tgtEl>
                                          <p:spTgt spid="9"/>
                                        </p:tgtEl>
                                      </p:cBhvr>
                                    </p:animEffect>
                                  </p:childTnLst>
                                </p:cTn>
                              </p:par>
                            </p:childTnLst>
                          </p:cTn>
                        </p:par>
                        <p:par>
                          <p:cTn id="14" fill="hold">
                            <p:stCondLst>
                              <p:cond delay="1300"/>
                            </p:stCondLst>
                            <p:childTnLst>
                              <p:par>
                                <p:cTn id="15" presetID="31" presetClass="entr" presetSubtype="0" fill="hold" grpId="0" nodeType="afterEffect">
                                  <p:stCondLst>
                                    <p:cond delay="0"/>
                                  </p:stCondLst>
                                  <p:childTnLst>
                                    <p:set>
                                      <p:cBhvr>
                                        <p:cTn id="16" dur="1" fill="hold">
                                          <p:stCondLst>
                                            <p:cond delay="0"/>
                                          </p:stCondLst>
                                        </p:cTn>
                                        <p:tgtEl>
                                          <p:spTgt spid="20"/>
                                        </p:tgtEl>
                                        <p:attrNameLst>
                                          <p:attrName>style.visibility</p:attrName>
                                        </p:attrNameLst>
                                      </p:cBhvr>
                                      <p:to>
                                        <p:strVal val="visible"/>
                                      </p:to>
                                    </p:set>
                                    <p:anim calcmode="lin" valueType="num">
                                      <p:cBhvr>
                                        <p:cTn id="17" dur="500" fill="hold"/>
                                        <p:tgtEl>
                                          <p:spTgt spid="20"/>
                                        </p:tgtEl>
                                        <p:attrNameLst>
                                          <p:attrName>ppt_w</p:attrName>
                                        </p:attrNameLst>
                                      </p:cBhvr>
                                      <p:tavLst>
                                        <p:tav tm="0">
                                          <p:val>
                                            <p:fltVal val="0"/>
                                          </p:val>
                                        </p:tav>
                                        <p:tav tm="100000">
                                          <p:val>
                                            <p:strVal val="#ppt_w"/>
                                          </p:val>
                                        </p:tav>
                                      </p:tavLst>
                                    </p:anim>
                                    <p:anim calcmode="lin" valueType="num">
                                      <p:cBhvr>
                                        <p:cTn id="18" dur="500" fill="hold"/>
                                        <p:tgtEl>
                                          <p:spTgt spid="20"/>
                                        </p:tgtEl>
                                        <p:attrNameLst>
                                          <p:attrName>ppt_h</p:attrName>
                                        </p:attrNameLst>
                                      </p:cBhvr>
                                      <p:tavLst>
                                        <p:tav tm="0">
                                          <p:val>
                                            <p:fltVal val="0"/>
                                          </p:val>
                                        </p:tav>
                                        <p:tav tm="100000">
                                          <p:val>
                                            <p:strVal val="#ppt_h"/>
                                          </p:val>
                                        </p:tav>
                                      </p:tavLst>
                                    </p:anim>
                                    <p:anim calcmode="lin" valueType="num">
                                      <p:cBhvr>
                                        <p:cTn id="19" dur="500" fill="hold"/>
                                        <p:tgtEl>
                                          <p:spTgt spid="20"/>
                                        </p:tgtEl>
                                        <p:attrNameLst>
                                          <p:attrName>style.rotation</p:attrName>
                                        </p:attrNameLst>
                                      </p:cBhvr>
                                      <p:tavLst>
                                        <p:tav tm="0">
                                          <p:val>
                                            <p:fltVal val="90"/>
                                          </p:val>
                                        </p:tav>
                                        <p:tav tm="100000">
                                          <p:val>
                                            <p:fltVal val="0"/>
                                          </p:val>
                                        </p:tav>
                                      </p:tavLst>
                                    </p:anim>
                                    <p:animEffect transition="in" filter="fade">
                                      <p:cBhvr>
                                        <p:cTn id="20" dur="500"/>
                                        <p:tgtEl>
                                          <p:spTgt spid="20"/>
                                        </p:tgtEl>
                                      </p:cBhvr>
                                    </p:animEffect>
                                  </p:childTnLst>
                                </p:cTn>
                              </p:par>
                            </p:childTnLst>
                          </p:cTn>
                        </p:par>
                        <p:par>
                          <p:cTn id="21" fill="hold">
                            <p:stCondLst>
                              <p:cond delay="1800"/>
                            </p:stCondLst>
                            <p:childTnLst>
                              <p:par>
                                <p:cTn id="22" presetID="22" presetClass="entr" presetSubtype="4" fill="hold" grpId="0" nodeType="afterEffect">
                                  <p:stCondLst>
                                    <p:cond delay="0"/>
                                  </p:stCondLst>
                                  <p:childTnLst>
                                    <p:set>
                                      <p:cBhvr>
                                        <p:cTn id="23" dur="1" fill="hold">
                                          <p:stCondLst>
                                            <p:cond delay="0"/>
                                          </p:stCondLst>
                                        </p:cTn>
                                        <p:tgtEl>
                                          <p:spTgt spid="16"/>
                                        </p:tgtEl>
                                        <p:attrNameLst>
                                          <p:attrName>style.visibility</p:attrName>
                                        </p:attrNameLst>
                                      </p:cBhvr>
                                      <p:to>
                                        <p:strVal val="visible"/>
                                      </p:to>
                                    </p:set>
                                    <p:animEffect transition="in" filter="wipe(down)">
                                      <p:cBhvr>
                                        <p:cTn id="24" dur="500"/>
                                        <p:tgtEl>
                                          <p:spTgt spid="16"/>
                                        </p:tgtEl>
                                      </p:cBhvr>
                                    </p:animEffect>
                                  </p:childTnLst>
                                </p:cTn>
                              </p:par>
                              <p:par>
                                <p:cTn id="25" presetID="22" presetClass="entr" presetSubtype="8" fill="hold" grpId="0" nodeType="withEffect">
                                  <p:stCondLst>
                                    <p:cond delay="0"/>
                                  </p:stCondLst>
                                  <p:childTnLst>
                                    <p:set>
                                      <p:cBhvr>
                                        <p:cTn id="26" dur="1" fill="hold">
                                          <p:stCondLst>
                                            <p:cond delay="0"/>
                                          </p:stCondLst>
                                        </p:cTn>
                                        <p:tgtEl>
                                          <p:spTgt spid="15"/>
                                        </p:tgtEl>
                                        <p:attrNameLst>
                                          <p:attrName>style.visibility</p:attrName>
                                        </p:attrNameLst>
                                      </p:cBhvr>
                                      <p:to>
                                        <p:strVal val="visible"/>
                                      </p:to>
                                    </p:set>
                                    <p:animEffect transition="in" filter="wipe(left)">
                                      <p:cBhvr>
                                        <p:cTn id="27" dur="500"/>
                                        <p:tgtEl>
                                          <p:spTgt spid="15"/>
                                        </p:tgtEl>
                                      </p:cBhvr>
                                    </p:animEffect>
                                  </p:childTnLst>
                                </p:cTn>
                              </p:par>
                              <p:par>
                                <p:cTn id="28" presetID="22" presetClass="entr" presetSubtype="1" fill="hold" grpId="0" nodeType="withEffect">
                                  <p:stCondLst>
                                    <p:cond delay="0"/>
                                  </p:stCondLst>
                                  <p:childTnLst>
                                    <p:set>
                                      <p:cBhvr>
                                        <p:cTn id="29" dur="1" fill="hold">
                                          <p:stCondLst>
                                            <p:cond delay="0"/>
                                          </p:stCondLst>
                                        </p:cTn>
                                        <p:tgtEl>
                                          <p:spTgt spid="19"/>
                                        </p:tgtEl>
                                        <p:attrNameLst>
                                          <p:attrName>style.visibility</p:attrName>
                                        </p:attrNameLst>
                                      </p:cBhvr>
                                      <p:to>
                                        <p:strVal val="visible"/>
                                      </p:to>
                                    </p:set>
                                    <p:animEffect transition="in" filter="wipe(up)">
                                      <p:cBhvr>
                                        <p:cTn id="30" dur="500"/>
                                        <p:tgtEl>
                                          <p:spTgt spid="19"/>
                                        </p:tgtEl>
                                      </p:cBhvr>
                                    </p:animEffect>
                                  </p:childTnLst>
                                </p:cTn>
                              </p:par>
                              <p:par>
                                <p:cTn id="31" presetID="22" presetClass="entr" presetSubtype="1" fill="hold" grpId="0" nodeType="withEffect">
                                  <p:stCondLst>
                                    <p:cond delay="0"/>
                                  </p:stCondLst>
                                  <p:childTnLst>
                                    <p:set>
                                      <p:cBhvr>
                                        <p:cTn id="32" dur="1" fill="hold">
                                          <p:stCondLst>
                                            <p:cond delay="0"/>
                                          </p:stCondLst>
                                        </p:cTn>
                                        <p:tgtEl>
                                          <p:spTgt spid="18"/>
                                        </p:tgtEl>
                                        <p:attrNameLst>
                                          <p:attrName>style.visibility</p:attrName>
                                        </p:attrNameLst>
                                      </p:cBhvr>
                                      <p:to>
                                        <p:strVal val="visible"/>
                                      </p:to>
                                    </p:set>
                                    <p:animEffect transition="in" filter="wipe(up)">
                                      <p:cBhvr>
                                        <p:cTn id="33" dur="500"/>
                                        <p:tgtEl>
                                          <p:spTgt spid="18"/>
                                        </p:tgtEl>
                                      </p:cBhvr>
                                    </p:animEffect>
                                  </p:childTnLst>
                                </p:cTn>
                              </p:par>
                              <p:par>
                                <p:cTn id="34" presetID="22" presetClass="entr" presetSubtype="2" fill="hold" grpId="0" nodeType="withEffect">
                                  <p:stCondLst>
                                    <p:cond delay="0"/>
                                  </p:stCondLst>
                                  <p:childTnLst>
                                    <p:set>
                                      <p:cBhvr>
                                        <p:cTn id="35" dur="1" fill="hold">
                                          <p:stCondLst>
                                            <p:cond delay="0"/>
                                          </p:stCondLst>
                                        </p:cTn>
                                        <p:tgtEl>
                                          <p:spTgt spid="17"/>
                                        </p:tgtEl>
                                        <p:attrNameLst>
                                          <p:attrName>style.visibility</p:attrName>
                                        </p:attrNameLst>
                                      </p:cBhvr>
                                      <p:to>
                                        <p:strVal val="visible"/>
                                      </p:to>
                                    </p:set>
                                    <p:animEffect transition="in" filter="wipe(right)">
                                      <p:cBhvr>
                                        <p:cTn id="36" dur="500"/>
                                        <p:tgtEl>
                                          <p:spTgt spid="17"/>
                                        </p:tgtEl>
                                      </p:cBhvr>
                                    </p:animEffect>
                                  </p:childTnLst>
                                </p:cTn>
                              </p:par>
                            </p:childTnLst>
                          </p:cTn>
                        </p:par>
                        <p:par>
                          <p:cTn id="37" fill="hold">
                            <p:stCondLst>
                              <p:cond delay="2300"/>
                            </p:stCondLst>
                            <p:childTnLst>
                              <p:par>
                                <p:cTn id="38" presetID="53" presetClass="entr" presetSubtype="16" fill="hold" grpId="0" nodeType="afterEffect">
                                  <p:stCondLst>
                                    <p:cond delay="0"/>
                                  </p:stCondLst>
                                  <p:childTnLst>
                                    <p:set>
                                      <p:cBhvr>
                                        <p:cTn id="39" dur="1" fill="hold">
                                          <p:stCondLst>
                                            <p:cond delay="0"/>
                                          </p:stCondLst>
                                        </p:cTn>
                                        <p:tgtEl>
                                          <p:spTgt spid="10"/>
                                        </p:tgtEl>
                                        <p:attrNameLst>
                                          <p:attrName>style.visibility</p:attrName>
                                        </p:attrNameLst>
                                      </p:cBhvr>
                                      <p:to>
                                        <p:strVal val="visible"/>
                                      </p:to>
                                    </p:set>
                                    <p:anim calcmode="lin" valueType="num">
                                      <p:cBhvr>
                                        <p:cTn id="40" dur="500" fill="hold"/>
                                        <p:tgtEl>
                                          <p:spTgt spid="10"/>
                                        </p:tgtEl>
                                        <p:attrNameLst>
                                          <p:attrName>ppt_w</p:attrName>
                                        </p:attrNameLst>
                                      </p:cBhvr>
                                      <p:tavLst>
                                        <p:tav tm="0">
                                          <p:val>
                                            <p:fltVal val="0"/>
                                          </p:val>
                                        </p:tav>
                                        <p:tav tm="100000">
                                          <p:val>
                                            <p:strVal val="#ppt_w"/>
                                          </p:val>
                                        </p:tav>
                                      </p:tavLst>
                                    </p:anim>
                                    <p:anim calcmode="lin" valueType="num">
                                      <p:cBhvr>
                                        <p:cTn id="41" dur="500" fill="hold"/>
                                        <p:tgtEl>
                                          <p:spTgt spid="10"/>
                                        </p:tgtEl>
                                        <p:attrNameLst>
                                          <p:attrName>ppt_h</p:attrName>
                                        </p:attrNameLst>
                                      </p:cBhvr>
                                      <p:tavLst>
                                        <p:tav tm="0">
                                          <p:val>
                                            <p:fltVal val="0"/>
                                          </p:val>
                                        </p:tav>
                                        <p:tav tm="100000">
                                          <p:val>
                                            <p:strVal val="#ppt_h"/>
                                          </p:val>
                                        </p:tav>
                                      </p:tavLst>
                                    </p:anim>
                                    <p:animEffect transition="in" filter="fade">
                                      <p:cBhvr>
                                        <p:cTn id="42" dur="500"/>
                                        <p:tgtEl>
                                          <p:spTgt spid="10"/>
                                        </p:tgtEl>
                                      </p:cBhvr>
                                    </p:animEffect>
                                  </p:childTnLst>
                                </p:cTn>
                              </p:par>
                              <p:par>
                                <p:cTn id="43" presetID="53" presetClass="entr" presetSubtype="16" fill="hold" grpId="0" nodeType="withEffect">
                                  <p:stCondLst>
                                    <p:cond delay="0"/>
                                  </p:stCondLst>
                                  <p:childTnLst>
                                    <p:set>
                                      <p:cBhvr>
                                        <p:cTn id="44" dur="1" fill="hold">
                                          <p:stCondLst>
                                            <p:cond delay="0"/>
                                          </p:stCondLst>
                                        </p:cTn>
                                        <p:tgtEl>
                                          <p:spTgt spid="11"/>
                                        </p:tgtEl>
                                        <p:attrNameLst>
                                          <p:attrName>style.visibility</p:attrName>
                                        </p:attrNameLst>
                                      </p:cBhvr>
                                      <p:to>
                                        <p:strVal val="visible"/>
                                      </p:to>
                                    </p:set>
                                    <p:anim calcmode="lin" valueType="num">
                                      <p:cBhvr>
                                        <p:cTn id="45" dur="500" fill="hold"/>
                                        <p:tgtEl>
                                          <p:spTgt spid="11"/>
                                        </p:tgtEl>
                                        <p:attrNameLst>
                                          <p:attrName>ppt_w</p:attrName>
                                        </p:attrNameLst>
                                      </p:cBhvr>
                                      <p:tavLst>
                                        <p:tav tm="0">
                                          <p:val>
                                            <p:fltVal val="0"/>
                                          </p:val>
                                        </p:tav>
                                        <p:tav tm="100000">
                                          <p:val>
                                            <p:strVal val="#ppt_w"/>
                                          </p:val>
                                        </p:tav>
                                      </p:tavLst>
                                    </p:anim>
                                    <p:anim calcmode="lin" valueType="num">
                                      <p:cBhvr>
                                        <p:cTn id="46" dur="500" fill="hold"/>
                                        <p:tgtEl>
                                          <p:spTgt spid="11"/>
                                        </p:tgtEl>
                                        <p:attrNameLst>
                                          <p:attrName>ppt_h</p:attrName>
                                        </p:attrNameLst>
                                      </p:cBhvr>
                                      <p:tavLst>
                                        <p:tav tm="0">
                                          <p:val>
                                            <p:fltVal val="0"/>
                                          </p:val>
                                        </p:tav>
                                        <p:tav tm="100000">
                                          <p:val>
                                            <p:strVal val="#ppt_h"/>
                                          </p:val>
                                        </p:tav>
                                      </p:tavLst>
                                    </p:anim>
                                    <p:animEffect transition="in" filter="fade">
                                      <p:cBhvr>
                                        <p:cTn id="47" dur="500"/>
                                        <p:tgtEl>
                                          <p:spTgt spid="11"/>
                                        </p:tgtEl>
                                      </p:cBhvr>
                                    </p:animEffect>
                                  </p:childTnLst>
                                </p:cTn>
                              </p:par>
                              <p:par>
                                <p:cTn id="48" presetID="53" presetClass="entr" presetSubtype="16" fill="hold" grpId="0" nodeType="withEffect">
                                  <p:stCondLst>
                                    <p:cond delay="0"/>
                                  </p:stCondLst>
                                  <p:childTnLst>
                                    <p:set>
                                      <p:cBhvr>
                                        <p:cTn id="49" dur="1" fill="hold">
                                          <p:stCondLst>
                                            <p:cond delay="0"/>
                                          </p:stCondLst>
                                        </p:cTn>
                                        <p:tgtEl>
                                          <p:spTgt spid="12"/>
                                        </p:tgtEl>
                                        <p:attrNameLst>
                                          <p:attrName>style.visibility</p:attrName>
                                        </p:attrNameLst>
                                      </p:cBhvr>
                                      <p:to>
                                        <p:strVal val="visible"/>
                                      </p:to>
                                    </p:set>
                                    <p:anim calcmode="lin" valueType="num">
                                      <p:cBhvr>
                                        <p:cTn id="50" dur="500" fill="hold"/>
                                        <p:tgtEl>
                                          <p:spTgt spid="12"/>
                                        </p:tgtEl>
                                        <p:attrNameLst>
                                          <p:attrName>ppt_w</p:attrName>
                                        </p:attrNameLst>
                                      </p:cBhvr>
                                      <p:tavLst>
                                        <p:tav tm="0">
                                          <p:val>
                                            <p:fltVal val="0"/>
                                          </p:val>
                                        </p:tav>
                                        <p:tav tm="100000">
                                          <p:val>
                                            <p:strVal val="#ppt_w"/>
                                          </p:val>
                                        </p:tav>
                                      </p:tavLst>
                                    </p:anim>
                                    <p:anim calcmode="lin" valueType="num">
                                      <p:cBhvr>
                                        <p:cTn id="51" dur="500" fill="hold"/>
                                        <p:tgtEl>
                                          <p:spTgt spid="12"/>
                                        </p:tgtEl>
                                        <p:attrNameLst>
                                          <p:attrName>ppt_h</p:attrName>
                                        </p:attrNameLst>
                                      </p:cBhvr>
                                      <p:tavLst>
                                        <p:tav tm="0">
                                          <p:val>
                                            <p:fltVal val="0"/>
                                          </p:val>
                                        </p:tav>
                                        <p:tav tm="100000">
                                          <p:val>
                                            <p:strVal val="#ppt_h"/>
                                          </p:val>
                                        </p:tav>
                                      </p:tavLst>
                                    </p:anim>
                                    <p:animEffect transition="in" filter="fade">
                                      <p:cBhvr>
                                        <p:cTn id="52" dur="500"/>
                                        <p:tgtEl>
                                          <p:spTgt spid="12"/>
                                        </p:tgtEl>
                                      </p:cBhvr>
                                    </p:animEffect>
                                  </p:childTnLst>
                                </p:cTn>
                              </p:par>
                              <p:par>
                                <p:cTn id="53" presetID="53" presetClass="entr" presetSubtype="16" fill="hold" grpId="0" nodeType="withEffect">
                                  <p:stCondLst>
                                    <p:cond delay="0"/>
                                  </p:stCondLst>
                                  <p:childTnLst>
                                    <p:set>
                                      <p:cBhvr>
                                        <p:cTn id="54" dur="1" fill="hold">
                                          <p:stCondLst>
                                            <p:cond delay="0"/>
                                          </p:stCondLst>
                                        </p:cTn>
                                        <p:tgtEl>
                                          <p:spTgt spid="13"/>
                                        </p:tgtEl>
                                        <p:attrNameLst>
                                          <p:attrName>style.visibility</p:attrName>
                                        </p:attrNameLst>
                                      </p:cBhvr>
                                      <p:to>
                                        <p:strVal val="visible"/>
                                      </p:to>
                                    </p:set>
                                    <p:anim calcmode="lin" valueType="num">
                                      <p:cBhvr>
                                        <p:cTn id="55" dur="500" fill="hold"/>
                                        <p:tgtEl>
                                          <p:spTgt spid="13"/>
                                        </p:tgtEl>
                                        <p:attrNameLst>
                                          <p:attrName>ppt_w</p:attrName>
                                        </p:attrNameLst>
                                      </p:cBhvr>
                                      <p:tavLst>
                                        <p:tav tm="0">
                                          <p:val>
                                            <p:fltVal val="0"/>
                                          </p:val>
                                        </p:tav>
                                        <p:tav tm="100000">
                                          <p:val>
                                            <p:strVal val="#ppt_w"/>
                                          </p:val>
                                        </p:tav>
                                      </p:tavLst>
                                    </p:anim>
                                    <p:anim calcmode="lin" valueType="num">
                                      <p:cBhvr>
                                        <p:cTn id="56" dur="500" fill="hold"/>
                                        <p:tgtEl>
                                          <p:spTgt spid="13"/>
                                        </p:tgtEl>
                                        <p:attrNameLst>
                                          <p:attrName>ppt_h</p:attrName>
                                        </p:attrNameLst>
                                      </p:cBhvr>
                                      <p:tavLst>
                                        <p:tav tm="0">
                                          <p:val>
                                            <p:fltVal val="0"/>
                                          </p:val>
                                        </p:tav>
                                        <p:tav tm="100000">
                                          <p:val>
                                            <p:strVal val="#ppt_h"/>
                                          </p:val>
                                        </p:tav>
                                      </p:tavLst>
                                    </p:anim>
                                    <p:animEffect transition="in" filter="fade">
                                      <p:cBhvr>
                                        <p:cTn id="57" dur="500"/>
                                        <p:tgtEl>
                                          <p:spTgt spid="13"/>
                                        </p:tgtEl>
                                      </p:cBhvr>
                                    </p:animEffect>
                                  </p:childTnLst>
                                </p:cTn>
                              </p:par>
                              <p:par>
                                <p:cTn id="58" presetID="53" presetClass="entr" presetSubtype="16" fill="hold" grpId="0" nodeType="withEffect">
                                  <p:stCondLst>
                                    <p:cond delay="0"/>
                                  </p:stCondLst>
                                  <p:childTnLst>
                                    <p:set>
                                      <p:cBhvr>
                                        <p:cTn id="59" dur="1" fill="hold">
                                          <p:stCondLst>
                                            <p:cond delay="0"/>
                                          </p:stCondLst>
                                        </p:cTn>
                                        <p:tgtEl>
                                          <p:spTgt spid="14"/>
                                        </p:tgtEl>
                                        <p:attrNameLst>
                                          <p:attrName>style.visibility</p:attrName>
                                        </p:attrNameLst>
                                      </p:cBhvr>
                                      <p:to>
                                        <p:strVal val="visible"/>
                                      </p:to>
                                    </p:set>
                                    <p:anim calcmode="lin" valueType="num">
                                      <p:cBhvr>
                                        <p:cTn id="60" dur="500" fill="hold"/>
                                        <p:tgtEl>
                                          <p:spTgt spid="14"/>
                                        </p:tgtEl>
                                        <p:attrNameLst>
                                          <p:attrName>ppt_w</p:attrName>
                                        </p:attrNameLst>
                                      </p:cBhvr>
                                      <p:tavLst>
                                        <p:tav tm="0">
                                          <p:val>
                                            <p:fltVal val="0"/>
                                          </p:val>
                                        </p:tav>
                                        <p:tav tm="100000">
                                          <p:val>
                                            <p:strVal val="#ppt_w"/>
                                          </p:val>
                                        </p:tav>
                                      </p:tavLst>
                                    </p:anim>
                                    <p:anim calcmode="lin" valueType="num">
                                      <p:cBhvr>
                                        <p:cTn id="61" dur="500" fill="hold"/>
                                        <p:tgtEl>
                                          <p:spTgt spid="14"/>
                                        </p:tgtEl>
                                        <p:attrNameLst>
                                          <p:attrName>ppt_h</p:attrName>
                                        </p:attrNameLst>
                                      </p:cBhvr>
                                      <p:tavLst>
                                        <p:tav tm="0">
                                          <p:val>
                                            <p:fltVal val="0"/>
                                          </p:val>
                                        </p:tav>
                                        <p:tav tm="100000">
                                          <p:val>
                                            <p:strVal val="#ppt_h"/>
                                          </p:val>
                                        </p:tav>
                                      </p:tavLst>
                                    </p:anim>
                                    <p:animEffect transition="in" filter="fade">
                                      <p:cBhvr>
                                        <p:cTn id="62" dur="500"/>
                                        <p:tgtEl>
                                          <p:spTgt spid="14"/>
                                        </p:tgtEl>
                                      </p:cBhvr>
                                    </p:animEffect>
                                  </p:childTnLst>
                                </p:cTn>
                              </p:par>
                            </p:childTnLst>
                          </p:cTn>
                        </p:par>
                        <p:par>
                          <p:cTn id="63" fill="hold">
                            <p:stCondLst>
                              <p:cond delay="2800"/>
                            </p:stCondLst>
                            <p:childTnLst>
                              <p:par>
                                <p:cTn id="64" presetID="31" presetClass="entr" presetSubtype="0" fill="hold" grpId="0" nodeType="afterEffect">
                                  <p:stCondLst>
                                    <p:cond delay="0"/>
                                  </p:stCondLst>
                                  <p:childTnLst>
                                    <p:set>
                                      <p:cBhvr>
                                        <p:cTn id="65" dur="1" fill="hold">
                                          <p:stCondLst>
                                            <p:cond delay="0"/>
                                          </p:stCondLst>
                                        </p:cTn>
                                        <p:tgtEl>
                                          <p:spTgt spid="23"/>
                                        </p:tgtEl>
                                        <p:attrNameLst>
                                          <p:attrName>style.visibility</p:attrName>
                                        </p:attrNameLst>
                                      </p:cBhvr>
                                      <p:to>
                                        <p:strVal val="visible"/>
                                      </p:to>
                                    </p:set>
                                    <p:anim calcmode="lin" valueType="num">
                                      <p:cBhvr>
                                        <p:cTn id="66" dur="400" fill="hold"/>
                                        <p:tgtEl>
                                          <p:spTgt spid="23"/>
                                        </p:tgtEl>
                                        <p:attrNameLst>
                                          <p:attrName>ppt_w</p:attrName>
                                        </p:attrNameLst>
                                      </p:cBhvr>
                                      <p:tavLst>
                                        <p:tav tm="0">
                                          <p:val>
                                            <p:fltVal val="0"/>
                                          </p:val>
                                        </p:tav>
                                        <p:tav tm="100000">
                                          <p:val>
                                            <p:strVal val="#ppt_w"/>
                                          </p:val>
                                        </p:tav>
                                      </p:tavLst>
                                    </p:anim>
                                    <p:anim calcmode="lin" valueType="num">
                                      <p:cBhvr>
                                        <p:cTn id="67" dur="400" fill="hold"/>
                                        <p:tgtEl>
                                          <p:spTgt spid="23"/>
                                        </p:tgtEl>
                                        <p:attrNameLst>
                                          <p:attrName>ppt_h</p:attrName>
                                        </p:attrNameLst>
                                      </p:cBhvr>
                                      <p:tavLst>
                                        <p:tav tm="0">
                                          <p:val>
                                            <p:fltVal val="0"/>
                                          </p:val>
                                        </p:tav>
                                        <p:tav tm="100000">
                                          <p:val>
                                            <p:strVal val="#ppt_h"/>
                                          </p:val>
                                        </p:tav>
                                      </p:tavLst>
                                    </p:anim>
                                    <p:anim calcmode="lin" valueType="num">
                                      <p:cBhvr>
                                        <p:cTn id="68" dur="400" fill="hold"/>
                                        <p:tgtEl>
                                          <p:spTgt spid="23"/>
                                        </p:tgtEl>
                                        <p:attrNameLst>
                                          <p:attrName>style.rotation</p:attrName>
                                        </p:attrNameLst>
                                      </p:cBhvr>
                                      <p:tavLst>
                                        <p:tav tm="0">
                                          <p:val>
                                            <p:fltVal val="90"/>
                                          </p:val>
                                        </p:tav>
                                        <p:tav tm="100000">
                                          <p:val>
                                            <p:fltVal val="0"/>
                                          </p:val>
                                        </p:tav>
                                      </p:tavLst>
                                    </p:anim>
                                    <p:animEffect transition="in" filter="fade">
                                      <p:cBhvr>
                                        <p:cTn id="69" dur="400"/>
                                        <p:tgtEl>
                                          <p:spTgt spid="23"/>
                                        </p:tgtEl>
                                      </p:cBhvr>
                                    </p:animEffect>
                                  </p:childTnLst>
                                </p:cTn>
                              </p:par>
                            </p:childTnLst>
                          </p:cTn>
                        </p:par>
                        <p:par>
                          <p:cTn id="70" fill="hold">
                            <p:stCondLst>
                              <p:cond delay="3200"/>
                            </p:stCondLst>
                            <p:childTnLst>
                              <p:par>
                                <p:cTn id="71" presetID="22" presetClass="entr" presetSubtype="8" fill="hold" nodeType="afterEffect">
                                  <p:stCondLst>
                                    <p:cond delay="0"/>
                                  </p:stCondLst>
                                  <p:childTnLst>
                                    <p:set>
                                      <p:cBhvr>
                                        <p:cTn id="72" dur="1" fill="hold">
                                          <p:stCondLst>
                                            <p:cond delay="0"/>
                                          </p:stCondLst>
                                        </p:cTn>
                                        <p:tgtEl>
                                          <p:spTgt spid="28">
                                            <p:txEl>
                                              <p:pRg st="0" end="0"/>
                                            </p:txEl>
                                          </p:spTgt>
                                        </p:tgtEl>
                                        <p:attrNameLst>
                                          <p:attrName>style.visibility</p:attrName>
                                        </p:attrNameLst>
                                      </p:cBhvr>
                                      <p:to>
                                        <p:strVal val="visible"/>
                                      </p:to>
                                    </p:set>
                                    <p:animEffect transition="in" filter="wipe(left)">
                                      <p:cBhvr>
                                        <p:cTn id="73" dur="500"/>
                                        <p:tgtEl>
                                          <p:spTgt spid="28">
                                            <p:txEl>
                                              <p:pRg st="0" end="0"/>
                                            </p:txEl>
                                          </p:spTgt>
                                        </p:tgtEl>
                                      </p:cBhvr>
                                    </p:animEffect>
                                  </p:childTnLst>
                                </p:cTn>
                              </p:par>
                            </p:childTnLst>
                          </p:cTn>
                        </p:par>
                        <p:par>
                          <p:cTn id="74" fill="hold">
                            <p:stCondLst>
                              <p:cond delay="3700"/>
                            </p:stCondLst>
                            <p:childTnLst>
                              <p:par>
                                <p:cTn id="75" presetID="31" presetClass="entr" presetSubtype="0" fill="hold" grpId="0" nodeType="afterEffect">
                                  <p:stCondLst>
                                    <p:cond delay="0"/>
                                  </p:stCondLst>
                                  <p:childTnLst>
                                    <p:set>
                                      <p:cBhvr>
                                        <p:cTn id="76" dur="1" fill="hold">
                                          <p:stCondLst>
                                            <p:cond delay="0"/>
                                          </p:stCondLst>
                                        </p:cTn>
                                        <p:tgtEl>
                                          <p:spTgt spid="24"/>
                                        </p:tgtEl>
                                        <p:attrNameLst>
                                          <p:attrName>style.visibility</p:attrName>
                                        </p:attrNameLst>
                                      </p:cBhvr>
                                      <p:to>
                                        <p:strVal val="visible"/>
                                      </p:to>
                                    </p:set>
                                    <p:anim calcmode="lin" valueType="num">
                                      <p:cBhvr>
                                        <p:cTn id="77" dur="400" fill="hold"/>
                                        <p:tgtEl>
                                          <p:spTgt spid="24"/>
                                        </p:tgtEl>
                                        <p:attrNameLst>
                                          <p:attrName>ppt_w</p:attrName>
                                        </p:attrNameLst>
                                      </p:cBhvr>
                                      <p:tavLst>
                                        <p:tav tm="0">
                                          <p:val>
                                            <p:fltVal val="0"/>
                                          </p:val>
                                        </p:tav>
                                        <p:tav tm="100000">
                                          <p:val>
                                            <p:strVal val="#ppt_w"/>
                                          </p:val>
                                        </p:tav>
                                      </p:tavLst>
                                    </p:anim>
                                    <p:anim calcmode="lin" valueType="num">
                                      <p:cBhvr>
                                        <p:cTn id="78" dur="400" fill="hold"/>
                                        <p:tgtEl>
                                          <p:spTgt spid="24"/>
                                        </p:tgtEl>
                                        <p:attrNameLst>
                                          <p:attrName>ppt_h</p:attrName>
                                        </p:attrNameLst>
                                      </p:cBhvr>
                                      <p:tavLst>
                                        <p:tav tm="0">
                                          <p:val>
                                            <p:fltVal val="0"/>
                                          </p:val>
                                        </p:tav>
                                        <p:tav tm="100000">
                                          <p:val>
                                            <p:strVal val="#ppt_h"/>
                                          </p:val>
                                        </p:tav>
                                      </p:tavLst>
                                    </p:anim>
                                    <p:anim calcmode="lin" valueType="num">
                                      <p:cBhvr>
                                        <p:cTn id="79" dur="400" fill="hold"/>
                                        <p:tgtEl>
                                          <p:spTgt spid="24"/>
                                        </p:tgtEl>
                                        <p:attrNameLst>
                                          <p:attrName>style.rotation</p:attrName>
                                        </p:attrNameLst>
                                      </p:cBhvr>
                                      <p:tavLst>
                                        <p:tav tm="0">
                                          <p:val>
                                            <p:fltVal val="90"/>
                                          </p:val>
                                        </p:tav>
                                        <p:tav tm="100000">
                                          <p:val>
                                            <p:fltVal val="0"/>
                                          </p:val>
                                        </p:tav>
                                      </p:tavLst>
                                    </p:anim>
                                    <p:animEffect transition="in" filter="fade">
                                      <p:cBhvr>
                                        <p:cTn id="80" dur="400"/>
                                        <p:tgtEl>
                                          <p:spTgt spid="24"/>
                                        </p:tgtEl>
                                      </p:cBhvr>
                                    </p:animEffect>
                                  </p:childTnLst>
                                </p:cTn>
                              </p:par>
                            </p:childTnLst>
                          </p:cTn>
                        </p:par>
                        <p:par>
                          <p:cTn id="81" fill="hold">
                            <p:stCondLst>
                              <p:cond delay="4100"/>
                            </p:stCondLst>
                            <p:childTnLst>
                              <p:par>
                                <p:cTn id="82" presetID="22" presetClass="entr" presetSubtype="8" fill="hold" nodeType="afterEffect">
                                  <p:stCondLst>
                                    <p:cond delay="0"/>
                                  </p:stCondLst>
                                  <p:childTnLst>
                                    <p:set>
                                      <p:cBhvr>
                                        <p:cTn id="83" dur="1" fill="hold">
                                          <p:stCondLst>
                                            <p:cond delay="0"/>
                                          </p:stCondLst>
                                        </p:cTn>
                                        <p:tgtEl>
                                          <p:spTgt spid="30">
                                            <p:txEl>
                                              <p:pRg st="0" end="0"/>
                                            </p:txEl>
                                          </p:spTgt>
                                        </p:tgtEl>
                                        <p:attrNameLst>
                                          <p:attrName>style.visibility</p:attrName>
                                        </p:attrNameLst>
                                      </p:cBhvr>
                                      <p:to>
                                        <p:strVal val="visible"/>
                                      </p:to>
                                    </p:set>
                                    <p:animEffect transition="in" filter="wipe(left)">
                                      <p:cBhvr>
                                        <p:cTn id="84" dur="500"/>
                                        <p:tgtEl>
                                          <p:spTgt spid="30">
                                            <p:txEl>
                                              <p:pRg st="0" end="0"/>
                                            </p:txEl>
                                          </p:spTgt>
                                        </p:tgtEl>
                                      </p:cBhvr>
                                    </p:animEffect>
                                  </p:childTnLst>
                                </p:cTn>
                              </p:par>
                            </p:childTnLst>
                          </p:cTn>
                        </p:par>
                        <p:par>
                          <p:cTn id="85" fill="hold">
                            <p:stCondLst>
                              <p:cond delay="4600"/>
                            </p:stCondLst>
                            <p:childTnLst>
                              <p:par>
                                <p:cTn id="86" presetID="31" presetClass="entr" presetSubtype="0" fill="hold" grpId="0" nodeType="afterEffect">
                                  <p:stCondLst>
                                    <p:cond delay="0"/>
                                  </p:stCondLst>
                                  <p:childTnLst>
                                    <p:set>
                                      <p:cBhvr>
                                        <p:cTn id="87" dur="1" fill="hold">
                                          <p:stCondLst>
                                            <p:cond delay="0"/>
                                          </p:stCondLst>
                                        </p:cTn>
                                        <p:tgtEl>
                                          <p:spTgt spid="25"/>
                                        </p:tgtEl>
                                        <p:attrNameLst>
                                          <p:attrName>style.visibility</p:attrName>
                                        </p:attrNameLst>
                                      </p:cBhvr>
                                      <p:to>
                                        <p:strVal val="visible"/>
                                      </p:to>
                                    </p:set>
                                    <p:anim calcmode="lin" valueType="num">
                                      <p:cBhvr>
                                        <p:cTn id="88" dur="400" fill="hold"/>
                                        <p:tgtEl>
                                          <p:spTgt spid="25"/>
                                        </p:tgtEl>
                                        <p:attrNameLst>
                                          <p:attrName>ppt_w</p:attrName>
                                        </p:attrNameLst>
                                      </p:cBhvr>
                                      <p:tavLst>
                                        <p:tav tm="0">
                                          <p:val>
                                            <p:fltVal val="0"/>
                                          </p:val>
                                        </p:tav>
                                        <p:tav tm="100000">
                                          <p:val>
                                            <p:strVal val="#ppt_w"/>
                                          </p:val>
                                        </p:tav>
                                      </p:tavLst>
                                    </p:anim>
                                    <p:anim calcmode="lin" valueType="num">
                                      <p:cBhvr>
                                        <p:cTn id="89" dur="400" fill="hold"/>
                                        <p:tgtEl>
                                          <p:spTgt spid="25"/>
                                        </p:tgtEl>
                                        <p:attrNameLst>
                                          <p:attrName>ppt_h</p:attrName>
                                        </p:attrNameLst>
                                      </p:cBhvr>
                                      <p:tavLst>
                                        <p:tav tm="0">
                                          <p:val>
                                            <p:fltVal val="0"/>
                                          </p:val>
                                        </p:tav>
                                        <p:tav tm="100000">
                                          <p:val>
                                            <p:strVal val="#ppt_h"/>
                                          </p:val>
                                        </p:tav>
                                      </p:tavLst>
                                    </p:anim>
                                    <p:anim calcmode="lin" valueType="num">
                                      <p:cBhvr>
                                        <p:cTn id="90" dur="400" fill="hold"/>
                                        <p:tgtEl>
                                          <p:spTgt spid="25"/>
                                        </p:tgtEl>
                                        <p:attrNameLst>
                                          <p:attrName>style.rotation</p:attrName>
                                        </p:attrNameLst>
                                      </p:cBhvr>
                                      <p:tavLst>
                                        <p:tav tm="0">
                                          <p:val>
                                            <p:fltVal val="90"/>
                                          </p:val>
                                        </p:tav>
                                        <p:tav tm="100000">
                                          <p:val>
                                            <p:fltVal val="0"/>
                                          </p:val>
                                        </p:tav>
                                      </p:tavLst>
                                    </p:anim>
                                    <p:animEffect transition="in" filter="fade">
                                      <p:cBhvr>
                                        <p:cTn id="91" dur="400"/>
                                        <p:tgtEl>
                                          <p:spTgt spid="25"/>
                                        </p:tgtEl>
                                      </p:cBhvr>
                                    </p:animEffect>
                                  </p:childTnLst>
                                </p:cTn>
                              </p:par>
                            </p:childTnLst>
                          </p:cTn>
                        </p:par>
                        <p:par>
                          <p:cTn id="92" fill="hold">
                            <p:stCondLst>
                              <p:cond delay="5000"/>
                            </p:stCondLst>
                            <p:childTnLst>
                              <p:par>
                                <p:cTn id="93" presetID="22" presetClass="entr" presetSubtype="8" fill="hold" nodeType="afterEffect">
                                  <p:stCondLst>
                                    <p:cond delay="0"/>
                                  </p:stCondLst>
                                  <p:childTnLst>
                                    <p:set>
                                      <p:cBhvr>
                                        <p:cTn id="94" dur="1" fill="hold">
                                          <p:stCondLst>
                                            <p:cond delay="0"/>
                                          </p:stCondLst>
                                        </p:cTn>
                                        <p:tgtEl>
                                          <p:spTgt spid="31">
                                            <p:txEl>
                                              <p:pRg st="0" end="0"/>
                                            </p:txEl>
                                          </p:spTgt>
                                        </p:tgtEl>
                                        <p:attrNameLst>
                                          <p:attrName>style.visibility</p:attrName>
                                        </p:attrNameLst>
                                      </p:cBhvr>
                                      <p:to>
                                        <p:strVal val="visible"/>
                                      </p:to>
                                    </p:set>
                                    <p:animEffect transition="in" filter="wipe(left)">
                                      <p:cBhvr>
                                        <p:cTn id="95" dur="500"/>
                                        <p:tgtEl>
                                          <p:spTgt spid="31">
                                            <p:txEl>
                                              <p:pRg st="0" end="0"/>
                                            </p:txEl>
                                          </p:spTgt>
                                        </p:tgtEl>
                                      </p:cBhvr>
                                    </p:animEffect>
                                  </p:childTnLst>
                                </p:cTn>
                              </p:par>
                            </p:childTnLst>
                          </p:cTn>
                        </p:par>
                        <p:par>
                          <p:cTn id="96" fill="hold">
                            <p:stCondLst>
                              <p:cond delay="5500"/>
                            </p:stCondLst>
                            <p:childTnLst>
                              <p:par>
                                <p:cTn id="97" presetID="31" presetClass="entr" presetSubtype="0" fill="hold" grpId="0" nodeType="afterEffect">
                                  <p:stCondLst>
                                    <p:cond delay="0"/>
                                  </p:stCondLst>
                                  <p:childTnLst>
                                    <p:set>
                                      <p:cBhvr>
                                        <p:cTn id="98" dur="1" fill="hold">
                                          <p:stCondLst>
                                            <p:cond delay="0"/>
                                          </p:stCondLst>
                                        </p:cTn>
                                        <p:tgtEl>
                                          <p:spTgt spid="26"/>
                                        </p:tgtEl>
                                        <p:attrNameLst>
                                          <p:attrName>style.visibility</p:attrName>
                                        </p:attrNameLst>
                                      </p:cBhvr>
                                      <p:to>
                                        <p:strVal val="visible"/>
                                      </p:to>
                                    </p:set>
                                    <p:anim calcmode="lin" valueType="num">
                                      <p:cBhvr>
                                        <p:cTn id="99" dur="400" fill="hold"/>
                                        <p:tgtEl>
                                          <p:spTgt spid="26"/>
                                        </p:tgtEl>
                                        <p:attrNameLst>
                                          <p:attrName>ppt_w</p:attrName>
                                        </p:attrNameLst>
                                      </p:cBhvr>
                                      <p:tavLst>
                                        <p:tav tm="0">
                                          <p:val>
                                            <p:fltVal val="0"/>
                                          </p:val>
                                        </p:tav>
                                        <p:tav tm="100000">
                                          <p:val>
                                            <p:strVal val="#ppt_w"/>
                                          </p:val>
                                        </p:tav>
                                      </p:tavLst>
                                    </p:anim>
                                    <p:anim calcmode="lin" valueType="num">
                                      <p:cBhvr>
                                        <p:cTn id="100" dur="400" fill="hold"/>
                                        <p:tgtEl>
                                          <p:spTgt spid="26"/>
                                        </p:tgtEl>
                                        <p:attrNameLst>
                                          <p:attrName>ppt_h</p:attrName>
                                        </p:attrNameLst>
                                      </p:cBhvr>
                                      <p:tavLst>
                                        <p:tav tm="0">
                                          <p:val>
                                            <p:fltVal val="0"/>
                                          </p:val>
                                        </p:tav>
                                        <p:tav tm="100000">
                                          <p:val>
                                            <p:strVal val="#ppt_h"/>
                                          </p:val>
                                        </p:tav>
                                      </p:tavLst>
                                    </p:anim>
                                    <p:anim calcmode="lin" valueType="num">
                                      <p:cBhvr>
                                        <p:cTn id="101" dur="400" fill="hold"/>
                                        <p:tgtEl>
                                          <p:spTgt spid="26"/>
                                        </p:tgtEl>
                                        <p:attrNameLst>
                                          <p:attrName>style.rotation</p:attrName>
                                        </p:attrNameLst>
                                      </p:cBhvr>
                                      <p:tavLst>
                                        <p:tav tm="0">
                                          <p:val>
                                            <p:fltVal val="90"/>
                                          </p:val>
                                        </p:tav>
                                        <p:tav tm="100000">
                                          <p:val>
                                            <p:fltVal val="0"/>
                                          </p:val>
                                        </p:tav>
                                      </p:tavLst>
                                    </p:anim>
                                    <p:animEffect transition="in" filter="fade">
                                      <p:cBhvr>
                                        <p:cTn id="102" dur="400"/>
                                        <p:tgtEl>
                                          <p:spTgt spid="26"/>
                                        </p:tgtEl>
                                      </p:cBhvr>
                                    </p:animEffect>
                                  </p:childTnLst>
                                </p:cTn>
                              </p:par>
                            </p:childTnLst>
                          </p:cTn>
                        </p:par>
                        <p:par>
                          <p:cTn id="103" fill="hold">
                            <p:stCondLst>
                              <p:cond delay="5900"/>
                            </p:stCondLst>
                            <p:childTnLst>
                              <p:par>
                                <p:cTn id="104" presetID="22" presetClass="entr" presetSubtype="2" fill="hold" nodeType="afterEffect">
                                  <p:stCondLst>
                                    <p:cond delay="0"/>
                                  </p:stCondLst>
                                  <p:childTnLst>
                                    <p:set>
                                      <p:cBhvr>
                                        <p:cTn id="105" dur="1" fill="hold">
                                          <p:stCondLst>
                                            <p:cond delay="0"/>
                                          </p:stCondLst>
                                        </p:cTn>
                                        <p:tgtEl>
                                          <p:spTgt spid="34">
                                            <p:txEl>
                                              <p:pRg st="0" end="0"/>
                                            </p:txEl>
                                          </p:spTgt>
                                        </p:tgtEl>
                                        <p:attrNameLst>
                                          <p:attrName>style.visibility</p:attrName>
                                        </p:attrNameLst>
                                      </p:cBhvr>
                                      <p:to>
                                        <p:strVal val="visible"/>
                                      </p:to>
                                    </p:set>
                                    <p:animEffect transition="in" filter="wipe(right)">
                                      <p:cBhvr>
                                        <p:cTn id="106" dur="500"/>
                                        <p:tgtEl>
                                          <p:spTgt spid="34">
                                            <p:txEl>
                                              <p:pRg st="0" end="0"/>
                                            </p:txEl>
                                          </p:spTgt>
                                        </p:tgtEl>
                                      </p:cBhvr>
                                    </p:animEffect>
                                  </p:childTnLst>
                                </p:cTn>
                              </p:par>
                            </p:childTnLst>
                          </p:cTn>
                        </p:par>
                        <p:par>
                          <p:cTn id="107" fill="hold">
                            <p:stCondLst>
                              <p:cond delay="6400"/>
                            </p:stCondLst>
                            <p:childTnLst>
                              <p:par>
                                <p:cTn id="108" presetID="31" presetClass="entr" presetSubtype="0" fill="hold" grpId="0" nodeType="afterEffect">
                                  <p:stCondLst>
                                    <p:cond delay="0"/>
                                  </p:stCondLst>
                                  <p:childTnLst>
                                    <p:set>
                                      <p:cBhvr>
                                        <p:cTn id="109" dur="1" fill="hold">
                                          <p:stCondLst>
                                            <p:cond delay="0"/>
                                          </p:stCondLst>
                                        </p:cTn>
                                        <p:tgtEl>
                                          <p:spTgt spid="27"/>
                                        </p:tgtEl>
                                        <p:attrNameLst>
                                          <p:attrName>style.visibility</p:attrName>
                                        </p:attrNameLst>
                                      </p:cBhvr>
                                      <p:to>
                                        <p:strVal val="visible"/>
                                      </p:to>
                                    </p:set>
                                    <p:anim calcmode="lin" valueType="num">
                                      <p:cBhvr>
                                        <p:cTn id="110" dur="400" fill="hold"/>
                                        <p:tgtEl>
                                          <p:spTgt spid="27"/>
                                        </p:tgtEl>
                                        <p:attrNameLst>
                                          <p:attrName>ppt_w</p:attrName>
                                        </p:attrNameLst>
                                      </p:cBhvr>
                                      <p:tavLst>
                                        <p:tav tm="0">
                                          <p:val>
                                            <p:fltVal val="0"/>
                                          </p:val>
                                        </p:tav>
                                        <p:tav tm="100000">
                                          <p:val>
                                            <p:strVal val="#ppt_w"/>
                                          </p:val>
                                        </p:tav>
                                      </p:tavLst>
                                    </p:anim>
                                    <p:anim calcmode="lin" valueType="num">
                                      <p:cBhvr>
                                        <p:cTn id="111" dur="400" fill="hold"/>
                                        <p:tgtEl>
                                          <p:spTgt spid="27"/>
                                        </p:tgtEl>
                                        <p:attrNameLst>
                                          <p:attrName>ppt_h</p:attrName>
                                        </p:attrNameLst>
                                      </p:cBhvr>
                                      <p:tavLst>
                                        <p:tav tm="0">
                                          <p:val>
                                            <p:fltVal val="0"/>
                                          </p:val>
                                        </p:tav>
                                        <p:tav tm="100000">
                                          <p:val>
                                            <p:strVal val="#ppt_h"/>
                                          </p:val>
                                        </p:tav>
                                      </p:tavLst>
                                    </p:anim>
                                    <p:anim calcmode="lin" valueType="num">
                                      <p:cBhvr>
                                        <p:cTn id="112" dur="400" fill="hold"/>
                                        <p:tgtEl>
                                          <p:spTgt spid="27"/>
                                        </p:tgtEl>
                                        <p:attrNameLst>
                                          <p:attrName>style.rotation</p:attrName>
                                        </p:attrNameLst>
                                      </p:cBhvr>
                                      <p:tavLst>
                                        <p:tav tm="0">
                                          <p:val>
                                            <p:fltVal val="90"/>
                                          </p:val>
                                        </p:tav>
                                        <p:tav tm="100000">
                                          <p:val>
                                            <p:fltVal val="0"/>
                                          </p:val>
                                        </p:tav>
                                      </p:tavLst>
                                    </p:anim>
                                    <p:animEffect transition="in" filter="fade">
                                      <p:cBhvr>
                                        <p:cTn id="113" dur="400"/>
                                        <p:tgtEl>
                                          <p:spTgt spid="27"/>
                                        </p:tgtEl>
                                      </p:cBhvr>
                                    </p:animEffect>
                                  </p:childTnLst>
                                </p:cTn>
                              </p:par>
                            </p:childTnLst>
                          </p:cTn>
                        </p:par>
                        <p:par>
                          <p:cTn id="114" fill="hold">
                            <p:stCondLst>
                              <p:cond delay="6800"/>
                            </p:stCondLst>
                            <p:childTnLst>
                              <p:par>
                                <p:cTn id="115" presetID="22" presetClass="entr" presetSubtype="2" fill="hold" nodeType="afterEffect">
                                  <p:stCondLst>
                                    <p:cond delay="0"/>
                                  </p:stCondLst>
                                  <p:childTnLst>
                                    <p:set>
                                      <p:cBhvr>
                                        <p:cTn id="116" dur="1" fill="hold">
                                          <p:stCondLst>
                                            <p:cond delay="0"/>
                                          </p:stCondLst>
                                        </p:cTn>
                                        <p:tgtEl>
                                          <p:spTgt spid="32">
                                            <p:txEl>
                                              <p:pRg st="0" end="0"/>
                                            </p:txEl>
                                          </p:spTgt>
                                        </p:tgtEl>
                                        <p:attrNameLst>
                                          <p:attrName>style.visibility</p:attrName>
                                        </p:attrNameLst>
                                      </p:cBhvr>
                                      <p:to>
                                        <p:strVal val="visible"/>
                                      </p:to>
                                    </p:set>
                                    <p:animEffect transition="in" filter="wipe(right)">
                                      <p:cBhvr>
                                        <p:cTn id="117" dur="500"/>
                                        <p:tgtEl>
                                          <p:spTgt spid="32">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9" grpId="0" animBg="1"/>
      <p:bldP spid="10" grpId="0" animBg="1"/>
      <p:bldP spid="11" grpId="0" animBg="1"/>
      <p:bldP spid="12" grpId="0" animBg="1"/>
      <p:bldP spid="13" grpId="0" animBg="1"/>
      <p:bldP spid="14" grpId="0" animBg="1"/>
      <p:bldP spid="15" grpId="0" animBg="1"/>
      <p:bldP spid="16" grpId="0" animBg="1"/>
      <p:bldP spid="17" grpId="0" animBg="1"/>
      <p:bldP spid="18" grpId="0" animBg="1"/>
      <p:bldP spid="19" grpId="0" animBg="1"/>
      <p:bldP spid="20" grpId="0"/>
      <p:bldP spid="23" grpId="0"/>
      <p:bldP spid="24" grpId="0"/>
      <p:bldP spid="25" grpId="0"/>
      <p:bldP spid="26" grpId="0"/>
      <p:bldP spid="27" grpId="0"/>
    </p:bldLst>
  </p:timing>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标题 1"/>
          <p:cNvSpPr>
            <a:spLocks noGrp="1"/>
          </p:cNvSpPr>
          <p:nvPr>
            <p:ph type="ctrTitle"/>
          </p:nvPr>
        </p:nvSpPr>
        <p:spPr/>
        <p:txBody>
          <a:bodyPr/>
          <a:lstStyle/>
          <a:p>
            <a:endParaRPr lang="zh-CN" altLang="en-US"/>
          </a:p>
        </p:txBody>
      </p:sp>
      <p:sp>
        <p:nvSpPr>
          <p:cNvPr id="3" name="副标题 2"/>
          <p:cNvSpPr>
            <a:spLocks noGrp="1"/>
          </p:cNvSpPr>
          <p:nvPr>
            <p:ph type="subTitle" idx="1"/>
          </p:nvPr>
        </p:nvSpPr>
        <p:spPr/>
        <p:txBody>
          <a:bodyPr/>
          <a:lstStyle/>
          <a:p>
            <a:endParaRPr lang="zh-CN" altLang="en-US"/>
          </a:p>
        </p:txBody>
      </p:sp>
      <p:pic>
        <p:nvPicPr>
          <p:cNvPr id="1027" name="Picture 3"/>
          <p:cNvPicPr>
            <a:picLocks noChangeAspect="1" noChangeArrowheads="1"/>
          </p:cNvPicPr>
          <p:nvPr/>
        </p:nvPicPr>
        <p:blipFill>
          <a:blip r:embed="rId2" cstate="print"/>
          <a:srcRect/>
          <a:stretch>
            <a:fillRect/>
          </a:stretch>
        </p:blipFill>
        <p:spPr bwMode="auto">
          <a:xfrm>
            <a:off x="0" y="0"/>
            <a:ext cx="9144001" cy="5148263"/>
          </a:xfrm>
          <a:prstGeom prst="rect">
            <a:avLst/>
          </a:prstGeom>
          <a:noFill/>
          <a:ln w="9525">
            <a:noFill/>
            <a:miter lim="800000"/>
            <a:headEnd/>
            <a:tailEnd/>
          </a:ln>
          <a:effectLst/>
        </p:spPr>
      </p:pic>
      <p:sp>
        <p:nvSpPr>
          <p:cNvPr id="12" name="TextBox 11"/>
          <p:cNvSpPr txBox="1"/>
          <p:nvPr/>
        </p:nvSpPr>
        <p:spPr>
          <a:xfrm>
            <a:off x="5191823" y="4551487"/>
            <a:ext cx="754150" cy="253994"/>
          </a:xfrm>
          <a:prstGeom prst="rect">
            <a:avLst/>
          </a:prstGeom>
          <a:noFill/>
        </p:spPr>
        <p:txBody>
          <a:bodyPr wrap="none" lIns="68580" tIns="34290" rIns="68580" bIns="34290" rtlCol="0">
            <a:spAutoFit/>
          </a:bodyPr>
          <a:lstStyle/>
          <a:p>
            <a:r>
              <a:rPr lang="zh-CN" altLang="en-US" sz="1200" dirty="0">
                <a:solidFill>
                  <a:schemeClr val="tx1">
                    <a:lumMod val="75000"/>
                    <a:lumOff val="25000"/>
                  </a:schemeClr>
                </a:solidFill>
                <a:latin typeface="方正兰亭中黑_GBK" panose="02000000000000000000" pitchFamily="2" charset="-122"/>
                <a:ea typeface="方正兰亭中黑_GBK" panose="02000000000000000000" pitchFamily="2" charset="-122"/>
              </a:rPr>
              <a:t>工作总结</a:t>
            </a:r>
          </a:p>
        </p:txBody>
      </p:sp>
      <p:sp>
        <p:nvSpPr>
          <p:cNvPr id="13" name="TextBox 12"/>
          <p:cNvSpPr txBox="1"/>
          <p:nvPr/>
        </p:nvSpPr>
        <p:spPr>
          <a:xfrm>
            <a:off x="1029184" y="1089410"/>
            <a:ext cx="1635063" cy="1231106"/>
          </a:xfrm>
          <a:prstGeom prst="rect">
            <a:avLst/>
          </a:prstGeom>
          <a:noFill/>
          <a:ln>
            <a:noFill/>
          </a:ln>
          <a:extLst>
            <a:ext uri="{909E8E84-426E-40DD-AFC4-6F175D3DCCD1}">
              <a14:hiddenFill xmlns:a14="http://schemas.microsoft.com/office/drawing/2010/main" xmlns="">
                <a:solidFill>
                  <a:srgbClr val="FFFFFF"/>
                </a:solidFill>
              </a14:hiddenFill>
            </a:ext>
            <a:ext uri="{91240B29-F687-4F45-9708-019B960494DF}">
              <a14:hiddenLine xmlns:a14="http://schemas.microsoft.com/office/drawing/2010/main" xmlns="" w="9525">
                <a:solidFill>
                  <a:srgbClr val="000000"/>
                </a:solidFill>
                <a:miter lim="800000"/>
                <a:headEnd/>
                <a:tailEnd/>
              </a14:hiddenLine>
            </a:ext>
          </a:extLst>
        </p:spPr>
        <p:txBody>
          <a:bodyPr vert="horz" wrap="none" lIns="0" tIns="0" rIns="0" bIns="0" numCol="1" anchor="t" anchorCtr="0" compatLnSpc="1">
            <a:prstTxWarp prst="textNoShape">
              <a:avLst/>
            </a:prstTxWarp>
            <a:spAutoFit/>
          </a:bodyPr>
          <a:lstStyle>
            <a:defPPr>
              <a:defRPr lang="zh-CN"/>
            </a:defPPr>
            <a:lvl1pPr defTabSz="685800" fontAlgn="base">
              <a:spcBef>
                <a:spcPct val="0"/>
              </a:spcBef>
              <a:spcAft>
                <a:spcPct val="0"/>
              </a:spcAft>
              <a:defRPr sz="2700">
                <a:solidFill>
                  <a:schemeClr val="tx1">
                    <a:lumMod val="75000"/>
                    <a:lumOff val="25000"/>
                  </a:schemeClr>
                </a:solidFill>
                <a:latin typeface="Agency FB" pitchFamily="34" charset="0"/>
                <a:ea typeface="宋体" pitchFamily="2" charset="-122"/>
                <a:cs typeface="宋体" pitchFamily="2" charset="-122"/>
              </a:defRPr>
            </a:lvl1pPr>
            <a:lvl2pPr fontAlgn="base">
              <a:spcBef>
                <a:spcPct val="0"/>
              </a:spcBef>
              <a:spcAft>
                <a:spcPct val="0"/>
              </a:spcAft>
              <a:defRPr>
                <a:latin typeface="Arial" pitchFamily="34" charset="0"/>
                <a:ea typeface="宋体" pitchFamily="2" charset="-122"/>
                <a:cs typeface="宋体" pitchFamily="2" charset="-122"/>
              </a:defRPr>
            </a:lvl2pPr>
            <a:lvl3pPr fontAlgn="base">
              <a:spcBef>
                <a:spcPct val="0"/>
              </a:spcBef>
              <a:spcAft>
                <a:spcPct val="0"/>
              </a:spcAft>
              <a:defRPr>
                <a:latin typeface="Arial" pitchFamily="34" charset="0"/>
                <a:ea typeface="宋体" pitchFamily="2" charset="-122"/>
                <a:cs typeface="宋体" pitchFamily="2" charset="-122"/>
              </a:defRPr>
            </a:lvl3pPr>
            <a:lvl4pPr fontAlgn="base">
              <a:spcBef>
                <a:spcPct val="0"/>
              </a:spcBef>
              <a:spcAft>
                <a:spcPct val="0"/>
              </a:spcAft>
              <a:defRPr>
                <a:latin typeface="Arial" pitchFamily="34" charset="0"/>
                <a:ea typeface="宋体" pitchFamily="2" charset="-122"/>
                <a:cs typeface="宋体" pitchFamily="2" charset="-122"/>
              </a:defRPr>
            </a:lvl4pPr>
            <a:lvl5pPr fontAlgn="base">
              <a:spcBef>
                <a:spcPct val="0"/>
              </a:spcBef>
              <a:spcAft>
                <a:spcPct val="0"/>
              </a:spcAft>
              <a:defRPr>
                <a:latin typeface="Arial" pitchFamily="34" charset="0"/>
                <a:ea typeface="宋体" pitchFamily="2" charset="-122"/>
                <a:cs typeface="宋体" pitchFamily="2" charset="-122"/>
              </a:defRPr>
            </a:lvl5pPr>
            <a:lvl6pPr fontAlgn="base">
              <a:spcBef>
                <a:spcPct val="0"/>
              </a:spcBef>
              <a:spcAft>
                <a:spcPct val="0"/>
              </a:spcAft>
              <a:defRPr>
                <a:latin typeface="Arial" pitchFamily="34" charset="0"/>
                <a:ea typeface="宋体" pitchFamily="2" charset="-122"/>
                <a:cs typeface="宋体" pitchFamily="2" charset="-122"/>
              </a:defRPr>
            </a:lvl6pPr>
            <a:lvl7pPr fontAlgn="base">
              <a:spcBef>
                <a:spcPct val="0"/>
              </a:spcBef>
              <a:spcAft>
                <a:spcPct val="0"/>
              </a:spcAft>
              <a:defRPr>
                <a:latin typeface="Arial" pitchFamily="34" charset="0"/>
                <a:ea typeface="宋体" pitchFamily="2" charset="-122"/>
                <a:cs typeface="宋体" pitchFamily="2" charset="-122"/>
              </a:defRPr>
            </a:lvl7pPr>
            <a:lvl8pPr fontAlgn="base">
              <a:spcBef>
                <a:spcPct val="0"/>
              </a:spcBef>
              <a:spcAft>
                <a:spcPct val="0"/>
              </a:spcAft>
              <a:defRPr>
                <a:latin typeface="Arial" pitchFamily="34" charset="0"/>
                <a:ea typeface="宋体" pitchFamily="2" charset="-122"/>
                <a:cs typeface="宋体" pitchFamily="2" charset="-122"/>
              </a:defRPr>
            </a:lvl8pPr>
            <a:lvl9pPr fontAlgn="base">
              <a:spcBef>
                <a:spcPct val="0"/>
              </a:spcBef>
              <a:spcAft>
                <a:spcPct val="0"/>
              </a:spcAft>
              <a:defRPr>
                <a:latin typeface="Arial" pitchFamily="34" charset="0"/>
                <a:ea typeface="宋体" pitchFamily="2" charset="-122"/>
                <a:cs typeface="宋体" pitchFamily="2" charset="-122"/>
              </a:defRPr>
            </a:lvl9pPr>
          </a:lstStyle>
          <a:p>
            <a:r>
              <a:rPr lang="en-US" altLang="zh-CN" sz="8000" smtClean="0">
                <a:solidFill>
                  <a:schemeClr val="accent1">
                    <a:lumMod val="75000"/>
                  </a:schemeClr>
                </a:solidFill>
              </a:rPr>
              <a:t>20XX</a:t>
            </a:r>
            <a:endParaRPr lang="zh-CN" altLang="en-US" sz="8000" dirty="0">
              <a:solidFill>
                <a:schemeClr val="accent1">
                  <a:lumMod val="75000"/>
                </a:schemeClr>
              </a:solidFill>
            </a:endParaRPr>
          </a:p>
        </p:txBody>
      </p:sp>
      <p:sp>
        <p:nvSpPr>
          <p:cNvPr id="14" name="Freeform 7"/>
          <p:cNvSpPr>
            <a:spLocks/>
          </p:cNvSpPr>
          <p:nvPr/>
        </p:nvSpPr>
        <p:spPr bwMode="auto">
          <a:xfrm rot="2557965">
            <a:off x="3703745" y="1642356"/>
            <a:ext cx="383874" cy="394075"/>
          </a:xfrm>
          <a:custGeom>
            <a:avLst/>
            <a:gdLst>
              <a:gd name="T0" fmla="*/ 2199 w 2504"/>
              <a:gd name="T1" fmla="*/ 0 h 2504"/>
              <a:gd name="T2" fmla="*/ 2504 w 2504"/>
              <a:gd name="T3" fmla="*/ 0 h 2504"/>
              <a:gd name="T4" fmla="*/ 2504 w 2504"/>
              <a:gd name="T5" fmla="*/ 2504 h 2504"/>
              <a:gd name="T6" fmla="*/ 0 w 2504"/>
              <a:gd name="T7" fmla="*/ 2504 h 2504"/>
              <a:gd name="T8" fmla="*/ 0 w 2504"/>
              <a:gd name="T9" fmla="*/ 2199 h 2504"/>
              <a:gd name="T10" fmla="*/ 1970 w 2504"/>
              <a:gd name="T11" fmla="*/ 2199 h 2504"/>
              <a:gd name="T12" fmla="*/ 87 w 2504"/>
              <a:gd name="T13" fmla="*/ 315 h 2504"/>
              <a:gd name="T14" fmla="*/ 303 w 2504"/>
              <a:gd name="T15" fmla="*/ 99 h 2504"/>
              <a:gd name="T16" fmla="*/ 2199 w 2504"/>
              <a:gd name="T17" fmla="*/ 1996 h 2504"/>
              <a:gd name="T18" fmla="*/ 2199 w 2504"/>
              <a:gd name="T19" fmla="*/ 0 h 25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504" h="2504">
                <a:moveTo>
                  <a:pt x="2199" y="0"/>
                </a:moveTo>
                <a:lnTo>
                  <a:pt x="2504" y="0"/>
                </a:lnTo>
                <a:lnTo>
                  <a:pt x="2504" y="2504"/>
                </a:lnTo>
                <a:lnTo>
                  <a:pt x="0" y="2504"/>
                </a:lnTo>
                <a:lnTo>
                  <a:pt x="0" y="2199"/>
                </a:lnTo>
                <a:lnTo>
                  <a:pt x="1970" y="2199"/>
                </a:lnTo>
                <a:lnTo>
                  <a:pt x="87" y="315"/>
                </a:lnTo>
                <a:lnTo>
                  <a:pt x="303" y="99"/>
                </a:lnTo>
                <a:lnTo>
                  <a:pt x="2199" y="1996"/>
                </a:lnTo>
                <a:lnTo>
                  <a:pt x="2199" y="0"/>
                </a:lnTo>
                <a:close/>
              </a:path>
            </a:pathLst>
          </a:custGeom>
          <a:solidFill>
            <a:schemeClr val="accent1"/>
          </a:solidFill>
          <a:ln>
            <a:noFill/>
          </a:ln>
        </p:spPr>
        <p:txBody>
          <a:bodyPr vert="horz" wrap="square" lIns="68571" tIns="34285" rIns="68571" bIns="34285" numCol="1" anchor="t" anchorCtr="0" compatLnSpc="1">
            <a:prstTxWarp prst="textNoShape">
              <a:avLst/>
            </a:prstTxWarp>
          </a:bodyPr>
          <a:lstStyle/>
          <a:p>
            <a:endParaRPr lang="zh-CN" altLang="en-US">
              <a:latin typeface="微软雅黑" panose="020B0503020204020204" pitchFamily="34" charset="-122"/>
              <a:ea typeface="微软雅黑" panose="020B0503020204020204" pitchFamily="34" charset="-122"/>
            </a:endParaRPr>
          </a:p>
        </p:txBody>
      </p:sp>
      <p:cxnSp>
        <p:nvCxnSpPr>
          <p:cNvPr id="16" name="直接连接符 15"/>
          <p:cNvCxnSpPr/>
          <p:nvPr/>
        </p:nvCxnSpPr>
        <p:spPr>
          <a:xfrm>
            <a:off x="539552" y="2323966"/>
            <a:ext cx="4608512" cy="0"/>
          </a:xfrm>
          <a:prstGeom prst="line">
            <a:avLst/>
          </a:prstGeom>
          <a:ln w="12700">
            <a:solidFill>
              <a:schemeClr val="tx1"/>
            </a:solidFill>
            <a:prstDash val="sysDot"/>
          </a:ln>
        </p:spPr>
        <p:style>
          <a:lnRef idx="1">
            <a:schemeClr val="accent1"/>
          </a:lnRef>
          <a:fillRef idx="0">
            <a:schemeClr val="accent1"/>
          </a:fillRef>
          <a:effectRef idx="0">
            <a:schemeClr val="accent1"/>
          </a:effectRef>
          <a:fontRef idx="minor">
            <a:schemeClr val="tx1"/>
          </a:fontRef>
        </p:style>
      </p:cxnSp>
      <p:sp>
        <p:nvSpPr>
          <p:cNvPr id="17" name="矩形 16"/>
          <p:cNvSpPr/>
          <p:nvPr/>
        </p:nvSpPr>
        <p:spPr>
          <a:xfrm>
            <a:off x="467544" y="2464532"/>
            <a:ext cx="4362092" cy="646331"/>
          </a:xfrm>
          <a:prstGeom prst="rect">
            <a:avLst/>
          </a:prstGeom>
        </p:spPr>
        <p:txBody>
          <a:bodyPr wrap="none">
            <a:spAutoFit/>
          </a:bodyPr>
          <a:lstStyle/>
          <a:p>
            <a:pPr fontAlgn="auto">
              <a:spcBef>
                <a:spcPts val="0"/>
              </a:spcBef>
              <a:spcAft>
                <a:spcPts val="0"/>
              </a:spcAft>
              <a:defRPr/>
            </a:pPr>
            <a:r>
              <a:rPr lang="zh-CN" altLang="en-US" sz="3600" b="1" spc="300" dirty="0" smtClean="0">
                <a:solidFill>
                  <a:srgbClr val="C00000"/>
                </a:solidFill>
                <a:latin typeface="微软雅黑" pitchFamily="34" charset="-122"/>
                <a:ea typeface="微软雅黑" pitchFamily="34" charset="-122"/>
                <a:sym typeface="微软雅黑" pitchFamily="34" charset="-122"/>
              </a:rPr>
              <a:t>演讲完毕 谢谢观看</a:t>
            </a:r>
            <a:endParaRPr lang="zh-CN" altLang="en-US" sz="3600" b="1" spc="300" dirty="0">
              <a:solidFill>
                <a:srgbClr val="C00000"/>
              </a:solidFill>
              <a:latin typeface="微软雅黑" pitchFamily="34" charset="-122"/>
              <a:ea typeface="微软雅黑" pitchFamily="34" charset="-122"/>
              <a:sym typeface="微软雅黑" pitchFamily="34" charset="-122"/>
            </a:endParaRPr>
          </a:p>
        </p:txBody>
      </p:sp>
    </p:spTree>
  </p:cSld>
  <p:clrMapOvr>
    <a:masterClrMapping/>
  </p:clrMapOvr>
  <p:transition spd="slow" advClick="0" advTm="0">
    <p:random/>
  </p:transition>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2" presetClass="entr" presetSubtype="4" fill="hold" grpId="0" nodeType="afterEffect">
                                  <p:stCondLst>
                                    <p:cond delay="0"/>
                                  </p:stCondLst>
                                  <p:iterate type="lt">
                                    <p:tmPct val="10000"/>
                                  </p:iterate>
                                  <p:childTnLst>
                                    <p:set>
                                      <p:cBhvr>
                                        <p:cTn id="6" dur="1" fill="hold">
                                          <p:stCondLst>
                                            <p:cond delay="0"/>
                                          </p:stCondLst>
                                        </p:cTn>
                                        <p:tgtEl>
                                          <p:spTgt spid="13"/>
                                        </p:tgtEl>
                                        <p:attrNameLst>
                                          <p:attrName>style.visibility</p:attrName>
                                        </p:attrNameLst>
                                      </p:cBhvr>
                                      <p:to>
                                        <p:strVal val="visible"/>
                                      </p:to>
                                    </p:set>
                                    <p:anim calcmode="lin" valueType="num">
                                      <p:cBhvr additive="base">
                                        <p:cTn id="7" dur="500"/>
                                        <p:tgtEl>
                                          <p:spTgt spid="13"/>
                                        </p:tgtEl>
                                        <p:attrNameLst>
                                          <p:attrName>ppt_y</p:attrName>
                                        </p:attrNameLst>
                                      </p:cBhvr>
                                      <p:tavLst>
                                        <p:tav tm="0">
                                          <p:val>
                                            <p:strVal val="#ppt_y+#ppt_h*1.125000"/>
                                          </p:val>
                                        </p:tav>
                                        <p:tav tm="100000">
                                          <p:val>
                                            <p:strVal val="#ppt_y"/>
                                          </p:val>
                                        </p:tav>
                                      </p:tavLst>
                                    </p:anim>
                                    <p:animEffect transition="in" filter="wipe(up)">
                                      <p:cBhvr>
                                        <p:cTn id="8" dur="500"/>
                                        <p:tgtEl>
                                          <p:spTgt spid="13"/>
                                        </p:tgtEl>
                                      </p:cBhvr>
                                    </p:animEffect>
                                  </p:childTnLst>
                                </p:cTn>
                              </p:par>
                              <p:par>
                                <p:cTn id="9" presetID="22" presetClass="entr" presetSubtype="8" fill="hold" grpId="0" nodeType="withEffect">
                                  <p:stCondLst>
                                    <p:cond delay="1000"/>
                                  </p:stCondLst>
                                  <p:childTnLst>
                                    <p:set>
                                      <p:cBhvr>
                                        <p:cTn id="10" dur="1" fill="hold">
                                          <p:stCondLst>
                                            <p:cond delay="0"/>
                                          </p:stCondLst>
                                        </p:cTn>
                                        <p:tgtEl>
                                          <p:spTgt spid="12"/>
                                        </p:tgtEl>
                                        <p:attrNameLst>
                                          <p:attrName>style.visibility</p:attrName>
                                        </p:attrNameLst>
                                      </p:cBhvr>
                                      <p:to>
                                        <p:strVal val="visible"/>
                                      </p:to>
                                    </p:set>
                                    <p:animEffect transition="in" filter="wipe(left)">
                                      <p:cBhvr>
                                        <p:cTn id="11" dur="200"/>
                                        <p:tgtEl>
                                          <p:spTgt spid="12"/>
                                        </p:tgtEl>
                                      </p:cBhvr>
                                    </p:animEffect>
                                  </p:childTnLst>
                                </p:cTn>
                              </p:par>
                            </p:childTnLst>
                          </p:cTn>
                        </p:par>
                        <p:par>
                          <p:cTn id="12" fill="hold">
                            <p:stCondLst>
                              <p:cond delay="1200"/>
                            </p:stCondLst>
                            <p:childTnLst>
                              <p:par>
                                <p:cTn id="13" presetID="47" presetClass="entr" presetSubtype="0" fill="hold" grpId="0" nodeType="afterEffect">
                                  <p:stCondLst>
                                    <p:cond delay="0"/>
                                  </p:stCondLst>
                                  <p:childTnLst>
                                    <p:set>
                                      <p:cBhvr>
                                        <p:cTn id="14" dur="1" fill="hold">
                                          <p:stCondLst>
                                            <p:cond delay="0"/>
                                          </p:stCondLst>
                                        </p:cTn>
                                        <p:tgtEl>
                                          <p:spTgt spid="14"/>
                                        </p:tgtEl>
                                        <p:attrNameLst>
                                          <p:attrName>style.visibility</p:attrName>
                                        </p:attrNameLst>
                                      </p:cBhvr>
                                      <p:to>
                                        <p:strVal val="visible"/>
                                      </p:to>
                                    </p:set>
                                    <p:animEffect transition="in" filter="fade">
                                      <p:cBhvr>
                                        <p:cTn id="15" dur="500"/>
                                        <p:tgtEl>
                                          <p:spTgt spid="14"/>
                                        </p:tgtEl>
                                      </p:cBhvr>
                                    </p:animEffect>
                                    <p:anim calcmode="lin" valueType="num">
                                      <p:cBhvr>
                                        <p:cTn id="16" dur="500" fill="hold"/>
                                        <p:tgtEl>
                                          <p:spTgt spid="14"/>
                                        </p:tgtEl>
                                        <p:attrNameLst>
                                          <p:attrName>ppt_x</p:attrName>
                                        </p:attrNameLst>
                                      </p:cBhvr>
                                      <p:tavLst>
                                        <p:tav tm="0">
                                          <p:val>
                                            <p:strVal val="#ppt_x"/>
                                          </p:val>
                                        </p:tav>
                                        <p:tav tm="100000">
                                          <p:val>
                                            <p:strVal val="#ppt_x"/>
                                          </p:val>
                                        </p:tav>
                                      </p:tavLst>
                                    </p:anim>
                                    <p:anim calcmode="lin" valueType="num">
                                      <p:cBhvr>
                                        <p:cTn id="17" dur="500" fill="hold"/>
                                        <p:tgtEl>
                                          <p:spTgt spid="14"/>
                                        </p:tgtEl>
                                        <p:attrNameLst>
                                          <p:attrName>ppt_y</p:attrName>
                                        </p:attrNameLst>
                                      </p:cBhvr>
                                      <p:tavLst>
                                        <p:tav tm="0">
                                          <p:val>
                                            <p:strVal val="#ppt_y-.1"/>
                                          </p:val>
                                        </p:tav>
                                        <p:tav tm="100000">
                                          <p:val>
                                            <p:strVal val="#ppt_y"/>
                                          </p:val>
                                        </p:tav>
                                      </p:tavLst>
                                    </p:anim>
                                  </p:childTnLst>
                                </p:cTn>
                              </p:par>
                            </p:childTnLst>
                          </p:cTn>
                        </p:par>
                        <p:par>
                          <p:cTn id="18" fill="hold">
                            <p:stCondLst>
                              <p:cond delay="1700"/>
                            </p:stCondLst>
                            <p:childTnLst>
                              <p:par>
                                <p:cTn id="19" presetID="22" presetClass="entr" presetSubtype="8" fill="hold" nodeType="afterEffect">
                                  <p:stCondLst>
                                    <p:cond delay="0"/>
                                  </p:stCondLst>
                                  <p:childTnLst>
                                    <p:set>
                                      <p:cBhvr>
                                        <p:cTn id="20" dur="1" fill="hold">
                                          <p:stCondLst>
                                            <p:cond delay="0"/>
                                          </p:stCondLst>
                                        </p:cTn>
                                        <p:tgtEl>
                                          <p:spTgt spid="16"/>
                                        </p:tgtEl>
                                        <p:attrNameLst>
                                          <p:attrName>style.visibility</p:attrName>
                                        </p:attrNameLst>
                                      </p:cBhvr>
                                      <p:to>
                                        <p:strVal val="visible"/>
                                      </p:to>
                                    </p:set>
                                    <p:animEffect transition="in" filter="wipe(left)">
                                      <p:cBhvr>
                                        <p:cTn id="21" dur="500"/>
                                        <p:tgtEl>
                                          <p:spTgt spid="16"/>
                                        </p:tgtEl>
                                      </p:cBhvr>
                                    </p:animEffect>
                                  </p:childTnLst>
                                </p:cTn>
                              </p:par>
                            </p:childTnLst>
                          </p:cTn>
                        </p:par>
                        <p:par>
                          <p:cTn id="22" fill="hold">
                            <p:stCondLst>
                              <p:cond delay="2200"/>
                            </p:stCondLst>
                            <p:childTnLst>
                              <p:par>
                                <p:cTn id="23" presetID="56" presetClass="entr" presetSubtype="0" fill="hold" grpId="0" nodeType="afterEffect">
                                  <p:stCondLst>
                                    <p:cond delay="0"/>
                                  </p:stCondLst>
                                  <p:iterate type="lt">
                                    <p:tmPct val="10000"/>
                                  </p:iterate>
                                  <p:childTnLst>
                                    <p:set>
                                      <p:cBhvr>
                                        <p:cTn id="24" dur="1" fill="hold">
                                          <p:stCondLst>
                                            <p:cond delay="0"/>
                                          </p:stCondLst>
                                        </p:cTn>
                                        <p:tgtEl>
                                          <p:spTgt spid="17"/>
                                        </p:tgtEl>
                                        <p:attrNameLst>
                                          <p:attrName>style.visibility</p:attrName>
                                        </p:attrNameLst>
                                      </p:cBhvr>
                                      <p:to>
                                        <p:strVal val="visible"/>
                                      </p:to>
                                    </p:set>
                                    <p:anim by="(-#ppt_w*2)" calcmode="lin" valueType="num">
                                      <p:cBhvr rctx="PPT">
                                        <p:cTn id="25" dur="500" autoRev="1" fill="hold">
                                          <p:stCondLst>
                                            <p:cond delay="0"/>
                                          </p:stCondLst>
                                        </p:cTn>
                                        <p:tgtEl>
                                          <p:spTgt spid="17"/>
                                        </p:tgtEl>
                                        <p:attrNameLst>
                                          <p:attrName>ppt_w</p:attrName>
                                        </p:attrNameLst>
                                      </p:cBhvr>
                                    </p:anim>
                                    <p:anim by="(#ppt_w*0.50)" calcmode="lin" valueType="num">
                                      <p:cBhvr>
                                        <p:cTn id="26" dur="500" decel="50000" autoRev="1" fill="hold">
                                          <p:stCondLst>
                                            <p:cond delay="0"/>
                                          </p:stCondLst>
                                        </p:cTn>
                                        <p:tgtEl>
                                          <p:spTgt spid="17"/>
                                        </p:tgtEl>
                                        <p:attrNameLst>
                                          <p:attrName>ppt_x</p:attrName>
                                        </p:attrNameLst>
                                      </p:cBhvr>
                                    </p:anim>
                                    <p:anim from="(-#ppt_h/2)" to="(#ppt_y)" calcmode="lin" valueType="num">
                                      <p:cBhvr>
                                        <p:cTn id="27" dur="1000" fill="hold">
                                          <p:stCondLst>
                                            <p:cond delay="0"/>
                                          </p:stCondLst>
                                        </p:cTn>
                                        <p:tgtEl>
                                          <p:spTgt spid="17"/>
                                        </p:tgtEl>
                                        <p:attrNameLst>
                                          <p:attrName>ppt_y</p:attrName>
                                        </p:attrNameLst>
                                      </p:cBhvr>
                                    </p:anim>
                                    <p:animRot by="21600000">
                                      <p:cBhvr>
                                        <p:cTn id="28" dur="1000" fill="hold">
                                          <p:stCondLst>
                                            <p:cond delay="0"/>
                                          </p:stCondLst>
                                        </p:cTn>
                                        <p:tgtEl>
                                          <p:spTgt spid="17"/>
                                        </p:tgtEl>
                                        <p:attrNameLst>
                                          <p:attrName>r</p:attrName>
                                        </p:attrNameLst>
                                      </p:cBhvr>
                                    </p:animRo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2" grpId="0"/>
      <p:bldP spid="13" grpId="0"/>
      <p:bldP spid="14" grpId="0" animBg="1"/>
      <p:bldP spid="17" grpId="0"/>
    </p:bldLst>
  </p:timing>
</p:sld>
</file>

<file path=ppt/theme/theme1.xml><?xml version="1.0" encoding="utf-8"?>
<a:theme xmlns:a="http://schemas.openxmlformats.org/drawingml/2006/main" name="Office 主题">
  <a:themeElements>
    <a:clrScheme name="自定义 441">
      <a:dk1>
        <a:sysClr val="windowText" lastClr="000000"/>
      </a:dk1>
      <a:lt1>
        <a:sysClr val="window" lastClr="FFFFFF"/>
      </a:lt1>
      <a:dk2>
        <a:srgbClr val="1F497D"/>
      </a:dk2>
      <a:lt2>
        <a:srgbClr val="EEECE1"/>
      </a:lt2>
      <a:accent1>
        <a:srgbClr val="DF363D"/>
      </a:accent1>
      <a:accent2>
        <a:srgbClr val="B21688"/>
      </a:accent2>
      <a:accent3>
        <a:srgbClr val="DF6742"/>
      </a:accent3>
      <a:accent4>
        <a:srgbClr val="DF363D"/>
      </a:accent4>
      <a:accent5>
        <a:srgbClr val="B21688"/>
      </a:accent5>
      <a:accent6>
        <a:srgbClr val="DF6742"/>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2.xml><?xml version="1.0" encoding="utf-8"?>
<a:theme xmlns:a="http://schemas.openxmlformats.org/drawingml/2006/main" name="Office 主题">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Override1.xml><?xml version="1.0" encoding="utf-8"?>
<a:themeOverride xmlns:a="http://schemas.openxmlformats.org/drawingml/2006/main">
  <a:clrScheme name="">
    <a:dk1>
      <a:srgbClr val="000000"/>
    </a:dk1>
    <a:lt1>
      <a:srgbClr val="FFFFFF"/>
    </a:lt1>
    <a:dk2>
      <a:srgbClr val="44546A"/>
    </a:dk2>
    <a:lt2>
      <a:srgbClr val="E7E6E6"/>
    </a:lt2>
    <a:accent1>
      <a:srgbClr val="5B9BD5"/>
    </a:accent1>
    <a:accent2>
      <a:srgbClr val="ED7D31"/>
    </a:accent2>
    <a:accent3>
      <a:srgbClr val="FFFFFF"/>
    </a:accent3>
    <a:accent4>
      <a:srgbClr val="000000"/>
    </a:accent4>
    <a:accent5>
      <a:srgbClr val="B5CBE7"/>
    </a:accent5>
    <a:accent6>
      <a:srgbClr val="D7712B"/>
    </a:accent6>
    <a:hlink>
      <a:srgbClr val="0563C1"/>
    </a:hlink>
    <a:folHlink>
      <a:srgbClr val="954F72"/>
    </a:folHlink>
  </a:clrScheme>
</a:themeOverride>
</file>

<file path=ppt/theme/themeOverride2.xml><?xml version="1.0" encoding="utf-8"?>
<a:themeOverride xmlns:a="http://schemas.openxmlformats.org/drawingml/2006/main">
  <a:clrScheme name="">
    <a:dk1>
      <a:srgbClr val="000000"/>
    </a:dk1>
    <a:lt1>
      <a:srgbClr val="FFFFFF"/>
    </a:lt1>
    <a:dk2>
      <a:srgbClr val="44546A"/>
    </a:dk2>
    <a:lt2>
      <a:srgbClr val="E7E6E6"/>
    </a:lt2>
    <a:accent1>
      <a:srgbClr val="5B9BD5"/>
    </a:accent1>
    <a:accent2>
      <a:srgbClr val="ED7D31"/>
    </a:accent2>
    <a:accent3>
      <a:srgbClr val="FFFFFF"/>
    </a:accent3>
    <a:accent4>
      <a:srgbClr val="000000"/>
    </a:accent4>
    <a:accent5>
      <a:srgbClr val="B5CBE7"/>
    </a:accent5>
    <a:accent6>
      <a:srgbClr val="D7712B"/>
    </a:accent6>
    <a:hlink>
      <a:srgbClr val="0563C1"/>
    </a:hlink>
    <a:folHlink>
      <a:srgbClr val="954F72"/>
    </a:folHlink>
  </a:clrScheme>
</a:themeOverride>
</file>

<file path=ppt/theme/themeOverride3.xml><?xml version="1.0" encoding="utf-8"?>
<a:themeOverride xmlns:a="http://schemas.openxmlformats.org/drawingml/2006/main">
  <a:clrScheme name="">
    <a:dk1>
      <a:srgbClr val="000000"/>
    </a:dk1>
    <a:lt1>
      <a:srgbClr val="FFFFFF"/>
    </a:lt1>
    <a:dk2>
      <a:srgbClr val="44546A"/>
    </a:dk2>
    <a:lt2>
      <a:srgbClr val="E7E6E6"/>
    </a:lt2>
    <a:accent1>
      <a:srgbClr val="5B9BD5"/>
    </a:accent1>
    <a:accent2>
      <a:srgbClr val="ED7D31"/>
    </a:accent2>
    <a:accent3>
      <a:srgbClr val="FFFFFF"/>
    </a:accent3>
    <a:accent4>
      <a:srgbClr val="000000"/>
    </a:accent4>
    <a:accent5>
      <a:srgbClr val="B5CBE7"/>
    </a:accent5>
    <a:accent6>
      <a:srgbClr val="D7712B"/>
    </a:accent6>
    <a:hlink>
      <a:srgbClr val="0563C1"/>
    </a:hlink>
    <a:folHlink>
      <a:srgbClr val="954F72"/>
    </a:folHlink>
  </a:clrScheme>
</a:themeOverride>
</file>

<file path=ppt/theme/themeOverride4.xml><?xml version="1.0" encoding="utf-8"?>
<a:themeOverride xmlns:a="http://schemas.openxmlformats.org/drawingml/2006/main">
  <a:clrScheme name="">
    <a:dk1>
      <a:srgbClr val="000000"/>
    </a:dk1>
    <a:lt1>
      <a:srgbClr val="FFFFFF"/>
    </a:lt1>
    <a:dk2>
      <a:srgbClr val="44546A"/>
    </a:dk2>
    <a:lt2>
      <a:srgbClr val="E7E6E6"/>
    </a:lt2>
    <a:accent1>
      <a:srgbClr val="5B9BD5"/>
    </a:accent1>
    <a:accent2>
      <a:srgbClr val="ED7D31"/>
    </a:accent2>
    <a:accent3>
      <a:srgbClr val="FFFFFF"/>
    </a:accent3>
    <a:accent4>
      <a:srgbClr val="000000"/>
    </a:accent4>
    <a:accent5>
      <a:srgbClr val="B5CBE7"/>
    </a:accent5>
    <a:accent6>
      <a:srgbClr val="D7712B"/>
    </a:accent6>
    <a:hlink>
      <a:srgbClr val="0563C1"/>
    </a:hlink>
    <a:folHlink>
      <a:srgbClr val="954F72"/>
    </a:folHlink>
  </a:clrScheme>
</a:themeOverride>
</file>

<file path=docProps/app.xml><?xml version="1.0" encoding="utf-8"?>
<Properties xmlns="http://schemas.openxmlformats.org/officeDocument/2006/extended-properties" xmlns:vt="http://schemas.openxmlformats.org/officeDocument/2006/docPropsVTypes">
  <TotalTime>20</TotalTime>
  <Words>2343</Words>
  <PresentationFormat>自定义</PresentationFormat>
  <Paragraphs>266</Paragraphs>
  <Slides>28</Slides>
  <Notes>17</Notes>
  <HiddenSlides>0</HiddenSlides>
  <MMClips>0</MMClips>
  <ScaleCrop>false</ScaleCrop>
  <HeadingPairs>
    <vt:vector size="4" baseType="variant">
      <vt:variant>
        <vt:lpstr>主题</vt:lpstr>
      </vt:variant>
      <vt:variant>
        <vt:i4>1</vt:i4>
      </vt:variant>
      <vt:variant>
        <vt:lpstr>幻灯片标题</vt:lpstr>
      </vt:variant>
      <vt:variant>
        <vt:i4>28</vt:i4>
      </vt:variant>
    </vt:vector>
  </HeadingPairs>
  <TitlesOfParts>
    <vt:vector size="29" baseType="lpstr">
      <vt:lpstr>Office 主题</vt:lpstr>
      <vt:lpstr>幻灯片 1</vt:lpstr>
      <vt:lpstr>幻灯片 2</vt:lpstr>
      <vt:lpstr>幻灯片 3</vt:lpstr>
      <vt:lpstr>幻灯片 4</vt:lpstr>
      <vt:lpstr>幻灯片 5</vt:lpstr>
      <vt:lpstr>幻灯片 6</vt:lpstr>
      <vt:lpstr>幻灯片 7</vt:lpstr>
      <vt:lpstr>幻灯片 8</vt:lpstr>
      <vt:lpstr>幻灯片 9</vt:lpstr>
      <vt:lpstr>幻灯片 10</vt:lpstr>
      <vt:lpstr>幻灯片 11</vt:lpstr>
      <vt:lpstr>幻灯片 12</vt:lpstr>
      <vt:lpstr>幻灯片 13</vt:lpstr>
      <vt:lpstr>幻灯片 14</vt:lpstr>
      <vt:lpstr>幻灯片 15</vt:lpstr>
      <vt:lpstr>幻灯片 16</vt:lpstr>
      <vt:lpstr>幻灯片 17</vt:lpstr>
      <vt:lpstr>幻灯片 18</vt:lpstr>
      <vt:lpstr>幻灯片 19</vt:lpstr>
      <vt:lpstr>幻灯片 20</vt:lpstr>
      <vt:lpstr>幻灯片 21</vt:lpstr>
      <vt:lpstr>幻灯片 22</vt:lpstr>
      <vt:lpstr>幻灯片 23</vt:lpstr>
      <vt:lpstr>幻灯片 24</vt:lpstr>
      <vt:lpstr>幻灯片 25</vt:lpstr>
      <vt:lpstr>幻灯片 26</vt:lpstr>
      <vt:lpstr>幻灯片 27</vt:lpstr>
      <vt:lpstr>幻灯片 28</vt:lpstr>
    </vt:vector>
  </TitlesOfParts>
  <LinksUpToDate>false</LinksUpToDate>
  <SharedDoc>false</SharedDoc>
  <HyperlinksChanged>false</HyperlinksChanged>
  <AppVersion>12.0000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erms:created xsi:type="dcterms:W3CDTF">2017-05-10T06:50:27Z</dcterms:created>
  <dcterms:modified xsi:type="dcterms:W3CDTF">2018-01-25T07:06:53Z</dcterms:modified>
</cp:coreProperties>
</file>