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21" r:id="rId2"/>
    <p:sldId id="346" r:id="rId3"/>
    <p:sldId id="270" r:id="rId4"/>
    <p:sldId id="283" r:id="rId5"/>
    <p:sldId id="274" r:id="rId6"/>
    <p:sldId id="341" r:id="rId7"/>
    <p:sldId id="324" r:id="rId8"/>
    <p:sldId id="262" r:id="rId9"/>
    <p:sldId id="280" r:id="rId10"/>
    <p:sldId id="307" r:id="rId11"/>
    <p:sldId id="335" r:id="rId12"/>
    <p:sldId id="339" r:id="rId13"/>
    <p:sldId id="338" r:id="rId14"/>
    <p:sldId id="305" r:id="rId15"/>
    <p:sldId id="293" r:id="rId16"/>
    <p:sldId id="329" r:id="rId17"/>
    <p:sldId id="330" r:id="rId18"/>
    <p:sldId id="331" r:id="rId19"/>
    <p:sldId id="332" r:id="rId20"/>
    <p:sldId id="273" r:id="rId21"/>
    <p:sldId id="333" r:id="rId22"/>
    <p:sldId id="343" r:id="rId23"/>
    <p:sldId id="347" r:id="rId24"/>
    <p:sldId id="345" r:id="rId25"/>
    <p:sldId id="315" r:id="rId26"/>
    <p:sldId id="308" r:id="rId27"/>
    <p:sldId id="279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80000"/>
    <a:srgbClr val="2C3C4B"/>
    <a:srgbClr val="FDFDFD"/>
    <a:srgbClr val="C00E06"/>
    <a:srgbClr val="BF0000"/>
    <a:srgbClr val="414F5D"/>
    <a:srgbClr val="A5A5A5"/>
    <a:srgbClr val="C39C5C"/>
    <a:srgbClr val="957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5732" autoAdjust="0"/>
  </p:normalViewPr>
  <p:slideViewPr>
    <p:cSldViewPr snapToGrid="0">
      <p:cViewPr>
        <p:scale>
          <a:sx n="87" d="100"/>
          <a:sy n="87" d="100"/>
        </p:scale>
        <p:origin x="-216" y="-38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48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公司人员学历人数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4A-4B51-8267-122DDE52AB19}"/>
              </c:ext>
            </c:extLst>
          </c:dPt>
          <c:dPt>
            <c:idx val="1"/>
            <c:bubble3D val="0"/>
            <c:spPr>
              <a:solidFill>
                <a:srgbClr val="C39C5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4A-4B51-8267-122DDE52AB19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F4A-4B51-8267-122DDE52AB19}"/>
              </c:ext>
            </c:extLst>
          </c:dPt>
          <c:dPt>
            <c:idx val="3"/>
            <c:bubble3D val="0"/>
            <c:spPr>
              <a:solidFill>
                <a:srgbClr val="2C3C4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F4A-4B51-8267-122DDE52AB1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17DE52E9-7E8F-45FF-8A20-B4748CAD6E4B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4A-4B51-8267-122DDE52AB1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504359B2-0798-4A6B-8EF8-C8AD737FDEB2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4A-4B51-8267-122DDE52AB1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59AB6C87-33A2-4870-A22F-A5CBAC980C54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F4A-4B51-8267-122DDE52AB1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zh-CN" altLang="en-US"/>
                      <a:t>学历</a:t>
                    </a:r>
                    <a:r>
                      <a:rPr lang="en-US" altLang="zh-CN" baseline="0"/>
                      <a:t>, </a:t>
                    </a:r>
                    <a:fld id="{2901010B-E082-44D9-8B1C-2EE3811B4167}" type="VALUE">
                      <a:rPr lang="en-US" altLang="zh-CN" baseline="0"/>
                      <a:pPr/>
                      <a:t>[值]</a:t>
                    </a:fld>
                    <a:endParaRPr lang="en-US" altLang="zh-CN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F4A-4B51-8267-122DDE52AB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博士</c:v>
                </c:pt>
                <c:pt idx="1">
                  <c:v>硕士</c:v>
                </c:pt>
                <c:pt idx="2">
                  <c:v>本科</c:v>
                </c:pt>
                <c:pt idx="3">
                  <c:v>大专</c:v>
                </c:pt>
              </c:strCache>
            </c:strRef>
          </c:cat>
          <c:val>
            <c:numRef>
              <c:f>Sheet1!$B$2:$B$5</c:f>
              <c:numCache>
                <c:formatCode>0_ </c:formatCode>
                <c:ptCount val="4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F4A-4B51-8267-122DDE52AB1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EDF6-A7C8-4180-9425-44B68D4A2B8D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B4C3C-FBBD-4FF1-885B-547F55B793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4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59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9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31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29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75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8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2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0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31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48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01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55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0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75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1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04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27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89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201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50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7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235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70C28-A2A4-4610-BFB2-5B57EA1B39A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174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19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65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B4C3C-FBBD-4FF1-885B-547F55B7939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31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21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2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8591549" y="1855027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183343" y="1860186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592110" y="3360384"/>
            <a:ext cx="2415428" cy="229885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182222" y="4210786"/>
            <a:ext cx="2416550" cy="14484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651438" y="1860186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5"/>
          </p:nvPr>
        </p:nvSpPr>
        <p:spPr>
          <a:xfrm>
            <a:off x="3651438" y="3613728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6120654" y="1858910"/>
            <a:ext cx="2417669" cy="2045508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120653" y="3953089"/>
            <a:ext cx="2417670" cy="1702971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2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046510" y="1797981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38787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70802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7726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0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9653695" y="328464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046510" y="1797981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38787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70802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77268" y="1790988"/>
            <a:ext cx="2106704" cy="3254189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1973105"/>
            <a:ext cx="12192000" cy="308778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1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>
        <p:tmplLst>
          <p:tmpl lvl="1">
            <p:tnLst>
              <p:par>
                <p:cTn presetID="37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90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90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62318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603337" y="1860185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03337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062318" y="3906101"/>
            <a:ext cx="1788459" cy="1788459"/>
          </a:xfrm>
          <a:prstGeom prst="teardrop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7114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82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67100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82551" y="1925905"/>
            <a:ext cx="2628900" cy="169123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93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6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 build="p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438399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4876797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15196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753591" y="0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0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2438399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4876797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7"/>
          <p:cNvSpPr>
            <a:spLocks noGrp="1"/>
          </p:cNvSpPr>
          <p:nvPr>
            <p:ph type="pic" sz="quarter" idx="18"/>
          </p:nvPr>
        </p:nvSpPr>
        <p:spPr>
          <a:xfrm>
            <a:off x="7315196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7"/>
          <p:cNvSpPr>
            <a:spLocks noGrp="1"/>
          </p:cNvSpPr>
          <p:nvPr>
            <p:ph type="pic" sz="quarter" idx="19"/>
          </p:nvPr>
        </p:nvSpPr>
        <p:spPr>
          <a:xfrm>
            <a:off x="9753591" y="1714499"/>
            <a:ext cx="2438401" cy="1714501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 userDrawn="1"/>
        </p:nvSpPr>
        <p:spPr>
          <a:xfrm>
            <a:off x="10932341" y="6424036"/>
            <a:ext cx="315589" cy="315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0915247" y="6455364"/>
            <a:ext cx="3497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2D6D798-CB88-473E-97C8-67A016EA1979}" type="slidenum">
              <a:rPr lang="en-US" sz="110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11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824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83927" y="1"/>
            <a:ext cx="570807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66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860186"/>
            <a:ext cx="12192000" cy="282257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4"/>
          <p:cNvSpPr>
            <a:spLocks noGrp="1"/>
          </p:cNvSpPr>
          <p:nvPr>
            <p:ph type="title"/>
          </p:nvPr>
        </p:nvSpPr>
        <p:spPr>
          <a:xfrm>
            <a:off x="838200" y="308482"/>
            <a:ext cx="10515600" cy="78394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3"/>
          <p:cNvSpPr>
            <a:spLocks noGrp="1"/>
          </p:cNvSpPr>
          <p:nvPr>
            <p:ph type="body" sz="quarter" idx="11"/>
          </p:nvPr>
        </p:nvSpPr>
        <p:spPr>
          <a:xfrm>
            <a:off x="838201" y="1076242"/>
            <a:ext cx="10515600" cy="5264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367755" y="908854"/>
            <a:ext cx="14564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4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7267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01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65F48-1400-43FB-9055-621975C2B6C9}" type="datetimeFigureOut">
              <a:rPr lang="zh-CN" altLang="en-US" smtClean="0"/>
              <a:t>2020/3/11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D035-EA4E-46A7-9FFF-905E67220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503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570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70140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6605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62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60075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5886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791697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52D6D798-CB88-473E-97C8-67A016EA19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80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2" r:id="rId3"/>
    <p:sldLayoutId id="2147483661" r:id="rId4"/>
    <p:sldLayoutId id="2147483660" r:id="rId5"/>
    <p:sldLayoutId id="2147483666" r:id="rId6"/>
    <p:sldLayoutId id="2147483659" r:id="rId7"/>
    <p:sldLayoutId id="2147483649" r:id="rId8"/>
    <p:sldLayoutId id="2147483654" r:id="rId9"/>
    <p:sldLayoutId id="2147483650" r:id="rId10"/>
    <p:sldLayoutId id="2147483653" r:id="rId11"/>
    <p:sldLayoutId id="2147483655" r:id="rId12"/>
    <p:sldLayoutId id="2147483658" r:id="rId13"/>
    <p:sldLayoutId id="2147483657" r:id="rId14"/>
    <p:sldLayoutId id="2147483662" r:id="rId15"/>
    <p:sldLayoutId id="2147483663" r:id="rId16"/>
    <p:sldLayoutId id="2147483664" r:id="rId17"/>
    <p:sldLayoutId id="2147483665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jpeg"/><Relationship Id="rId9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9" name="Rectangle 3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文本框 35"/>
          <p:cNvSpPr txBox="1"/>
          <p:nvPr/>
        </p:nvSpPr>
        <p:spPr>
          <a:xfrm>
            <a:off x="968382" y="3435139"/>
            <a:ext cx="672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4800" dirty="0" smtClea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企业宣传</a:t>
            </a:r>
            <a:r>
              <a:rPr lang="zh-CN" altLang="en-US" sz="4800" dirty="0" smtClean="0">
                <a:latin typeface="+mn-lt"/>
                <a:ea typeface="+mn-ea"/>
                <a:cs typeface="+mn-ea"/>
                <a:sym typeface="+mn-lt"/>
              </a:rPr>
              <a:t>年终总结</a:t>
            </a:r>
            <a:endParaRPr lang="zh-CN" altLang="en-US" sz="4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95596" y="4253017"/>
            <a:ext cx="8814563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这写公司简单介绍，一小段话概述。这写公司简单介绍，一小段话概述。这写公司简单介绍，一小段话概述。这写公司简单介绍，一小段话概述。</a:t>
            </a: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文本框 42"/>
          <p:cNvSpPr txBox="1"/>
          <p:nvPr/>
        </p:nvSpPr>
        <p:spPr>
          <a:xfrm>
            <a:off x="1154797" y="5094932"/>
            <a:ext cx="2041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演讲人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573383" y="3267923"/>
            <a:ext cx="306070" cy="306070"/>
            <a:chOff x="9649054" y="3138248"/>
            <a:chExt cx="306070" cy="306070"/>
          </a:xfrm>
        </p:grpSpPr>
        <p:sp>
          <p:nvSpPr>
            <p:cNvPr id="40" name="椭圆 39"/>
            <p:cNvSpPr/>
            <p:nvPr/>
          </p:nvSpPr>
          <p:spPr>
            <a:xfrm>
              <a:off x="9649054" y="3138248"/>
              <a:ext cx="306070" cy="30607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279400" dist="139700" dir="2700000" algn="tl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14125850">
              <a:off x="9745638" y="3263373"/>
              <a:ext cx="103376" cy="7962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106" name="直接连接符 105"/>
          <p:cNvCxnSpPr/>
          <p:nvPr/>
        </p:nvCxnSpPr>
        <p:spPr>
          <a:xfrm>
            <a:off x="2409779" y="3367709"/>
            <a:ext cx="26221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6794246" y="0"/>
            <a:ext cx="5397754" cy="5212070"/>
          </a:xfrm>
          <a:prstGeom prst="line">
            <a:avLst/>
          </a:prstGeom>
          <a:ln cap="rnd">
            <a:solidFill>
              <a:schemeClr val="accent1">
                <a:alpha val="4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9298811" y="2536406"/>
            <a:ext cx="1224555" cy="1182430"/>
          </a:xfrm>
          <a:prstGeom prst="line">
            <a:avLst/>
          </a:prstGeom>
          <a:ln w="25400" cap="rnd">
            <a:solidFill>
              <a:schemeClr val="accent1">
                <a:alpha val="78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 flipH="1" flipV="1">
            <a:off x="7070071" y="130629"/>
            <a:ext cx="1034855" cy="999256"/>
          </a:xfrm>
          <a:prstGeom prst="line">
            <a:avLst/>
          </a:prstGeom>
          <a:ln w="12700" cap="rnd">
            <a:solidFill>
              <a:schemeClr val="accent1">
                <a:alpha val="67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8860739" y="716573"/>
            <a:ext cx="3270159" cy="3157665"/>
          </a:xfrm>
          <a:prstGeom prst="line">
            <a:avLst/>
          </a:prstGeom>
          <a:ln w="25400" cap="rnd">
            <a:solidFill>
              <a:schemeClr val="accent1">
                <a:alpha val="78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平行四边形 123"/>
          <p:cNvSpPr/>
          <p:nvPr/>
        </p:nvSpPr>
        <p:spPr>
          <a:xfrm flipV="1">
            <a:off x="9750702" y="1835782"/>
            <a:ext cx="396971" cy="194457"/>
          </a:xfrm>
          <a:prstGeom prst="parallelogram">
            <a:avLst>
              <a:gd name="adj" fmla="val 104967"/>
            </a:avLst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平行四边形 126"/>
          <p:cNvSpPr/>
          <p:nvPr/>
        </p:nvSpPr>
        <p:spPr>
          <a:xfrm flipV="1">
            <a:off x="10763400" y="3734423"/>
            <a:ext cx="491959" cy="317500"/>
          </a:xfrm>
          <a:prstGeom prst="parallelogram">
            <a:avLst>
              <a:gd name="adj" fmla="val 104967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8382" y="2419476"/>
            <a:ext cx="679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282708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0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701808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3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125671" y="2419476"/>
            <a:ext cx="8223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gradFill>
                  <a:gsLst>
                    <a:gs pos="78000">
                      <a:srgbClr val="5B5B5B"/>
                    </a:gs>
                    <a:gs pos="100000">
                      <a:schemeClr val="tx1"/>
                    </a:gs>
                    <a:gs pos="0">
                      <a:schemeClr val="bg1">
                        <a:alpha val="67000"/>
                      </a:schemeClr>
                    </a:gs>
                  </a:gsLst>
                  <a:path path="circle">
                    <a:fillToRect l="100000" b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0</a:t>
            </a:r>
            <a:endParaRPr lang="zh-CN" altLang="en-US" sz="6000" dirty="0">
              <a:gradFill>
                <a:gsLst>
                  <a:gs pos="78000">
                    <a:srgbClr val="5B5B5B"/>
                  </a:gs>
                  <a:gs pos="100000">
                    <a:schemeClr val="tx1"/>
                  </a:gs>
                  <a:gs pos="0">
                    <a:schemeClr val="bg1">
                      <a:alpha val="67000"/>
                    </a:schemeClr>
                  </a:gs>
                </a:gsLst>
                <a:path path="circle">
                  <a:fillToRect l="100000" b="100000"/>
                </a:path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6" name="[动画大师]_Parallelogram 3"/>
          <p:cNvSpPr/>
          <p:nvPr/>
        </p:nvSpPr>
        <p:spPr>
          <a:xfrm flipV="1">
            <a:off x="9050020" y="2533065"/>
            <a:ext cx="245191" cy="110020"/>
          </a:xfrm>
          <a:prstGeom prst="parallelogram">
            <a:avLst>
              <a:gd name="adj" fmla="val 104967"/>
            </a:avLst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平行四边形 56"/>
          <p:cNvSpPr/>
          <p:nvPr/>
        </p:nvSpPr>
        <p:spPr>
          <a:xfrm flipV="1">
            <a:off x="8606014" y="1632742"/>
            <a:ext cx="146177" cy="52389"/>
          </a:xfrm>
          <a:prstGeom prst="parallelogram">
            <a:avLst>
              <a:gd name="adj" fmla="val 104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2478981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4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55112E-17 L 0.20547 5.55112E-17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decel="5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54167E-6 5.55112E-17 L 0.20547 5.55112E-17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decel="5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875E-6 5.55112E-17 L 0.20547 5.55112E-1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5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4.16667E-7 5.55112E-17 L 0.20547 5.55112E-17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8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4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.03073 -3.7037E-7 L -0.15925 -3.7037E-7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40000" decel="40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0.03073 -3.7037E-7 L 2.5E-6 -3.7037E-7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06094 -0.10556 L 2.29167E-6 4.44444E-6 " pathEditMode="relative">
                                      <p:cBhvr additive="base" accumulate="always" from="" to="">
                                        <p:cTn id="7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29167E-6 4.44444E-6 L -0.06094 -0.10556 " pathEditMode="relative">
                                      <p:cBhvr additive="base" accumulate="always" from="" to="">
                                        <p:cTn id="74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06094 -0.10556 L 2.29167E-6 4.44444E-6 " pathEditMode="relative">
                                      <p:cBhvr additive="base" accumulate="always" from="" to="">
                                        <p:cTn id="7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29167E-6 4.44444E-6 L -0.06094 -0.10556 " pathEditMode="relative">
                                      <p:cBhvr additive="base" accumulate="always" from="" to="">
                                        <p:cTn id="78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07864 0.1375 L 0.00013 0.00023 " pathEditMode="relative">
                                      <p:cBhvr additive="base" accumulate="none" from="" to="">
                                        <p:cTn id="8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08333E-6 -3.7037E-7 L 0.07865 0.1375 " pathEditMode="relative">
                                      <p:cBhvr additive="base" accumulate="none" from="" to="">
                                        <p:cTn id="82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07864 0.1375 L 0.00013 0.00023 " pathEditMode="relative">
                                      <p:cBhvr additive="base" accumulate="none" from="" to="">
                                        <p:cTn id="8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Motion origin="layout" path="M 2.08333E-6 -3.7037E-7 L 0.07865 0.1375 " pathEditMode="relative">
                                      <p:cBhvr additive="base" accumulate="none" from="" to="">
                                        <p:cTn id="86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34" grpId="0"/>
      <p:bldP spid="35" grpId="0"/>
      <p:bldP spid="37" grpId="0"/>
      <p:bldP spid="124" grpId="0" animBg="1"/>
      <p:bldP spid="124" grpId="1" animBg="1"/>
      <p:bldP spid="127" grpId="0" animBg="1"/>
      <p:bldP spid="127" grpId="1" animBg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5690717" cy="6858000"/>
          </a:xfrm>
        </p:spPr>
      </p:pic>
      <p:sp>
        <p:nvSpPr>
          <p:cNvPr id="240" name="Rectangle 3"/>
          <p:cNvSpPr/>
          <p:nvPr/>
        </p:nvSpPr>
        <p:spPr>
          <a:xfrm>
            <a:off x="0" y="0"/>
            <a:ext cx="5690717" cy="6858000"/>
          </a:xfrm>
          <a:prstGeom prst="rect">
            <a:avLst/>
          </a:prstGeom>
          <a:solidFill>
            <a:schemeClr val="tx2">
              <a:lumMod val="5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423059" y="2875002"/>
            <a:ext cx="48445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sz="6600" dirty="0">
                <a:solidFill>
                  <a:schemeClr val="bg1"/>
                </a:solidFill>
                <a:cs typeface="+mn-ea"/>
                <a:sym typeface="+mn-lt"/>
              </a:rPr>
              <a:t>C</a:t>
            </a:r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ontent</a:t>
            </a:r>
            <a:endParaRPr lang="en-US" sz="6600" dirty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42" name="Group 2590"/>
          <p:cNvGrpSpPr/>
          <p:nvPr/>
        </p:nvGrpSpPr>
        <p:grpSpPr>
          <a:xfrm>
            <a:off x="6604166" y="1525375"/>
            <a:ext cx="5840154" cy="917916"/>
            <a:chOff x="0" y="-1"/>
            <a:chExt cx="3541299" cy="556597"/>
          </a:xfrm>
        </p:grpSpPr>
        <p:grpSp>
          <p:nvGrpSpPr>
            <p:cNvPr id="43" name="Group 2586"/>
            <p:cNvGrpSpPr/>
            <p:nvPr/>
          </p:nvGrpSpPr>
          <p:grpSpPr>
            <a:xfrm>
              <a:off x="0" y="122441"/>
              <a:ext cx="401325" cy="401325"/>
              <a:chOff x="0" y="0"/>
              <a:chExt cx="401324" cy="401324"/>
            </a:xfrm>
          </p:grpSpPr>
          <p:sp>
            <p:nvSpPr>
              <p:cNvPr id="47" name="Shape 258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C00E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8" name="Group 2585"/>
              <p:cNvGrpSpPr/>
              <p:nvPr/>
            </p:nvGrpSpPr>
            <p:grpSpPr>
              <a:xfrm>
                <a:off x="112892" y="141425"/>
                <a:ext cx="186774" cy="118471"/>
                <a:chOff x="0" y="0"/>
                <a:chExt cx="186772" cy="118469"/>
              </a:xfrm>
            </p:grpSpPr>
            <p:sp>
              <p:nvSpPr>
                <p:cNvPr id="49" name="Shape 2582"/>
                <p:cNvSpPr/>
                <p:nvPr/>
              </p:nvSpPr>
              <p:spPr>
                <a:xfrm>
                  <a:off x="-1" y="0"/>
                  <a:ext cx="186774" cy="118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530"/>
                      </a:moveTo>
                      <a:cubicBezTo>
                        <a:pt x="21600" y="10530"/>
                        <a:pt x="21600" y="10530"/>
                        <a:pt x="21600" y="10530"/>
                      </a:cubicBezTo>
                      <a:cubicBezTo>
                        <a:pt x="21600" y="10530"/>
                        <a:pt x="21600" y="10260"/>
                        <a:pt x="21431" y="10260"/>
                      </a:cubicBezTo>
                      <a:cubicBezTo>
                        <a:pt x="21431" y="10260"/>
                        <a:pt x="21431" y="10260"/>
                        <a:pt x="21431" y="10260"/>
                      </a:cubicBezTo>
                      <a:cubicBezTo>
                        <a:pt x="19575" y="4320"/>
                        <a:pt x="15356" y="0"/>
                        <a:pt x="10800" y="0"/>
                      </a:cubicBezTo>
                      <a:cubicBezTo>
                        <a:pt x="6244" y="0"/>
                        <a:pt x="2025" y="4320"/>
                        <a:pt x="0" y="10260"/>
                      </a:cubicBezTo>
                      <a:cubicBezTo>
                        <a:pt x="0" y="10260"/>
                        <a:pt x="0" y="10260"/>
                        <a:pt x="0" y="10260"/>
                      </a:cubicBezTo>
                      <a:cubicBezTo>
                        <a:pt x="0" y="10260"/>
                        <a:pt x="0" y="10260"/>
                        <a:pt x="0" y="10530"/>
                      </a:cubicBezTo>
                      <a:cubicBezTo>
                        <a:pt x="0" y="10530"/>
                        <a:pt x="0" y="10530"/>
                        <a:pt x="0" y="10530"/>
                      </a:cubicBezTo>
                      <a:cubicBezTo>
                        <a:pt x="0" y="10530"/>
                        <a:pt x="0" y="10800"/>
                        <a:pt x="0" y="10800"/>
                      </a:cubicBezTo>
                      <a:cubicBezTo>
                        <a:pt x="0" y="10800"/>
                        <a:pt x="0" y="11070"/>
                        <a:pt x="0" y="11070"/>
                      </a:cubicBezTo>
                      <a:cubicBezTo>
                        <a:pt x="0" y="11070"/>
                        <a:pt x="0" y="11070"/>
                        <a:pt x="0" y="11070"/>
                      </a:cubicBezTo>
                      <a:cubicBezTo>
                        <a:pt x="0" y="11070"/>
                        <a:pt x="0" y="11070"/>
                        <a:pt x="0" y="11340"/>
                      </a:cubicBezTo>
                      <a:cubicBezTo>
                        <a:pt x="0" y="11340"/>
                        <a:pt x="0" y="11340"/>
                        <a:pt x="0" y="11340"/>
                      </a:cubicBezTo>
                      <a:cubicBezTo>
                        <a:pt x="2025" y="17280"/>
                        <a:pt x="6244" y="21600"/>
                        <a:pt x="10800" y="21600"/>
                      </a:cubicBezTo>
                      <a:cubicBezTo>
                        <a:pt x="15356" y="21600"/>
                        <a:pt x="19575" y="17280"/>
                        <a:pt x="21431" y="11340"/>
                      </a:cubicBezTo>
                      <a:cubicBezTo>
                        <a:pt x="21431" y="11340"/>
                        <a:pt x="21431" y="11340"/>
                        <a:pt x="21431" y="11340"/>
                      </a:cubicBezTo>
                      <a:cubicBezTo>
                        <a:pt x="21600" y="11070"/>
                        <a:pt x="21600" y="11070"/>
                        <a:pt x="21600" y="11070"/>
                      </a:cubicBezTo>
                      <a:cubicBezTo>
                        <a:pt x="21600" y="11070"/>
                        <a:pt x="21600" y="11070"/>
                        <a:pt x="21600" y="11070"/>
                      </a:cubicBezTo>
                      <a:cubicBezTo>
                        <a:pt x="21600" y="11070"/>
                        <a:pt x="21600" y="10800"/>
                        <a:pt x="21600" y="10800"/>
                      </a:cubicBezTo>
                      <a:cubicBezTo>
                        <a:pt x="21600" y="10800"/>
                        <a:pt x="21600" y="10530"/>
                        <a:pt x="21600" y="10530"/>
                      </a:cubicBezTo>
                      <a:close/>
                      <a:moveTo>
                        <a:pt x="10800" y="19440"/>
                      </a:moveTo>
                      <a:cubicBezTo>
                        <a:pt x="6919" y="19440"/>
                        <a:pt x="3206" y="15930"/>
                        <a:pt x="1519" y="10800"/>
                      </a:cubicBezTo>
                      <a:cubicBezTo>
                        <a:pt x="3375" y="5670"/>
                        <a:pt x="6919" y="2160"/>
                        <a:pt x="10800" y="2160"/>
                      </a:cubicBezTo>
                      <a:cubicBezTo>
                        <a:pt x="14512" y="2160"/>
                        <a:pt x="18225" y="5670"/>
                        <a:pt x="20081" y="10800"/>
                      </a:cubicBezTo>
                      <a:cubicBezTo>
                        <a:pt x="18225" y="15930"/>
                        <a:pt x="14512" y="19440"/>
                        <a:pt x="10800" y="1944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Shape 2583"/>
                <p:cNvSpPr/>
                <p:nvPr/>
              </p:nvSpPr>
              <p:spPr>
                <a:xfrm>
                  <a:off x="70114" y="35662"/>
                  <a:ext cx="25993" cy="265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cubicBezTo>
                        <a:pt x="19200" y="0"/>
                        <a:pt x="19200" y="0"/>
                        <a:pt x="19200" y="0"/>
                      </a:cubicBezTo>
                      <a:cubicBezTo>
                        <a:pt x="8400" y="0"/>
                        <a:pt x="0" y="8400"/>
                        <a:pt x="0" y="19200"/>
                      </a:cubicBezTo>
                      <a:cubicBezTo>
                        <a:pt x="0" y="20400"/>
                        <a:pt x="1200" y="21600"/>
                        <a:pt x="2400" y="21600"/>
                      </a:cubicBezTo>
                      <a:cubicBezTo>
                        <a:pt x="3600" y="21600"/>
                        <a:pt x="4800" y="20400"/>
                        <a:pt x="4800" y="19200"/>
                      </a:cubicBezTo>
                      <a:cubicBezTo>
                        <a:pt x="4800" y="10800"/>
                        <a:pt x="10800" y="4800"/>
                        <a:pt x="19200" y="4800"/>
                      </a:cubicBezTo>
                      <a:cubicBezTo>
                        <a:pt x="19200" y="4800"/>
                        <a:pt x="19200" y="4800"/>
                        <a:pt x="19200" y="4800"/>
                      </a:cubicBezTo>
                      <a:cubicBezTo>
                        <a:pt x="20400" y="4800"/>
                        <a:pt x="21600" y="3600"/>
                        <a:pt x="21600" y="2400"/>
                      </a:cubicBezTo>
                      <a:cubicBezTo>
                        <a:pt x="21600" y="1200"/>
                        <a:pt x="20400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Shape 2584"/>
                <p:cNvSpPr/>
                <p:nvPr/>
              </p:nvSpPr>
              <p:spPr>
                <a:xfrm>
                  <a:off x="52586" y="17528"/>
                  <a:ext cx="81600" cy="834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629" y="0"/>
                        <a:pt x="0" y="5014"/>
                        <a:pt x="0" y="10800"/>
                      </a:cubicBezTo>
                      <a:cubicBezTo>
                        <a:pt x="0" y="16586"/>
                        <a:pt x="4629" y="21600"/>
                        <a:pt x="10800" y="21600"/>
                      </a:cubicBezTo>
                      <a:cubicBezTo>
                        <a:pt x="16586" y="21600"/>
                        <a:pt x="21600" y="16586"/>
                        <a:pt x="21600" y="10800"/>
                      </a:cubicBezTo>
                      <a:cubicBezTo>
                        <a:pt x="21600" y="5014"/>
                        <a:pt x="16586" y="0"/>
                        <a:pt x="10800" y="0"/>
                      </a:cubicBezTo>
                      <a:close/>
                      <a:moveTo>
                        <a:pt x="10800" y="20057"/>
                      </a:moveTo>
                      <a:cubicBezTo>
                        <a:pt x="5786" y="20057"/>
                        <a:pt x="1543" y="15814"/>
                        <a:pt x="1543" y="10800"/>
                      </a:cubicBezTo>
                      <a:cubicBezTo>
                        <a:pt x="1543" y="5786"/>
                        <a:pt x="5786" y="1543"/>
                        <a:pt x="10800" y="1543"/>
                      </a:cubicBezTo>
                      <a:cubicBezTo>
                        <a:pt x="15814" y="1543"/>
                        <a:pt x="20057" y="5786"/>
                        <a:pt x="20057" y="10800"/>
                      </a:cubicBezTo>
                      <a:cubicBezTo>
                        <a:pt x="20057" y="15814"/>
                        <a:pt x="15814" y="20057"/>
                        <a:pt x="10800" y="200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4" name="Group 2589"/>
            <p:cNvGrpSpPr/>
            <p:nvPr/>
          </p:nvGrpSpPr>
          <p:grpSpPr>
            <a:xfrm>
              <a:off x="486228" y="-1"/>
              <a:ext cx="3055071" cy="556597"/>
              <a:chOff x="0" y="0"/>
              <a:chExt cx="3055069" cy="556594"/>
            </a:xfrm>
          </p:grpSpPr>
          <p:sp>
            <p:nvSpPr>
              <p:cNvPr id="45" name="Shape 2587"/>
              <p:cNvSpPr/>
              <p:nvPr/>
            </p:nvSpPr>
            <p:spPr>
              <a:xfrm>
                <a:off x="0" y="264370"/>
                <a:ext cx="2234291" cy="2922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写公司具体介绍，公司发展历程，所获得的荣誉展示，人员构成什么的。</a:t>
                </a:r>
              </a:p>
            </p:txBody>
          </p:sp>
          <p:sp>
            <p:nvSpPr>
              <p:cNvPr id="46" name="Shape 2588"/>
              <p:cNvSpPr/>
              <p:nvPr/>
            </p:nvSpPr>
            <p:spPr>
              <a:xfrm>
                <a:off x="0" y="0"/>
                <a:ext cx="3055069" cy="240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+mn-lt"/>
                    <a:ea typeface="+mn-ea"/>
                    <a:cs typeface="+mn-ea"/>
                    <a:sym typeface="+mn-lt"/>
                  </a:rPr>
                  <a:t>关于我们</a:t>
                </a:r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Group 2600"/>
          <p:cNvGrpSpPr/>
          <p:nvPr/>
        </p:nvGrpSpPr>
        <p:grpSpPr>
          <a:xfrm>
            <a:off x="6598831" y="2651771"/>
            <a:ext cx="5845489" cy="875092"/>
            <a:chOff x="0" y="-1"/>
            <a:chExt cx="3544534" cy="530630"/>
          </a:xfrm>
        </p:grpSpPr>
        <p:grpSp>
          <p:nvGrpSpPr>
            <p:cNvPr id="53" name="Group 2596"/>
            <p:cNvGrpSpPr/>
            <p:nvPr/>
          </p:nvGrpSpPr>
          <p:grpSpPr>
            <a:xfrm>
              <a:off x="0" y="118693"/>
              <a:ext cx="401325" cy="401325"/>
              <a:chOff x="0" y="0"/>
              <a:chExt cx="401324" cy="401324"/>
            </a:xfrm>
          </p:grpSpPr>
          <p:sp>
            <p:nvSpPr>
              <p:cNvPr id="57" name="Shape 259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8" name="Group 2595"/>
              <p:cNvGrpSpPr/>
              <p:nvPr/>
            </p:nvGrpSpPr>
            <p:grpSpPr>
              <a:xfrm>
                <a:off x="119513" y="113147"/>
                <a:ext cx="173782" cy="173782"/>
                <a:chOff x="0" y="0"/>
                <a:chExt cx="173780" cy="173780"/>
              </a:xfrm>
            </p:grpSpPr>
            <p:sp>
              <p:nvSpPr>
                <p:cNvPr id="59" name="Shape 2592"/>
                <p:cNvSpPr/>
                <p:nvPr/>
              </p:nvSpPr>
              <p:spPr>
                <a:xfrm>
                  <a:off x="0" y="0"/>
                  <a:ext cx="173781" cy="1737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88" y="8606"/>
                      </a:moveTo>
                      <a:cubicBezTo>
                        <a:pt x="18394" y="8100"/>
                        <a:pt x="18394" y="8100"/>
                        <a:pt x="18394" y="8100"/>
                      </a:cubicBezTo>
                      <a:cubicBezTo>
                        <a:pt x="18394" y="7762"/>
                        <a:pt x="18225" y="7594"/>
                        <a:pt x="18056" y="7256"/>
                      </a:cubicBezTo>
                      <a:cubicBezTo>
                        <a:pt x="19238" y="5569"/>
                        <a:pt x="19238" y="5569"/>
                        <a:pt x="19238" y="5569"/>
                      </a:cubicBezTo>
                      <a:cubicBezTo>
                        <a:pt x="19575" y="5063"/>
                        <a:pt x="19575" y="4219"/>
                        <a:pt x="19069" y="3881"/>
                      </a:cubicBezTo>
                      <a:cubicBezTo>
                        <a:pt x="17719" y="2531"/>
                        <a:pt x="17719" y="2531"/>
                        <a:pt x="17719" y="2531"/>
                      </a:cubicBezTo>
                      <a:cubicBezTo>
                        <a:pt x="17550" y="2194"/>
                        <a:pt x="17213" y="2194"/>
                        <a:pt x="16875" y="2194"/>
                      </a:cubicBezTo>
                      <a:cubicBezTo>
                        <a:pt x="16538" y="2194"/>
                        <a:pt x="16369" y="2194"/>
                        <a:pt x="16031" y="2362"/>
                      </a:cubicBezTo>
                      <a:cubicBezTo>
                        <a:pt x="14344" y="3544"/>
                        <a:pt x="14344" y="3544"/>
                        <a:pt x="14344" y="3544"/>
                      </a:cubicBezTo>
                      <a:cubicBezTo>
                        <a:pt x="14006" y="3375"/>
                        <a:pt x="13838" y="3206"/>
                        <a:pt x="13500" y="3206"/>
                      </a:cubicBezTo>
                      <a:cubicBezTo>
                        <a:pt x="12994" y="1012"/>
                        <a:pt x="12994" y="1012"/>
                        <a:pt x="12994" y="1012"/>
                      </a:cubicBezTo>
                      <a:cubicBezTo>
                        <a:pt x="12994" y="506"/>
                        <a:pt x="12319" y="0"/>
                        <a:pt x="11644" y="0"/>
                      </a:cubicBezTo>
                      <a:cubicBezTo>
                        <a:pt x="9956" y="0"/>
                        <a:pt x="9956" y="0"/>
                        <a:pt x="9956" y="0"/>
                      </a:cubicBezTo>
                      <a:cubicBezTo>
                        <a:pt x="9281" y="0"/>
                        <a:pt x="8606" y="506"/>
                        <a:pt x="8606" y="1012"/>
                      </a:cubicBezTo>
                      <a:cubicBezTo>
                        <a:pt x="8100" y="3206"/>
                        <a:pt x="8100" y="3206"/>
                        <a:pt x="8100" y="3206"/>
                      </a:cubicBezTo>
                      <a:cubicBezTo>
                        <a:pt x="7762" y="3206"/>
                        <a:pt x="7594" y="3375"/>
                        <a:pt x="7256" y="3544"/>
                      </a:cubicBezTo>
                      <a:cubicBezTo>
                        <a:pt x="5569" y="2362"/>
                        <a:pt x="5569" y="2362"/>
                        <a:pt x="5569" y="2362"/>
                      </a:cubicBezTo>
                      <a:cubicBezTo>
                        <a:pt x="5231" y="2194"/>
                        <a:pt x="5063" y="2194"/>
                        <a:pt x="4725" y="2194"/>
                      </a:cubicBezTo>
                      <a:cubicBezTo>
                        <a:pt x="4387" y="2194"/>
                        <a:pt x="4050" y="2194"/>
                        <a:pt x="3881" y="2531"/>
                      </a:cubicBezTo>
                      <a:cubicBezTo>
                        <a:pt x="2531" y="3881"/>
                        <a:pt x="2531" y="3881"/>
                        <a:pt x="2531" y="3881"/>
                      </a:cubicBezTo>
                      <a:cubicBezTo>
                        <a:pt x="2025" y="4219"/>
                        <a:pt x="2025" y="5063"/>
                        <a:pt x="2362" y="5569"/>
                      </a:cubicBezTo>
                      <a:cubicBezTo>
                        <a:pt x="3544" y="7256"/>
                        <a:pt x="3544" y="7256"/>
                        <a:pt x="3544" y="7256"/>
                      </a:cubicBezTo>
                      <a:cubicBezTo>
                        <a:pt x="3375" y="7594"/>
                        <a:pt x="3206" y="7762"/>
                        <a:pt x="3206" y="8100"/>
                      </a:cubicBezTo>
                      <a:cubicBezTo>
                        <a:pt x="1012" y="8606"/>
                        <a:pt x="1012" y="8606"/>
                        <a:pt x="1012" y="8606"/>
                      </a:cubicBezTo>
                      <a:cubicBezTo>
                        <a:pt x="506" y="8606"/>
                        <a:pt x="0" y="9281"/>
                        <a:pt x="0" y="9956"/>
                      </a:cubicBezTo>
                      <a:cubicBezTo>
                        <a:pt x="0" y="11644"/>
                        <a:pt x="0" y="11644"/>
                        <a:pt x="0" y="11644"/>
                      </a:cubicBezTo>
                      <a:cubicBezTo>
                        <a:pt x="0" y="12319"/>
                        <a:pt x="506" y="12994"/>
                        <a:pt x="1012" y="12994"/>
                      </a:cubicBezTo>
                      <a:cubicBezTo>
                        <a:pt x="3206" y="13500"/>
                        <a:pt x="3206" y="13500"/>
                        <a:pt x="3206" y="13500"/>
                      </a:cubicBezTo>
                      <a:cubicBezTo>
                        <a:pt x="3206" y="13838"/>
                        <a:pt x="3375" y="14006"/>
                        <a:pt x="3544" y="14344"/>
                      </a:cubicBezTo>
                      <a:cubicBezTo>
                        <a:pt x="2362" y="16031"/>
                        <a:pt x="2362" y="16031"/>
                        <a:pt x="2362" y="16031"/>
                      </a:cubicBezTo>
                      <a:cubicBezTo>
                        <a:pt x="2025" y="16538"/>
                        <a:pt x="2025" y="17381"/>
                        <a:pt x="2531" y="17719"/>
                      </a:cubicBezTo>
                      <a:cubicBezTo>
                        <a:pt x="3881" y="19069"/>
                        <a:pt x="3881" y="19069"/>
                        <a:pt x="3881" y="19069"/>
                      </a:cubicBezTo>
                      <a:cubicBezTo>
                        <a:pt x="4050" y="19406"/>
                        <a:pt x="4387" y="19406"/>
                        <a:pt x="4725" y="19406"/>
                      </a:cubicBezTo>
                      <a:cubicBezTo>
                        <a:pt x="5063" y="19406"/>
                        <a:pt x="5231" y="19406"/>
                        <a:pt x="5569" y="19238"/>
                      </a:cubicBezTo>
                      <a:cubicBezTo>
                        <a:pt x="7256" y="18056"/>
                        <a:pt x="7256" y="18056"/>
                        <a:pt x="7256" y="18056"/>
                      </a:cubicBezTo>
                      <a:cubicBezTo>
                        <a:pt x="7594" y="18225"/>
                        <a:pt x="7762" y="18394"/>
                        <a:pt x="8100" y="18394"/>
                      </a:cubicBezTo>
                      <a:cubicBezTo>
                        <a:pt x="8606" y="20588"/>
                        <a:pt x="8606" y="20588"/>
                        <a:pt x="8606" y="20588"/>
                      </a:cubicBezTo>
                      <a:cubicBezTo>
                        <a:pt x="8606" y="21094"/>
                        <a:pt x="9281" y="21600"/>
                        <a:pt x="9956" y="21600"/>
                      </a:cubicBezTo>
                      <a:cubicBezTo>
                        <a:pt x="11644" y="21600"/>
                        <a:pt x="11644" y="21600"/>
                        <a:pt x="11644" y="21600"/>
                      </a:cubicBezTo>
                      <a:cubicBezTo>
                        <a:pt x="12319" y="21600"/>
                        <a:pt x="12994" y="21094"/>
                        <a:pt x="12994" y="20588"/>
                      </a:cubicBezTo>
                      <a:cubicBezTo>
                        <a:pt x="13500" y="18394"/>
                        <a:pt x="13500" y="18394"/>
                        <a:pt x="13500" y="18394"/>
                      </a:cubicBezTo>
                      <a:cubicBezTo>
                        <a:pt x="13838" y="18394"/>
                        <a:pt x="14006" y="18225"/>
                        <a:pt x="14344" y="18056"/>
                      </a:cubicBezTo>
                      <a:cubicBezTo>
                        <a:pt x="16031" y="19238"/>
                        <a:pt x="16031" y="19238"/>
                        <a:pt x="16031" y="19238"/>
                      </a:cubicBezTo>
                      <a:cubicBezTo>
                        <a:pt x="16369" y="19406"/>
                        <a:pt x="16538" y="19406"/>
                        <a:pt x="16875" y="19406"/>
                      </a:cubicBezTo>
                      <a:cubicBezTo>
                        <a:pt x="17213" y="19406"/>
                        <a:pt x="17550" y="19406"/>
                        <a:pt x="17719" y="19069"/>
                      </a:cubicBezTo>
                      <a:cubicBezTo>
                        <a:pt x="19069" y="17719"/>
                        <a:pt x="19069" y="17719"/>
                        <a:pt x="19069" y="17719"/>
                      </a:cubicBezTo>
                      <a:cubicBezTo>
                        <a:pt x="19575" y="17381"/>
                        <a:pt x="19575" y="16538"/>
                        <a:pt x="19238" y="16031"/>
                      </a:cubicBezTo>
                      <a:cubicBezTo>
                        <a:pt x="18056" y="14344"/>
                        <a:pt x="18056" y="14344"/>
                        <a:pt x="18056" y="14344"/>
                      </a:cubicBezTo>
                      <a:cubicBezTo>
                        <a:pt x="18225" y="14006"/>
                        <a:pt x="18394" y="13838"/>
                        <a:pt x="18394" y="13500"/>
                      </a:cubicBezTo>
                      <a:cubicBezTo>
                        <a:pt x="20588" y="12994"/>
                        <a:pt x="20588" y="12994"/>
                        <a:pt x="20588" y="12994"/>
                      </a:cubicBezTo>
                      <a:cubicBezTo>
                        <a:pt x="21094" y="12994"/>
                        <a:pt x="21600" y="12319"/>
                        <a:pt x="21600" y="11644"/>
                      </a:cubicBezTo>
                      <a:cubicBezTo>
                        <a:pt x="21600" y="9956"/>
                        <a:pt x="21600" y="9956"/>
                        <a:pt x="21600" y="9956"/>
                      </a:cubicBezTo>
                      <a:cubicBezTo>
                        <a:pt x="21600" y="9281"/>
                        <a:pt x="21094" y="8606"/>
                        <a:pt x="20588" y="8606"/>
                      </a:cubicBezTo>
                      <a:close/>
                      <a:moveTo>
                        <a:pt x="18225" y="12150"/>
                      </a:moveTo>
                      <a:cubicBezTo>
                        <a:pt x="17719" y="12150"/>
                        <a:pt x="17381" y="12488"/>
                        <a:pt x="17213" y="12994"/>
                      </a:cubicBezTo>
                      <a:cubicBezTo>
                        <a:pt x="17044" y="13331"/>
                        <a:pt x="17044" y="13500"/>
                        <a:pt x="16875" y="13669"/>
                      </a:cubicBezTo>
                      <a:cubicBezTo>
                        <a:pt x="16706" y="14175"/>
                        <a:pt x="16706" y="14681"/>
                        <a:pt x="17044" y="15019"/>
                      </a:cubicBezTo>
                      <a:cubicBezTo>
                        <a:pt x="18056" y="16875"/>
                        <a:pt x="18056" y="16875"/>
                        <a:pt x="18056" y="16875"/>
                      </a:cubicBezTo>
                      <a:cubicBezTo>
                        <a:pt x="16875" y="18056"/>
                        <a:pt x="16875" y="18056"/>
                        <a:pt x="16875" y="18056"/>
                      </a:cubicBezTo>
                      <a:cubicBezTo>
                        <a:pt x="15019" y="17044"/>
                        <a:pt x="15019" y="17044"/>
                        <a:pt x="15019" y="17044"/>
                      </a:cubicBezTo>
                      <a:cubicBezTo>
                        <a:pt x="14850" y="16875"/>
                        <a:pt x="14513" y="16706"/>
                        <a:pt x="14344" y="16706"/>
                      </a:cubicBezTo>
                      <a:cubicBezTo>
                        <a:pt x="14175" y="16706"/>
                        <a:pt x="14006" y="16706"/>
                        <a:pt x="13669" y="16875"/>
                      </a:cubicBezTo>
                      <a:cubicBezTo>
                        <a:pt x="13500" y="17044"/>
                        <a:pt x="13331" y="17044"/>
                        <a:pt x="12994" y="17213"/>
                      </a:cubicBezTo>
                      <a:cubicBezTo>
                        <a:pt x="12488" y="17381"/>
                        <a:pt x="12150" y="17719"/>
                        <a:pt x="12150" y="18225"/>
                      </a:cubicBezTo>
                      <a:cubicBezTo>
                        <a:pt x="11644" y="20250"/>
                        <a:pt x="11644" y="20250"/>
                        <a:pt x="11644" y="20250"/>
                      </a:cubicBezTo>
                      <a:cubicBezTo>
                        <a:pt x="9956" y="20250"/>
                        <a:pt x="9956" y="20250"/>
                        <a:pt x="9956" y="20250"/>
                      </a:cubicBezTo>
                      <a:cubicBezTo>
                        <a:pt x="9450" y="18225"/>
                        <a:pt x="9450" y="18225"/>
                        <a:pt x="9450" y="18225"/>
                      </a:cubicBezTo>
                      <a:cubicBezTo>
                        <a:pt x="9450" y="17719"/>
                        <a:pt x="9113" y="17381"/>
                        <a:pt x="8606" y="17213"/>
                      </a:cubicBezTo>
                      <a:cubicBezTo>
                        <a:pt x="8269" y="17044"/>
                        <a:pt x="8100" y="17044"/>
                        <a:pt x="7931" y="16875"/>
                      </a:cubicBezTo>
                      <a:cubicBezTo>
                        <a:pt x="7594" y="16706"/>
                        <a:pt x="7425" y="16706"/>
                        <a:pt x="7256" y="16706"/>
                      </a:cubicBezTo>
                      <a:cubicBezTo>
                        <a:pt x="7087" y="16706"/>
                        <a:pt x="6750" y="16875"/>
                        <a:pt x="6581" y="17044"/>
                      </a:cubicBezTo>
                      <a:cubicBezTo>
                        <a:pt x="4725" y="18056"/>
                        <a:pt x="4725" y="18056"/>
                        <a:pt x="4725" y="18056"/>
                      </a:cubicBezTo>
                      <a:cubicBezTo>
                        <a:pt x="3544" y="16875"/>
                        <a:pt x="3544" y="16875"/>
                        <a:pt x="3544" y="16875"/>
                      </a:cubicBezTo>
                      <a:cubicBezTo>
                        <a:pt x="4556" y="15019"/>
                        <a:pt x="4556" y="15019"/>
                        <a:pt x="4556" y="15019"/>
                      </a:cubicBezTo>
                      <a:cubicBezTo>
                        <a:pt x="4894" y="14681"/>
                        <a:pt x="4894" y="14175"/>
                        <a:pt x="4725" y="13669"/>
                      </a:cubicBezTo>
                      <a:cubicBezTo>
                        <a:pt x="4556" y="13500"/>
                        <a:pt x="4556" y="13331"/>
                        <a:pt x="4387" y="12994"/>
                      </a:cubicBezTo>
                      <a:cubicBezTo>
                        <a:pt x="4219" y="12488"/>
                        <a:pt x="3881" y="12150"/>
                        <a:pt x="3375" y="12150"/>
                      </a:cubicBezTo>
                      <a:cubicBezTo>
                        <a:pt x="1350" y="11644"/>
                        <a:pt x="1350" y="11644"/>
                        <a:pt x="1350" y="11644"/>
                      </a:cubicBezTo>
                      <a:cubicBezTo>
                        <a:pt x="1350" y="9956"/>
                        <a:pt x="1350" y="9956"/>
                        <a:pt x="1350" y="9956"/>
                      </a:cubicBezTo>
                      <a:cubicBezTo>
                        <a:pt x="3375" y="9450"/>
                        <a:pt x="3375" y="9450"/>
                        <a:pt x="3375" y="9450"/>
                      </a:cubicBezTo>
                      <a:cubicBezTo>
                        <a:pt x="3881" y="9450"/>
                        <a:pt x="4219" y="9113"/>
                        <a:pt x="4387" y="8606"/>
                      </a:cubicBezTo>
                      <a:cubicBezTo>
                        <a:pt x="4556" y="8269"/>
                        <a:pt x="4556" y="8100"/>
                        <a:pt x="4725" y="7931"/>
                      </a:cubicBezTo>
                      <a:cubicBezTo>
                        <a:pt x="4894" y="7425"/>
                        <a:pt x="4894" y="6919"/>
                        <a:pt x="4556" y="6581"/>
                      </a:cubicBezTo>
                      <a:cubicBezTo>
                        <a:pt x="3544" y="4725"/>
                        <a:pt x="3544" y="4725"/>
                        <a:pt x="3544" y="4725"/>
                      </a:cubicBezTo>
                      <a:cubicBezTo>
                        <a:pt x="4725" y="3544"/>
                        <a:pt x="4725" y="3544"/>
                        <a:pt x="4725" y="3544"/>
                      </a:cubicBezTo>
                      <a:cubicBezTo>
                        <a:pt x="6581" y="4556"/>
                        <a:pt x="6581" y="4556"/>
                        <a:pt x="6581" y="4556"/>
                      </a:cubicBezTo>
                      <a:cubicBezTo>
                        <a:pt x="6750" y="4725"/>
                        <a:pt x="7087" y="4894"/>
                        <a:pt x="7256" y="4894"/>
                      </a:cubicBezTo>
                      <a:cubicBezTo>
                        <a:pt x="7425" y="4894"/>
                        <a:pt x="7594" y="4894"/>
                        <a:pt x="7931" y="4725"/>
                      </a:cubicBezTo>
                      <a:cubicBezTo>
                        <a:pt x="8100" y="4556"/>
                        <a:pt x="8269" y="4556"/>
                        <a:pt x="8606" y="4387"/>
                      </a:cubicBezTo>
                      <a:cubicBezTo>
                        <a:pt x="9113" y="4219"/>
                        <a:pt x="9450" y="3881"/>
                        <a:pt x="9450" y="3375"/>
                      </a:cubicBezTo>
                      <a:cubicBezTo>
                        <a:pt x="9956" y="1350"/>
                        <a:pt x="9956" y="1350"/>
                        <a:pt x="9956" y="1350"/>
                      </a:cubicBezTo>
                      <a:cubicBezTo>
                        <a:pt x="11644" y="1350"/>
                        <a:pt x="11644" y="1350"/>
                        <a:pt x="11644" y="1350"/>
                      </a:cubicBezTo>
                      <a:cubicBezTo>
                        <a:pt x="12150" y="3375"/>
                        <a:pt x="12150" y="3375"/>
                        <a:pt x="12150" y="3375"/>
                      </a:cubicBezTo>
                      <a:cubicBezTo>
                        <a:pt x="12150" y="3881"/>
                        <a:pt x="12488" y="4219"/>
                        <a:pt x="12994" y="4387"/>
                      </a:cubicBezTo>
                      <a:cubicBezTo>
                        <a:pt x="13331" y="4556"/>
                        <a:pt x="13500" y="4556"/>
                        <a:pt x="13669" y="4725"/>
                      </a:cubicBezTo>
                      <a:cubicBezTo>
                        <a:pt x="14006" y="4894"/>
                        <a:pt x="14175" y="4894"/>
                        <a:pt x="14344" y="4894"/>
                      </a:cubicBezTo>
                      <a:cubicBezTo>
                        <a:pt x="14513" y="4894"/>
                        <a:pt x="14850" y="4725"/>
                        <a:pt x="15019" y="4556"/>
                      </a:cubicBezTo>
                      <a:cubicBezTo>
                        <a:pt x="16875" y="3544"/>
                        <a:pt x="16875" y="3544"/>
                        <a:pt x="16875" y="3544"/>
                      </a:cubicBezTo>
                      <a:cubicBezTo>
                        <a:pt x="18056" y="4725"/>
                        <a:pt x="18056" y="4725"/>
                        <a:pt x="18056" y="4725"/>
                      </a:cubicBezTo>
                      <a:cubicBezTo>
                        <a:pt x="17044" y="6581"/>
                        <a:pt x="17044" y="6581"/>
                        <a:pt x="17044" y="6581"/>
                      </a:cubicBezTo>
                      <a:cubicBezTo>
                        <a:pt x="16706" y="6919"/>
                        <a:pt x="16706" y="7425"/>
                        <a:pt x="16875" y="7931"/>
                      </a:cubicBezTo>
                      <a:cubicBezTo>
                        <a:pt x="17044" y="8100"/>
                        <a:pt x="17044" y="8269"/>
                        <a:pt x="17213" y="8606"/>
                      </a:cubicBezTo>
                      <a:cubicBezTo>
                        <a:pt x="17381" y="9113"/>
                        <a:pt x="17719" y="9450"/>
                        <a:pt x="18225" y="9450"/>
                      </a:cubicBezTo>
                      <a:cubicBezTo>
                        <a:pt x="20250" y="9956"/>
                        <a:pt x="20250" y="9956"/>
                        <a:pt x="20250" y="9956"/>
                      </a:cubicBezTo>
                      <a:cubicBezTo>
                        <a:pt x="20250" y="11644"/>
                        <a:pt x="20250" y="11644"/>
                        <a:pt x="20250" y="11644"/>
                      </a:cubicBezTo>
                      <a:lnTo>
                        <a:pt x="18225" y="121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Shape 2593"/>
                <p:cNvSpPr/>
                <p:nvPr/>
              </p:nvSpPr>
              <p:spPr>
                <a:xfrm>
                  <a:off x="49331" y="49331"/>
                  <a:ext cx="75680" cy="756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5014" y="0"/>
                        <a:pt x="0" y="5014"/>
                        <a:pt x="0" y="10800"/>
                      </a:cubicBezTo>
                      <a:cubicBezTo>
                        <a:pt x="0" y="16586"/>
                        <a:pt x="5014" y="21600"/>
                        <a:pt x="10800" y="21600"/>
                      </a:cubicBezTo>
                      <a:cubicBezTo>
                        <a:pt x="16586" y="21600"/>
                        <a:pt x="21600" y="16586"/>
                        <a:pt x="21600" y="10800"/>
                      </a:cubicBezTo>
                      <a:cubicBezTo>
                        <a:pt x="21600" y="5014"/>
                        <a:pt x="16586" y="0"/>
                        <a:pt x="10800" y="0"/>
                      </a:cubicBezTo>
                      <a:close/>
                      <a:moveTo>
                        <a:pt x="10800" y="20443"/>
                      </a:moveTo>
                      <a:cubicBezTo>
                        <a:pt x="5400" y="20443"/>
                        <a:pt x="1543" y="16200"/>
                        <a:pt x="1543" y="10800"/>
                      </a:cubicBezTo>
                      <a:cubicBezTo>
                        <a:pt x="1543" y="5400"/>
                        <a:pt x="5400" y="1543"/>
                        <a:pt x="10800" y="1543"/>
                      </a:cubicBezTo>
                      <a:cubicBezTo>
                        <a:pt x="16200" y="1543"/>
                        <a:pt x="20443" y="5400"/>
                        <a:pt x="20443" y="10800"/>
                      </a:cubicBezTo>
                      <a:cubicBezTo>
                        <a:pt x="20443" y="16200"/>
                        <a:pt x="16200" y="20443"/>
                        <a:pt x="10800" y="204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Shape 2594"/>
                <p:cNvSpPr/>
                <p:nvPr/>
              </p:nvSpPr>
              <p:spPr>
                <a:xfrm>
                  <a:off x="65588" y="65588"/>
                  <a:ext cx="43166" cy="431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725" y="0"/>
                        <a:pt x="0" y="4725"/>
                        <a:pt x="0" y="10800"/>
                      </a:cubicBezTo>
                      <a:cubicBezTo>
                        <a:pt x="0" y="16875"/>
                        <a:pt x="4725" y="21600"/>
                        <a:pt x="10800" y="21600"/>
                      </a:cubicBezTo>
                      <a:cubicBezTo>
                        <a:pt x="16875" y="21600"/>
                        <a:pt x="21600" y="16875"/>
                        <a:pt x="21600" y="10800"/>
                      </a:cubicBezTo>
                      <a:cubicBezTo>
                        <a:pt x="21600" y="4725"/>
                        <a:pt x="16875" y="0"/>
                        <a:pt x="10800" y="0"/>
                      </a:cubicBezTo>
                      <a:close/>
                      <a:moveTo>
                        <a:pt x="10800" y="18900"/>
                      </a:moveTo>
                      <a:cubicBezTo>
                        <a:pt x="6075" y="18900"/>
                        <a:pt x="2700" y="15525"/>
                        <a:pt x="2700" y="10800"/>
                      </a:cubicBezTo>
                      <a:cubicBezTo>
                        <a:pt x="2700" y="6075"/>
                        <a:pt x="6075" y="2700"/>
                        <a:pt x="10800" y="2700"/>
                      </a:cubicBezTo>
                      <a:cubicBezTo>
                        <a:pt x="15525" y="2700"/>
                        <a:pt x="18900" y="6075"/>
                        <a:pt x="18900" y="10800"/>
                      </a:cubicBezTo>
                      <a:cubicBezTo>
                        <a:pt x="18900" y="15525"/>
                        <a:pt x="15525" y="18900"/>
                        <a:pt x="10800" y="189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4" name="Group 2599"/>
            <p:cNvGrpSpPr/>
            <p:nvPr/>
          </p:nvGrpSpPr>
          <p:grpSpPr>
            <a:xfrm>
              <a:off x="489463" y="-1"/>
              <a:ext cx="3055071" cy="530630"/>
              <a:chOff x="0" y="0"/>
              <a:chExt cx="3055069" cy="530629"/>
            </a:xfrm>
          </p:grpSpPr>
          <p:sp>
            <p:nvSpPr>
              <p:cNvPr id="55" name="Shape 2597"/>
              <p:cNvSpPr/>
              <p:nvPr/>
            </p:nvSpPr>
            <p:spPr>
              <a:xfrm>
                <a:off x="0" y="264371"/>
                <a:ext cx="2234291" cy="2662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rmAutofit/>
              </a:bodyPr>
              <a:lstStyle/>
              <a:p>
                <a:pPr defTabSz="411479">
                  <a:lnSpc>
                    <a:spcPct val="120000"/>
                  </a:lnSpc>
                  <a:spcBef>
                    <a:spcPts val="100"/>
                  </a:spcBef>
                  <a:defRPr>
                    <a:uFillTx/>
                  </a:defRPr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rgbClr val="7F7F7F"/>
                      </a:solidFill>
                    </a:uFill>
                    <a:cs typeface="+mn-ea"/>
                    <a:sym typeface="+mn-lt"/>
                  </a:rPr>
                  <a:t>公司有哪些竞争优势，分不同方面介绍。公司有哪些竞争优势，分不同方面介绍。</a:t>
                </a:r>
              </a:p>
              <a:p>
                <a:pPr lvl="0" defTabSz="411479">
                  <a:lnSpc>
                    <a:spcPct val="120000"/>
                  </a:lnSpc>
                  <a:spcBef>
                    <a:spcPts val="100"/>
                  </a:spcBef>
                  <a:defRPr>
                    <a:uFillTx/>
                  </a:defRPr>
                </a:pPr>
                <a:endParaRPr sz="1000" dirty="0">
                  <a:solidFill>
                    <a:schemeClr val="tx1">
                      <a:lumMod val="75000"/>
                      <a:lumOff val="25000"/>
                    </a:schemeClr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endParaRPr>
              </a:p>
            </p:txBody>
          </p:sp>
          <p:sp>
            <p:nvSpPr>
              <p:cNvPr id="56" name="Shape 2598"/>
              <p:cNvSpPr/>
              <p:nvPr/>
            </p:nvSpPr>
            <p:spPr>
              <a:xfrm>
                <a:off x="0" y="0"/>
                <a:ext cx="3055069" cy="2404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竞争优势</a:t>
                </a:r>
              </a:p>
            </p:txBody>
          </p:sp>
        </p:grpSp>
      </p:grpSp>
      <p:grpSp>
        <p:nvGrpSpPr>
          <p:cNvPr id="62" name="Group 2607"/>
          <p:cNvGrpSpPr/>
          <p:nvPr/>
        </p:nvGrpSpPr>
        <p:grpSpPr>
          <a:xfrm>
            <a:off x="6603777" y="3785294"/>
            <a:ext cx="5840543" cy="1143875"/>
            <a:chOff x="0" y="76479"/>
            <a:chExt cx="3541535" cy="693611"/>
          </a:xfrm>
        </p:grpSpPr>
        <p:grpSp>
          <p:nvGrpSpPr>
            <p:cNvPr id="63" name="Group 2603"/>
            <p:cNvGrpSpPr/>
            <p:nvPr/>
          </p:nvGrpSpPr>
          <p:grpSpPr>
            <a:xfrm>
              <a:off x="0" y="114946"/>
              <a:ext cx="401325" cy="401325"/>
              <a:chOff x="0" y="0"/>
              <a:chExt cx="401324" cy="401324"/>
            </a:xfrm>
          </p:grpSpPr>
          <p:sp>
            <p:nvSpPr>
              <p:cNvPr id="67" name="Shape 2601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C39C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Shape 2602"/>
              <p:cNvSpPr/>
              <p:nvPr/>
            </p:nvSpPr>
            <p:spPr>
              <a:xfrm>
                <a:off x="132143" y="116125"/>
                <a:ext cx="145958" cy="1620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2" extrusionOk="0">
                    <a:moveTo>
                      <a:pt x="17505" y="4232"/>
                    </a:moveTo>
                    <a:cubicBezTo>
                      <a:pt x="18119" y="3221"/>
                      <a:pt x="18119" y="3221"/>
                      <a:pt x="18119" y="3221"/>
                    </a:cubicBezTo>
                    <a:cubicBezTo>
                      <a:pt x="18324" y="3405"/>
                      <a:pt x="18324" y="3405"/>
                      <a:pt x="18324" y="3405"/>
                    </a:cubicBezTo>
                    <a:cubicBezTo>
                      <a:pt x="18529" y="3405"/>
                      <a:pt x="18734" y="3497"/>
                      <a:pt x="18836" y="3405"/>
                    </a:cubicBezTo>
                    <a:cubicBezTo>
                      <a:pt x="19041" y="3405"/>
                      <a:pt x="19245" y="3313"/>
                      <a:pt x="19245" y="3129"/>
                    </a:cubicBezTo>
                    <a:cubicBezTo>
                      <a:pt x="19757" y="2486"/>
                      <a:pt x="19757" y="2486"/>
                      <a:pt x="19757" y="2486"/>
                    </a:cubicBezTo>
                    <a:cubicBezTo>
                      <a:pt x="19962" y="2210"/>
                      <a:pt x="19860" y="1842"/>
                      <a:pt x="19450" y="1658"/>
                    </a:cubicBezTo>
                    <a:cubicBezTo>
                      <a:pt x="16482" y="96"/>
                      <a:pt x="16482" y="96"/>
                      <a:pt x="16482" y="96"/>
                    </a:cubicBezTo>
                    <a:cubicBezTo>
                      <a:pt x="16174" y="-88"/>
                      <a:pt x="15765" y="4"/>
                      <a:pt x="15560" y="280"/>
                    </a:cubicBezTo>
                    <a:cubicBezTo>
                      <a:pt x="15151" y="923"/>
                      <a:pt x="15151" y="923"/>
                      <a:pt x="15151" y="923"/>
                    </a:cubicBezTo>
                    <a:cubicBezTo>
                      <a:pt x="15048" y="1107"/>
                      <a:pt x="15048" y="1291"/>
                      <a:pt x="15048" y="1383"/>
                    </a:cubicBezTo>
                    <a:cubicBezTo>
                      <a:pt x="15048" y="1566"/>
                      <a:pt x="15253" y="1658"/>
                      <a:pt x="15355" y="1750"/>
                    </a:cubicBezTo>
                    <a:cubicBezTo>
                      <a:pt x="15560" y="1934"/>
                      <a:pt x="15560" y="1934"/>
                      <a:pt x="15560" y="1934"/>
                    </a:cubicBezTo>
                    <a:cubicBezTo>
                      <a:pt x="14946" y="2853"/>
                      <a:pt x="14946" y="2853"/>
                      <a:pt x="14946" y="2853"/>
                    </a:cubicBezTo>
                    <a:cubicBezTo>
                      <a:pt x="13718" y="2394"/>
                      <a:pt x="12284" y="2118"/>
                      <a:pt x="10851" y="2118"/>
                    </a:cubicBezTo>
                    <a:cubicBezTo>
                      <a:pt x="9316" y="2118"/>
                      <a:pt x="7985" y="2394"/>
                      <a:pt x="6654" y="2853"/>
                    </a:cubicBezTo>
                    <a:cubicBezTo>
                      <a:pt x="6040" y="1934"/>
                      <a:pt x="6040" y="1934"/>
                      <a:pt x="6040" y="1934"/>
                    </a:cubicBezTo>
                    <a:cubicBezTo>
                      <a:pt x="6347" y="1750"/>
                      <a:pt x="6347" y="1750"/>
                      <a:pt x="6347" y="1750"/>
                    </a:cubicBezTo>
                    <a:cubicBezTo>
                      <a:pt x="6449" y="1658"/>
                      <a:pt x="6552" y="1566"/>
                      <a:pt x="6654" y="1383"/>
                    </a:cubicBezTo>
                    <a:cubicBezTo>
                      <a:pt x="6654" y="1291"/>
                      <a:pt x="6654" y="1107"/>
                      <a:pt x="6552" y="923"/>
                    </a:cubicBezTo>
                    <a:cubicBezTo>
                      <a:pt x="6142" y="280"/>
                      <a:pt x="6142" y="280"/>
                      <a:pt x="6142" y="280"/>
                    </a:cubicBezTo>
                    <a:cubicBezTo>
                      <a:pt x="5937" y="4"/>
                      <a:pt x="5528" y="-88"/>
                      <a:pt x="5221" y="96"/>
                    </a:cubicBezTo>
                    <a:cubicBezTo>
                      <a:pt x="2150" y="1658"/>
                      <a:pt x="2150" y="1658"/>
                      <a:pt x="2150" y="1658"/>
                    </a:cubicBezTo>
                    <a:cubicBezTo>
                      <a:pt x="1843" y="1842"/>
                      <a:pt x="1740" y="2210"/>
                      <a:pt x="1945" y="2486"/>
                    </a:cubicBezTo>
                    <a:cubicBezTo>
                      <a:pt x="2355" y="3129"/>
                      <a:pt x="2355" y="3129"/>
                      <a:pt x="2355" y="3129"/>
                    </a:cubicBezTo>
                    <a:cubicBezTo>
                      <a:pt x="2457" y="3313"/>
                      <a:pt x="2559" y="3405"/>
                      <a:pt x="2764" y="3405"/>
                    </a:cubicBezTo>
                    <a:cubicBezTo>
                      <a:pt x="2969" y="3497"/>
                      <a:pt x="3173" y="3405"/>
                      <a:pt x="3276" y="3405"/>
                    </a:cubicBezTo>
                    <a:cubicBezTo>
                      <a:pt x="3481" y="3221"/>
                      <a:pt x="3481" y="3221"/>
                      <a:pt x="3481" y="3221"/>
                    </a:cubicBezTo>
                    <a:cubicBezTo>
                      <a:pt x="4095" y="4232"/>
                      <a:pt x="4095" y="4232"/>
                      <a:pt x="4095" y="4232"/>
                    </a:cubicBezTo>
                    <a:cubicBezTo>
                      <a:pt x="1638" y="5978"/>
                      <a:pt x="0" y="8736"/>
                      <a:pt x="0" y="11769"/>
                    </a:cubicBezTo>
                    <a:cubicBezTo>
                      <a:pt x="0" y="17100"/>
                      <a:pt x="4914" y="21512"/>
                      <a:pt x="10851" y="21512"/>
                    </a:cubicBezTo>
                    <a:cubicBezTo>
                      <a:pt x="16789" y="21512"/>
                      <a:pt x="21600" y="17100"/>
                      <a:pt x="21600" y="11769"/>
                    </a:cubicBezTo>
                    <a:cubicBezTo>
                      <a:pt x="21600" y="8736"/>
                      <a:pt x="20064" y="5978"/>
                      <a:pt x="17505" y="4232"/>
                    </a:cubicBezTo>
                    <a:close/>
                    <a:moveTo>
                      <a:pt x="10851" y="19582"/>
                    </a:moveTo>
                    <a:cubicBezTo>
                      <a:pt x="6040" y="19582"/>
                      <a:pt x="2150" y="16089"/>
                      <a:pt x="2150" y="11769"/>
                    </a:cubicBezTo>
                    <a:cubicBezTo>
                      <a:pt x="2150" y="7449"/>
                      <a:pt x="6040" y="3956"/>
                      <a:pt x="10851" y="3956"/>
                    </a:cubicBezTo>
                    <a:cubicBezTo>
                      <a:pt x="15663" y="3956"/>
                      <a:pt x="19553" y="7449"/>
                      <a:pt x="19553" y="11769"/>
                    </a:cubicBezTo>
                    <a:cubicBezTo>
                      <a:pt x="19553" y="16089"/>
                      <a:pt x="15663" y="19582"/>
                      <a:pt x="10851" y="19582"/>
                    </a:cubicBezTo>
                    <a:close/>
                    <a:moveTo>
                      <a:pt x="11773" y="11861"/>
                    </a:moveTo>
                    <a:cubicBezTo>
                      <a:pt x="11773" y="11861"/>
                      <a:pt x="11773" y="11861"/>
                      <a:pt x="11773" y="11769"/>
                    </a:cubicBezTo>
                    <a:cubicBezTo>
                      <a:pt x="11773" y="7449"/>
                      <a:pt x="11773" y="7449"/>
                      <a:pt x="11773" y="7449"/>
                    </a:cubicBezTo>
                    <a:cubicBezTo>
                      <a:pt x="11773" y="6989"/>
                      <a:pt x="11363" y="6622"/>
                      <a:pt x="10851" y="6622"/>
                    </a:cubicBezTo>
                    <a:cubicBezTo>
                      <a:pt x="10339" y="6622"/>
                      <a:pt x="9930" y="6989"/>
                      <a:pt x="9930" y="7449"/>
                    </a:cubicBezTo>
                    <a:cubicBezTo>
                      <a:pt x="9930" y="11769"/>
                      <a:pt x="9930" y="11769"/>
                      <a:pt x="9930" y="11769"/>
                    </a:cubicBezTo>
                    <a:cubicBezTo>
                      <a:pt x="9930" y="12229"/>
                      <a:pt x="10339" y="12596"/>
                      <a:pt x="10851" y="12596"/>
                    </a:cubicBezTo>
                    <a:cubicBezTo>
                      <a:pt x="10851" y="12596"/>
                      <a:pt x="10954" y="12596"/>
                      <a:pt x="10954" y="12596"/>
                    </a:cubicBezTo>
                    <a:cubicBezTo>
                      <a:pt x="15253" y="16457"/>
                      <a:pt x="15253" y="16457"/>
                      <a:pt x="15253" y="16457"/>
                    </a:cubicBezTo>
                    <a:cubicBezTo>
                      <a:pt x="15355" y="16549"/>
                      <a:pt x="15560" y="16641"/>
                      <a:pt x="15663" y="16641"/>
                    </a:cubicBezTo>
                    <a:cubicBezTo>
                      <a:pt x="15867" y="16641"/>
                      <a:pt x="15970" y="16549"/>
                      <a:pt x="16072" y="16457"/>
                    </a:cubicBezTo>
                    <a:cubicBezTo>
                      <a:pt x="16277" y="16273"/>
                      <a:pt x="16277" y="15997"/>
                      <a:pt x="16072" y="15813"/>
                    </a:cubicBezTo>
                    <a:lnTo>
                      <a:pt x="11773" y="1186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Group 2606"/>
            <p:cNvGrpSpPr/>
            <p:nvPr/>
          </p:nvGrpSpPr>
          <p:grpSpPr>
            <a:xfrm>
              <a:off x="486464" y="76479"/>
              <a:ext cx="3055071" cy="693611"/>
              <a:chOff x="0" y="76480"/>
              <a:chExt cx="3055069" cy="693610"/>
            </a:xfrm>
          </p:grpSpPr>
          <p:sp>
            <p:nvSpPr>
              <p:cNvPr id="65" name="Shape 2604"/>
              <p:cNvSpPr/>
              <p:nvPr/>
            </p:nvSpPr>
            <p:spPr>
              <a:xfrm>
                <a:off x="0" y="340851"/>
                <a:ext cx="2234291" cy="429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具体服务内容，自身的特点，具体服务内容，自身的特点具体服务内容，自身的特点。</a:t>
                </a: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1600"/>
                  </a:lnSpc>
                </a:pP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Shape 2605"/>
              <p:cNvSpPr/>
              <p:nvPr/>
            </p:nvSpPr>
            <p:spPr>
              <a:xfrm>
                <a:off x="0" y="76480"/>
                <a:ext cx="3055069" cy="240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服务体系</a:t>
                </a:r>
              </a:p>
            </p:txBody>
          </p:sp>
        </p:grpSp>
      </p:grpSp>
      <p:grpSp>
        <p:nvGrpSpPr>
          <p:cNvPr id="69" name="Group 2617"/>
          <p:cNvGrpSpPr/>
          <p:nvPr/>
        </p:nvGrpSpPr>
        <p:grpSpPr>
          <a:xfrm>
            <a:off x="6618451" y="4845217"/>
            <a:ext cx="5825869" cy="845234"/>
            <a:chOff x="0" y="-1"/>
            <a:chExt cx="3532637" cy="512525"/>
          </a:xfrm>
        </p:grpSpPr>
        <p:grpSp>
          <p:nvGrpSpPr>
            <p:cNvPr id="70" name="Group 2613"/>
            <p:cNvGrpSpPr/>
            <p:nvPr/>
          </p:nvGrpSpPr>
          <p:grpSpPr>
            <a:xfrm>
              <a:off x="0" y="111199"/>
              <a:ext cx="401325" cy="401325"/>
              <a:chOff x="0" y="0"/>
              <a:chExt cx="401324" cy="401324"/>
            </a:xfrm>
          </p:grpSpPr>
          <p:sp>
            <p:nvSpPr>
              <p:cNvPr id="74" name="Shape 2608"/>
              <p:cNvSpPr/>
              <p:nvPr/>
            </p:nvSpPr>
            <p:spPr>
              <a:xfrm>
                <a:off x="0" y="0"/>
                <a:ext cx="401325" cy="401325"/>
              </a:xfrm>
              <a:prstGeom prst="roundRect">
                <a:avLst>
                  <a:gd name="adj" fmla="val 50000"/>
                </a:avLst>
              </a:prstGeom>
              <a:solidFill>
                <a:srgbClr val="2C3C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 sz="12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5" name="Group 2612"/>
              <p:cNvGrpSpPr/>
              <p:nvPr/>
            </p:nvGrpSpPr>
            <p:grpSpPr>
              <a:xfrm>
                <a:off x="120332" y="125456"/>
                <a:ext cx="169574" cy="169586"/>
                <a:chOff x="0" y="0"/>
                <a:chExt cx="169573" cy="169584"/>
              </a:xfrm>
            </p:grpSpPr>
            <p:sp>
              <p:nvSpPr>
                <p:cNvPr id="76" name="Shape 2609"/>
                <p:cNvSpPr/>
                <p:nvPr/>
              </p:nvSpPr>
              <p:spPr>
                <a:xfrm>
                  <a:off x="92739" y="21403"/>
                  <a:ext cx="55431" cy="554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543" y="20571"/>
                      </a:moveTo>
                      <a:cubicBezTo>
                        <a:pt x="19543" y="20571"/>
                        <a:pt x="19543" y="20571"/>
                        <a:pt x="19543" y="20571"/>
                      </a:cubicBezTo>
                      <a:cubicBezTo>
                        <a:pt x="19543" y="21086"/>
                        <a:pt x="20057" y="21600"/>
                        <a:pt x="20571" y="21600"/>
                      </a:cubicBezTo>
                      <a:cubicBezTo>
                        <a:pt x="21086" y="21600"/>
                        <a:pt x="21600" y="21086"/>
                        <a:pt x="21600" y="20571"/>
                      </a:cubicBezTo>
                      <a:cubicBezTo>
                        <a:pt x="21600" y="20571"/>
                        <a:pt x="21600" y="20571"/>
                        <a:pt x="21600" y="20571"/>
                      </a:cubicBezTo>
                      <a:cubicBezTo>
                        <a:pt x="21600" y="9257"/>
                        <a:pt x="12343" y="0"/>
                        <a:pt x="1029" y="0"/>
                      </a:cubicBezTo>
                      <a:cubicBezTo>
                        <a:pt x="1029" y="0"/>
                        <a:pt x="1029" y="0"/>
                        <a:pt x="1029" y="0"/>
                      </a:cubicBezTo>
                      <a:cubicBezTo>
                        <a:pt x="514" y="0"/>
                        <a:pt x="0" y="514"/>
                        <a:pt x="0" y="1029"/>
                      </a:cubicBezTo>
                      <a:cubicBezTo>
                        <a:pt x="0" y="1543"/>
                        <a:pt x="514" y="2057"/>
                        <a:pt x="1029" y="2057"/>
                      </a:cubicBezTo>
                      <a:cubicBezTo>
                        <a:pt x="1029" y="2057"/>
                        <a:pt x="1029" y="2057"/>
                        <a:pt x="1029" y="2057"/>
                      </a:cubicBezTo>
                      <a:cubicBezTo>
                        <a:pt x="11314" y="2057"/>
                        <a:pt x="19543" y="10286"/>
                        <a:pt x="19543" y="205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Shape 2610"/>
                <p:cNvSpPr/>
                <p:nvPr/>
              </p:nvSpPr>
              <p:spPr>
                <a:xfrm>
                  <a:off x="0" y="0"/>
                  <a:ext cx="169346" cy="1695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6" h="21600" extrusionOk="0">
                      <a:moveTo>
                        <a:pt x="5940" y="675"/>
                      </a:moveTo>
                      <a:cubicBezTo>
                        <a:pt x="5607" y="169"/>
                        <a:pt x="5109" y="0"/>
                        <a:pt x="4610" y="0"/>
                      </a:cubicBezTo>
                      <a:cubicBezTo>
                        <a:pt x="4278" y="0"/>
                        <a:pt x="4112" y="0"/>
                        <a:pt x="3780" y="169"/>
                      </a:cubicBezTo>
                      <a:cubicBezTo>
                        <a:pt x="3115" y="506"/>
                        <a:pt x="2617" y="1181"/>
                        <a:pt x="2617" y="2025"/>
                      </a:cubicBezTo>
                      <a:cubicBezTo>
                        <a:pt x="2617" y="11306"/>
                        <a:pt x="2617" y="11306"/>
                        <a:pt x="2617" y="11306"/>
                      </a:cubicBezTo>
                      <a:cubicBezTo>
                        <a:pt x="623" y="13500"/>
                        <a:pt x="623" y="13500"/>
                        <a:pt x="623" y="13500"/>
                      </a:cubicBezTo>
                      <a:cubicBezTo>
                        <a:pt x="-208" y="14175"/>
                        <a:pt x="-208" y="15525"/>
                        <a:pt x="623" y="16200"/>
                      </a:cubicBezTo>
                      <a:cubicBezTo>
                        <a:pt x="5275" y="20925"/>
                        <a:pt x="5275" y="20925"/>
                        <a:pt x="5275" y="20925"/>
                      </a:cubicBezTo>
                      <a:cubicBezTo>
                        <a:pt x="5607" y="21431"/>
                        <a:pt x="6106" y="21600"/>
                        <a:pt x="6604" y="21600"/>
                      </a:cubicBezTo>
                      <a:cubicBezTo>
                        <a:pt x="7103" y="21600"/>
                        <a:pt x="7601" y="21431"/>
                        <a:pt x="7934" y="20925"/>
                      </a:cubicBezTo>
                      <a:cubicBezTo>
                        <a:pt x="10094" y="18900"/>
                        <a:pt x="10094" y="18900"/>
                        <a:pt x="10094" y="18900"/>
                      </a:cubicBezTo>
                      <a:cubicBezTo>
                        <a:pt x="19232" y="18900"/>
                        <a:pt x="19232" y="18900"/>
                        <a:pt x="19232" y="18900"/>
                      </a:cubicBezTo>
                      <a:cubicBezTo>
                        <a:pt x="20063" y="18900"/>
                        <a:pt x="20727" y="18394"/>
                        <a:pt x="21060" y="17719"/>
                      </a:cubicBezTo>
                      <a:cubicBezTo>
                        <a:pt x="21392" y="16875"/>
                        <a:pt x="21226" y="16031"/>
                        <a:pt x="20561" y="15525"/>
                      </a:cubicBezTo>
                      <a:lnTo>
                        <a:pt x="5940" y="675"/>
                      </a:lnTo>
                      <a:close/>
                      <a:moveTo>
                        <a:pt x="9097" y="17887"/>
                      </a:moveTo>
                      <a:cubicBezTo>
                        <a:pt x="7103" y="20081"/>
                        <a:pt x="7103" y="20081"/>
                        <a:pt x="7103" y="20081"/>
                      </a:cubicBezTo>
                      <a:cubicBezTo>
                        <a:pt x="6937" y="20250"/>
                        <a:pt x="6770" y="20250"/>
                        <a:pt x="6604" y="20250"/>
                      </a:cubicBezTo>
                      <a:cubicBezTo>
                        <a:pt x="6438" y="20250"/>
                        <a:pt x="6272" y="20250"/>
                        <a:pt x="6106" y="20081"/>
                      </a:cubicBezTo>
                      <a:cubicBezTo>
                        <a:pt x="1454" y="15356"/>
                        <a:pt x="1454" y="15356"/>
                        <a:pt x="1454" y="15356"/>
                      </a:cubicBezTo>
                      <a:cubicBezTo>
                        <a:pt x="1287" y="15187"/>
                        <a:pt x="1287" y="15019"/>
                        <a:pt x="1287" y="14850"/>
                      </a:cubicBezTo>
                      <a:cubicBezTo>
                        <a:pt x="1287" y="14681"/>
                        <a:pt x="1287" y="14513"/>
                        <a:pt x="1454" y="14344"/>
                      </a:cubicBezTo>
                      <a:cubicBezTo>
                        <a:pt x="3614" y="12319"/>
                        <a:pt x="3614" y="12319"/>
                        <a:pt x="3614" y="12319"/>
                      </a:cubicBezTo>
                      <a:cubicBezTo>
                        <a:pt x="3614" y="12319"/>
                        <a:pt x="3614" y="12319"/>
                        <a:pt x="3614" y="12319"/>
                      </a:cubicBezTo>
                      <a:cubicBezTo>
                        <a:pt x="9097" y="17887"/>
                        <a:pt x="9097" y="17887"/>
                        <a:pt x="9097" y="17887"/>
                      </a:cubicBezTo>
                      <a:cubicBezTo>
                        <a:pt x="9097" y="17887"/>
                        <a:pt x="9097" y="17887"/>
                        <a:pt x="9097" y="17887"/>
                      </a:cubicBezTo>
                      <a:close/>
                      <a:moveTo>
                        <a:pt x="10094" y="17550"/>
                      </a:moveTo>
                      <a:cubicBezTo>
                        <a:pt x="9927" y="17550"/>
                        <a:pt x="9927" y="17550"/>
                        <a:pt x="9761" y="17550"/>
                      </a:cubicBezTo>
                      <a:cubicBezTo>
                        <a:pt x="3946" y="11644"/>
                        <a:pt x="3946" y="11644"/>
                        <a:pt x="3946" y="11644"/>
                      </a:cubicBezTo>
                      <a:cubicBezTo>
                        <a:pt x="3946" y="11475"/>
                        <a:pt x="3946" y="11475"/>
                        <a:pt x="3946" y="11306"/>
                      </a:cubicBezTo>
                      <a:cubicBezTo>
                        <a:pt x="3946" y="3206"/>
                        <a:pt x="3946" y="3206"/>
                        <a:pt x="3946" y="3206"/>
                      </a:cubicBezTo>
                      <a:cubicBezTo>
                        <a:pt x="18069" y="17550"/>
                        <a:pt x="18069" y="17550"/>
                        <a:pt x="18069" y="17550"/>
                      </a:cubicBezTo>
                      <a:lnTo>
                        <a:pt x="10094" y="17550"/>
                      </a:lnTo>
                      <a:close/>
                      <a:moveTo>
                        <a:pt x="19897" y="17213"/>
                      </a:moveTo>
                      <a:cubicBezTo>
                        <a:pt x="19730" y="17381"/>
                        <a:pt x="19564" y="17550"/>
                        <a:pt x="19232" y="17550"/>
                      </a:cubicBezTo>
                      <a:cubicBezTo>
                        <a:pt x="19066" y="17550"/>
                        <a:pt x="19066" y="17550"/>
                        <a:pt x="19066" y="17550"/>
                      </a:cubicBezTo>
                      <a:cubicBezTo>
                        <a:pt x="3946" y="2194"/>
                        <a:pt x="3946" y="2194"/>
                        <a:pt x="3946" y="2194"/>
                      </a:cubicBezTo>
                      <a:cubicBezTo>
                        <a:pt x="3946" y="2025"/>
                        <a:pt x="3946" y="2025"/>
                        <a:pt x="3946" y="2025"/>
                      </a:cubicBezTo>
                      <a:cubicBezTo>
                        <a:pt x="3946" y="1688"/>
                        <a:pt x="4112" y="1519"/>
                        <a:pt x="4278" y="1350"/>
                      </a:cubicBezTo>
                      <a:cubicBezTo>
                        <a:pt x="4444" y="1350"/>
                        <a:pt x="4444" y="1350"/>
                        <a:pt x="4610" y="1350"/>
                      </a:cubicBezTo>
                      <a:cubicBezTo>
                        <a:pt x="4777" y="1350"/>
                        <a:pt x="4943" y="1350"/>
                        <a:pt x="5109" y="1519"/>
                      </a:cubicBezTo>
                      <a:cubicBezTo>
                        <a:pt x="19730" y="16369"/>
                        <a:pt x="19730" y="16369"/>
                        <a:pt x="19730" y="16369"/>
                      </a:cubicBezTo>
                      <a:cubicBezTo>
                        <a:pt x="19897" y="16537"/>
                        <a:pt x="19897" y="16875"/>
                        <a:pt x="19897" y="17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Shape 2611"/>
                <p:cNvSpPr/>
                <p:nvPr/>
              </p:nvSpPr>
              <p:spPr>
                <a:xfrm>
                  <a:off x="89995" y="0"/>
                  <a:ext cx="79579" cy="795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40" y="2880"/>
                      </a:moveTo>
                      <a:cubicBezTo>
                        <a:pt x="1440" y="2880"/>
                        <a:pt x="1440" y="2880"/>
                        <a:pt x="1440" y="2880"/>
                      </a:cubicBezTo>
                      <a:cubicBezTo>
                        <a:pt x="10800" y="2880"/>
                        <a:pt x="18720" y="10800"/>
                        <a:pt x="18720" y="20160"/>
                      </a:cubicBezTo>
                      <a:cubicBezTo>
                        <a:pt x="18720" y="20160"/>
                        <a:pt x="18720" y="20160"/>
                        <a:pt x="18720" y="20160"/>
                      </a:cubicBezTo>
                      <a:cubicBezTo>
                        <a:pt x="18720" y="20880"/>
                        <a:pt x="19440" y="21600"/>
                        <a:pt x="20160" y="21600"/>
                      </a:cubicBezTo>
                      <a:cubicBezTo>
                        <a:pt x="20880" y="21600"/>
                        <a:pt x="21600" y="20880"/>
                        <a:pt x="21600" y="20160"/>
                      </a:cubicBezTo>
                      <a:cubicBezTo>
                        <a:pt x="21600" y="20160"/>
                        <a:pt x="21600" y="20160"/>
                        <a:pt x="21600" y="20160"/>
                      </a:cubicBezTo>
                      <a:cubicBezTo>
                        <a:pt x="21600" y="9000"/>
                        <a:pt x="12600" y="0"/>
                        <a:pt x="1440" y="0"/>
                      </a:cubicBezTo>
                      <a:cubicBezTo>
                        <a:pt x="1440" y="0"/>
                        <a:pt x="1440" y="0"/>
                        <a:pt x="1440" y="0"/>
                      </a:cubicBezTo>
                      <a:cubicBezTo>
                        <a:pt x="720" y="0"/>
                        <a:pt x="0" y="720"/>
                        <a:pt x="0" y="1440"/>
                      </a:cubicBezTo>
                      <a:cubicBezTo>
                        <a:pt x="0" y="2160"/>
                        <a:pt x="720" y="2880"/>
                        <a:pt x="1440" y="28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>
                    <a:defRPr>
                      <a:latin typeface="Roboto condensed"/>
                      <a:ea typeface="Roboto condensed"/>
                      <a:cs typeface="Roboto condensed"/>
                      <a:sym typeface="Roboto condensed"/>
                    </a:defRPr>
                  </a:pPr>
                  <a:endPara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1" name="Group 2616"/>
            <p:cNvGrpSpPr/>
            <p:nvPr/>
          </p:nvGrpSpPr>
          <p:grpSpPr>
            <a:xfrm>
              <a:off x="477566" y="-1"/>
              <a:ext cx="3055071" cy="512525"/>
              <a:chOff x="0" y="0"/>
              <a:chExt cx="3055069" cy="512524"/>
            </a:xfrm>
          </p:grpSpPr>
          <p:sp>
            <p:nvSpPr>
              <p:cNvPr id="72" name="Shape 2614"/>
              <p:cNvSpPr/>
              <p:nvPr/>
            </p:nvSpPr>
            <p:spPr>
              <a:xfrm>
                <a:off x="0" y="264371"/>
                <a:ext cx="2234291" cy="2481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rm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取得过什么，分几块展示。取得过什么，分几块展示。取得过什么，分几块展示。</a:t>
                </a: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ts val="1600"/>
                  </a:lnSpc>
                </a:pPr>
                <a:endPara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Shape 2615"/>
              <p:cNvSpPr/>
              <p:nvPr/>
            </p:nvSpPr>
            <p:spPr>
              <a:xfrm>
                <a:off x="0" y="0"/>
                <a:ext cx="3055069" cy="2404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200"/>
                  </a:spcBef>
                  <a:defRPr sz="1200">
                    <a:solidFill>
                      <a:srgbClr val="595959"/>
                    </a:solidFill>
                    <a:uFill>
                      <a:solidFill>
                        <a:srgbClr val="595959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业绩展示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2618339"/>
      </p:ext>
    </p:extLst>
  </p:cSld>
  <p:clrMapOvr>
    <a:masterClrMapping/>
  </p:clrMapOvr>
  <p:transition spd="slow" advClick="0" advTm="0">
    <p:cover dir="r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3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8" presetID="2" presetClass="entr" presetSubtype="2" accel="55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0" grpId="0" animBg="1"/>
          <p:bldP spid="202" grpId="0"/>
        </p:bldLst>
      </p:timing>
    </mc:Choice>
    <mc:Fallback xmlns="" xmlns:a14="http://schemas.microsoft.com/office/drawing/2010/main" xmlns:ma14="http://schemas.microsoft.com/office/mac/drawingml/2011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3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3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8" presetID="2" presetClass="entr" presetSubtype="2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0" grpId="0" animBg="1"/>
          <p:bldP spid="20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628" y="-1282700"/>
            <a:ext cx="12215822" cy="8140700"/>
          </a:xfrm>
          <a:prstGeom prst="rect">
            <a:avLst/>
          </a:prstGeom>
        </p:spPr>
      </p:pic>
      <p:sp>
        <p:nvSpPr>
          <p:cNvPr id="13" name="Rectangle 3"/>
          <p:cNvSpPr/>
          <p:nvPr/>
        </p:nvSpPr>
        <p:spPr>
          <a:xfrm>
            <a:off x="-27335" y="0"/>
            <a:ext cx="12219335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4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0"/>
          <p:cNvGrpSpPr/>
          <p:nvPr/>
        </p:nvGrpSpPr>
        <p:grpSpPr>
          <a:xfrm>
            <a:off x="5565827" y="2659557"/>
            <a:ext cx="4217820" cy="1218026"/>
            <a:chOff x="5848597" y="2582614"/>
            <a:chExt cx="4217820" cy="1218026"/>
          </a:xfrm>
        </p:grpSpPr>
        <p:sp>
          <p:nvSpPr>
            <p:cNvPr id="16" name="TextBox 15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关于我们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9"/>
            <p:cNvSpPr/>
            <p:nvPr/>
          </p:nvSpPr>
          <p:spPr>
            <a:xfrm>
              <a:off x="5848597" y="3228945"/>
              <a:ext cx="4217820" cy="57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写公司具体介绍，一小段话描述。写公司具体介绍，一小段话描述。写公司具体介绍，一小段话描述。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3161409" y="2425709"/>
            <a:ext cx="20885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PARTONE</a:t>
            </a:r>
          </a:p>
        </p:txBody>
      </p:sp>
    </p:spTree>
    <p:extLst>
      <p:ext uri="{BB962C8B-B14F-4D97-AF65-F5344CB8AC3E}">
        <p14:creationId xmlns:p14="http://schemas.microsoft.com/office/powerpoint/2010/main" val="396200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 xmlns:a14="http://schemas.microsoft.com/office/drawing/2010/main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898650"/>
            <a:ext cx="12192000" cy="304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138167" y="1898650"/>
            <a:ext cx="6053833" cy="3048000"/>
            <a:chOff x="4159048" y="2119893"/>
            <a:chExt cx="6053833" cy="3048000"/>
          </a:xfrm>
          <a:solidFill>
            <a:schemeClr val="accent1"/>
          </a:solidFill>
        </p:grpSpPr>
        <p:sp>
          <p:nvSpPr>
            <p:cNvPr id="5" name="等腰三角形 4"/>
            <p:cNvSpPr/>
            <p:nvPr/>
          </p:nvSpPr>
          <p:spPr>
            <a:xfrm rot="16200000">
              <a:off x="4034313" y="3439911"/>
              <a:ext cx="657433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552497" y="2119893"/>
              <a:ext cx="5660384" cy="304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此处写公司简介，可稍微详细一些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9" name="矩形 8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公司介绍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5918083"/>
      </p:ext>
    </p:extLst>
  </p:cSld>
  <p:clrMapOvr>
    <a:masterClrMapping/>
  </p:clrMapOvr>
  <p:transition spd="slow" advClick="0" advTm="0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1"/>
          <p:cNvSpPr>
            <a:spLocks/>
          </p:cNvSpPr>
          <p:nvPr/>
        </p:nvSpPr>
        <p:spPr bwMode="auto">
          <a:xfrm>
            <a:off x="-12700" y="4768025"/>
            <a:ext cx="12204700" cy="2109099"/>
          </a:xfrm>
          <a:custGeom>
            <a:avLst/>
            <a:gdLst>
              <a:gd name="connsiteX0" fmla="*/ 4495800 w 8683625"/>
              <a:gd name="connsiteY0" fmla="*/ 0 h 1086621"/>
              <a:gd name="connsiteX1" fmla="*/ 4595813 w 8683625"/>
              <a:gd name="connsiteY1" fmla="*/ 1588 h 1086621"/>
              <a:gd name="connsiteX2" fmla="*/ 4595813 w 8683625"/>
              <a:gd name="connsiteY2" fmla="*/ 23813 h 1086621"/>
              <a:gd name="connsiteX3" fmla="*/ 4656138 w 8683625"/>
              <a:gd name="connsiteY3" fmla="*/ 23813 h 1086621"/>
              <a:gd name="connsiteX4" fmla="*/ 4651375 w 8683625"/>
              <a:gd name="connsiteY4" fmla="*/ 828676 h 1086621"/>
              <a:gd name="connsiteX5" fmla="*/ 4802188 w 8683625"/>
              <a:gd name="connsiteY5" fmla="*/ 828676 h 1086621"/>
              <a:gd name="connsiteX6" fmla="*/ 4803775 w 8683625"/>
              <a:gd name="connsiteY6" fmla="*/ 615950 h 1086621"/>
              <a:gd name="connsiteX7" fmla="*/ 4916488 w 8683625"/>
              <a:gd name="connsiteY7" fmla="*/ 615950 h 1086621"/>
              <a:gd name="connsiteX8" fmla="*/ 4919663 w 8683625"/>
              <a:gd name="connsiteY8" fmla="*/ 441325 h 1086621"/>
              <a:gd name="connsiteX9" fmla="*/ 5086350 w 8683625"/>
              <a:gd name="connsiteY9" fmla="*/ 441325 h 1086621"/>
              <a:gd name="connsiteX10" fmla="*/ 5086350 w 8683625"/>
              <a:gd name="connsiteY10" fmla="*/ 496888 h 1086621"/>
              <a:gd name="connsiteX11" fmla="*/ 5124450 w 8683625"/>
              <a:gd name="connsiteY11" fmla="*/ 500063 h 1086621"/>
              <a:gd name="connsiteX12" fmla="*/ 5122863 w 8683625"/>
              <a:gd name="connsiteY12" fmla="*/ 633413 h 1086621"/>
              <a:gd name="connsiteX13" fmla="*/ 5170488 w 8683625"/>
              <a:gd name="connsiteY13" fmla="*/ 633413 h 1086621"/>
              <a:gd name="connsiteX14" fmla="*/ 5172075 w 8683625"/>
              <a:gd name="connsiteY14" fmla="*/ 588963 h 1086621"/>
              <a:gd name="connsiteX15" fmla="*/ 5280025 w 8683625"/>
              <a:gd name="connsiteY15" fmla="*/ 588963 h 1086621"/>
              <a:gd name="connsiteX16" fmla="*/ 5280025 w 8683625"/>
              <a:gd name="connsiteY16" fmla="*/ 639763 h 1086621"/>
              <a:gd name="connsiteX17" fmla="*/ 5330825 w 8683625"/>
              <a:gd name="connsiteY17" fmla="*/ 639763 h 1086621"/>
              <a:gd name="connsiteX18" fmla="*/ 5327650 w 8683625"/>
              <a:gd name="connsiteY18" fmla="*/ 728663 h 1086621"/>
              <a:gd name="connsiteX19" fmla="*/ 5359400 w 8683625"/>
              <a:gd name="connsiteY19" fmla="*/ 728663 h 1086621"/>
              <a:gd name="connsiteX20" fmla="*/ 5359400 w 8683625"/>
              <a:gd name="connsiteY20" fmla="*/ 396875 h 1086621"/>
              <a:gd name="connsiteX21" fmla="*/ 5391150 w 8683625"/>
              <a:gd name="connsiteY21" fmla="*/ 396875 h 1086621"/>
              <a:gd name="connsiteX22" fmla="*/ 5391150 w 8683625"/>
              <a:gd name="connsiteY22" fmla="*/ 333375 h 1086621"/>
              <a:gd name="connsiteX23" fmla="*/ 5446713 w 8683625"/>
              <a:gd name="connsiteY23" fmla="*/ 333375 h 1086621"/>
              <a:gd name="connsiteX24" fmla="*/ 5522913 w 8683625"/>
              <a:gd name="connsiteY24" fmla="*/ 333375 h 1086621"/>
              <a:gd name="connsiteX25" fmla="*/ 5522913 w 8683625"/>
              <a:gd name="connsiteY25" fmla="*/ 365125 h 1086621"/>
              <a:gd name="connsiteX26" fmla="*/ 5586413 w 8683625"/>
              <a:gd name="connsiteY26" fmla="*/ 368300 h 1086621"/>
              <a:gd name="connsiteX27" fmla="*/ 5586413 w 8683625"/>
              <a:gd name="connsiteY27" fmla="*/ 557213 h 1086621"/>
              <a:gd name="connsiteX28" fmla="*/ 5651500 w 8683625"/>
              <a:gd name="connsiteY28" fmla="*/ 557213 h 1086621"/>
              <a:gd name="connsiteX29" fmla="*/ 5651500 w 8683625"/>
              <a:gd name="connsiteY29" fmla="*/ 515938 h 1086621"/>
              <a:gd name="connsiteX30" fmla="*/ 5726113 w 8683625"/>
              <a:gd name="connsiteY30" fmla="*/ 515938 h 1086621"/>
              <a:gd name="connsiteX31" fmla="*/ 5726113 w 8683625"/>
              <a:gd name="connsiteY31" fmla="*/ 547688 h 1086621"/>
              <a:gd name="connsiteX32" fmla="*/ 5819775 w 8683625"/>
              <a:gd name="connsiteY32" fmla="*/ 547688 h 1086621"/>
              <a:gd name="connsiteX33" fmla="*/ 5819775 w 8683625"/>
              <a:gd name="connsiteY33" fmla="*/ 617538 h 1086621"/>
              <a:gd name="connsiteX34" fmla="*/ 5854700 w 8683625"/>
              <a:gd name="connsiteY34" fmla="*/ 617538 h 1086621"/>
              <a:gd name="connsiteX35" fmla="*/ 5854700 w 8683625"/>
              <a:gd name="connsiteY35" fmla="*/ 584200 h 1086621"/>
              <a:gd name="connsiteX36" fmla="*/ 5886450 w 8683625"/>
              <a:gd name="connsiteY36" fmla="*/ 584200 h 1086621"/>
              <a:gd name="connsiteX37" fmla="*/ 5886450 w 8683625"/>
              <a:gd name="connsiteY37" fmla="*/ 547688 h 1086621"/>
              <a:gd name="connsiteX38" fmla="*/ 5962650 w 8683625"/>
              <a:gd name="connsiteY38" fmla="*/ 547688 h 1086621"/>
              <a:gd name="connsiteX39" fmla="*/ 5959475 w 8683625"/>
              <a:gd name="connsiteY39" fmla="*/ 584200 h 1086621"/>
              <a:gd name="connsiteX40" fmla="*/ 6011863 w 8683625"/>
              <a:gd name="connsiteY40" fmla="*/ 584200 h 1086621"/>
              <a:gd name="connsiteX41" fmla="*/ 6011863 w 8683625"/>
              <a:gd name="connsiteY41" fmla="*/ 608013 h 1086621"/>
              <a:gd name="connsiteX42" fmla="*/ 6035675 w 8683625"/>
              <a:gd name="connsiteY42" fmla="*/ 608013 h 1086621"/>
              <a:gd name="connsiteX43" fmla="*/ 6035675 w 8683625"/>
              <a:gd name="connsiteY43" fmla="*/ 681038 h 1086621"/>
              <a:gd name="connsiteX44" fmla="*/ 6072188 w 8683625"/>
              <a:gd name="connsiteY44" fmla="*/ 681038 h 1086621"/>
              <a:gd name="connsiteX45" fmla="*/ 6072188 w 8683625"/>
              <a:gd name="connsiteY45" fmla="*/ 633413 h 1086621"/>
              <a:gd name="connsiteX46" fmla="*/ 6149975 w 8683625"/>
              <a:gd name="connsiteY46" fmla="*/ 633413 h 1086621"/>
              <a:gd name="connsiteX47" fmla="*/ 6149975 w 8683625"/>
              <a:gd name="connsiteY47" fmla="*/ 603250 h 1086621"/>
              <a:gd name="connsiteX48" fmla="*/ 6183313 w 8683625"/>
              <a:gd name="connsiteY48" fmla="*/ 603250 h 1086621"/>
              <a:gd name="connsiteX49" fmla="*/ 6183313 w 8683625"/>
              <a:gd name="connsiteY49" fmla="*/ 584200 h 1086621"/>
              <a:gd name="connsiteX50" fmla="*/ 6254750 w 8683625"/>
              <a:gd name="connsiteY50" fmla="*/ 587375 h 1086621"/>
              <a:gd name="connsiteX51" fmla="*/ 6254750 w 8683625"/>
              <a:gd name="connsiteY51" fmla="*/ 620713 h 1086621"/>
              <a:gd name="connsiteX52" fmla="*/ 6307138 w 8683625"/>
              <a:gd name="connsiteY52" fmla="*/ 620713 h 1086621"/>
              <a:gd name="connsiteX53" fmla="*/ 6307138 w 8683625"/>
              <a:gd name="connsiteY53" fmla="*/ 657226 h 1086621"/>
              <a:gd name="connsiteX54" fmla="*/ 6367463 w 8683625"/>
              <a:gd name="connsiteY54" fmla="*/ 657226 h 1086621"/>
              <a:gd name="connsiteX55" fmla="*/ 6367463 w 8683625"/>
              <a:gd name="connsiteY55" fmla="*/ 700088 h 1086621"/>
              <a:gd name="connsiteX56" fmla="*/ 6396038 w 8683625"/>
              <a:gd name="connsiteY56" fmla="*/ 700088 h 1086621"/>
              <a:gd name="connsiteX57" fmla="*/ 6396038 w 8683625"/>
              <a:gd name="connsiteY57" fmla="*/ 923926 h 1086621"/>
              <a:gd name="connsiteX58" fmla="*/ 6410325 w 8683625"/>
              <a:gd name="connsiteY58" fmla="*/ 923926 h 1086621"/>
              <a:gd name="connsiteX59" fmla="*/ 6410325 w 8683625"/>
              <a:gd name="connsiteY59" fmla="*/ 863601 h 1086621"/>
              <a:gd name="connsiteX60" fmla="*/ 6435725 w 8683625"/>
              <a:gd name="connsiteY60" fmla="*/ 863601 h 1086621"/>
              <a:gd name="connsiteX61" fmla="*/ 6438900 w 8683625"/>
              <a:gd name="connsiteY61" fmla="*/ 671513 h 1086621"/>
              <a:gd name="connsiteX62" fmla="*/ 6454775 w 8683625"/>
              <a:gd name="connsiteY62" fmla="*/ 671513 h 1086621"/>
              <a:gd name="connsiteX63" fmla="*/ 6454775 w 8683625"/>
              <a:gd name="connsiteY63" fmla="*/ 639763 h 1086621"/>
              <a:gd name="connsiteX64" fmla="*/ 6510338 w 8683625"/>
              <a:gd name="connsiteY64" fmla="*/ 639763 h 1086621"/>
              <a:gd name="connsiteX65" fmla="*/ 6510338 w 8683625"/>
              <a:gd name="connsiteY65" fmla="*/ 668338 h 1086621"/>
              <a:gd name="connsiteX66" fmla="*/ 6526213 w 8683625"/>
              <a:gd name="connsiteY66" fmla="*/ 668338 h 1086621"/>
              <a:gd name="connsiteX67" fmla="*/ 6526213 w 8683625"/>
              <a:gd name="connsiteY67" fmla="*/ 839788 h 1086621"/>
              <a:gd name="connsiteX68" fmla="*/ 6551613 w 8683625"/>
              <a:gd name="connsiteY68" fmla="*/ 839788 h 1086621"/>
              <a:gd name="connsiteX69" fmla="*/ 6551613 w 8683625"/>
              <a:gd name="connsiteY69" fmla="*/ 587375 h 1086621"/>
              <a:gd name="connsiteX70" fmla="*/ 6699250 w 8683625"/>
              <a:gd name="connsiteY70" fmla="*/ 587375 h 1086621"/>
              <a:gd name="connsiteX71" fmla="*/ 6699250 w 8683625"/>
              <a:gd name="connsiteY71" fmla="*/ 655638 h 1086621"/>
              <a:gd name="connsiteX72" fmla="*/ 6718300 w 8683625"/>
              <a:gd name="connsiteY72" fmla="*/ 655638 h 1086621"/>
              <a:gd name="connsiteX73" fmla="*/ 6718300 w 8683625"/>
              <a:gd name="connsiteY73" fmla="*/ 733426 h 1086621"/>
              <a:gd name="connsiteX74" fmla="*/ 6727825 w 8683625"/>
              <a:gd name="connsiteY74" fmla="*/ 733426 h 1086621"/>
              <a:gd name="connsiteX75" fmla="*/ 6727825 w 8683625"/>
              <a:gd name="connsiteY75" fmla="*/ 939801 h 1086621"/>
              <a:gd name="connsiteX76" fmla="*/ 6767513 w 8683625"/>
              <a:gd name="connsiteY76" fmla="*/ 939801 h 1086621"/>
              <a:gd name="connsiteX77" fmla="*/ 6767513 w 8683625"/>
              <a:gd name="connsiteY77" fmla="*/ 911226 h 1086621"/>
              <a:gd name="connsiteX78" fmla="*/ 6786563 w 8683625"/>
              <a:gd name="connsiteY78" fmla="*/ 911226 h 1086621"/>
              <a:gd name="connsiteX79" fmla="*/ 6786563 w 8683625"/>
              <a:gd name="connsiteY79" fmla="*/ 839788 h 1086621"/>
              <a:gd name="connsiteX80" fmla="*/ 6802438 w 8683625"/>
              <a:gd name="connsiteY80" fmla="*/ 839788 h 1086621"/>
              <a:gd name="connsiteX81" fmla="*/ 6804025 w 8683625"/>
              <a:gd name="connsiteY81" fmla="*/ 555625 h 1086621"/>
              <a:gd name="connsiteX82" fmla="*/ 6915150 w 8683625"/>
              <a:gd name="connsiteY82" fmla="*/ 555625 h 1086621"/>
              <a:gd name="connsiteX83" fmla="*/ 6915150 w 8683625"/>
              <a:gd name="connsiteY83" fmla="*/ 727076 h 1086621"/>
              <a:gd name="connsiteX84" fmla="*/ 6931025 w 8683625"/>
              <a:gd name="connsiteY84" fmla="*/ 727076 h 1086621"/>
              <a:gd name="connsiteX85" fmla="*/ 6931025 w 8683625"/>
              <a:gd name="connsiteY85" fmla="*/ 842963 h 1086621"/>
              <a:gd name="connsiteX86" fmla="*/ 6980237 w 8683625"/>
              <a:gd name="connsiteY86" fmla="*/ 842963 h 1086621"/>
              <a:gd name="connsiteX87" fmla="*/ 6980237 w 8683625"/>
              <a:gd name="connsiteY87" fmla="*/ 950913 h 1086621"/>
              <a:gd name="connsiteX88" fmla="*/ 7011987 w 8683625"/>
              <a:gd name="connsiteY88" fmla="*/ 950913 h 1086621"/>
              <a:gd name="connsiteX89" fmla="*/ 7011987 w 8683625"/>
              <a:gd name="connsiteY89" fmla="*/ 892176 h 1086621"/>
              <a:gd name="connsiteX90" fmla="*/ 7065963 w 8683625"/>
              <a:gd name="connsiteY90" fmla="*/ 892176 h 1086621"/>
              <a:gd name="connsiteX91" fmla="*/ 7065963 w 8683625"/>
              <a:gd name="connsiteY91" fmla="*/ 857251 h 1086621"/>
              <a:gd name="connsiteX92" fmla="*/ 7246937 w 8683625"/>
              <a:gd name="connsiteY92" fmla="*/ 857251 h 1086621"/>
              <a:gd name="connsiteX93" fmla="*/ 7246937 w 8683625"/>
              <a:gd name="connsiteY93" fmla="*/ 820738 h 1086621"/>
              <a:gd name="connsiteX94" fmla="*/ 7291387 w 8683625"/>
              <a:gd name="connsiteY94" fmla="*/ 820738 h 1086621"/>
              <a:gd name="connsiteX95" fmla="*/ 7291387 w 8683625"/>
              <a:gd name="connsiteY95" fmla="*/ 865188 h 1086621"/>
              <a:gd name="connsiteX96" fmla="*/ 7339013 w 8683625"/>
              <a:gd name="connsiteY96" fmla="*/ 865188 h 1086621"/>
              <a:gd name="connsiteX97" fmla="*/ 7339013 w 8683625"/>
              <a:gd name="connsiteY97" fmla="*/ 963613 h 1086621"/>
              <a:gd name="connsiteX98" fmla="*/ 7378700 w 8683625"/>
              <a:gd name="connsiteY98" fmla="*/ 963613 h 1086621"/>
              <a:gd name="connsiteX99" fmla="*/ 7378700 w 8683625"/>
              <a:gd name="connsiteY99" fmla="*/ 873126 h 1086621"/>
              <a:gd name="connsiteX100" fmla="*/ 7404100 w 8683625"/>
              <a:gd name="connsiteY100" fmla="*/ 873126 h 1086621"/>
              <a:gd name="connsiteX101" fmla="*/ 7407275 w 8683625"/>
              <a:gd name="connsiteY101" fmla="*/ 728663 h 1086621"/>
              <a:gd name="connsiteX102" fmla="*/ 7434263 w 8683625"/>
              <a:gd name="connsiteY102" fmla="*/ 728663 h 1086621"/>
              <a:gd name="connsiteX103" fmla="*/ 7434263 w 8683625"/>
              <a:gd name="connsiteY103" fmla="*/ 671513 h 1086621"/>
              <a:gd name="connsiteX104" fmla="*/ 7466013 w 8683625"/>
              <a:gd name="connsiteY104" fmla="*/ 671513 h 1086621"/>
              <a:gd name="connsiteX105" fmla="*/ 7486650 w 8683625"/>
              <a:gd name="connsiteY105" fmla="*/ 644526 h 1086621"/>
              <a:gd name="connsiteX106" fmla="*/ 7543800 w 8683625"/>
              <a:gd name="connsiteY106" fmla="*/ 644526 h 1086621"/>
              <a:gd name="connsiteX107" fmla="*/ 7543800 w 8683625"/>
              <a:gd name="connsiteY107" fmla="*/ 341313 h 1086621"/>
              <a:gd name="connsiteX108" fmla="*/ 7662863 w 8683625"/>
              <a:gd name="connsiteY108" fmla="*/ 341313 h 1086621"/>
              <a:gd name="connsiteX109" fmla="*/ 7662863 w 8683625"/>
              <a:gd name="connsiteY109" fmla="*/ 649288 h 1086621"/>
              <a:gd name="connsiteX110" fmla="*/ 7727950 w 8683625"/>
              <a:gd name="connsiteY110" fmla="*/ 649288 h 1086621"/>
              <a:gd name="connsiteX111" fmla="*/ 7726363 w 8683625"/>
              <a:gd name="connsiteY111" fmla="*/ 887413 h 1086621"/>
              <a:gd name="connsiteX112" fmla="*/ 7766050 w 8683625"/>
              <a:gd name="connsiteY112" fmla="*/ 887413 h 1086621"/>
              <a:gd name="connsiteX113" fmla="*/ 7766050 w 8683625"/>
              <a:gd name="connsiteY113" fmla="*/ 592138 h 1086621"/>
              <a:gd name="connsiteX114" fmla="*/ 7867650 w 8683625"/>
              <a:gd name="connsiteY114" fmla="*/ 595313 h 1086621"/>
              <a:gd name="connsiteX115" fmla="*/ 7867650 w 8683625"/>
              <a:gd name="connsiteY115" fmla="*/ 623888 h 1086621"/>
              <a:gd name="connsiteX116" fmla="*/ 7967663 w 8683625"/>
              <a:gd name="connsiteY116" fmla="*/ 623888 h 1086621"/>
              <a:gd name="connsiteX117" fmla="*/ 7966075 w 8683625"/>
              <a:gd name="connsiteY117" fmla="*/ 731838 h 1086621"/>
              <a:gd name="connsiteX118" fmla="*/ 8015287 w 8683625"/>
              <a:gd name="connsiteY118" fmla="*/ 731838 h 1086621"/>
              <a:gd name="connsiteX119" fmla="*/ 8015287 w 8683625"/>
              <a:gd name="connsiteY119" fmla="*/ 652463 h 1086621"/>
              <a:gd name="connsiteX120" fmla="*/ 8086725 w 8683625"/>
              <a:gd name="connsiteY120" fmla="*/ 652463 h 1086621"/>
              <a:gd name="connsiteX121" fmla="*/ 8089900 w 8683625"/>
              <a:gd name="connsiteY121" fmla="*/ 611188 h 1086621"/>
              <a:gd name="connsiteX122" fmla="*/ 8151813 w 8683625"/>
              <a:gd name="connsiteY122" fmla="*/ 611188 h 1086621"/>
              <a:gd name="connsiteX123" fmla="*/ 8151813 w 8683625"/>
              <a:gd name="connsiteY123" fmla="*/ 871538 h 1086621"/>
              <a:gd name="connsiteX124" fmla="*/ 8251825 w 8683625"/>
              <a:gd name="connsiteY124" fmla="*/ 871538 h 1086621"/>
              <a:gd name="connsiteX125" fmla="*/ 8255000 w 8683625"/>
              <a:gd name="connsiteY125" fmla="*/ 573088 h 1086621"/>
              <a:gd name="connsiteX126" fmla="*/ 8274050 w 8683625"/>
              <a:gd name="connsiteY126" fmla="*/ 573088 h 1086621"/>
              <a:gd name="connsiteX127" fmla="*/ 8274050 w 8683625"/>
              <a:gd name="connsiteY127" fmla="*/ 547688 h 1086621"/>
              <a:gd name="connsiteX128" fmla="*/ 8375650 w 8683625"/>
              <a:gd name="connsiteY128" fmla="*/ 549275 h 1086621"/>
              <a:gd name="connsiteX129" fmla="*/ 8375650 w 8683625"/>
              <a:gd name="connsiteY129" fmla="*/ 595313 h 1086621"/>
              <a:gd name="connsiteX130" fmla="*/ 8494712 w 8683625"/>
              <a:gd name="connsiteY130" fmla="*/ 596900 h 1086621"/>
              <a:gd name="connsiteX131" fmla="*/ 8491538 w 8683625"/>
              <a:gd name="connsiteY131" fmla="*/ 900113 h 1086621"/>
              <a:gd name="connsiteX132" fmla="*/ 8547100 w 8683625"/>
              <a:gd name="connsiteY132" fmla="*/ 900113 h 1086621"/>
              <a:gd name="connsiteX133" fmla="*/ 8547100 w 8683625"/>
              <a:gd name="connsiteY133" fmla="*/ 992188 h 1086621"/>
              <a:gd name="connsiteX134" fmla="*/ 8607425 w 8683625"/>
              <a:gd name="connsiteY134" fmla="*/ 992188 h 1086621"/>
              <a:gd name="connsiteX135" fmla="*/ 8610600 w 8683625"/>
              <a:gd name="connsiteY135" fmla="*/ 881063 h 1086621"/>
              <a:gd name="connsiteX136" fmla="*/ 8642350 w 8683625"/>
              <a:gd name="connsiteY136" fmla="*/ 881063 h 1086621"/>
              <a:gd name="connsiteX137" fmla="*/ 8642350 w 8683625"/>
              <a:gd name="connsiteY137" fmla="*/ 836613 h 1086621"/>
              <a:gd name="connsiteX138" fmla="*/ 8683625 w 8683625"/>
              <a:gd name="connsiteY138" fmla="*/ 836613 h 1086621"/>
              <a:gd name="connsiteX139" fmla="*/ 8683625 w 8683625"/>
              <a:gd name="connsiteY139" fmla="*/ 1086621 h 1086621"/>
              <a:gd name="connsiteX140" fmla="*/ 0 w 8683625"/>
              <a:gd name="connsiteY140" fmla="*/ 1086621 h 1086621"/>
              <a:gd name="connsiteX141" fmla="*/ 0 w 8683625"/>
              <a:gd name="connsiteY141" fmla="*/ 1035051 h 1086621"/>
              <a:gd name="connsiteX142" fmla="*/ 84138 w 8683625"/>
              <a:gd name="connsiteY142" fmla="*/ 1035051 h 1086621"/>
              <a:gd name="connsiteX143" fmla="*/ 84138 w 8683625"/>
              <a:gd name="connsiteY143" fmla="*/ 963613 h 1086621"/>
              <a:gd name="connsiteX144" fmla="*/ 131763 w 8683625"/>
              <a:gd name="connsiteY144" fmla="*/ 963613 h 1086621"/>
              <a:gd name="connsiteX145" fmla="*/ 131763 w 8683625"/>
              <a:gd name="connsiteY145" fmla="*/ 927101 h 1086621"/>
              <a:gd name="connsiteX146" fmla="*/ 176213 w 8683625"/>
              <a:gd name="connsiteY146" fmla="*/ 927101 h 1086621"/>
              <a:gd name="connsiteX147" fmla="*/ 176213 w 8683625"/>
              <a:gd name="connsiteY147" fmla="*/ 960438 h 1086621"/>
              <a:gd name="connsiteX148" fmla="*/ 258763 w 8683625"/>
              <a:gd name="connsiteY148" fmla="*/ 963613 h 1086621"/>
              <a:gd name="connsiteX149" fmla="*/ 258763 w 8683625"/>
              <a:gd name="connsiteY149" fmla="*/ 992188 h 1086621"/>
              <a:gd name="connsiteX150" fmla="*/ 303213 w 8683625"/>
              <a:gd name="connsiteY150" fmla="*/ 992188 h 1086621"/>
              <a:gd name="connsiteX151" fmla="*/ 300038 w 8683625"/>
              <a:gd name="connsiteY151" fmla="*/ 1052513 h 1086621"/>
              <a:gd name="connsiteX152" fmla="*/ 355600 w 8683625"/>
              <a:gd name="connsiteY152" fmla="*/ 1052513 h 1086621"/>
              <a:gd name="connsiteX153" fmla="*/ 358775 w 8683625"/>
              <a:gd name="connsiteY153" fmla="*/ 984251 h 1086621"/>
              <a:gd name="connsiteX154" fmla="*/ 420688 w 8683625"/>
              <a:gd name="connsiteY154" fmla="*/ 984251 h 1086621"/>
              <a:gd name="connsiteX155" fmla="*/ 420688 w 8683625"/>
              <a:gd name="connsiteY155" fmla="*/ 823913 h 1086621"/>
              <a:gd name="connsiteX156" fmla="*/ 468313 w 8683625"/>
              <a:gd name="connsiteY156" fmla="*/ 823913 h 1086621"/>
              <a:gd name="connsiteX157" fmla="*/ 468313 w 8683625"/>
              <a:gd name="connsiteY157" fmla="*/ 796926 h 1086621"/>
              <a:gd name="connsiteX158" fmla="*/ 519113 w 8683625"/>
              <a:gd name="connsiteY158" fmla="*/ 796926 h 1086621"/>
              <a:gd name="connsiteX159" fmla="*/ 519113 w 8683625"/>
              <a:gd name="connsiteY159" fmla="*/ 828676 h 1086621"/>
              <a:gd name="connsiteX160" fmla="*/ 536575 w 8683625"/>
              <a:gd name="connsiteY160" fmla="*/ 828676 h 1086621"/>
              <a:gd name="connsiteX161" fmla="*/ 536575 w 8683625"/>
              <a:gd name="connsiteY161" fmla="*/ 765176 h 1086621"/>
              <a:gd name="connsiteX162" fmla="*/ 600075 w 8683625"/>
              <a:gd name="connsiteY162" fmla="*/ 765176 h 1086621"/>
              <a:gd name="connsiteX163" fmla="*/ 600075 w 8683625"/>
              <a:gd name="connsiteY163" fmla="*/ 800101 h 1086621"/>
              <a:gd name="connsiteX164" fmla="*/ 631825 w 8683625"/>
              <a:gd name="connsiteY164" fmla="*/ 800101 h 1086621"/>
              <a:gd name="connsiteX165" fmla="*/ 631825 w 8683625"/>
              <a:gd name="connsiteY165" fmla="*/ 992188 h 1086621"/>
              <a:gd name="connsiteX166" fmla="*/ 668338 w 8683625"/>
              <a:gd name="connsiteY166" fmla="*/ 992188 h 1086621"/>
              <a:gd name="connsiteX167" fmla="*/ 668338 w 8683625"/>
              <a:gd name="connsiteY167" fmla="*/ 1031876 h 1086621"/>
              <a:gd name="connsiteX168" fmla="*/ 711200 w 8683625"/>
              <a:gd name="connsiteY168" fmla="*/ 1031876 h 1086621"/>
              <a:gd name="connsiteX169" fmla="*/ 712788 w 8683625"/>
              <a:gd name="connsiteY169" fmla="*/ 747713 h 1086621"/>
              <a:gd name="connsiteX170" fmla="*/ 763588 w 8683625"/>
              <a:gd name="connsiteY170" fmla="*/ 747713 h 1086621"/>
              <a:gd name="connsiteX171" fmla="*/ 763588 w 8683625"/>
              <a:gd name="connsiteY171" fmla="*/ 715963 h 1086621"/>
              <a:gd name="connsiteX172" fmla="*/ 879475 w 8683625"/>
              <a:gd name="connsiteY172" fmla="*/ 715963 h 1086621"/>
              <a:gd name="connsiteX173" fmla="*/ 879475 w 8683625"/>
              <a:gd name="connsiteY173" fmla="*/ 747713 h 1086621"/>
              <a:gd name="connsiteX174" fmla="*/ 936625 w 8683625"/>
              <a:gd name="connsiteY174" fmla="*/ 749301 h 1086621"/>
              <a:gd name="connsiteX175" fmla="*/ 936625 w 8683625"/>
              <a:gd name="connsiteY175" fmla="*/ 1023938 h 1086621"/>
              <a:gd name="connsiteX176" fmla="*/ 1174750 w 8683625"/>
              <a:gd name="connsiteY176" fmla="*/ 1027113 h 1086621"/>
              <a:gd name="connsiteX177" fmla="*/ 1176338 w 8683625"/>
              <a:gd name="connsiteY177" fmla="*/ 628650 h 1086621"/>
              <a:gd name="connsiteX178" fmla="*/ 1203325 w 8683625"/>
              <a:gd name="connsiteY178" fmla="*/ 628650 h 1086621"/>
              <a:gd name="connsiteX179" fmla="*/ 1203325 w 8683625"/>
              <a:gd name="connsiteY179" fmla="*/ 592138 h 1086621"/>
              <a:gd name="connsiteX180" fmla="*/ 1268413 w 8683625"/>
              <a:gd name="connsiteY180" fmla="*/ 592138 h 1086621"/>
              <a:gd name="connsiteX181" fmla="*/ 1268413 w 8683625"/>
              <a:gd name="connsiteY181" fmla="*/ 623888 h 1086621"/>
              <a:gd name="connsiteX182" fmla="*/ 1312863 w 8683625"/>
              <a:gd name="connsiteY182" fmla="*/ 623888 h 1086621"/>
              <a:gd name="connsiteX183" fmla="*/ 1311275 w 8683625"/>
              <a:gd name="connsiteY183" fmla="*/ 1019176 h 1086621"/>
              <a:gd name="connsiteX184" fmla="*/ 1352550 w 8683625"/>
              <a:gd name="connsiteY184" fmla="*/ 1019176 h 1086621"/>
              <a:gd name="connsiteX185" fmla="*/ 1352550 w 8683625"/>
              <a:gd name="connsiteY185" fmla="*/ 665163 h 1086621"/>
              <a:gd name="connsiteX186" fmla="*/ 1382713 w 8683625"/>
              <a:gd name="connsiteY186" fmla="*/ 665163 h 1086621"/>
              <a:gd name="connsiteX187" fmla="*/ 1382713 w 8683625"/>
              <a:gd name="connsiteY187" fmla="*/ 625475 h 1086621"/>
              <a:gd name="connsiteX188" fmla="*/ 1463675 w 8683625"/>
              <a:gd name="connsiteY188" fmla="*/ 625475 h 1086621"/>
              <a:gd name="connsiteX189" fmla="*/ 1463675 w 8683625"/>
              <a:gd name="connsiteY189" fmla="*/ 655638 h 1086621"/>
              <a:gd name="connsiteX190" fmla="*/ 1495425 w 8683625"/>
              <a:gd name="connsiteY190" fmla="*/ 655638 h 1086621"/>
              <a:gd name="connsiteX191" fmla="*/ 1495425 w 8683625"/>
              <a:gd name="connsiteY191" fmla="*/ 865188 h 1086621"/>
              <a:gd name="connsiteX192" fmla="*/ 1531938 w 8683625"/>
              <a:gd name="connsiteY192" fmla="*/ 865188 h 1086621"/>
              <a:gd name="connsiteX193" fmla="*/ 1531938 w 8683625"/>
              <a:gd name="connsiteY193" fmla="*/ 823913 h 1086621"/>
              <a:gd name="connsiteX194" fmla="*/ 1568450 w 8683625"/>
              <a:gd name="connsiteY194" fmla="*/ 823913 h 1086621"/>
              <a:gd name="connsiteX195" fmla="*/ 1568450 w 8683625"/>
              <a:gd name="connsiteY195" fmla="*/ 865188 h 1086621"/>
              <a:gd name="connsiteX196" fmla="*/ 1603375 w 8683625"/>
              <a:gd name="connsiteY196" fmla="*/ 865188 h 1086621"/>
              <a:gd name="connsiteX197" fmla="*/ 1603375 w 8683625"/>
              <a:gd name="connsiteY197" fmla="*/ 796926 h 1086621"/>
              <a:gd name="connsiteX198" fmla="*/ 1790700 w 8683625"/>
              <a:gd name="connsiteY198" fmla="*/ 796926 h 1086621"/>
              <a:gd name="connsiteX199" fmla="*/ 1790700 w 8683625"/>
              <a:gd name="connsiteY199" fmla="*/ 1011238 h 1086621"/>
              <a:gd name="connsiteX200" fmla="*/ 1847850 w 8683625"/>
              <a:gd name="connsiteY200" fmla="*/ 1011238 h 1086621"/>
              <a:gd name="connsiteX201" fmla="*/ 1851025 w 8683625"/>
              <a:gd name="connsiteY201" fmla="*/ 868363 h 1086621"/>
              <a:gd name="connsiteX202" fmla="*/ 2032000 w 8683625"/>
              <a:gd name="connsiteY202" fmla="*/ 868363 h 1086621"/>
              <a:gd name="connsiteX203" fmla="*/ 2032000 w 8683625"/>
              <a:gd name="connsiteY203" fmla="*/ 996951 h 1086621"/>
              <a:gd name="connsiteX204" fmla="*/ 2127250 w 8683625"/>
              <a:gd name="connsiteY204" fmla="*/ 996951 h 1086621"/>
              <a:gd name="connsiteX205" fmla="*/ 2127250 w 8683625"/>
              <a:gd name="connsiteY205" fmla="*/ 763588 h 1086621"/>
              <a:gd name="connsiteX206" fmla="*/ 2159000 w 8683625"/>
              <a:gd name="connsiteY206" fmla="*/ 763588 h 1086621"/>
              <a:gd name="connsiteX207" fmla="*/ 2159000 w 8683625"/>
              <a:gd name="connsiteY207" fmla="*/ 723901 h 1086621"/>
              <a:gd name="connsiteX208" fmla="*/ 2227263 w 8683625"/>
              <a:gd name="connsiteY208" fmla="*/ 723901 h 1086621"/>
              <a:gd name="connsiteX209" fmla="*/ 2227263 w 8683625"/>
              <a:gd name="connsiteY209" fmla="*/ 760413 h 1086621"/>
              <a:gd name="connsiteX210" fmla="*/ 2300288 w 8683625"/>
              <a:gd name="connsiteY210" fmla="*/ 760413 h 1086621"/>
              <a:gd name="connsiteX211" fmla="*/ 2300288 w 8683625"/>
              <a:gd name="connsiteY211" fmla="*/ 800101 h 1086621"/>
              <a:gd name="connsiteX212" fmla="*/ 2363788 w 8683625"/>
              <a:gd name="connsiteY212" fmla="*/ 800101 h 1086621"/>
              <a:gd name="connsiteX213" fmla="*/ 2363788 w 8683625"/>
              <a:gd name="connsiteY213" fmla="*/ 1008063 h 1086621"/>
              <a:gd name="connsiteX214" fmla="*/ 2406650 w 8683625"/>
              <a:gd name="connsiteY214" fmla="*/ 1008063 h 1086621"/>
              <a:gd name="connsiteX215" fmla="*/ 2406650 w 8683625"/>
              <a:gd name="connsiteY215" fmla="*/ 857251 h 1086621"/>
              <a:gd name="connsiteX216" fmla="*/ 2432050 w 8683625"/>
              <a:gd name="connsiteY216" fmla="*/ 857251 h 1086621"/>
              <a:gd name="connsiteX217" fmla="*/ 2432050 w 8683625"/>
              <a:gd name="connsiteY217" fmla="*/ 820738 h 1086621"/>
              <a:gd name="connsiteX218" fmla="*/ 2506663 w 8683625"/>
              <a:gd name="connsiteY218" fmla="*/ 820738 h 1086621"/>
              <a:gd name="connsiteX219" fmla="*/ 2503488 w 8683625"/>
              <a:gd name="connsiteY219" fmla="*/ 857251 h 1086621"/>
              <a:gd name="connsiteX220" fmla="*/ 2551113 w 8683625"/>
              <a:gd name="connsiteY220" fmla="*/ 857251 h 1086621"/>
              <a:gd name="connsiteX221" fmla="*/ 2551113 w 8683625"/>
              <a:gd name="connsiteY221" fmla="*/ 976313 h 1086621"/>
              <a:gd name="connsiteX222" fmla="*/ 2716213 w 8683625"/>
              <a:gd name="connsiteY222" fmla="*/ 976313 h 1086621"/>
              <a:gd name="connsiteX223" fmla="*/ 2716213 w 8683625"/>
              <a:gd name="connsiteY223" fmla="*/ 531813 h 1086621"/>
              <a:gd name="connsiteX224" fmla="*/ 2738438 w 8683625"/>
              <a:gd name="connsiteY224" fmla="*/ 531813 h 1086621"/>
              <a:gd name="connsiteX225" fmla="*/ 2738438 w 8683625"/>
              <a:gd name="connsiteY225" fmla="*/ 423863 h 1086621"/>
              <a:gd name="connsiteX226" fmla="*/ 2768600 w 8683625"/>
              <a:gd name="connsiteY226" fmla="*/ 423863 h 1086621"/>
              <a:gd name="connsiteX227" fmla="*/ 2768600 w 8683625"/>
              <a:gd name="connsiteY227" fmla="*/ 355600 h 1086621"/>
              <a:gd name="connsiteX228" fmla="*/ 2952750 w 8683625"/>
              <a:gd name="connsiteY228" fmla="*/ 357188 h 1086621"/>
              <a:gd name="connsiteX229" fmla="*/ 2952750 w 8683625"/>
              <a:gd name="connsiteY229" fmla="*/ 420688 h 1086621"/>
              <a:gd name="connsiteX230" fmla="*/ 3008313 w 8683625"/>
              <a:gd name="connsiteY230" fmla="*/ 420688 h 1086621"/>
              <a:gd name="connsiteX231" fmla="*/ 3006725 w 8683625"/>
              <a:gd name="connsiteY231" fmla="*/ 1004888 h 1086621"/>
              <a:gd name="connsiteX232" fmla="*/ 3063875 w 8683625"/>
              <a:gd name="connsiteY232" fmla="*/ 1004888 h 1086621"/>
              <a:gd name="connsiteX233" fmla="*/ 3063875 w 8683625"/>
              <a:gd name="connsiteY233" fmla="*/ 736601 h 1086621"/>
              <a:gd name="connsiteX234" fmla="*/ 3092450 w 8683625"/>
              <a:gd name="connsiteY234" fmla="*/ 736601 h 1086621"/>
              <a:gd name="connsiteX235" fmla="*/ 3092450 w 8683625"/>
              <a:gd name="connsiteY235" fmla="*/ 660401 h 1086621"/>
              <a:gd name="connsiteX236" fmla="*/ 3132138 w 8683625"/>
              <a:gd name="connsiteY236" fmla="*/ 660401 h 1086621"/>
              <a:gd name="connsiteX237" fmla="*/ 3132138 w 8683625"/>
              <a:gd name="connsiteY237" fmla="*/ 696913 h 1086621"/>
              <a:gd name="connsiteX238" fmla="*/ 3179763 w 8683625"/>
              <a:gd name="connsiteY238" fmla="*/ 696913 h 1086621"/>
              <a:gd name="connsiteX239" fmla="*/ 3179763 w 8683625"/>
              <a:gd name="connsiteY239" fmla="*/ 723901 h 1086621"/>
              <a:gd name="connsiteX240" fmla="*/ 3222625 w 8683625"/>
              <a:gd name="connsiteY240" fmla="*/ 723901 h 1086621"/>
              <a:gd name="connsiteX241" fmla="*/ 3219450 w 8683625"/>
              <a:gd name="connsiteY241" fmla="*/ 1008063 h 1086621"/>
              <a:gd name="connsiteX242" fmla="*/ 3254375 w 8683625"/>
              <a:gd name="connsiteY242" fmla="*/ 1008063 h 1086621"/>
              <a:gd name="connsiteX243" fmla="*/ 3254375 w 8683625"/>
              <a:gd name="connsiteY243" fmla="*/ 950913 h 1086621"/>
              <a:gd name="connsiteX244" fmla="*/ 3300413 w 8683625"/>
              <a:gd name="connsiteY244" fmla="*/ 950913 h 1086621"/>
              <a:gd name="connsiteX245" fmla="*/ 3303588 w 8683625"/>
              <a:gd name="connsiteY245" fmla="*/ 652463 h 1086621"/>
              <a:gd name="connsiteX246" fmla="*/ 3322638 w 8683625"/>
              <a:gd name="connsiteY246" fmla="*/ 652463 h 1086621"/>
              <a:gd name="connsiteX247" fmla="*/ 3340100 w 8683625"/>
              <a:gd name="connsiteY247" fmla="*/ 628650 h 1086621"/>
              <a:gd name="connsiteX248" fmla="*/ 3408363 w 8683625"/>
              <a:gd name="connsiteY248" fmla="*/ 628650 h 1086621"/>
              <a:gd name="connsiteX249" fmla="*/ 3408363 w 8683625"/>
              <a:gd name="connsiteY249" fmla="*/ 657226 h 1086621"/>
              <a:gd name="connsiteX250" fmla="*/ 3440113 w 8683625"/>
              <a:gd name="connsiteY250" fmla="*/ 657226 h 1086621"/>
              <a:gd name="connsiteX251" fmla="*/ 3440113 w 8683625"/>
              <a:gd name="connsiteY251" fmla="*/ 989013 h 1086621"/>
              <a:gd name="connsiteX252" fmla="*/ 3600450 w 8683625"/>
              <a:gd name="connsiteY252" fmla="*/ 992188 h 1086621"/>
              <a:gd name="connsiteX253" fmla="*/ 3603625 w 8683625"/>
              <a:gd name="connsiteY253" fmla="*/ 508000 h 1086621"/>
              <a:gd name="connsiteX254" fmla="*/ 3684588 w 8683625"/>
              <a:gd name="connsiteY254" fmla="*/ 508000 h 1086621"/>
              <a:gd name="connsiteX255" fmla="*/ 3684588 w 8683625"/>
              <a:gd name="connsiteY255" fmla="*/ 547688 h 1086621"/>
              <a:gd name="connsiteX256" fmla="*/ 3706813 w 8683625"/>
              <a:gd name="connsiteY256" fmla="*/ 547688 h 1086621"/>
              <a:gd name="connsiteX257" fmla="*/ 3706813 w 8683625"/>
              <a:gd name="connsiteY257" fmla="*/ 520700 h 1086621"/>
              <a:gd name="connsiteX258" fmla="*/ 3827463 w 8683625"/>
              <a:gd name="connsiteY258" fmla="*/ 520700 h 1086621"/>
              <a:gd name="connsiteX259" fmla="*/ 3827463 w 8683625"/>
              <a:gd name="connsiteY259" fmla="*/ 557213 h 1086621"/>
              <a:gd name="connsiteX260" fmla="*/ 3863975 w 8683625"/>
              <a:gd name="connsiteY260" fmla="*/ 557213 h 1086621"/>
              <a:gd name="connsiteX261" fmla="*/ 3863975 w 8683625"/>
              <a:gd name="connsiteY261" fmla="*/ 989013 h 1086621"/>
              <a:gd name="connsiteX262" fmla="*/ 3911600 w 8683625"/>
              <a:gd name="connsiteY262" fmla="*/ 989013 h 1086621"/>
              <a:gd name="connsiteX263" fmla="*/ 3911600 w 8683625"/>
              <a:gd name="connsiteY263" fmla="*/ 852488 h 1086621"/>
              <a:gd name="connsiteX264" fmla="*/ 3948113 w 8683625"/>
              <a:gd name="connsiteY264" fmla="*/ 855663 h 1086621"/>
              <a:gd name="connsiteX265" fmla="*/ 3948113 w 8683625"/>
              <a:gd name="connsiteY265" fmla="*/ 815976 h 1086621"/>
              <a:gd name="connsiteX266" fmla="*/ 3998913 w 8683625"/>
              <a:gd name="connsiteY266" fmla="*/ 815976 h 1086621"/>
              <a:gd name="connsiteX267" fmla="*/ 3998913 w 8683625"/>
              <a:gd name="connsiteY267" fmla="*/ 855663 h 1086621"/>
              <a:gd name="connsiteX268" fmla="*/ 4051300 w 8683625"/>
              <a:gd name="connsiteY268" fmla="*/ 855663 h 1086621"/>
              <a:gd name="connsiteX269" fmla="*/ 4048125 w 8683625"/>
              <a:gd name="connsiteY269" fmla="*/ 987426 h 1086621"/>
              <a:gd name="connsiteX270" fmla="*/ 4124325 w 8683625"/>
              <a:gd name="connsiteY270" fmla="*/ 987426 h 1086621"/>
              <a:gd name="connsiteX271" fmla="*/ 4124325 w 8683625"/>
              <a:gd name="connsiteY271" fmla="*/ 660401 h 1086621"/>
              <a:gd name="connsiteX272" fmla="*/ 4151313 w 8683625"/>
              <a:gd name="connsiteY272" fmla="*/ 660401 h 1086621"/>
              <a:gd name="connsiteX273" fmla="*/ 4151313 w 8683625"/>
              <a:gd name="connsiteY273" fmla="*/ 547688 h 1086621"/>
              <a:gd name="connsiteX274" fmla="*/ 4319588 w 8683625"/>
              <a:gd name="connsiteY274" fmla="*/ 547688 h 1086621"/>
              <a:gd name="connsiteX275" fmla="*/ 4319588 w 8683625"/>
              <a:gd name="connsiteY275" fmla="*/ 596900 h 1086621"/>
              <a:gd name="connsiteX276" fmla="*/ 4364038 w 8683625"/>
              <a:gd name="connsiteY276" fmla="*/ 596900 h 1086621"/>
              <a:gd name="connsiteX277" fmla="*/ 4362450 w 8683625"/>
              <a:gd name="connsiteY277" fmla="*/ 808038 h 1086621"/>
              <a:gd name="connsiteX278" fmla="*/ 4478338 w 8683625"/>
              <a:gd name="connsiteY278" fmla="*/ 808038 h 1086621"/>
              <a:gd name="connsiteX279" fmla="*/ 4479925 w 8683625"/>
              <a:gd name="connsiteY279" fmla="*/ 46038 h 1086621"/>
              <a:gd name="connsiteX280" fmla="*/ 4495800 w 8683625"/>
              <a:gd name="connsiteY280" fmla="*/ 46038 h 108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8683625" h="1086621">
                <a:moveTo>
                  <a:pt x="4495800" y="0"/>
                </a:moveTo>
                <a:lnTo>
                  <a:pt x="4595813" y="1588"/>
                </a:lnTo>
                <a:lnTo>
                  <a:pt x="4595813" y="23813"/>
                </a:lnTo>
                <a:lnTo>
                  <a:pt x="4656138" y="23813"/>
                </a:lnTo>
                <a:lnTo>
                  <a:pt x="4651375" y="828676"/>
                </a:lnTo>
                <a:lnTo>
                  <a:pt x="4802188" y="828676"/>
                </a:lnTo>
                <a:lnTo>
                  <a:pt x="4803775" y="615950"/>
                </a:lnTo>
                <a:lnTo>
                  <a:pt x="4916488" y="615950"/>
                </a:lnTo>
                <a:lnTo>
                  <a:pt x="4919663" y="441325"/>
                </a:lnTo>
                <a:lnTo>
                  <a:pt x="5086350" y="441325"/>
                </a:lnTo>
                <a:lnTo>
                  <a:pt x="5086350" y="496888"/>
                </a:lnTo>
                <a:lnTo>
                  <a:pt x="5124450" y="500063"/>
                </a:lnTo>
                <a:lnTo>
                  <a:pt x="5122863" y="633413"/>
                </a:lnTo>
                <a:lnTo>
                  <a:pt x="5170488" y="633413"/>
                </a:lnTo>
                <a:lnTo>
                  <a:pt x="5172075" y="588963"/>
                </a:lnTo>
                <a:lnTo>
                  <a:pt x="5280025" y="588963"/>
                </a:lnTo>
                <a:lnTo>
                  <a:pt x="5280025" y="639763"/>
                </a:lnTo>
                <a:lnTo>
                  <a:pt x="5330825" y="639763"/>
                </a:lnTo>
                <a:lnTo>
                  <a:pt x="5327650" y="728663"/>
                </a:lnTo>
                <a:lnTo>
                  <a:pt x="5359400" y="728663"/>
                </a:lnTo>
                <a:lnTo>
                  <a:pt x="5359400" y="396875"/>
                </a:lnTo>
                <a:lnTo>
                  <a:pt x="5391150" y="396875"/>
                </a:lnTo>
                <a:lnTo>
                  <a:pt x="5391150" y="333375"/>
                </a:lnTo>
                <a:lnTo>
                  <a:pt x="5446713" y="333375"/>
                </a:lnTo>
                <a:lnTo>
                  <a:pt x="5522913" y="333375"/>
                </a:lnTo>
                <a:lnTo>
                  <a:pt x="5522913" y="365125"/>
                </a:lnTo>
                <a:lnTo>
                  <a:pt x="5586413" y="368300"/>
                </a:lnTo>
                <a:lnTo>
                  <a:pt x="5586413" y="557213"/>
                </a:lnTo>
                <a:lnTo>
                  <a:pt x="5651500" y="557213"/>
                </a:lnTo>
                <a:lnTo>
                  <a:pt x="5651500" y="515938"/>
                </a:lnTo>
                <a:lnTo>
                  <a:pt x="5726113" y="515938"/>
                </a:lnTo>
                <a:lnTo>
                  <a:pt x="5726113" y="547688"/>
                </a:lnTo>
                <a:lnTo>
                  <a:pt x="5819775" y="547688"/>
                </a:lnTo>
                <a:lnTo>
                  <a:pt x="5819775" y="617538"/>
                </a:lnTo>
                <a:lnTo>
                  <a:pt x="5854700" y="617538"/>
                </a:lnTo>
                <a:lnTo>
                  <a:pt x="5854700" y="584200"/>
                </a:lnTo>
                <a:lnTo>
                  <a:pt x="5886450" y="584200"/>
                </a:lnTo>
                <a:lnTo>
                  <a:pt x="5886450" y="547688"/>
                </a:lnTo>
                <a:lnTo>
                  <a:pt x="5962650" y="547688"/>
                </a:lnTo>
                <a:lnTo>
                  <a:pt x="5959475" y="584200"/>
                </a:lnTo>
                <a:lnTo>
                  <a:pt x="6011863" y="584200"/>
                </a:lnTo>
                <a:lnTo>
                  <a:pt x="6011863" y="608013"/>
                </a:lnTo>
                <a:lnTo>
                  <a:pt x="6035675" y="608013"/>
                </a:lnTo>
                <a:lnTo>
                  <a:pt x="6035675" y="681038"/>
                </a:lnTo>
                <a:lnTo>
                  <a:pt x="6072188" y="681038"/>
                </a:lnTo>
                <a:lnTo>
                  <a:pt x="6072188" y="633413"/>
                </a:lnTo>
                <a:lnTo>
                  <a:pt x="6149975" y="633413"/>
                </a:lnTo>
                <a:lnTo>
                  <a:pt x="6149975" y="603250"/>
                </a:lnTo>
                <a:lnTo>
                  <a:pt x="6183313" y="603250"/>
                </a:lnTo>
                <a:lnTo>
                  <a:pt x="6183313" y="584200"/>
                </a:lnTo>
                <a:lnTo>
                  <a:pt x="6254750" y="587375"/>
                </a:lnTo>
                <a:lnTo>
                  <a:pt x="6254750" y="620713"/>
                </a:lnTo>
                <a:lnTo>
                  <a:pt x="6307138" y="620713"/>
                </a:lnTo>
                <a:lnTo>
                  <a:pt x="6307138" y="657226"/>
                </a:lnTo>
                <a:lnTo>
                  <a:pt x="6367463" y="657226"/>
                </a:lnTo>
                <a:lnTo>
                  <a:pt x="6367463" y="700088"/>
                </a:lnTo>
                <a:lnTo>
                  <a:pt x="6396038" y="700088"/>
                </a:lnTo>
                <a:lnTo>
                  <a:pt x="6396038" y="923926"/>
                </a:lnTo>
                <a:lnTo>
                  <a:pt x="6410325" y="923926"/>
                </a:lnTo>
                <a:lnTo>
                  <a:pt x="6410325" y="863601"/>
                </a:lnTo>
                <a:lnTo>
                  <a:pt x="6435725" y="863601"/>
                </a:lnTo>
                <a:lnTo>
                  <a:pt x="6438900" y="671513"/>
                </a:lnTo>
                <a:lnTo>
                  <a:pt x="6454775" y="671513"/>
                </a:lnTo>
                <a:lnTo>
                  <a:pt x="6454775" y="639763"/>
                </a:lnTo>
                <a:lnTo>
                  <a:pt x="6510338" y="639763"/>
                </a:lnTo>
                <a:lnTo>
                  <a:pt x="6510338" y="668338"/>
                </a:lnTo>
                <a:lnTo>
                  <a:pt x="6526213" y="668338"/>
                </a:lnTo>
                <a:lnTo>
                  <a:pt x="6526213" y="839788"/>
                </a:lnTo>
                <a:lnTo>
                  <a:pt x="6551613" y="839788"/>
                </a:lnTo>
                <a:lnTo>
                  <a:pt x="6551613" y="587375"/>
                </a:lnTo>
                <a:lnTo>
                  <a:pt x="6699250" y="587375"/>
                </a:lnTo>
                <a:lnTo>
                  <a:pt x="6699250" y="655638"/>
                </a:lnTo>
                <a:lnTo>
                  <a:pt x="6718300" y="655638"/>
                </a:lnTo>
                <a:lnTo>
                  <a:pt x="6718300" y="733426"/>
                </a:lnTo>
                <a:lnTo>
                  <a:pt x="6727825" y="733426"/>
                </a:lnTo>
                <a:lnTo>
                  <a:pt x="6727825" y="939801"/>
                </a:lnTo>
                <a:lnTo>
                  <a:pt x="6767513" y="939801"/>
                </a:lnTo>
                <a:lnTo>
                  <a:pt x="6767513" y="911226"/>
                </a:lnTo>
                <a:lnTo>
                  <a:pt x="6786563" y="911226"/>
                </a:lnTo>
                <a:lnTo>
                  <a:pt x="6786563" y="839788"/>
                </a:lnTo>
                <a:lnTo>
                  <a:pt x="6802438" y="839788"/>
                </a:lnTo>
                <a:lnTo>
                  <a:pt x="6804025" y="555625"/>
                </a:lnTo>
                <a:lnTo>
                  <a:pt x="6915150" y="555625"/>
                </a:lnTo>
                <a:lnTo>
                  <a:pt x="6915150" y="727076"/>
                </a:lnTo>
                <a:lnTo>
                  <a:pt x="6931025" y="727076"/>
                </a:lnTo>
                <a:lnTo>
                  <a:pt x="6931025" y="842963"/>
                </a:lnTo>
                <a:lnTo>
                  <a:pt x="6980237" y="842963"/>
                </a:lnTo>
                <a:lnTo>
                  <a:pt x="6980237" y="950913"/>
                </a:lnTo>
                <a:lnTo>
                  <a:pt x="7011987" y="950913"/>
                </a:lnTo>
                <a:lnTo>
                  <a:pt x="7011987" y="892176"/>
                </a:lnTo>
                <a:lnTo>
                  <a:pt x="7065963" y="892176"/>
                </a:lnTo>
                <a:lnTo>
                  <a:pt x="7065963" y="857251"/>
                </a:lnTo>
                <a:lnTo>
                  <a:pt x="7246937" y="857251"/>
                </a:lnTo>
                <a:lnTo>
                  <a:pt x="7246937" y="820738"/>
                </a:lnTo>
                <a:lnTo>
                  <a:pt x="7291387" y="820738"/>
                </a:lnTo>
                <a:lnTo>
                  <a:pt x="7291387" y="865188"/>
                </a:lnTo>
                <a:lnTo>
                  <a:pt x="7339013" y="865188"/>
                </a:lnTo>
                <a:lnTo>
                  <a:pt x="7339013" y="963613"/>
                </a:lnTo>
                <a:lnTo>
                  <a:pt x="7378700" y="963613"/>
                </a:lnTo>
                <a:lnTo>
                  <a:pt x="7378700" y="873126"/>
                </a:lnTo>
                <a:lnTo>
                  <a:pt x="7404100" y="873126"/>
                </a:lnTo>
                <a:lnTo>
                  <a:pt x="7407275" y="728663"/>
                </a:lnTo>
                <a:lnTo>
                  <a:pt x="7434263" y="728663"/>
                </a:lnTo>
                <a:lnTo>
                  <a:pt x="7434263" y="671513"/>
                </a:lnTo>
                <a:lnTo>
                  <a:pt x="7466013" y="671513"/>
                </a:lnTo>
                <a:lnTo>
                  <a:pt x="7486650" y="644526"/>
                </a:lnTo>
                <a:lnTo>
                  <a:pt x="7543800" y="644526"/>
                </a:lnTo>
                <a:lnTo>
                  <a:pt x="7543800" y="341313"/>
                </a:lnTo>
                <a:lnTo>
                  <a:pt x="7662863" y="341313"/>
                </a:lnTo>
                <a:lnTo>
                  <a:pt x="7662863" y="649288"/>
                </a:lnTo>
                <a:lnTo>
                  <a:pt x="7727950" y="649288"/>
                </a:lnTo>
                <a:lnTo>
                  <a:pt x="7726363" y="887413"/>
                </a:lnTo>
                <a:lnTo>
                  <a:pt x="7766050" y="887413"/>
                </a:lnTo>
                <a:lnTo>
                  <a:pt x="7766050" y="592138"/>
                </a:lnTo>
                <a:lnTo>
                  <a:pt x="7867650" y="595313"/>
                </a:lnTo>
                <a:lnTo>
                  <a:pt x="7867650" y="623888"/>
                </a:lnTo>
                <a:lnTo>
                  <a:pt x="7967663" y="623888"/>
                </a:lnTo>
                <a:lnTo>
                  <a:pt x="7966075" y="731838"/>
                </a:lnTo>
                <a:lnTo>
                  <a:pt x="8015287" y="731838"/>
                </a:lnTo>
                <a:lnTo>
                  <a:pt x="8015287" y="652463"/>
                </a:lnTo>
                <a:lnTo>
                  <a:pt x="8086725" y="652463"/>
                </a:lnTo>
                <a:lnTo>
                  <a:pt x="8089900" y="611188"/>
                </a:lnTo>
                <a:lnTo>
                  <a:pt x="8151813" y="611188"/>
                </a:lnTo>
                <a:lnTo>
                  <a:pt x="8151813" y="871538"/>
                </a:lnTo>
                <a:lnTo>
                  <a:pt x="8251825" y="871538"/>
                </a:lnTo>
                <a:lnTo>
                  <a:pt x="8255000" y="573088"/>
                </a:lnTo>
                <a:lnTo>
                  <a:pt x="8274050" y="573088"/>
                </a:lnTo>
                <a:lnTo>
                  <a:pt x="8274050" y="547688"/>
                </a:lnTo>
                <a:lnTo>
                  <a:pt x="8375650" y="549275"/>
                </a:lnTo>
                <a:lnTo>
                  <a:pt x="8375650" y="595313"/>
                </a:lnTo>
                <a:lnTo>
                  <a:pt x="8494712" y="596900"/>
                </a:lnTo>
                <a:lnTo>
                  <a:pt x="8491538" y="900113"/>
                </a:lnTo>
                <a:lnTo>
                  <a:pt x="8547100" y="900113"/>
                </a:lnTo>
                <a:lnTo>
                  <a:pt x="8547100" y="992188"/>
                </a:lnTo>
                <a:lnTo>
                  <a:pt x="8607425" y="992188"/>
                </a:lnTo>
                <a:lnTo>
                  <a:pt x="8610600" y="881063"/>
                </a:lnTo>
                <a:lnTo>
                  <a:pt x="8642350" y="881063"/>
                </a:lnTo>
                <a:lnTo>
                  <a:pt x="8642350" y="836613"/>
                </a:lnTo>
                <a:lnTo>
                  <a:pt x="8683625" y="836613"/>
                </a:lnTo>
                <a:lnTo>
                  <a:pt x="8683625" y="1086621"/>
                </a:lnTo>
                <a:lnTo>
                  <a:pt x="0" y="1086621"/>
                </a:lnTo>
                <a:lnTo>
                  <a:pt x="0" y="1035051"/>
                </a:lnTo>
                <a:lnTo>
                  <a:pt x="84138" y="1035051"/>
                </a:lnTo>
                <a:lnTo>
                  <a:pt x="84138" y="963613"/>
                </a:lnTo>
                <a:lnTo>
                  <a:pt x="131763" y="963613"/>
                </a:lnTo>
                <a:lnTo>
                  <a:pt x="131763" y="927101"/>
                </a:lnTo>
                <a:lnTo>
                  <a:pt x="176213" y="927101"/>
                </a:lnTo>
                <a:lnTo>
                  <a:pt x="176213" y="960438"/>
                </a:lnTo>
                <a:lnTo>
                  <a:pt x="258763" y="963613"/>
                </a:lnTo>
                <a:lnTo>
                  <a:pt x="258763" y="992188"/>
                </a:lnTo>
                <a:lnTo>
                  <a:pt x="303213" y="992188"/>
                </a:lnTo>
                <a:lnTo>
                  <a:pt x="300038" y="1052513"/>
                </a:lnTo>
                <a:lnTo>
                  <a:pt x="355600" y="1052513"/>
                </a:lnTo>
                <a:lnTo>
                  <a:pt x="358775" y="984251"/>
                </a:lnTo>
                <a:lnTo>
                  <a:pt x="420688" y="984251"/>
                </a:lnTo>
                <a:lnTo>
                  <a:pt x="420688" y="823913"/>
                </a:lnTo>
                <a:lnTo>
                  <a:pt x="468313" y="823913"/>
                </a:lnTo>
                <a:lnTo>
                  <a:pt x="468313" y="796926"/>
                </a:lnTo>
                <a:lnTo>
                  <a:pt x="519113" y="796926"/>
                </a:lnTo>
                <a:lnTo>
                  <a:pt x="519113" y="828676"/>
                </a:lnTo>
                <a:lnTo>
                  <a:pt x="536575" y="828676"/>
                </a:lnTo>
                <a:lnTo>
                  <a:pt x="536575" y="765176"/>
                </a:lnTo>
                <a:lnTo>
                  <a:pt x="600075" y="765176"/>
                </a:lnTo>
                <a:lnTo>
                  <a:pt x="600075" y="800101"/>
                </a:lnTo>
                <a:lnTo>
                  <a:pt x="631825" y="800101"/>
                </a:lnTo>
                <a:lnTo>
                  <a:pt x="631825" y="992188"/>
                </a:lnTo>
                <a:lnTo>
                  <a:pt x="668338" y="992188"/>
                </a:lnTo>
                <a:lnTo>
                  <a:pt x="668338" y="1031876"/>
                </a:lnTo>
                <a:lnTo>
                  <a:pt x="711200" y="1031876"/>
                </a:lnTo>
                <a:lnTo>
                  <a:pt x="712788" y="747713"/>
                </a:lnTo>
                <a:lnTo>
                  <a:pt x="763588" y="747713"/>
                </a:lnTo>
                <a:lnTo>
                  <a:pt x="763588" y="715963"/>
                </a:lnTo>
                <a:lnTo>
                  <a:pt x="879475" y="715963"/>
                </a:lnTo>
                <a:lnTo>
                  <a:pt x="879475" y="747713"/>
                </a:lnTo>
                <a:lnTo>
                  <a:pt x="936625" y="749301"/>
                </a:lnTo>
                <a:lnTo>
                  <a:pt x="936625" y="1023938"/>
                </a:lnTo>
                <a:lnTo>
                  <a:pt x="1174750" y="1027113"/>
                </a:lnTo>
                <a:lnTo>
                  <a:pt x="1176338" y="628650"/>
                </a:lnTo>
                <a:lnTo>
                  <a:pt x="1203325" y="628650"/>
                </a:lnTo>
                <a:lnTo>
                  <a:pt x="1203325" y="592138"/>
                </a:lnTo>
                <a:lnTo>
                  <a:pt x="1268413" y="592138"/>
                </a:lnTo>
                <a:lnTo>
                  <a:pt x="1268413" y="623888"/>
                </a:lnTo>
                <a:lnTo>
                  <a:pt x="1312863" y="623888"/>
                </a:lnTo>
                <a:lnTo>
                  <a:pt x="1311275" y="1019176"/>
                </a:lnTo>
                <a:lnTo>
                  <a:pt x="1352550" y="1019176"/>
                </a:lnTo>
                <a:lnTo>
                  <a:pt x="1352550" y="665163"/>
                </a:lnTo>
                <a:lnTo>
                  <a:pt x="1382713" y="665163"/>
                </a:lnTo>
                <a:lnTo>
                  <a:pt x="1382713" y="625475"/>
                </a:lnTo>
                <a:lnTo>
                  <a:pt x="1463675" y="625475"/>
                </a:lnTo>
                <a:lnTo>
                  <a:pt x="1463675" y="655638"/>
                </a:lnTo>
                <a:lnTo>
                  <a:pt x="1495425" y="655638"/>
                </a:lnTo>
                <a:lnTo>
                  <a:pt x="1495425" y="865188"/>
                </a:lnTo>
                <a:lnTo>
                  <a:pt x="1531938" y="865188"/>
                </a:lnTo>
                <a:lnTo>
                  <a:pt x="1531938" y="823913"/>
                </a:lnTo>
                <a:lnTo>
                  <a:pt x="1568450" y="823913"/>
                </a:lnTo>
                <a:lnTo>
                  <a:pt x="1568450" y="865188"/>
                </a:lnTo>
                <a:lnTo>
                  <a:pt x="1603375" y="865188"/>
                </a:lnTo>
                <a:lnTo>
                  <a:pt x="1603375" y="796926"/>
                </a:lnTo>
                <a:lnTo>
                  <a:pt x="1790700" y="796926"/>
                </a:lnTo>
                <a:lnTo>
                  <a:pt x="1790700" y="1011238"/>
                </a:lnTo>
                <a:lnTo>
                  <a:pt x="1847850" y="1011238"/>
                </a:lnTo>
                <a:lnTo>
                  <a:pt x="1851025" y="868363"/>
                </a:lnTo>
                <a:lnTo>
                  <a:pt x="2032000" y="868363"/>
                </a:lnTo>
                <a:lnTo>
                  <a:pt x="2032000" y="996951"/>
                </a:lnTo>
                <a:lnTo>
                  <a:pt x="2127250" y="996951"/>
                </a:lnTo>
                <a:lnTo>
                  <a:pt x="2127250" y="763588"/>
                </a:lnTo>
                <a:lnTo>
                  <a:pt x="2159000" y="763588"/>
                </a:lnTo>
                <a:lnTo>
                  <a:pt x="2159000" y="723901"/>
                </a:lnTo>
                <a:lnTo>
                  <a:pt x="2227263" y="723901"/>
                </a:lnTo>
                <a:lnTo>
                  <a:pt x="2227263" y="760413"/>
                </a:lnTo>
                <a:lnTo>
                  <a:pt x="2300288" y="760413"/>
                </a:lnTo>
                <a:lnTo>
                  <a:pt x="2300288" y="800101"/>
                </a:lnTo>
                <a:lnTo>
                  <a:pt x="2363788" y="800101"/>
                </a:lnTo>
                <a:lnTo>
                  <a:pt x="2363788" y="1008063"/>
                </a:lnTo>
                <a:lnTo>
                  <a:pt x="2406650" y="1008063"/>
                </a:lnTo>
                <a:lnTo>
                  <a:pt x="2406650" y="857251"/>
                </a:lnTo>
                <a:lnTo>
                  <a:pt x="2432050" y="857251"/>
                </a:lnTo>
                <a:lnTo>
                  <a:pt x="2432050" y="820738"/>
                </a:lnTo>
                <a:lnTo>
                  <a:pt x="2506663" y="820738"/>
                </a:lnTo>
                <a:lnTo>
                  <a:pt x="2503488" y="857251"/>
                </a:lnTo>
                <a:lnTo>
                  <a:pt x="2551113" y="857251"/>
                </a:lnTo>
                <a:lnTo>
                  <a:pt x="2551113" y="976313"/>
                </a:lnTo>
                <a:lnTo>
                  <a:pt x="2716213" y="976313"/>
                </a:lnTo>
                <a:lnTo>
                  <a:pt x="2716213" y="531813"/>
                </a:lnTo>
                <a:lnTo>
                  <a:pt x="2738438" y="531813"/>
                </a:lnTo>
                <a:lnTo>
                  <a:pt x="2738438" y="423863"/>
                </a:lnTo>
                <a:lnTo>
                  <a:pt x="2768600" y="423863"/>
                </a:lnTo>
                <a:lnTo>
                  <a:pt x="2768600" y="355600"/>
                </a:lnTo>
                <a:lnTo>
                  <a:pt x="2952750" y="357188"/>
                </a:lnTo>
                <a:lnTo>
                  <a:pt x="2952750" y="420688"/>
                </a:lnTo>
                <a:lnTo>
                  <a:pt x="3008313" y="420688"/>
                </a:lnTo>
                <a:lnTo>
                  <a:pt x="3006725" y="1004888"/>
                </a:lnTo>
                <a:lnTo>
                  <a:pt x="3063875" y="1004888"/>
                </a:lnTo>
                <a:lnTo>
                  <a:pt x="3063875" y="736601"/>
                </a:lnTo>
                <a:lnTo>
                  <a:pt x="3092450" y="736601"/>
                </a:lnTo>
                <a:lnTo>
                  <a:pt x="3092450" y="660401"/>
                </a:lnTo>
                <a:lnTo>
                  <a:pt x="3132138" y="660401"/>
                </a:lnTo>
                <a:lnTo>
                  <a:pt x="3132138" y="696913"/>
                </a:lnTo>
                <a:lnTo>
                  <a:pt x="3179763" y="696913"/>
                </a:lnTo>
                <a:lnTo>
                  <a:pt x="3179763" y="723901"/>
                </a:lnTo>
                <a:lnTo>
                  <a:pt x="3222625" y="723901"/>
                </a:lnTo>
                <a:lnTo>
                  <a:pt x="3219450" y="1008063"/>
                </a:lnTo>
                <a:lnTo>
                  <a:pt x="3254375" y="1008063"/>
                </a:lnTo>
                <a:lnTo>
                  <a:pt x="3254375" y="950913"/>
                </a:lnTo>
                <a:lnTo>
                  <a:pt x="3300413" y="950913"/>
                </a:lnTo>
                <a:lnTo>
                  <a:pt x="3303588" y="652463"/>
                </a:lnTo>
                <a:lnTo>
                  <a:pt x="3322638" y="652463"/>
                </a:lnTo>
                <a:lnTo>
                  <a:pt x="3340100" y="628650"/>
                </a:lnTo>
                <a:lnTo>
                  <a:pt x="3408363" y="628650"/>
                </a:lnTo>
                <a:lnTo>
                  <a:pt x="3408363" y="657226"/>
                </a:lnTo>
                <a:lnTo>
                  <a:pt x="3440113" y="657226"/>
                </a:lnTo>
                <a:lnTo>
                  <a:pt x="3440113" y="989013"/>
                </a:lnTo>
                <a:lnTo>
                  <a:pt x="3600450" y="992188"/>
                </a:lnTo>
                <a:lnTo>
                  <a:pt x="3603625" y="508000"/>
                </a:lnTo>
                <a:lnTo>
                  <a:pt x="3684588" y="508000"/>
                </a:lnTo>
                <a:lnTo>
                  <a:pt x="3684588" y="547688"/>
                </a:lnTo>
                <a:lnTo>
                  <a:pt x="3706813" y="547688"/>
                </a:lnTo>
                <a:lnTo>
                  <a:pt x="3706813" y="520700"/>
                </a:lnTo>
                <a:lnTo>
                  <a:pt x="3827463" y="520700"/>
                </a:lnTo>
                <a:lnTo>
                  <a:pt x="3827463" y="557213"/>
                </a:lnTo>
                <a:lnTo>
                  <a:pt x="3863975" y="557213"/>
                </a:lnTo>
                <a:lnTo>
                  <a:pt x="3863975" y="989013"/>
                </a:lnTo>
                <a:lnTo>
                  <a:pt x="3911600" y="989013"/>
                </a:lnTo>
                <a:lnTo>
                  <a:pt x="3911600" y="852488"/>
                </a:lnTo>
                <a:lnTo>
                  <a:pt x="3948113" y="855663"/>
                </a:lnTo>
                <a:lnTo>
                  <a:pt x="3948113" y="815976"/>
                </a:lnTo>
                <a:lnTo>
                  <a:pt x="3998913" y="815976"/>
                </a:lnTo>
                <a:lnTo>
                  <a:pt x="3998913" y="855663"/>
                </a:lnTo>
                <a:lnTo>
                  <a:pt x="4051300" y="855663"/>
                </a:lnTo>
                <a:lnTo>
                  <a:pt x="4048125" y="987426"/>
                </a:lnTo>
                <a:lnTo>
                  <a:pt x="4124325" y="987426"/>
                </a:lnTo>
                <a:lnTo>
                  <a:pt x="4124325" y="660401"/>
                </a:lnTo>
                <a:lnTo>
                  <a:pt x="4151313" y="660401"/>
                </a:lnTo>
                <a:lnTo>
                  <a:pt x="4151313" y="547688"/>
                </a:lnTo>
                <a:lnTo>
                  <a:pt x="4319588" y="547688"/>
                </a:lnTo>
                <a:lnTo>
                  <a:pt x="4319588" y="596900"/>
                </a:lnTo>
                <a:lnTo>
                  <a:pt x="4364038" y="596900"/>
                </a:lnTo>
                <a:lnTo>
                  <a:pt x="4362450" y="808038"/>
                </a:lnTo>
                <a:lnTo>
                  <a:pt x="4478338" y="808038"/>
                </a:lnTo>
                <a:lnTo>
                  <a:pt x="4479925" y="46038"/>
                </a:lnTo>
                <a:lnTo>
                  <a:pt x="4495800" y="460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642146" y="2658560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solidFill>
            <a:srgbClr val="C39C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Freeform 9"/>
          <p:cNvSpPr>
            <a:spLocks/>
          </p:cNvSpPr>
          <p:nvPr/>
        </p:nvSpPr>
        <p:spPr bwMode="auto">
          <a:xfrm>
            <a:off x="3630129" y="2404302"/>
            <a:ext cx="1714757" cy="1691954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solidFill>
            <a:srgbClr val="C00E0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Freeform 13"/>
          <p:cNvSpPr>
            <a:spLocks/>
          </p:cNvSpPr>
          <p:nvPr/>
        </p:nvSpPr>
        <p:spPr bwMode="auto">
          <a:xfrm>
            <a:off x="7036287" y="2058886"/>
            <a:ext cx="1521577" cy="2102686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Freeform 13"/>
          <p:cNvSpPr>
            <a:spLocks/>
          </p:cNvSpPr>
          <p:nvPr/>
        </p:nvSpPr>
        <p:spPr bwMode="auto">
          <a:xfrm>
            <a:off x="9414654" y="2344226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Oval 18"/>
          <p:cNvSpPr/>
          <p:nvPr/>
        </p:nvSpPr>
        <p:spPr>
          <a:xfrm>
            <a:off x="1464426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6" name="Straight Connector 19"/>
          <p:cNvCxnSpPr>
            <a:stCxn id="35" idx="6"/>
            <a:endCxn id="37" idx="2"/>
          </p:cNvCxnSpPr>
          <p:nvPr/>
        </p:nvCxnSpPr>
        <p:spPr>
          <a:xfrm>
            <a:off x="1626697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22"/>
          <p:cNvSpPr/>
          <p:nvPr/>
        </p:nvSpPr>
        <p:spPr>
          <a:xfrm>
            <a:off x="4141958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Oval 25"/>
          <p:cNvSpPr/>
          <p:nvPr/>
        </p:nvSpPr>
        <p:spPr>
          <a:xfrm>
            <a:off x="6819490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9" name="Straight Connector 26"/>
          <p:cNvCxnSpPr>
            <a:stCxn id="37" idx="6"/>
            <a:endCxn id="38" idx="2"/>
          </p:cNvCxnSpPr>
          <p:nvPr/>
        </p:nvCxnSpPr>
        <p:spPr>
          <a:xfrm>
            <a:off x="4304229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0"/>
          <p:cNvSpPr/>
          <p:nvPr/>
        </p:nvSpPr>
        <p:spPr>
          <a:xfrm>
            <a:off x="9497022" y="4306617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1" name="Straight Connector 31"/>
          <p:cNvCxnSpPr>
            <a:stCxn id="38" idx="6"/>
            <a:endCxn id="40" idx="2"/>
          </p:cNvCxnSpPr>
          <p:nvPr/>
        </p:nvCxnSpPr>
        <p:spPr>
          <a:xfrm>
            <a:off x="6981761" y="4387753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5"/>
          <p:cNvCxnSpPr>
            <a:stCxn id="40" idx="6"/>
          </p:cNvCxnSpPr>
          <p:nvPr/>
        </p:nvCxnSpPr>
        <p:spPr>
          <a:xfrm>
            <a:off x="9659293" y="4387753"/>
            <a:ext cx="2532707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38"/>
          <p:cNvGrpSpPr/>
          <p:nvPr/>
        </p:nvGrpSpPr>
        <p:grpSpPr>
          <a:xfrm>
            <a:off x="1389308" y="4696081"/>
            <a:ext cx="2240821" cy="414314"/>
            <a:chOff x="7865633" y="1946221"/>
            <a:chExt cx="2240821" cy="414314"/>
          </a:xfrm>
        </p:grpSpPr>
        <p:sp>
          <p:nvSpPr>
            <p:cNvPr id="44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May.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2006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5" name="Straight Connector 41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2"/>
          <p:cNvGrpSpPr/>
          <p:nvPr/>
        </p:nvGrpSpPr>
        <p:grpSpPr>
          <a:xfrm>
            <a:off x="4050743" y="4696081"/>
            <a:ext cx="2240821" cy="414314"/>
            <a:chOff x="7865633" y="1946221"/>
            <a:chExt cx="2240821" cy="414314"/>
          </a:xfrm>
        </p:grpSpPr>
        <p:sp>
          <p:nvSpPr>
            <p:cNvPr id="47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Aug.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20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08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8" name="Straight Connector 45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6"/>
          <p:cNvGrpSpPr/>
          <p:nvPr/>
        </p:nvGrpSpPr>
        <p:grpSpPr>
          <a:xfrm>
            <a:off x="6731094" y="4696081"/>
            <a:ext cx="2240821" cy="414314"/>
            <a:chOff x="7865633" y="1946221"/>
            <a:chExt cx="2240821" cy="414314"/>
          </a:xfrm>
        </p:grpSpPr>
        <p:sp>
          <p:nvSpPr>
            <p:cNvPr id="50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Sep.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2011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51" name="Straight Connector 49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0"/>
          <p:cNvGrpSpPr/>
          <p:nvPr/>
        </p:nvGrpSpPr>
        <p:grpSpPr>
          <a:xfrm>
            <a:off x="9392882" y="4696081"/>
            <a:ext cx="2240821" cy="414314"/>
            <a:chOff x="7865633" y="1946221"/>
            <a:chExt cx="2240821" cy="414314"/>
          </a:xfrm>
        </p:grpSpPr>
        <p:sp>
          <p:nvSpPr>
            <p:cNvPr id="53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Jun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9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图片占位符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476" y="2523828"/>
            <a:ext cx="1675074" cy="1675074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</p:spPr>
      </p:pic>
      <p:pic>
        <p:nvPicPr>
          <p:cNvPr id="56" name="图片占位符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0513" y="2726090"/>
            <a:ext cx="1702814" cy="1277111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</p:spPr>
      </p:pic>
      <p:pic>
        <p:nvPicPr>
          <p:cNvPr id="57" name="图片占位符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222" y="2600025"/>
            <a:ext cx="2056839" cy="1398265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</p:spPr>
      </p:pic>
      <p:pic>
        <p:nvPicPr>
          <p:cNvPr id="58" name="图片占位符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8326" y="2461763"/>
            <a:ext cx="1667731" cy="1805766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</p:spPr>
      </p:pic>
      <p:sp>
        <p:nvSpPr>
          <p:cNvPr id="59" name="标题 1"/>
          <p:cNvSpPr txBox="1">
            <a:spLocks/>
          </p:cNvSpPr>
          <p:nvPr/>
        </p:nvSpPr>
        <p:spPr>
          <a:xfrm>
            <a:off x="1402719" y="4915495"/>
            <a:ext cx="1993203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标题 1"/>
          <p:cNvSpPr txBox="1">
            <a:spLocks/>
          </p:cNvSpPr>
          <p:nvPr/>
        </p:nvSpPr>
        <p:spPr>
          <a:xfrm>
            <a:off x="9415874" y="4881129"/>
            <a:ext cx="1569626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标题 1"/>
          <p:cNvSpPr txBox="1">
            <a:spLocks/>
          </p:cNvSpPr>
          <p:nvPr/>
        </p:nvSpPr>
        <p:spPr>
          <a:xfrm>
            <a:off x="6754439" y="4883242"/>
            <a:ext cx="1696922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标题 1"/>
          <p:cNvSpPr txBox="1">
            <a:spLocks/>
          </p:cNvSpPr>
          <p:nvPr/>
        </p:nvSpPr>
        <p:spPr>
          <a:xfrm>
            <a:off x="4069659" y="4881129"/>
            <a:ext cx="2023126" cy="64037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涉足哪项领域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63" name="矩形 62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公司历程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4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049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 xmlns:a14="http://schemas.microsoft.com/office/drawing/2010/main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4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4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" presetClass="entr" presetSubtype="4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4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667" y="2648232"/>
            <a:ext cx="2900324" cy="1812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1503" y="2658485"/>
            <a:ext cx="2854813" cy="17842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31199" y="2635897"/>
            <a:ext cx="2890955" cy="18068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副标题 1"/>
          <p:cNvSpPr txBox="1">
            <a:spLocks/>
          </p:cNvSpPr>
          <p:nvPr/>
        </p:nvSpPr>
        <p:spPr>
          <a:xfrm>
            <a:off x="1370458" y="4880362"/>
            <a:ext cx="2763899" cy="2754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800"/>
              </a:lnSpc>
            </a:pPr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sp>
        <p:nvSpPr>
          <p:cNvPr id="38" name="副标题 1"/>
          <p:cNvSpPr txBox="1">
            <a:spLocks/>
          </p:cNvSpPr>
          <p:nvPr/>
        </p:nvSpPr>
        <p:spPr>
          <a:xfrm>
            <a:off x="4596993" y="4924812"/>
            <a:ext cx="2964998" cy="47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sp>
        <p:nvSpPr>
          <p:cNvPr id="15" name="副标题 1"/>
          <p:cNvSpPr txBox="1">
            <a:spLocks/>
          </p:cNvSpPr>
          <p:nvPr/>
        </p:nvSpPr>
        <p:spPr>
          <a:xfrm>
            <a:off x="8174139" y="4923622"/>
            <a:ext cx="2309539" cy="47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200" dirty="0">
                <a:cs typeface="+mn-ea"/>
                <a:sym typeface="+mn-lt"/>
              </a:rPr>
              <a:t>具体证书名称</a:t>
            </a:r>
            <a:endParaRPr lang="zh-CN" altLang="zh-CN" sz="1200" dirty="0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21" name="矩形 20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公司资质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Rectangle 47"/>
          <p:cNvSpPr/>
          <p:nvPr/>
        </p:nvSpPr>
        <p:spPr>
          <a:xfrm>
            <a:off x="1895381" y="55322"/>
            <a:ext cx="68041" cy="1570267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056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 xmlns:a14="http://schemas.microsoft.com/office/drawing/2010/main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8" grpId="0"/>
          <p:bldP spid="15" grpId="0"/>
          <p:bldP spid="23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25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5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8" grpId="0"/>
          <p:bldP spid="15" grpId="0"/>
          <p:bldP spid="23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623" y="4625435"/>
            <a:ext cx="1267209" cy="1366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6594" y="4625956"/>
            <a:ext cx="1279429" cy="13798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114" y="4594908"/>
            <a:ext cx="1320910" cy="142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248" y="4618443"/>
            <a:ext cx="1293433" cy="1394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3976" y="4695335"/>
            <a:ext cx="1191195" cy="1284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137" y="4577775"/>
            <a:ext cx="1306443" cy="14089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2" name="组合 71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</p:grpSpPr>
        <p:sp>
          <p:nvSpPr>
            <p:cNvPr id="73" name="矩形 72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我们的团队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5" name="Rectangle 47"/>
          <p:cNvSpPr/>
          <p:nvPr/>
        </p:nvSpPr>
        <p:spPr>
          <a:xfrm>
            <a:off x="18953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039683" y="1104901"/>
            <a:ext cx="4173006" cy="720724"/>
            <a:chOff x="4039683" y="1104901"/>
            <a:chExt cx="4173006" cy="720724"/>
          </a:xfrm>
        </p:grpSpPr>
        <p:sp>
          <p:nvSpPr>
            <p:cNvPr id="2" name="圆角矩形 1"/>
            <p:cNvSpPr/>
            <p:nvPr/>
          </p:nvSpPr>
          <p:spPr>
            <a:xfrm>
              <a:off x="4039683" y="1104901"/>
              <a:ext cx="4173006" cy="720724"/>
            </a:xfrm>
            <a:prstGeom prst="roundRect">
              <a:avLst/>
            </a:prstGeom>
            <a:solidFill>
              <a:srgbClr val="C00E0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20"/>
            <p:cNvSpPr txBox="1"/>
            <p:nvPr/>
          </p:nvSpPr>
          <p:spPr>
            <a:xfrm>
              <a:off x="4311169" y="1265208"/>
              <a:ext cx="3630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此处写公司的全称</a:t>
              </a:r>
              <a:endParaRPr 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567856" y="2418618"/>
            <a:ext cx="3119942" cy="560417"/>
            <a:chOff x="4567856" y="2418618"/>
            <a:chExt cx="3119942" cy="560417"/>
          </a:xfrm>
        </p:grpSpPr>
        <p:sp>
          <p:nvSpPr>
            <p:cNvPr id="36" name="圆角矩形 35"/>
            <p:cNvSpPr/>
            <p:nvPr/>
          </p:nvSpPr>
          <p:spPr>
            <a:xfrm>
              <a:off x="4567856" y="2418618"/>
              <a:ext cx="3119942" cy="560417"/>
            </a:xfrm>
            <a:prstGeom prst="roundRect">
              <a:avLst/>
            </a:prstGeom>
            <a:solidFill>
              <a:srgbClr val="C39C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TextBox 20"/>
            <p:cNvSpPr txBox="1"/>
            <p:nvPr/>
          </p:nvSpPr>
          <p:spPr>
            <a:xfrm>
              <a:off x="5398762" y="2498771"/>
              <a:ext cx="14581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800" b="1" dirty="0">
                  <a:latin typeface="+mn-lt"/>
                  <a:ea typeface="+mn-ea"/>
                  <a:cs typeface="+mn-ea"/>
                  <a:sym typeface="+mn-lt"/>
                </a:rPr>
                <a:t>管理团队</a:t>
              </a:r>
              <a:endParaRPr 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37" name="直接连接符 36"/>
          <p:cNvCxnSpPr>
            <a:endCxn id="36" idx="0"/>
          </p:cNvCxnSpPr>
          <p:nvPr/>
        </p:nvCxnSpPr>
        <p:spPr>
          <a:xfrm>
            <a:off x="6126187" y="1826309"/>
            <a:ext cx="1640" cy="592309"/>
          </a:xfrm>
          <a:prstGeom prst="line">
            <a:avLst/>
          </a:prstGeom>
          <a:ln w="19050">
            <a:solidFill>
              <a:srgbClr val="2C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760490" y="3318676"/>
            <a:ext cx="8571140" cy="0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/>
          <p:cNvGrpSpPr/>
          <p:nvPr/>
        </p:nvGrpSpPr>
        <p:grpSpPr>
          <a:xfrm>
            <a:off x="1494769" y="3648219"/>
            <a:ext cx="542925" cy="1692473"/>
            <a:chOff x="1494769" y="3648219"/>
            <a:chExt cx="542925" cy="1692473"/>
          </a:xfrm>
        </p:grpSpPr>
        <p:sp>
          <p:nvSpPr>
            <p:cNvPr id="42" name="圆角矩形 41"/>
            <p:cNvSpPr/>
            <p:nvPr/>
          </p:nvSpPr>
          <p:spPr>
            <a:xfrm>
              <a:off x="1494769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1612395" y="3715565"/>
              <a:ext cx="2985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286308" y="3648219"/>
            <a:ext cx="542925" cy="1692473"/>
            <a:chOff x="3286308" y="3648219"/>
            <a:chExt cx="542925" cy="1692473"/>
          </a:xfrm>
        </p:grpSpPr>
        <p:sp>
          <p:nvSpPr>
            <p:cNvPr id="46" name="圆角矩形 45"/>
            <p:cNvSpPr/>
            <p:nvPr/>
          </p:nvSpPr>
          <p:spPr>
            <a:xfrm>
              <a:off x="3286308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TextBox 20"/>
            <p:cNvSpPr txBox="1"/>
            <p:nvPr/>
          </p:nvSpPr>
          <p:spPr>
            <a:xfrm>
              <a:off x="3428482" y="3727645"/>
              <a:ext cx="26367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005285" y="3654230"/>
            <a:ext cx="542925" cy="1692473"/>
            <a:chOff x="5005285" y="3654230"/>
            <a:chExt cx="542925" cy="1692473"/>
          </a:xfrm>
        </p:grpSpPr>
        <p:sp>
          <p:nvSpPr>
            <p:cNvPr id="53" name="圆角矩形 52"/>
            <p:cNvSpPr/>
            <p:nvPr/>
          </p:nvSpPr>
          <p:spPr>
            <a:xfrm>
              <a:off x="5005285" y="3654230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5112828" y="3727645"/>
              <a:ext cx="3246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695538" y="3645774"/>
            <a:ext cx="542925" cy="1692473"/>
            <a:chOff x="6695538" y="3645774"/>
            <a:chExt cx="542925" cy="1692473"/>
          </a:xfrm>
        </p:grpSpPr>
        <p:sp>
          <p:nvSpPr>
            <p:cNvPr id="76" name="圆角矩形 75"/>
            <p:cNvSpPr/>
            <p:nvPr/>
          </p:nvSpPr>
          <p:spPr>
            <a:xfrm>
              <a:off x="6695538" y="3645774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TextBox 20"/>
            <p:cNvSpPr txBox="1"/>
            <p:nvPr/>
          </p:nvSpPr>
          <p:spPr>
            <a:xfrm>
              <a:off x="6789320" y="3725187"/>
              <a:ext cx="36736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392867" y="3661728"/>
            <a:ext cx="542925" cy="1692473"/>
            <a:chOff x="8392867" y="3661728"/>
            <a:chExt cx="542925" cy="1692473"/>
          </a:xfrm>
        </p:grpSpPr>
        <p:sp>
          <p:nvSpPr>
            <p:cNvPr id="79" name="圆角矩形 78"/>
            <p:cNvSpPr/>
            <p:nvPr/>
          </p:nvSpPr>
          <p:spPr>
            <a:xfrm>
              <a:off x="8392867" y="3661728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TextBox 20"/>
            <p:cNvSpPr txBox="1"/>
            <p:nvPr/>
          </p:nvSpPr>
          <p:spPr>
            <a:xfrm>
              <a:off x="8503347" y="3733750"/>
              <a:ext cx="326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1764516" y="3310239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552204" y="3317383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5270792" y="3318676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6965851" y="3308927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8662025" y="3324881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10331630" y="3312620"/>
            <a:ext cx="0" cy="336847"/>
          </a:xfrm>
          <a:prstGeom prst="line">
            <a:avLst/>
          </a:prstGeom>
          <a:ln w="19050">
            <a:solidFill>
              <a:srgbClr val="465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10060167" y="3648219"/>
            <a:ext cx="542925" cy="1692473"/>
            <a:chOff x="10060167" y="3648219"/>
            <a:chExt cx="542925" cy="1692473"/>
          </a:xfrm>
        </p:grpSpPr>
        <p:sp>
          <p:nvSpPr>
            <p:cNvPr id="82" name="圆角矩形 81"/>
            <p:cNvSpPr/>
            <p:nvPr/>
          </p:nvSpPr>
          <p:spPr>
            <a:xfrm>
              <a:off x="10060167" y="3648219"/>
              <a:ext cx="542925" cy="1692473"/>
            </a:xfrm>
            <a:prstGeom prst="roundRect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TextBox 20"/>
            <p:cNvSpPr txBox="1"/>
            <p:nvPr/>
          </p:nvSpPr>
          <p:spPr>
            <a:xfrm>
              <a:off x="10168021" y="3707180"/>
              <a:ext cx="3272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>
                  <a:solidFill>
                    <a:schemeClr val="bg1"/>
                  </a:solidFill>
                  <a:latin typeface="汉仪细中圆简" panose="02010604000101010101" pitchFamily="2" charset="-122"/>
                  <a:ea typeface="汉仪细中圆简" panose="02010604000101010101" pitchFamily="2" charset="-122"/>
                </a:defRPr>
              </a:lvl1pPr>
            </a:lstStyle>
            <a:p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不同部门名称</a:t>
              </a:r>
              <a:endParaRPr 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91" name="直接连接符 90"/>
          <p:cNvCxnSpPr/>
          <p:nvPr/>
        </p:nvCxnSpPr>
        <p:spPr>
          <a:xfrm>
            <a:off x="6116865" y="2979035"/>
            <a:ext cx="0" cy="348541"/>
          </a:xfrm>
          <a:prstGeom prst="line">
            <a:avLst/>
          </a:prstGeom>
          <a:ln w="19050">
            <a:solidFill>
              <a:srgbClr val="2C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730050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Rectangle 7"/>
          <p:cNvSpPr/>
          <p:nvPr/>
        </p:nvSpPr>
        <p:spPr>
          <a:xfrm>
            <a:off x="1" y="1"/>
            <a:ext cx="4796117" cy="6858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Rectangle 8"/>
          <p:cNvSpPr/>
          <p:nvPr/>
        </p:nvSpPr>
        <p:spPr>
          <a:xfrm>
            <a:off x="485950" y="4299594"/>
            <a:ext cx="3933649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此处写公司的愿景，使命。此处写公司的愿景，使命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1128" y="2527087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cs typeface="+mn-ea"/>
                <a:sym typeface="+mn-lt"/>
              </a:rPr>
              <a:t>企业愿景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企业使命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9" name="Straight Connector 6"/>
          <p:cNvCxnSpPr/>
          <p:nvPr/>
        </p:nvCxnSpPr>
        <p:spPr>
          <a:xfrm>
            <a:off x="566634" y="3997137"/>
            <a:ext cx="37215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566634" y="1641262"/>
            <a:ext cx="631825" cy="885825"/>
            <a:chOff x="8502651" y="2933700"/>
            <a:chExt cx="631825" cy="885825"/>
          </a:xfrm>
          <a:solidFill>
            <a:schemeClr val="bg1"/>
          </a:solidFill>
        </p:grpSpPr>
        <p:sp>
          <p:nvSpPr>
            <p:cNvPr id="41" name="Freeform 52"/>
            <p:cNvSpPr>
              <a:spLocks/>
            </p:cNvSpPr>
            <p:nvPr/>
          </p:nvSpPr>
          <p:spPr bwMode="auto">
            <a:xfrm>
              <a:off x="8680451" y="2933700"/>
              <a:ext cx="276225" cy="377825"/>
            </a:xfrm>
            <a:custGeom>
              <a:avLst/>
              <a:gdLst>
                <a:gd name="T0" fmla="*/ 6 w 158"/>
                <a:gd name="T1" fmla="*/ 102 h 217"/>
                <a:gd name="T2" fmla="*/ 0 w 158"/>
                <a:gd name="T3" fmla="*/ 126 h 217"/>
                <a:gd name="T4" fmla="*/ 6 w 158"/>
                <a:gd name="T5" fmla="*/ 151 h 217"/>
                <a:gd name="T6" fmla="*/ 10 w 158"/>
                <a:gd name="T7" fmla="*/ 145 h 217"/>
                <a:gd name="T8" fmla="*/ 80 w 158"/>
                <a:gd name="T9" fmla="*/ 217 h 217"/>
                <a:gd name="T10" fmla="*/ 147 w 158"/>
                <a:gd name="T11" fmla="*/ 142 h 217"/>
                <a:gd name="T12" fmla="*/ 152 w 158"/>
                <a:gd name="T13" fmla="*/ 150 h 217"/>
                <a:gd name="T14" fmla="*/ 158 w 158"/>
                <a:gd name="T15" fmla="*/ 125 h 217"/>
                <a:gd name="T16" fmla="*/ 152 w 158"/>
                <a:gd name="T17" fmla="*/ 100 h 217"/>
                <a:gd name="T18" fmla="*/ 150 w 158"/>
                <a:gd name="T19" fmla="*/ 102 h 217"/>
                <a:gd name="T20" fmla="*/ 149 w 158"/>
                <a:gd name="T21" fmla="*/ 81 h 217"/>
                <a:gd name="T22" fmla="*/ 91 w 158"/>
                <a:gd name="T23" fmla="*/ 67 h 217"/>
                <a:gd name="T24" fmla="*/ 100 w 158"/>
                <a:gd name="T25" fmla="*/ 70 h 217"/>
                <a:gd name="T26" fmla="*/ 156 w 158"/>
                <a:gd name="T27" fmla="*/ 52 h 217"/>
                <a:gd name="T28" fmla="*/ 27 w 158"/>
                <a:gd name="T29" fmla="*/ 39 h 217"/>
                <a:gd name="T30" fmla="*/ 2 w 158"/>
                <a:gd name="T31" fmla="*/ 56 h 217"/>
                <a:gd name="T32" fmla="*/ 19 w 158"/>
                <a:gd name="T33" fmla="*/ 55 h 217"/>
                <a:gd name="T34" fmla="*/ 8 w 158"/>
                <a:gd name="T35" fmla="*/ 90 h 217"/>
                <a:gd name="T36" fmla="*/ 7 w 158"/>
                <a:gd name="T37" fmla="*/ 102 h 217"/>
                <a:gd name="T38" fmla="*/ 6 w 158"/>
                <a:gd name="T39" fmla="*/ 10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217">
                  <a:moveTo>
                    <a:pt x="6" y="102"/>
                  </a:moveTo>
                  <a:cubicBezTo>
                    <a:pt x="3" y="102"/>
                    <a:pt x="0" y="113"/>
                    <a:pt x="0" y="126"/>
                  </a:cubicBezTo>
                  <a:cubicBezTo>
                    <a:pt x="0" y="140"/>
                    <a:pt x="3" y="151"/>
                    <a:pt x="6" y="151"/>
                  </a:cubicBezTo>
                  <a:cubicBezTo>
                    <a:pt x="8" y="151"/>
                    <a:pt x="9" y="148"/>
                    <a:pt x="10" y="145"/>
                  </a:cubicBezTo>
                  <a:cubicBezTo>
                    <a:pt x="21" y="186"/>
                    <a:pt x="59" y="217"/>
                    <a:pt x="80" y="217"/>
                  </a:cubicBezTo>
                  <a:cubicBezTo>
                    <a:pt x="106" y="217"/>
                    <a:pt x="142" y="188"/>
                    <a:pt x="147" y="142"/>
                  </a:cubicBezTo>
                  <a:cubicBezTo>
                    <a:pt x="148" y="147"/>
                    <a:pt x="150" y="150"/>
                    <a:pt x="152" y="150"/>
                  </a:cubicBezTo>
                  <a:cubicBezTo>
                    <a:pt x="155" y="150"/>
                    <a:pt x="158" y="139"/>
                    <a:pt x="158" y="125"/>
                  </a:cubicBezTo>
                  <a:cubicBezTo>
                    <a:pt x="158" y="111"/>
                    <a:pt x="155" y="100"/>
                    <a:pt x="152" y="100"/>
                  </a:cubicBezTo>
                  <a:cubicBezTo>
                    <a:pt x="151" y="100"/>
                    <a:pt x="150" y="101"/>
                    <a:pt x="150" y="102"/>
                  </a:cubicBezTo>
                  <a:cubicBezTo>
                    <a:pt x="150" y="95"/>
                    <a:pt x="150" y="89"/>
                    <a:pt x="149" y="81"/>
                  </a:cubicBezTo>
                  <a:cubicBezTo>
                    <a:pt x="137" y="90"/>
                    <a:pt x="115" y="78"/>
                    <a:pt x="91" y="67"/>
                  </a:cubicBezTo>
                  <a:cubicBezTo>
                    <a:pt x="94" y="68"/>
                    <a:pt x="97" y="69"/>
                    <a:pt x="100" y="70"/>
                  </a:cubicBezTo>
                  <a:cubicBezTo>
                    <a:pt x="140" y="90"/>
                    <a:pt x="156" y="52"/>
                    <a:pt x="156" y="52"/>
                  </a:cubicBezTo>
                  <a:cubicBezTo>
                    <a:pt x="156" y="52"/>
                    <a:pt x="106" y="0"/>
                    <a:pt x="27" y="39"/>
                  </a:cubicBezTo>
                  <a:cubicBezTo>
                    <a:pt x="20" y="43"/>
                    <a:pt x="11" y="52"/>
                    <a:pt x="2" y="56"/>
                  </a:cubicBezTo>
                  <a:cubicBezTo>
                    <a:pt x="2" y="56"/>
                    <a:pt x="9" y="55"/>
                    <a:pt x="19" y="55"/>
                  </a:cubicBezTo>
                  <a:cubicBezTo>
                    <a:pt x="11" y="60"/>
                    <a:pt x="6" y="71"/>
                    <a:pt x="8" y="90"/>
                  </a:cubicBezTo>
                  <a:cubicBezTo>
                    <a:pt x="7" y="93"/>
                    <a:pt x="7" y="98"/>
                    <a:pt x="7" y="102"/>
                  </a:cubicBezTo>
                  <a:cubicBezTo>
                    <a:pt x="6" y="102"/>
                    <a:pt x="6" y="102"/>
                    <a:pt x="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53"/>
            <p:cNvSpPr>
              <a:spLocks noEditPoints="1"/>
            </p:cNvSpPr>
            <p:nvPr/>
          </p:nvSpPr>
          <p:spPr bwMode="auto">
            <a:xfrm>
              <a:off x="8502651" y="3295650"/>
              <a:ext cx="631825" cy="523875"/>
            </a:xfrm>
            <a:custGeom>
              <a:avLst/>
              <a:gdLst>
                <a:gd name="T0" fmla="*/ 322 w 362"/>
                <a:gd name="T1" fmla="*/ 195 h 300"/>
                <a:gd name="T2" fmla="*/ 357 w 362"/>
                <a:gd name="T3" fmla="*/ 63 h 300"/>
                <a:gd name="T4" fmla="*/ 237 w 362"/>
                <a:gd name="T5" fmla="*/ 7 h 300"/>
                <a:gd name="T6" fmla="*/ 230 w 362"/>
                <a:gd name="T7" fmla="*/ 11 h 300"/>
                <a:gd name="T8" fmla="*/ 203 w 362"/>
                <a:gd name="T9" fmla="*/ 124 h 300"/>
                <a:gd name="T10" fmla="*/ 193 w 362"/>
                <a:gd name="T11" fmla="*/ 40 h 300"/>
                <a:gd name="T12" fmla="*/ 196 w 362"/>
                <a:gd name="T13" fmla="*/ 31 h 300"/>
                <a:gd name="T14" fmla="*/ 190 w 362"/>
                <a:gd name="T15" fmla="*/ 21 h 300"/>
                <a:gd name="T16" fmla="*/ 176 w 362"/>
                <a:gd name="T17" fmla="*/ 21 h 300"/>
                <a:gd name="T18" fmla="*/ 169 w 362"/>
                <a:gd name="T19" fmla="*/ 31 h 300"/>
                <a:gd name="T20" fmla="*/ 173 w 362"/>
                <a:gd name="T21" fmla="*/ 39 h 300"/>
                <a:gd name="T22" fmla="*/ 161 w 362"/>
                <a:gd name="T23" fmla="*/ 118 h 300"/>
                <a:gd name="T24" fmla="*/ 161 w 362"/>
                <a:gd name="T25" fmla="*/ 123 h 300"/>
                <a:gd name="T26" fmla="*/ 128 w 362"/>
                <a:gd name="T27" fmla="*/ 7 h 300"/>
                <a:gd name="T28" fmla="*/ 123 w 362"/>
                <a:gd name="T29" fmla="*/ 7 h 300"/>
                <a:gd name="T30" fmla="*/ 4 w 362"/>
                <a:gd name="T31" fmla="*/ 67 h 300"/>
                <a:gd name="T32" fmla="*/ 26 w 362"/>
                <a:gd name="T33" fmla="*/ 221 h 300"/>
                <a:gd name="T34" fmla="*/ 68 w 362"/>
                <a:gd name="T35" fmla="*/ 218 h 300"/>
                <a:gd name="T36" fmla="*/ 76 w 362"/>
                <a:gd name="T37" fmla="*/ 300 h 300"/>
                <a:gd name="T38" fmla="*/ 278 w 362"/>
                <a:gd name="T39" fmla="*/ 300 h 300"/>
                <a:gd name="T40" fmla="*/ 285 w 362"/>
                <a:gd name="T41" fmla="*/ 235 h 300"/>
                <a:gd name="T42" fmla="*/ 286 w 362"/>
                <a:gd name="T43" fmla="*/ 215 h 300"/>
                <a:gd name="T44" fmla="*/ 313 w 362"/>
                <a:gd name="T45" fmla="*/ 221 h 300"/>
                <a:gd name="T46" fmla="*/ 322 w 362"/>
                <a:gd name="T47" fmla="*/ 195 h 300"/>
                <a:gd name="T48" fmla="*/ 289 w 362"/>
                <a:gd name="T49" fmla="*/ 98 h 300"/>
                <a:gd name="T50" fmla="*/ 291 w 362"/>
                <a:gd name="T51" fmla="*/ 101 h 300"/>
                <a:gd name="T52" fmla="*/ 289 w 362"/>
                <a:gd name="T53" fmla="*/ 98 h 300"/>
                <a:gd name="T54" fmla="*/ 73 w 362"/>
                <a:gd name="T55" fmla="*/ 157 h 300"/>
                <a:gd name="T56" fmla="*/ 159 w 362"/>
                <a:gd name="T57" fmla="*/ 149 h 300"/>
                <a:gd name="T58" fmla="*/ 166 w 362"/>
                <a:gd name="T59" fmla="*/ 149 h 300"/>
                <a:gd name="T60" fmla="*/ 180 w 362"/>
                <a:gd name="T61" fmla="*/ 148 h 300"/>
                <a:gd name="T62" fmla="*/ 229 w 362"/>
                <a:gd name="T63" fmla="*/ 146 h 300"/>
                <a:gd name="T64" fmla="*/ 198 w 362"/>
                <a:gd name="T65" fmla="*/ 151 h 300"/>
                <a:gd name="T66" fmla="*/ 195 w 362"/>
                <a:gd name="T67" fmla="*/ 151 h 300"/>
                <a:gd name="T68" fmla="*/ 179 w 362"/>
                <a:gd name="T69" fmla="*/ 154 h 300"/>
                <a:gd name="T70" fmla="*/ 42 w 362"/>
                <a:gd name="T71" fmla="*/ 174 h 300"/>
                <a:gd name="T72" fmla="*/ 68 w 362"/>
                <a:gd name="T73" fmla="*/ 160 h 300"/>
                <a:gd name="T74" fmla="*/ 73 w 362"/>
                <a:gd name="T75" fmla="*/ 157 h 300"/>
                <a:gd name="T76" fmla="*/ 179 w 362"/>
                <a:gd name="T77" fmla="*/ 187 h 300"/>
                <a:gd name="T78" fmla="*/ 171 w 362"/>
                <a:gd name="T79" fmla="*/ 188 h 300"/>
                <a:gd name="T80" fmla="*/ 154 w 362"/>
                <a:gd name="T81" fmla="*/ 190 h 300"/>
                <a:gd name="T82" fmla="*/ 172 w 362"/>
                <a:gd name="T83" fmla="*/ 183 h 300"/>
                <a:gd name="T84" fmla="*/ 182 w 362"/>
                <a:gd name="T85" fmla="*/ 179 h 300"/>
                <a:gd name="T86" fmla="*/ 187 w 362"/>
                <a:gd name="T87" fmla="*/ 177 h 300"/>
                <a:gd name="T88" fmla="*/ 288 w 362"/>
                <a:gd name="T89" fmla="*/ 165 h 300"/>
                <a:gd name="T90" fmla="*/ 306 w 362"/>
                <a:gd name="T91" fmla="*/ 163 h 300"/>
                <a:gd name="T92" fmla="*/ 312 w 362"/>
                <a:gd name="T93" fmla="*/ 169 h 300"/>
                <a:gd name="T94" fmla="*/ 313 w 362"/>
                <a:gd name="T95" fmla="*/ 171 h 300"/>
                <a:gd name="T96" fmla="*/ 179 w 362"/>
                <a:gd name="T97" fmla="*/ 1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2" h="300">
                  <a:moveTo>
                    <a:pt x="322" y="195"/>
                  </a:moveTo>
                  <a:cubicBezTo>
                    <a:pt x="341" y="148"/>
                    <a:pt x="362" y="94"/>
                    <a:pt x="357" y="63"/>
                  </a:cubicBezTo>
                  <a:cubicBezTo>
                    <a:pt x="356" y="43"/>
                    <a:pt x="289" y="0"/>
                    <a:pt x="237" y="7"/>
                  </a:cubicBezTo>
                  <a:cubicBezTo>
                    <a:pt x="237" y="7"/>
                    <a:pt x="235" y="9"/>
                    <a:pt x="230" y="11"/>
                  </a:cubicBezTo>
                  <a:cubicBezTo>
                    <a:pt x="203" y="124"/>
                    <a:pt x="203" y="124"/>
                    <a:pt x="203" y="124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6" y="31"/>
                    <a:pt x="196" y="31"/>
                    <a:pt x="196" y="3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73" y="39"/>
                    <a:pt x="173" y="39"/>
                    <a:pt x="173" y="39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7" y="7"/>
                    <a:pt x="125" y="7"/>
                    <a:pt x="123" y="7"/>
                  </a:cubicBezTo>
                  <a:cubicBezTo>
                    <a:pt x="71" y="14"/>
                    <a:pt x="5" y="32"/>
                    <a:pt x="4" y="67"/>
                  </a:cubicBezTo>
                  <a:cubicBezTo>
                    <a:pt x="0" y="83"/>
                    <a:pt x="18" y="183"/>
                    <a:pt x="26" y="221"/>
                  </a:cubicBezTo>
                  <a:cubicBezTo>
                    <a:pt x="35" y="226"/>
                    <a:pt x="54" y="222"/>
                    <a:pt x="68" y="218"/>
                  </a:cubicBezTo>
                  <a:cubicBezTo>
                    <a:pt x="72" y="260"/>
                    <a:pt x="75" y="292"/>
                    <a:pt x="76" y="300"/>
                  </a:cubicBezTo>
                  <a:cubicBezTo>
                    <a:pt x="278" y="300"/>
                    <a:pt x="278" y="300"/>
                    <a:pt x="278" y="300"/>
                  </a:cubicBezTo>
                  <a:cubicBezTo>
                    <a:pt x="279" y="293"/>
                    <a:pt x="282" y="269"/>
                    <a:pt x="285" y="235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313" y="221"/>
                    <a:pt x="313" y="221"/>
                    <a:pt x="313" y="221"/>
                  </a:cubicBezTo>
                  <a:lnTo>
                    <a:pt x="322" y="195"/>
                  </a:lnTo>
                  <a:close/>
                  <a:moveTo>
                    <a:pt x="289" y="98"/>
                  </a:moveTo>
                  <a:cubicBezTo>
                    <a:pt x="290" y="96"/>
                    <a:pt x="290" y="98"/>
                    <a:pt x="291" y="101"/>
                  </a:cubicBezTo>
                  <a:cubicBezTo>
                    <a:pt x="289" y="100"/>
                    <a:pt x="288" y="99"/>
                    <a:pt x="289" y="98"/>
                  </a:cubicBezTo>
                  <a:close/>
                  <a:moveTo>
                    <a:pt x="73" y="157"/>
                  </a:moveTo>
                  <a:cubicBezTo>
                    <a:pt x="159" y="149"/>
                    <a:pt x="159" y="149"/>
                    <a:pt x="159" y="149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68" y="160"/>
                    <a:pt x="68" y="160"/>
                    <a:pt x="68" y="160"/>
                  </a:cubicBezTo>
                  <a:lnTo>
                    <a:pt x="73" y="157"/>
                  </a:lnTo>
                  <a:close/>
                  <a:moveTo>
                    <a:pt x="179" y="187"/>
                  </a:moveTo>
                  <a:cubicBezTo>
                    <a:pt x="171" y="188"/>
                    <a:pt x="171" y="188"/>
                    <a:pt x="171" y="188"/>
                  </a:cubicBezTo>
                  <a:cubicBezTo>
                    <a:pt x="154" y="190"/>
                    <a:pt x="154" y="190"/>
                    <a:pt x="154" y="190"/>
                  </a:cubicBezTo>
                  <a:cubicBezTo>
                    <a:pt x="172" y="183"/>
                    <a:pt x="172" y="183"/>
                    <a:pt x="172" y="183"/>
                  </a:cubicBezTo>
                  <a:cubicBezTo>
                    <a:pt x="182" y="179"/>
                    <a:pt x="182" y="179"/>
                    <a:pt x="182" y="179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12" y="169"/>
                    <a:pt x="312" y="169"/>
                    <a:pt x="312" y="169"/>
                  </a:cubicBezTo>
                  <a:cubicBezTo>
                    <a:pt x="313" y="171"/>
                    <a:pt x="313" y="171"/>
                    <a:pt x="313" y="171"/>
                  </a:cubicBezTo>
                  <a:lnTo>
                    <a:pt x="179" y="1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099640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uiExpand="1" build="p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8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58471" y="-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cs typeface="+mn-ea"/>
              <a:sym typeface="+mn-lt"/>
            </a:endParaRPr>
          </a:p>
        </p:txBody>
      </p:sp>
      <p:cxnSp>
        <p:nvCxnSpPr>
          <p:cNvPr id="44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10"/>
          <p:cNvGrpSpPr/>
          <p:nvPr/>
        </p:nvGrpSpPr>
        <p:grpSpPr>
          <a:xfrm>
            <a:off x="5565827" y="2659557"/>
            <a:ext cx="4217820" cy="1502976"/>
            <a:chOff x="5848597" y="2582614"/>
            <a:chExt cx="4217820" cy="1502976"/>
          </a:xfrm>
        </p:grpSpPr>
        <p:sp>
          <p:nvSpPr>
            <p:cNvPr id="46" name="TextBox 45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竞争优势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7" name="Rectangle 9"/>
            <p:cNvSpPr/>
            <p:nvPr/>
          </p:nvSpPr>
          <p:spPr>
            <a:xfrm>
              <a:off x="5848597" y="3228945"/>
              <a:ext cx="4217820" cy="856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1000" dirty="0">
                  <a:solidFill>
                    <a:schemeClr val="bg1"/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rPr>
                <a:t>这简单些一句话，这简单些一句话，这简单些一句话，这简单些一句话，</a:t>
              </a:r>
            </a:p>
            <a:p>
              <a:pPr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1000" dirty="0">
                  <a:solidFill>
                    <a:schemeClr val="bg1"/>
                  </a:solidFill>
                  <a:uFill>
                    <a:solidFill>
                      <a:srgbClr val="7F7F7F"/>
                    </a:solidFill>
                  </a:uFill>
                  <a:cs typeface="+mn-ea"/>
                  <a:sym typeface="+mn-lt"/>
                </a:rPr>
                <a:t>这简单些一句话。</a:t>
              </a:r>
            </a:p>
            <a:p>
              <a:pPr lvl="0" defTabSz="411479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endParaRPr lang="zh-CN" altLang="en-US" sz="1000" dirty="0">
                <a:solidFill>
                  <a:schemeClr val="bg1"/>
                </a:solidFill>
                <a:uFill>
                  <a:solidFill>
                    <a:srgbClr val="7F7F7F"/>
                  </a:solidFill>
                </a:uFill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3161409" y="2425709"/>
            <a:ext cx="20885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</a:t>
            </a:r>
          </a:p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1366209527"/>
      </p:ext>
    </p:extLst>
  </p:cSld>
  <p:clrMapOvr>
    <a:masterClrMapping/>
  </p:clrMapOvr>
  <p:transition spd="slow" advClick="0" advTm="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109" name="矩形 108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第一方面优势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5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 flipH="1">
            <a:off x="8727575" y="1845128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12" name="右箭头 111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13" name="直接连接符 112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文本框 117"/>
          <p:cNvSpPr txBox="1"/>
          <p:nvPr/>
        </p:nvSpPr>
        <p:spPr>
          <a:xfrm>
            <a:off x="914400" y="2040409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14400" y="2382516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0" name="组合 119"/>
          <p:cNvGrpSpPr/>
          <p:nvPr/>
        </p:nvGrpSpPr>
        <p:grpSpPr>
          <a:xfrm flipH="1">
            <a:off x="8727575" y="3063177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21" name="右箭头 120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文本框 123"/>
          <p:cNvSpPr txBox="1"/>
          <p:nvPr/>
        </p:nvSpPr>
        <p:spPr>
          <a:xfrm>
            <a:off x="914400" y="3258458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914400" y="3600565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6" name="组合 125"/>
          <p:cNvGrpSpPr/>
          <p:nvPr/>
        </p:nvGrpSpPr>
        <p:grpSpPr>
          <a:xfrm flipH="1">
            <a:off x="8727575" y="4235651"/>
            <a:ext cx="1557338" cy="971550"/>
            <a:chOff x="2257426" y="2571750"/>
            <a:chExt cx="1557338" cy="971550"/>
          </a:xfrm>
          <a:solidFill>
            <a:schemeClr val="accent1"/>
          </a:solidFill>
        </p:grpSpPr>
        <p:sp>
          <p:nvSpPr>
            <p:cNvPr id="127" name="右箭头 126"/>
            <p:cNvSpPr/>
            <p:nvPr/>
          </p:nvSpPr>
          <p:spPr>
            <a:xfrm>
              <a:off x="2257426" y="2571750"/>
              <a:ext cx="1557338" cy="971550"/>
            </a:xfrm>
            <a:prstGeom prst="rightArrow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cs typeface="+mn-ea"/>
                  <a:sym typeface="+mn-lt"/>
                </a:rPr>
                <a:t>TEXT</a:t>
              </a:r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28" name="直接连接符 127"/>
            <p:cNvCxnSpPr/>
            <p:nvPr/>
          </p:nvCxnSpPr>
          <p:spPr>
            <a:xfrm flipH="1">
              <a:off x="24717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H="1">
              <a:off x="2700338" y="2823014"/>
              <a:ext cx="0" cy="474062"/>
            </a:xfrm>
            <a:prstGeom prst="line">
              <a:avLst/>
            </a:prstGeom>
            <a:grpFill/>
            <a:ln w="139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文本框 129"/>
          <p:cNvSpPr txBox="1"/>
          <p:nvPr/>
        </p:nvSpPr>
        <p:spPr>
          <a:xfrm>
            <a:off x="914400" y="4430932"/>
            <a:ext cx="781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altLang="zh-CN" b="1" dirty="0">
                <a:cs typeface="+mn-ea"/>
                <a:sym typeface="+mn-lt"/>
              </a:rPr>
              <a:t>ADD YOUR SUBTITLE IN HERE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914400" y="4773039"/>
            <a:ext cx="781317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255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8" grpId="0"/>
      <p:bldP spid="119" grpId="0"/>
      <p:bldP spid="124" grpId="0"/>
      <p:bldP spid="125" grpId="0"/>
      <p:bldP spid="130" grpId="0"/>
      <p:bldP spid="1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90"/>
          <p:cNvSpPr>
            <a:spLocks/>
          </p:cNvSpPr>
          <p:nvPr/>
        </p:nvSpPr>
        <p:spPr bwMode="auto">
          <a:xfrm>
            <a:off x="-7893" y="4772438"/>
            <a:ext cx="12242692" cy="2115665"/>
          </a:xfrm>
          <a:custGeom>
            <a:avLst/>
            <a:gdLst>
              <a:gd name="connsiteX0" fmla="*/ 4495800 w 8683625"/>
              <a:gd name="connsiteY0" fmla="*/ 0 h 1086621"/>
              <a:gd name="connsiteX1" fmla="*/ 4595813 w 8683625"/>
              <a:gd name="connsiteY1" fmla="*/ 1588 h 1086621"/>
              <a:gd name="connsiteX2" fmla="*/ 4595813 w 8683625"/>
              <a:gd name="connsiteY2" fmla="*/ 23813 h 1086621"/>
              <a:gd name="connsiteX3" fmla="*/ 4656138 w 8683625"/>
              <a:gd name="connsiteY3" fmla="*/ 23813 h 1086621"/>
              <a:gd name="connsiteX4" fmla="*/ 4651375 w 8683625"/>
              <a:gd name="connsiteY4" fmla="*/ 828676 h 1086621"/>
              <a:gd name="connsiteX5" fmla="*/ 4802188 w 8683625"/>
              <a:gd name="connsiteY5" fmla="*/ 828676 h 1086621"/>
              <a:gd name="connsiteX6" fmla="*/ 4803775 w 8683625"/>
              <a:gd name="connsiteY6" fmla="*/ 615950 h 1086621"/>
              <a:gd name="connsiteX7" fmla="*/ 4916488 w 8683625"/>
              <a:gd name="connsiteY7" fmla="*/ 615950 h 1086621"/>
              <a:gd name="connsiteX8" fmla="*/ 4919663 w 8683625"/>
              <a:gd name="connsiteY8" fmla="*/ 441325 h 1086621"/>
              <a:gd name="connsiteX9" fmla="*/ 5086350 w 8683625"/>
              <a:gd name="connsiteY9" fmla="*/ 441325 h 1086621"/>
              <a:gd name="connsiteX10" fmla="*/ 5086350 w 8683625"/>
              <a:gd name="connsiteY10" fmla="*/ 496888 h 1086621"/>
              <a:gd name="connsiteX11" fmla="*/ 5124450 w 8683625"/>
              <a:gd name="connsiteY11" fmla="*/ 500063 h 1086621"/>
              <a:gd name="connsiteX12" fmla="*/ 5122863 w 8683625"/>
              <a:gd name="connsiteY12" fmla="*/ 633413 h 1086621"/>
              <a:gd name="connsiteX13" fmla="*/ 5170488 w 8683625"/>
              <a:gd name="connsiteY13" fmla="*/ 633413 h 1086621"/>
              <a:gd name="connsiteX14" fmla="*/ 5172075 w 8683625"/>
              <a:gd name="connsiteY14" fmla="*/ 588963 h 1086621"/>
              <a:gd name="connsiteX15" fmla="*/ 5280025 w 8683625"/>
              <a:gd name="connsiteY15" fmla="*/ 588963 h 1086621"/>
              <a:gd name="connsiteX16" fmla="*/ 5280025 w 8683625"/>
              <a:gd name="connsiteY16" fmla="*/ 639763 h 1086621"/>
              <a:gd name="connsiteX17" fmla="*/ 5330825 w 8683625"/>
              <a:gd name="connsiteY17" fmla="*/ 639763 h 1086621"/>
              <a:gd name="connsiteX18" fmla="*/ 5327650 w 8683625"/>
              <a:gd name="connsiteY18" fmla="*/ 728663 h 1086621"/>
              <a:gd name="connsiteX19" fmla="*/ 5359400 w 8683625"/>
              <a:gd name="connsiteY19" fmla="*/ 728663 h 1086621"/>
              <a:gd name="connsiteX20" fmla="*/ 5359400 w 8683625"/>
              <a:gd name="connsiteY20" fmla="*/ 396875 h 1086621"/>
              <a:gd name="connsiteX21" fmla="*/ 5391150 w 8683625"/>
              <a:gd name="connsiteY21" fmla="*/ 396875 h 1086621"/>
              <a:gd name="connsiteX22" fmla="*/ 5391150 w 8683625"/>
              <a:gd name="connsiteY22" fmla="*/ 333375 h 1086621"/>
              <a:gd name="connsiteX23" fmla="*/ 5446713 w 8683625"/>
              <a:gd name="connsiteY23" fmla="*/ 333375 h 1086621"/>
              <a:gd name="connsiteX24" fmla="*/ 5522913 w 8683625"/>
              <a:gd name="connsiteY24" fmla="*/ 333375 h 1086621"/>
              <a:gd name="connsiteX25" fmla="*/ 5522913 w 8683625"/>
              <a:gd name="connsiteY25" fmla="*/ 365125 h 1086621"/>
              <a:gd name="connsiteX26" fmla="*/ 5586413 w 8683625"/>
              <a:gd name="connsiteY26" fmla="*/ 368300 h 1086621"/>
              <a:gd name="connsiteX27" fmla="*/ 5586413 w 8683625"/>
              <a:gd name="connsiteY27" fmla="*/ 557213 h 1086621"/>
              <a:gd name="connsiteX28" fmla="*/ 5651500 w 8683625"/>
              <a:gd name="connsiteY28" fmla="*/ 557213 h 1086621"/>
              <a:gd name="connsiteX29" fmla="*/ 5651500 w 8683625"/>
              <a:gd name="connsiteY29" fmla="*/ 515938 h 1086621"/>
              <a:gd name="connsiteX30" fmla="*/ 5726113 w 8683625"/>
              <a:gd name="connsiteY30" fmla="*/ 515938 h 1086621"/>
              <a:gd name="connsiteX31" fmla="*/ 5726113 w 8683625"/>
              <a:gd name="connsiteY31" fmla="*/ 547688 h 1086621"/>
              <a:gd name="connsiteX32" fmla="*/ 5819775 w 8683625"/>
              <a:gd name="connsiteY32" fmla="*/ 547688 h 1086621"/>
              <a:gd name="connsiteX33" fmla="*/ 5819775 w 8683625"/>
              <a:gd name="connsiteY33" fmla="*/ 617538 h 1086621"/>
              <a:gd name="connsiteX34" fmla="*/ 5854700 w 8683625"/>
              <a:gd name="connsiteY34" fmla="*/ 617538 h 1086621"/>
              <a:gd name="connsiteX35" fmla="*/ 5854700 w 8683625"/>
              <a:gd name="connsiteY35" fmla="*/ 584200 h 1086621"/>
              <a:gd name="connsiteX36" fmla="*/ 5886450 w 8683625"/>
              <a:gd name="connsiteY36" fmla="*/ 584200 h 1086621"/>
              <a:gd name="connsiteX37" fmla="*/ 5886450 w 8683625"/>
              <a:gd name="connsiteY37" fmla="*/ 547688 h 1086621"/>
              <a:gd name="connsiteX38" fmla="*/ 5962650 w 8683625"/>
              <a:gd name="connsiteY38" fmla="*/ 547688 h 1086621"/>
              <a:gd name="connsiteX39" fmla="*/ 5959475 w 8683625"/>
              <a:gd name="connsiteY39" fmla="*/ 584200 h 1086621"/>
              <a:gd name="connsiteX40" fmla="*/ 6011863 w 8683625"/>
              <a:gd name="connsiteY40" fmla="*/ 584200 h 1086621"/>
              <a:gd name="connsiteX41" fmla="*/ 6011863 w 8683625"/>
              <a:gd name="connsiteY41" fmla="*/ 608013 h 1086621"/>
              <a:gd name="connsiteX42" fmla="*/ 6035675 w 8683625"/>
              <a:gd name="connsiteY42" fmla="*/ 608013 h 1086621"/>
              <a:gd name="connsiteX43" fmla="*/ 6035675 w 8683625"/>
              <a:gd name="connsiteY43" fmla="*/ 681038 h 1086621"/>
              <a:gd name="connsiteX44" fmla="*/ 6072188 w 8683625"/>
              <a:gd name="connsiteY44" fmla="*/ 681038 h 1086621"/>
              <a:gd name="connsiteX45" fmla="*/ 6072188 w 8683625"/>
              <a:gd name="connsiteY45" fmla="*/ 633413 h 1086621"/>
              <a:gd name="connsiteX46" fmla="*/ 6149975 w 8683625"/>
              <a:gd name="connsiteY46" fmla="*/ 633413 h 1086621"/>
              <a:gd name="connsiteX47" fmla="*/ 6149975 w 8683625"/>
              <a:gd name="connsiteY47" fmla="*/ 603250 h 1086621"/>
              <a:gd name="connsiteX48" fmla="*/ 6183313 w 8683625"/>
              <a:gd name="connsiteY48" fmla="*/ 603250 h 1086621"/>
              <a:gd name="connsiteX49" fmla="*/ 6183313 w 8683625"/>
              <a:gd name="connsiteY49" fmla="*/ 584200 h 1086621"/>
              <a:gd name="connsiteX50" fmla="*/ 6254750 w 8683625"/>
              <a:gd name="connsiteY50" fmla="*/ 587375 h 1086621"/>
              <a:gd name="connsiteX51" fmla="*/ 6254750 w 8683625"/>
              <a:gd name="connsiteY51" fmla="*/ 620713 h 1086621"/>
              <a:gd name="connsiteX52" fmla="*/ 6307138 w 8683625"/>
              <a:gd name="connsiteY52" fmla="*/ 620713 h 1086621"/>
              <a:gd name="connsiteX53" fmla="*/ 6307138 w 8683625"/>
              <a:gd name="connsiteY53" fmla="*/ 657226 h 1086621"/>
              <a:gd name="connsiteX54" fmla="*/ 6367463 w 8683625"/>
              <a:gd name="connsiteY54" fmla="*/ 657226 h 1086621"/>
              <a:gd name="connsiteX55" fmla="*/ 6367463 w 8683625"/>
              <a:gd name="connsiteY55" fmla="*/ 700088 h 1086621"/>
              <a:gd name="connsiteX56" fmla="*/ 6396038 w 8683625"/>
              <a:gd name="connsiteY56" fmla="*/ 700088 h 1086621"/>
              <a:gd name="connsiteX57" fmla="*/ 6396038 w 8683625"/>
              <a:gd name="connsiteY57" fmla="*/ 923926 h 1086621"/>
              <a:gd name="connsiteX58" fmla="*/ 6410325 w 8683625"/>
              <a:gd name="connsiteY58" fmla="*/ 923926 h 1086621"/>
              <a:gd name="connsiteX59" fmla="*/ 6410325 w 8683625"/>
              <a:gd name="connsiteY59" fmla="*/ 863601 h 1086621"/>
              <a:gd name="connsiteX60" fmla="*/ 6435725 w 8683625"/>
              <a:gd name="connsiteY60" fmla="*/ 863601 h 1086621"/>
              <a:gd name="connsiteX61" fmla="*/ 6438900 w 8683625"/>
              <a:gd name="connsiteY61" fmla="*/ 671513 h 1086621"/>
              <a:gd name="connsiteX62" fmla="*/ 6454775 w 8683625"/>
              <a:gd name="connsiteY62" fmla="*/ 671513 h 1086621"/>
              <a:gd name="connsiteX63" fmla="*/ 6454775 w 8683625"/>
              <a:gd name="connsiteY63" fmla="*/ 639763 h 1086621"/>
              <a:gd name="connsiteX64" fmla="*/ 6510338 w 8683625"/>
              <a:gd name="connsiteY64" fmla="*/ 639763 h 1086621"/>
              <a:gd name="connsiteX65" fmla="*/ 6510338 w 8683625"/>
              <a:gd name="connsiteY65" fmla="*/ 668338 h 1086621"/>
              <a:gd name="connsiteX66" fmla="*/ 6526213 w 8683625"/>
              <a:gd name="connsiteY66" fmla="*/ 668338 h 1086621"/>
              <a:gd name="connsiteX67" fmla="*/ 6526213 w 8683625"/>
              <a:gd name="connsiteY67" fmla="*/ 839788 h 1086621"/>
              <a:gd name="connsiteX68" fmla="*/ 6551613 w 8683625"/>
              <a:gd name="connsiteY68" fmla="*/ 839788 h 1086621"/>
              <a:gd name="connsiteX69" fmla="*/ 6551613 w 8683625"/>
              <a:gd name="connsiteY69" fmla="*/ 587375 h 1086621"/>
              <a:gd name="connsiteX70" fmla="*/ 6699250 w 8683625"/>
              <a:gd name="connsiteY70" fmla="*/ 587375 h 1086621"/>
              <a:gd name="connsiteX71" fmla="*/ 6699250 w 8683625"/>
              <a:gd name="connsiteY71" fmla="*/ 655638 h 1086621"/>
              <a:gd name="connsiteX72" fmla="*/ 6718300 w 8683625"/>
              <a:gd name="connsiteY72" fmla="*/ 655638 h 1086621"/>
              <a:gd name="connsiteX73" fmla="*/ 6718300 w 8683625"/>
              <a:gd name="connsiteY73" fmla="*/ 733426 h 1086621"/>
              <a:gd name="connsiteX74" fmla="*/ 6727825 w 8683625"/>
              <a:gd name="connsiteY74" fmla="*/ 733426 h 1086621"/>
              <a:gd name="connsiteX75" fmla="*/ 6727825 w 8683625"/>
              <a:gd name="connsiteY75" fmla="*/ 939801 h 1086621"/>
              <a:gd name="connsiteX76" fmla="*/ 6767513 w 8683625"/>
              <a:gd name="connsiteY76" fmla="*/ 939801 h 1086621"/>
              <a:gd name="connsiteX77" fmla="*/ 6767513 w 8683625"/>
              <a:gd name="connsiteY77" fmla="*/ 911226 h 1086621"/>
              <a:gd name="connsiteX78" fmla="*/ 6786563 w 8683625"/>
              <a:gd name="connsiteY78" fmla="*/ 911226 h 1086621"/>
              <a:gd name="connsiteX79" fmla="*/ 6786563 w 8683625"/>
              <a:gd name="connsiteY79" fmla="*/ 839788 h 1086621"/>
              <a:gd name="connsiteX80" fmla="*/ 6802438 w 8683625"/>
              <a:gd name="connsiteY80" fmla="*/ 839788 h 1086621"/>
              <a:gd name="connsiteX81" fmla="*/ 6804025 w 8683625"/>
              <a:gd name="connsiteY81" fmla="*/ 555625 h 1086621"/>
              <a:gd name="connsiteX82" fmla="*/ 6915150 w 8683625"/>
              <a:gd name="connsiteY82" fmla="*/ 555625 h 1086621"/>
              <a:gd name="connsiteX83" fmla="*/ 6915150 w 8683625"/>
              <a:gd name="connsiteY83" fmla="*/ 727076 h 1086621"/>
              <a:gd name="connsiteX84" fmla="*/ 6931025 w 8683625"/>
              <a:gd name="connsiteY84" fmla="*/ 727076 h 1086621"/>
              <a:gd name="connsiteX85" fmla="*/ 6931025 w 8683625"/>
              <a:gd name="connsiteY85" fmla="*/ 842963 h 1086621"/>
              <a:gd name="connsiteX86" fmla="*/ 6980237 w 8683625"/>
              <a:gd name="connsiteY86" fmla="*/ 842963 h 1086621"/>
              <a:gd name="connsiteX87" fmla="*/ 6980237 w 8683625"/>
              <a:gd name="connsiteY87" fmla="*/ 950913 h 1086621"/>
              <a:gd name="connsiteX88" fmla="*/ 7011987 w 8683625"/>
              <a:gd name="connsiteY88" fmla="*/ 950913 h 1086621"/>
              <a:gd name="connsiteX89" fmla="*/ 7011987 w 8683625"/>
              <a:gd name="connsiteY89" fmla="*/ 892176 h 1086621"/>
              <a:gd name="connsiteX90" fmla="*/ 7065963 w 8683625"/>
              <a:gd name="connsiteY90" fmla="*/ 892176 h 1086621"/>
              <a:gd name="connsiteX91" fmla="*/ 7065963 w 8683625"/>
              <a:gd name="connsiteY91" fmla="*/ 857251 h 1086621"/>
              <a:gd name="connsiteX92" fmla="*/ 7246937 w 8683625"/>
              <a:gd name="connsiteY92" fmla="*/ 857251 h 1086621"/>
              <a:gd name="connsiteX93" fmla="*/ 7246937 w 8683625"/>
              <a:gd name="connsiteY93" fmla="*/ 820738 h 1086621"/>
              <a:gd name="connsiteX94" fmla="*/ 7291387 w 8683625"/>
              <a:gd name="connsiteY94" fmla="*/ 820738 h 1086621"/>
              <a:gd name="connsiteX95" fmla="*/ 7291387 w 8683625"/>
              <a:gd name="connsiteY95" fmla="*/ 865188 h 1086621"/>
              <a:gd name="connsiteX96" fmla="*/ 7339013 w 8683625"/>
              <a:gd name="connsiteY96" fmla="*/ 865188 h 1086621"/>
              <a:gd name="connsiteX97" fmla="*/ 7339013 w 8683625"/>
              <a:gd name="connsiteY97" fmla="*/ 963613 h 1086621"/>
              <a:gd name="connsiteX98" fmla="*/ 7378700 w 8683625"/>
              <a:gd name="connsiteY98" fmla="*/ 963613 h 1086621"/>
              <a:gd name="connsiteX99" fmla="*/ 7378700 w 8683625"/>
              <a:gd name="connsiteY99" fmla="*/ 873126 h 1086621"/>
              <a:gd name="connsiteX100" fmla="*/ 7404100 w 8683625"/>
              <a:gd name="connsiteY100" fmla="*/ 873126 h 1086621"/>
              <a:gd name="connsiteX101" fmla="*/ 7407275 w 8683625"/>
              <a:gd name="connsiteY101" fmla="*/ 728663 h 1086621"/>
              <a:gd name="connsiteX102" fmla="*/ 7434263 w 8683625"/>
              <a:gd name="connsiteY102" fmla="*/ 728663 h 1086621"/>
              <a:gd name="connsiteX103" fmla="*/ 7434263 w 8683625"/>
              <a:gd name="connsiteY103" fmla="*/ 671513 h 1086621"/>
              <a:gd name="connsiteX104" fmla="*/ 7466013 w 8683625"/>
              <a:gd name="connsiteY104" fmla="*/ 671513 h 1086621"/>
              <a:gd name="connsiteX105" fmla="*/ 7486650 w 8683625"/>
              <a:gd name="connsiteY105" fmla="*/ 644526 h 1086621"/>
              <a:gd name="connsiteX106" fmla="*/ 7543800 w 8683625"/>
              <a:gd name="connsiteY106" fmla="*/ 644526 h 1086621"/>
              <a:gd name="connsiteX107" fmla="*/ 7543800 w 8683625"/>
              <a:gd name="connsiteY107" fmla="*/ 341313 h 1086621"/>
              <a:gd name="connsiteX108" fmla="*/ 7662863 w 8683625"/>
              <a:gd name="connsiteY108" fmla="*/ 341313 h 1086621"/>
              <a:gd name="connsiteX109" fmla="*/ 7662863 w 8683625"/>
              <a:gd name="connsiteY109" fmla="*/ 649288 h 1086621"/>
              <a:gd name="connsiteX110" fmla="*/ 7727950 w 8683625"/>
              <a:gd name="connsiteY110" fmla="*/ 649288 h 1086621"/>
              <a:gd name="connsiteX111" fmla="*/ 7726363 w 8683625"/>
              <a:gd name="connsiteY111" fmla="*/ 887413 h 1086621"/>
              <a:gd name="connsiteX112" fmla="*/ 7766050 w 8683625"/>
              <a:gd name="connsiteY112" fmla="*/ 887413 h 1086621"/>
              <a:gd name="connsiteX113" fmla="*/ 7766050 w 8683625"/>
              <a:gd name="connsiteY113" fmla="*/ 592138 h 1086621"/>
              <a:gd name="connsiteX114" fmla="*/ 7867650 w 8683625"/>
              <a:gd name="connsiteY114" fmla="*/ 595313 h 1086621"/>
              <a:gd name="connsiteX115" fmla="*/ 7867650 w 8683625"/>
              <a:gd name="connsiteY115" fmla="*/ 623888 h 1086621"/>
              <a:gd name="connsiteX116" fmla="*/ 7967663 w 8683625"/>
              <a:gd name="connsiteY116" fmla="*/ 623888 h 1086621"/>
              <a:gd name="connsiteX117" fmla="*/ 7966075 w 8683625"/>
              <a:gd name="connsiteY117" fmla="*/ 731838 h 1086621"/>
              <a:gd name="connsiteX118" fmla="*/ 8015287 w 8683625"/>
              <a:gd name="connsiteY118" fmla="*/ 731838 h 1086621"/>
              <a:gd name="connsiteX119" fmla="*/ 8015287 w 8683625"/>
              <a:gd name="connsiteY119" fmla="*/ 652463 h 1086621"/>
              <a:gd name="connsiteX120" fmla="*/ 8086725 w 8683625"/>
              <a:gd name="connsiteY120" fmla="*/ 652463 h 1086621"/>
              <a:gd name="connsiteX121" fmla="*/ 8089900 w 8683625"/>
              <a:gd name="connsiteY121" fmla="*/ 611188 h 1086621"/>
              <a:gd name="connsiteX122" fmla="*/ 8151813 w 8683625"/>
              <a:gd name="connsiteY122" fmla="*/ 611188 h 1086621"/>
              <a:gd name="connsiteX123" fmla="*/ 8151813 w 8683625"/>
              <a:gd name="connsiteY123" fmla="*/ 871538 h 1086621"/>
              <a:gd name="connsiteX124" fmla="*/ 8251825 w 8683625"/>
              <a:gd name="connsiteY124" fmla="*/ 871538 h 1086621"/>
              <a:gd name="connsiteX125" fmla="*/ 8255000 w 8683625"/>
              <a:gd name="connsiteY125" fmla="*/ 573088 h 1086621"/>
              <a:gd name="connsiteX126" fmla="*/ 8274050 w 8683625"/>
              <a:gd name="connsiteY126" fmla="*/ 573088 h 1086621"/>
              <a:gd name="connsiteX127" fmla="*/ 8274050 w 8683625"/>
              <a:gd name="connsiteY127" fmla="*/ 547688 h 1086621"/>
              <a:gd name="connsiteX128" fmla="*/ 8375650 w 8683625"/>
              <a:gd name="connsiteY128" fmla="*/ 549275 h 1086621"/>
              <a:gd name="connsiteX129" fmla="*/ 8375650 w 8683625"/>
              <a:gd name="connsiteY129" fmla="*/ 595313 h 1086621"/>
              <a:gd name="connsiteX130" fmla="*/ 8494712 w 8683625"/>
              <a:gd name="connsiteY130" fmla="*/ 596900 h 1086621"/>
              <a:gd name="connsiteX131" fmla="*/ 8491538 w 8683625"/>
              <a:gd name="connsiteY131" fmla="*/ 900113 h 1086621"/>
              <a:gd name="connsiteX132" fmla="*/ 8547100 w 8683625"/>
              <a:gd name="connsiteY132" fmla="*/ 900113 h 1086621"/>
              <a:gd name="connsiteX133" fmla="*/ 8547100 w 8683625"/>
              <a:gd name="connsiteY133" fmla="*/ 992188 h 1086621"/>
              <a:gd name="connsiteX134" fmla="*/ 8607425 w 8683625"/>
              <a:gd name="connsiteY134" fmla="*/ 992188 h 1086621"/>
              <a:gd name="connsiteX135" fmla="*/ 8610600 w 8683625"/>
              <a:gd name="connsiteY135" fmla="*/ 881063 h 1086621"/>
              <a:gd name="connsiteX136" fmla="*/ 8642350 w 8683625"/>
              <a:gd name="connsiteY136" fmla="*/ 881063 h 1086621"/>
              <a:gd name="connsiteX137" fmla="*/ 8642350 w 8683625"/>
              <a:gd name="connsiteY137" fmla="*/ 836613 h 1086621"/>
              <a:gd name="connsiteX138" fmla="*/ 8683625 w 8683625"/>
              <a:gd name="connsiteY138" fmla="*/ 836613 h 1086621"/>
              <a:gd name="connsiteX139" fmla="*/ 8683625 w 8683625"/>
              <a:gd name="connsiteY139" fmla="*/ 1086621 h 1086621"/>
              <a:gd name="connsiteX140" fmla="*/ 0 w 8683625"/>
              <a:gd name="connsiteY140" fmla="*/ 1086621 h 1086621"/>
              <a:gd name="connsiteX141" fmla="*/ 0 w 8683625"/>
              <a:gd name="connsiteY141" fmla="*/ 1035051 h 1086621"/>
              <a:gd name="connsiteX142" fmla="*/ 84138 w 8683625"/>
              <a:gd name="connsiteY142" fmla="*/ 1035051 h 1086621"/>
              <a:gd name="connsiteX143" fmla="*/ 84138 w 8683625"/>
              <a:gd name="connsiteY143" fmla="*/ 963613 h 1086621"/>
              <a:gd name="connsiteX144" fmla="*/ 131763 w 8683625"/>
              <a:gd name="connsiteY144" fmla="*/ 963613 h 1086621"/>
              <a:gd name="connsiteX145" fmla="*/ 131763 w 8683625"/>
              <a:gd name="connsiteY145" fmla="*/ 927101 h 1086621"/>
              <a:gd name="connsiteX146" fmla="*/ 176213 w 8683625"/>
              <a:gd name="connsiteY146" fmla="*/ 927101 h 1086621"/>
              <a:gd name="connsiteX147" fmla="*/ 176213 w 8683625"/>
              <a:gd name="connsiteY147" fmla="*/ 960438 h 1086621"/>
              <a:gd name="connsiteX148" fmla="*/ 258763 w 8683625"/>
              <a:gd name="connsiteY148" fmla="*/ 963613 h 1086621"/>
              <a:gd name="connsiteX149" fmla="*/ 258763 w 8683625"/>
              <a:gd name="connsiteY149" fmla="*/ 992188 h 1086621"/>
              <a:gd name="connsiteX150" fmla="*/ 303213 w 8683625"/>
              <a:gd name="connsiteY150" fmla="*/ 992188 h 1086621"/>
              <a:gd name="connsiteX151" fmla="*/ 300038 w 8683625"/>
              <a:gd name="connsiteY151" fmla="*/ 1052513 h 1086621"/>
              <a:gd name="connsiteX152" fmla="*/ 355600 w 8683625"/>
              <a:gd name="connsiteY152" fmla="*/ 1052513 h 1086621"/>
              <a:gd name="connsiteX153" fmla="*/ 358775 w 8683625"/>
              <a:gd name="connsiteY153" fmla="*/ 984251 h 1086621"/>
              <a:gd name="connsiteX154" fmla="*/ 420688 w 8683625"/>
              <a:gd name="connsiteY154" fmla="*/ 984251 h 1086621"/>
              <a:gd name="connsiteX155" fmla="*/ 420688 w 8683625"/>
              <a:gd name="connsiteY155" fmla="*/ 823913 h 1086621"/>
              <a:gd name="connsiteX156" fmla="*/ 468313 w 8683625"/>
              <a:gd name="connsiteY156" fmla="*/ 823913 h 1086621"/>
              <a:gd name="connsiteX157" fmla="*/ 468313 w 8683625"/>
              <a:gd name="connsiteY157" fmla="*/ 796926 h 1086621"/>
              <a:gd name="connsiteX158" fmla="*/ 519113 w 8683625"/>
              <a:gd name="connsiteY158" fmla="*/ 796926 h 1086621"/>
              <a:gd name="connsiteX159" fmla="*/ 519113 w 8683625"/>
              <a:gd name="connsiteY159" fmla="*/ 828676 h 1086621"/>
              <a:gd name="connsiteX160" fmla="*/ 536575 w 8683625"/>
              <a:gd name="connsiteY160" fmla="*/ 828676 h 1086621"/>
              <a:gd name="connsiteX161" fmla="*/ 536575 w 8683625"/>
              <a:gd name="connsiteY161" fmla="*/ 765176 h 1086621"/>
              <a:gd name="connsiteX162" fmla="*/ 600075 w 8683625"/>
              <a:gd name="connsiteY162" fmla="*/ 765176 h 1086621"/>
              <a:gd name="connsiteX163" fmla="*/ 600075 w 8683625"/>
              <a:gd name="connsiteY163" fmla="*/ 800101 h 1086621"/>
              <a:gd name="connsiteX164" fmla="*/ 631825 w 8683625"/>
              <a:gd name="connsiteY164" fmla="*/ 800101 h 1086621"/>
              <a:gd name="connsiteX165" fmla="*/ 631825 w 8683625"/>
              <a:gd name="connsiteY165" fmla="*/ 992188 h 1086621"/>
              <a:gd name="connsiteX166" fmla="*/ 668338 w 8683625"/>
              <a:gd name="connsiteY166" fmla="*/ 992188 h 1086621"/>
              <a:gd name="connsiteX167" fmla="*/ 668338 w 8683625"/>
              <a:gd name="connsiteY167" fmla="*/ 1031876 h 1086621"/>
              <a:gd name="connsiteX168" fmla="*/ 711200 w 8683625"/>
              <a:gd name="connsiteY168" fmla="*/ 1031876 h 1086621"/>
              <a:gd name="connsiteX169" fmla="*/ 712788 w 8683625"/>
              <a:gd name="connsiteY169" fmla="*/ 747713 h 1086621"/>
              <a:gd name="connsiteX170" fmla="*/ 763588 w 8683625"/>
              <a:gd name="connsiteY170" fmla="*/ 747713 h 1086621"/>
              <a:gd name="connsiteX171" fmla="*/ 763588 w 8683625"/>
              <a:gd name="connsiteY171" fmla="*/ 715963 h 1086621"/>
              <a:gd name="connsiteX172" fmla="*/ 879475 w 8683625"/>
              <a:gd name="connsiteY172" fmla="*/ 715963 h 1086621"/>
              <a:gd name="connsiteX173" fmla="*/ 879475 w 8683625"/>
              <a:gd name="connsiteY173" fmla="*/ 747713 h 1086621"/>
              <a:gd name="connsiteX174" fmla="*/ 936625 w 8683625"/>
              <a:gd name="connsiteY174" fmla="*/ 749301 h 1086621"/>
              <a:gd name="connsiteX175" fmla="*/ 936625 w 8683625"/>
              <a:gd name="connsiteY175" fmla="*/ 1023938 h 1086621"/>
              <a:gd name="connsiteX176" fmla="*/ 1174750 w 8683625"/>
              <a:gd name="connsiteY176" fmla="*/ 1027113 h 1086621"/>
              <a:gd name="connsiteX177" fmla="*/ 1176338 w 8683625"/>
              <a:gd name="connsiteY177" fmla="*/ 628650 h 1086621"/>
              <a:gd name="connsiteX178" fmla="*/ 1203325 w 8683625"/>
              <a:gd name="connsiteY178" fmla="*/ 628650 h 1086621"/>
              <a:gd name="connsiteX179" fmla="*/ 1203325 w 8683625"/>
              <a:gd name="connsiteY179" fmla="*/ 592138 h 1086621"/>
              <a:gd name="connsiteX180" fmla="*/ 1268413 w 8683625"/>
              <a:gd name="connsiteY180" fmla="*/ 592138 h 1086621"/>
              <a:gd name="connsiteX181" fmla="*/ 1268413 w 8683625"/>
              <a:gd name="connsiteY181" fmla="*/ 623888 h 1086621"/>
              <a:gd name="connsiteX182" fmla="*/ 1312863 w 8683625"/>
              <a:gd name="connsiteY182" fmla="*/ 623888 h 1086621"/>
              <a:gd name="connsiteX183" fmla="*/ 1311275 w 8683625"/>
              <a:gd name="connsiteY183" fmla="*/ 1019176 h 1086621"/>
              <a:gd name="connsiteX184" fmla="*/ 1352550 w 8683625"/>
              <a:gd name="connsiteY184" fmla="*/ 1019176 h 1086621"/>
              <a:gd name="connsiteX185" fmla="*/ 1352550 w 8683625"/>
              <a:gd name="connsiteY185" fmla="*/ 665163 h 1086621"/>
              <a:gd name="connsiteX186" fmla="*/ 1382713 w 8683625"/>
              <a:gd name="connsiteY186" fmla="*/ 665163 h 1086621"/>
              <a:gd name="connsiteX187" fmla="*/ 1382713 w 8683625"/>
              <a:gd name="connsiteY187" fmla="*/ 625475 h 1086621"/>
              <a:gd name="connsiteX188" fmla="*/ 1463675 w 8683625"/>
              <a:gd name="connsiteY188" fmla="*/ 625475 h 1086621"/>
              <a:gd name="connsiteX189" fmla="*/ 1463675 w 8683625"/>
              <a:gd name="connsiteY189" fmla="*/ 655638 h 1086621"/>
              <a:gd name="connsiteX190" fmla="*/ 1495425 w 8683625"/>
              <a:gd name="connsiteY190" fmla="*/ 655638 h 1086621"/>
              <a:gd name="connsiteX191" fmla="*/ 1495425 w 8683625"/>
              <a:gd name="connsiteY191" fmla="*/ 865188 h 1086621"/>
              <a:gd name="connsiteX192" fmla="*/ 1531938 w 8683625"/>
              <a:gd name="connsiteY192" fmla="*/ 865188 h 1086621"/>
              <a:gd name="connsiteX193" fmla="*/ 1531938 w 8683625"/>
              <a:gd name="connsiteY193" fmla="*/ 823913 h 1086621"/>
              <a:gd name="connsiteX194" fmla="*/ 1568450 w 8683625"/>
              <a:gd name="connsiteY194" fmla="*/ 823913 h 1086621"/>
              <a:gd name="connsiteX195" fmla="*/ 1568450 w 8683625"/>
              <a:gd name="connsiteY195" fmla="*/ 865188 h 1086621"/>
              <a:gd name="connsiteX196" fmla="*/ 1603375 w 8683625"/>
              <a:gd name="connsiteY196" fmla="*/ 865188 h 1086621"/>
              <a:gd name="connsiteX197" fmla="*/ 1603375 w 8683625"/>
              <a:gd name="connsiteY197" fmla="*/ 796926 h 1086621"/>
              <a:gd name="connsiteX198" fmla="*/ 1790700 w 8683625"/>
              <a:gd name="connsiteY198" fmla="*/ 796926 h 1086621"/>
              <a:gd name="connsiteX199" fmla="*/ 1790700 w 8683625"/>
              <a:gd name="connsiteY199" fmla="*/ 1011238 h 1086621"/>
              <a:gd name="connsiteX200" fmla="*/ 1847850 w 8683625"/>
              <a:gd name="connsiteY200" fmla="*/ 1011238 h 1086621"/>
              <a:gd name="connsiteX201" fmla="*/ 1851025 w 8683625"/>
              <a:gd name="connsiteY201" fmla="*/ 868363 h 1086621"/>
              <a:gd name="connsiteX202" fmla="*/ 2032000 w 8683625"/>
              <a:gd name="connsiteY202" fmla="*/ 868363 h 1086621"/>
              <a:gd name="connsiteX203" fmla="*/ 2032000 w 8683625"/>
              <a:gd name="connsiteY203" fmla="*/ 996951 h 1086621"/>
              <a:gd name="connsiteX204" fmla="*/ 2127250 w 8683625"/>
              <a:gd name="connsiteY204" fmla="*/ 996951 h 1086621"/>
              <a:gd name="connsiteX205" fmla="*/ 2127250 w 8683625"/>
              <a:gd name="connsiteY205" fmla="*/ 763588 h 1086621"/>
              <a:gd name="connsiteX206" fmla="*/ 2159000 w 8683625"/>
              <a:gd name="connsiteY206" fmla="*/ 763588 h 1086621"/>
              <a:gd name="connsiteX207" fmla="*/ 2159000 w 8683625"/>
              <a:gd name="connsiteY207" fmla="*/ 723901 h 1086621"/>
              <a:gd name="connsiteX208" fmla="*/ 2227263 w 8683625"/>
              <a:gd name="connsiteY208" fmla="*/ 723901 h 1086621"/>
              <a:gd name="connsiteX209" fmla="*/ 2227263 w 8683625"/>
              <a:gd name="connsiteY209" fmla="*/ 760413 h 1086621"/>
              <a:gd name="connsiteX210" fmla="*/ 2300288 w 8683625"/>
              <a:gd name="connsiteY210" fmla="*/ 760413 h 1086621"/>
              <a:gd name="connsiteX211" fmla="*/ 2300288 w 8683625"/>
              <a:gd name="connsiteY211" fmla="*/ 800101 h 1086621"/>
              <a:gd name="connsiteX212" fmla="*/ 2363788 w 8683625"/>
              <a:gd name="connsiteY212" fmla="*/ 800101 h 1086621"/>
              <a:gd name="connsiteX213" fmla="*/ 2363788 w 8683625"/>
              <a:gd name="connsiteY213" fmla="*/ 1008063 h 1086621"/>
              <a:gd name="connsiteX214" fmla="*/ 2406650 w 8683625"/>
              <a:gd name="connsiteY214" fmla="*/ 1008063 h 1086621"/>
              <a:gd name="connsiteX215" fmla="*/ 2406650 w 8683625"/>
              <a:gd name="connsiteY215" fmla="*/ 857251 h 1086621"/>
              <a:gd name="connsiteX216" fmla="*/ 2432050 w 8683625"/>
              <a:gd name="connsiteY216" fmla="*/ 857251 h 1086621"/>
              <a:gd name="connsiteX217" fmla="*/ 2432050 w 8683625"/>
              <a:gd name="connsiteY217" fmla="*/ 820738 h 1086621"/>
              <a:gd name="connsiteX218" fmla="*/ 2506663 w 8683625"/>
              <a:gd name="connsiteY218" fmla="*/ 820738 h 1086621"/>
              <a:gd name="connsiteX219" fmla="*/ 2503488 w 8683625"/>
              <a:gd name="connsiteY219" fmla="*/ 857251 h 1086621"/>
              <a:gd name="connsiteX220" fmla="*/ 2551113 w 8683625"/>
              <a:gd name="connsiteY220" fmla="*/ 857251 h 1086621"/>
              <a:gd name="connsiteX221" fmla="*/ 2551113 w 8683625"/>
              <a:gd name="connsiteY221" fmla="*/ 976313 h 1086621"/>
              <a:gd name="connsiteX222" fmla="*/ 2716213 w 8683625"/>
              <a:gd name="connsiteY222" fmla="*/ 976313 h 1086621"/>
              <a:gd name="connsiteX223" fmla="*/ 2716213 w 8683625"/>
              <a:gd name="connsiteY223" fmla="*/ 531813 h 1086621"/>
              <a:gd name="connsiteX224" fmla="*/ 2738438 w 8683625"/>
              <a:gd name="connsiteY224" fmla="*/ 531813 h 1086621"/>
              <a:gd name="connsiteX225" fmla="*/ 2738438 w 8683625"/>
              <a:gd name="connsiteY225" fmla="*/ 423863 h 1086621"/>
              <a:gd name="connsiteX226" fmla="*/ 2768600 w 8683625"/>
              <a:gd name="connsiteY226" fmla="*/ 423863 h 1086621"/>
              <a:gd name="connsiteX227" fmla="*/ 2768600 w 8683625"/>
              <a:gd name="connsiteY227" fmla="*/ 355600 h 1086621"/>
              <a:gd name="connsiteX228" fmla="*/ 2952750 w 8683625"/>
              <a:gd name="connsiteY228" fmla="*/ 357188 h 1086621"/>
              <a:gd name="connsiteX229" fmla="*/ 2952750 w 8683625"/>
              <a:gd name="connsiteY229" fmla="*/ 420688 h 1086621"/>
              <a:gd name="connsiteX230" fmla="*/ 3008313 w 8683625"/>
              <a:gd name="connsiteY230" fmla="*/ 420688 h 1086621"/>
              <a:gd name="connsiteX231" fmla="*/ 3006725 w 8683625"/>
              <a:gd name="connsiteY231" fmla="*/ 1004888 h 1086621"/>
              <a:gd name="connsiteX232" fmla="*/ 3063875 w 8683625"/>
              <a:gd name="connsiteY232" fmla="*/ 1004888 h 1086621"/>
              <a:gd name="connsiteX233" fmla="*/ 3063875 w 8683625"/>
              <a:gd name="connsiteY233" fmla="*/ 736601 h 1086621"/>
              <a:gd name="connsiteX234" fmla="*/ 3092450 w 8683625"/>
              <a:gd name="connsiteY234" fmla="*/ 736601 h 1086621"/>
              <a:gd name="connsiteX235" fmla="*/ 3092450 w 8683625"/>
              <a:gd name="connsiteY235" fmla="*/ 660401 h 1086621"/>
              <a:gd name="connsiteX236" fmla="*/ 3132138 w 8683625"/>
              <a:gd name="connsiteY236" fmla="*/ 660401 h 1086621"/>
              <a:gd name="connsiteX237" fmla="*/ 3132138 w 8683625"/>
              <a:gd name="connsiteY237" fmla="*/ 696913 h 1086621"/>
              <a:gd name="connsiteX238" fmla="*/ 3179763 w 8683625"/>
              <a:gd name="connsiteY238" fmla="*/ 696913 h 1086621"/>
              <a:gd name="connsiteX239" fmla="*/ 3179763 w 8683625"/>
              <a:gd name="connsiteY239" fmla="*/ 723901 h 1086621"/>
              <a:gd name="connsiteX240" fmla="*/ 3222625 w 8683625"/>
              <a:gd name="connsiteY240" fmla="*/ 723901 h 1086621"/>
              <a:gd name="connsiteX241" fmla="*/ 3219450 w 8683625"/>
              <a:gd name="connsiteY241" fmla="*/ 1008063 h 1086621"/>
              <a:gd name="connsiteX242" fmla="*/ 3254375 w 8683625"/>
              <a:gd name="connsiteY242" fmla="*/ 1008063 h 1086621"/>
              <a:gd name="connsiteX243" fmla="*/ 3254375 w 8683625"/>
              <a:gd name="connsiteY243" fmla="*/ 950913 h 1086621"/>
              <a:gd name="connsiteX244" fmla="*/ 3300413 w 8683625"/>
              <a:gd name="connsiteY244" fmla="*/ 950913 h 1086621"/>
              <a:gd name="connsiteX245" fmla="*/ 3303588 w 8683625"/>
              <a:gd name="connsiteY245" fmla="*/ 652463 h 1086621"/>
              <a:gd name="connsiteX246" fmla="*/ 3322638 w 8683625"/>
              <a:gd name="connsiteY246" fmla="*/ 652463 h 1086621"/>
              <a:gd name="connsiteX247" fmla="*/ 3340100 w 8683625"/>
              <a:gd name="connsiteY247" fmla="*/ 628650 h 1086621"/>
              <a:gd name="connsiteX248" fmla="*/ 3408363 w 8683625"/>
              <a:gd name="connsiteY248" fmla="*/ 628650 h 1086621"/>
              <a:gd name="connsiteX249" fmla="*/ 3408363 w 8683625"/>
              <a:gd name="connsiteY249" fmla="*/ 657226 h 1086621"/>
              <a:gd name="connsiteX250" fmla="*/ 3440113 w 8683625"/>
              <a:gd name="connsiteY250" fmla="*/ 657226 h 1086621"/>
              <a:gd name="connsiteX251" fmla="*/ 3440113 w 8683625"/>
              <a:gd name="connsiteY251" fmla="*/ 989013 h 1086621"/>
              <a:gd name="connsiteX252" fmla="*/ 3600450 w 8683625"/>
              <a:gd name="connsiteY252" fmla="*/ 992188 h 1086621"/>
              <a:gd name="connsiteX253" fmla="*/ 3603625 w 8683625"/>
              <a:gd name="connsiteY253" fmla="*/ 508000 h 1086621"/>
              <a:gd name="connsiteX254" fmla="*/ 3684588 w 8683625"/>
              <a:gd name="connsiteY254" fmla="*/ 508000 h 1086621"/>
              <a:gd name="connsiteX255" fmla="*/ 3684588 w 8683625"/>
              <a:gd name="connsiteY255" fmla="*/ 547688 h 1086621"/>
              <a:gd name="connsiteX256" fmla="*/ 3706813 w 8683625"/>
              <a:gd name="connsiteY256" fmla="*/ 547688 h 1086621"/>
              <a:gd name="connsiteX257" fmla="*/ 3706813 w 8683625"/>
              <a:gd name="connsiteY257" fmla="*/ 520700 h 1086621"/>
              <a:gd name="connsiteX258" fmla="*/ 3827463 w 8683625"/>
              <a:gd name="connsiteY258" fmla="*/ 520700 h 1086621"/>
              <a:gd name="connsiteX259" fmla="*/ 3827463 w 8683625"/>
              <a:gd name="connsiteY259" fmla="*/ 557213 h 1086621"/>
              <a:gd name="connsiteX260" fmla="*/ 3863975 w 8683625"/>
              <a:gd name="connsiteY260" fmla="*/ 557213 h 1086621"/>
              <a:gd name="connsiteX261" fmla="*/ 3863975 w 8683625"/>
              <a:gd name="connsiteY261" fmla="*/ 989013 h 1086621"/>
              <a:gd name="connsiteX262" fmla="*/ 3911600 w 8683625"/>
              <a:gd name="connsiteY262" fmla="*/ 989013 h 1086621"/>
              <a:gd name="connsiteX263" fmla="*/ 3911600 w 8683625"/>
              <a:gd name="connsiteY263" fmla="*/ 852488 h 1086621"/>
              <a:gd name="connsiteX264" fmla="*/ 3948113 w 8683625"/>
              <a:gd name="connsiteY264" fmla="*/ 855663 h 1086621"/>
              <a:gd name="connsiteX265" fmla="*/ 3948113 w 8683625"/>
              <a:gd name="connsiteY265" fmla="*/ 815976 h 1086621"/>
              <a:gd name="connsiteX266" fmla="*/ 3998913 w 8683625"/>
              <a:gd name="connsiteY266" fmla="*/ 815976 h 1086621"/>
              <a:gd name="connsiteX267" fmla="*/ 3998913 w 8683625"/>
              <a:gd name="connsiteY267" fmla="*/ 855663 h 1086621"/>
              <a:gd name="connsiteX268" fmla="*/ 4051300 w 8683625"/>
              <a:gd name="connsiteY268" fmla="*/ 855663 h 1086621"/>
              <a:gd name="connsiteX269" fmla="*/ 4048125 w 8683625"/>
              <a:gd name="connsiteY269" fmla="*/ 987426 h 1086621"/>
              <a:gd name="connsiteX270" fmla="*/ 4124325 w 8683625"/>
              <a:gd name="connsiteY270" fmla="*/ 987426 h 1086621"/>
              <a:gd name="connsiteX271" fmla="*/ 4124325 w 8683625"/>
              <a:gd name="connsiteY271" fmla="*/ 660401 h 1086621"/>
              <a:gd name="connsiteX272" fmla="*/ 4151313 w 8683625"/>
              <a:gd name="connsiteY272" fmla="*/ 660401 h 1086621"/>
              <a:gd name="connsiteX273" fmla="*/ 4151313 w 8683625"/>
              <a:gd name="connsiteY273" fmla="*/ 547688 h 1086621"/>
              <a:gd name="connsiteX274" fmla="*/ 4319588 w 8683625"/>
              <a:gd name="connsiteY274" fmla="*/ 547688 h 1086621"/>
              <a:gd name="connsiteX275" fmla="*/ 4319588 w 8683625"/>
              <a:gd name="connsiteY275" fmla="*/ 596900 h 1086621"/>
              <a:gd name="connsiteX276" fmla="*/ 4364038 w 8683625"/>
              <a:gd name="connsiteY276" fmla="*/ 596900 h 1086621"/>
              <a:gd name="connsiteX277" fmla="*/ 4362450 w 8683625"/>
              <a:gd name="connsiteY277" fmla="*/ 808038 h 1086621"/>
              <a:gd name="connsiteX278" fmla="*/ 4478338 w 8683625"/>
              <a:gd name="connsiteY278" fmla="*/ 808038 h 1086621"/>
              <a:gd name="connsiteX279" fmla="*/ 4479925 w 8683625"/>
              <a:gd name="connsiteY279" fmla="*/ 46038 h 1086621"/>
              <a:gd name="connsiteX280" fmla="*/ 4495800 w 8683625"/>
              <a:gd name="connsiteY280" fmla="*/ 46038 h 108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8683625" h="1086621">
                <a:moveTo>
                  <a:pt x="4495800" y="0"/>
                </a:moveTo>
                <a:lnTo>
                  <a:pt x="4595813" y="1588"/>
                </a:lnTo>
                <a:lnTo>
                  <a:pt x="4595813" y="23813"/>
                </a:lnTo>
                <a:lnTo>
                  <a:pt x="4656138" y="23813"/>
                </a:lnTo>
                <a:lnTo>
                  <a:pt x="4651375" y="828676"/>
                </a:lnTo>
                <a:lnTo>
                  <a:pt x="4802188" y="828676"/>
                </a:lnTo>
                <a:lnTo>
                  <a:pt x="4803775" y="615950"/>
                </a:lnTo>
                <a:lnTo>
                  <a:pt x="4916488" y="615950"/>
                </a:lnTo>
                <a:lnTo>
                  <a:pt x="4919663" y="441325"/>
                </a:lnTo>
                <a:lnTo>
                  <a:pt x="5086350" y="441325"/>
                </a:lnTo>
                <a:lnTo>
                  <a:pt x="5086350" y="496888"/>
                </a:lnTo>
                <a:lnTo>
                  <a:pt x="5124450" y="500063"/>
                </a:lnTo>
                <a:lnTo>
                  <a:pt x="5122863" y="633413"/>
                </a:lnTo>
                <a:lnTo>
                  <a:pt x="5170488" y="633413"/>
                </a:lnTo>
                <a:lnTo>
                  <a:pt x="5172075" y="588963"/>
                </a:lnTo>
                <a:lnTo>
                  <a:pt x="5280025" y="588963"/>
                </a:lnTo>
                <a:lnTo>
                  <a:pt x="5280025" y="639763"/>
                </a:lnTo>
                <a:lnTo>
                  <a:pt x="5330825" y="639763"/>
                </a:lnTo>
                <a:lnTo>
                  <a:pt x="5327650" y="728663"/>
                </a:lnTo>
                <a:lnTo>
                  <a:pt x="5359400" y="728663"/>
                </a:lnTo>
                <a:lnTo>
                  <a:pt x="5359400" y="396875"/>
                </a:lnTo>
                <a:lnTo>
                  <a:pt x="5391150" y="396875"/>
                </a:lnTo>
                <a:lnTo>
                  <a:pt x="5391150" y="333375"/>
                </a:lnTo>
                <a:lnTo>
                  <a:pt x="5446713" y="333375"/>
                </a:lnTo>
                <a:lnTo>
                  <a:pt x="5522913" y="333375"/>
                </a:lnTo>
                <a:lnTo>
                  <a:pt x="5522913" y="365125"/>
                </a:lnTo>
                <a:lnTo>
                  <a:pt x="5586413" y="368300"/>
                </a:lnTo>
                <a:lnTo>
                  <a:pt x="5586413" y="557213"/>
                </a:lnTo>
                <a:lnTo>
                  <a:pt x="5651500" y="557213"/>
                </a:lnTo>
                <a:lnTo>
                  <a:pt x="5651500" y="515938"/>
                </a:lnTo>
                <a:lnTo>
                  <a:pt x="5726113" y="515938"/>
                </a:lnTo>
                <a:lnTo>
                  <a:pt x="5726113" y="547688"/>
                </a:lnTo>
                <a:lnTo>
                  <a:pt x="5819775" y="547688"/>
                </a:lnTo>
                <a:lnTo>
                  <a:pt x="5819775" y="617538"/>
                </a:lnTo>
                <a:lnTo>
                  <a:pt x="5854700" y="617538"/>
                </a:lnTo>
                <a:lnTo>
                  <a:pt x="5854700" y="584200"/>
                </a:lnTo>
                <a:lnTo>
                  <a:pt x="5886450" y="584200"/>
                </a:lnTo>
                <a:lnTo>
                  <a:pt x="5886450" y="547688"/>
                </a:lnTo>
                <a:lnTo>
                  <a:pt x="5962650" y="547688"/>
                </a:lnTo>
                <a:lnTo>
                  <a:pt x="5959475" y="584200"/>
                </a:lnTo>
                <a:lnTo>
                  <a:pt x="6011863" y="584200"/>
                </a:lnTo>
                <a:lnTo>
                  <a:pt x="6011863" y="608013"/>
                </a:lnTo>
                <a:lnTo>
                  <a:pt x="6035675" y="608013"/>
                </a:lnTo>
                <a:lnTo>
                  <a:pt x="6035675" y="681038"/>
                </a:lnTo>
                <a:lnTo>
                  <a:pt x="6072188" y="681038"/>
                </a:lnTo>
                <a:lnTo>
                  <a:pt x="6072188" y="633413"/>
                </a:lnTo>
                <a:lnTo>
                  <a:pt x="6149975" y="633413"/>
                </a:lnTo>
                <a:lnTo>
                  <a:pt x="6149975" y="603250"/>
                </a:lnTo>
                <a:lnTo>
                  <a:pt x="6183313" y="603250"/>
                </a:lnTo>
                <a:lnTo>
                  <a:pt x="6183313" y="584200"/>
                </a:lnTo>
                <a:lnTo>
                  <a:pt x="6254750" y="587375"/>
                </a:lnTo>
                <a:lnTo>
                  <a:pt x="6254750" y="620713"/>
                </a:lnTo>
                <a:lnTo>
                  <a:pt x="6307138" y="620713"/>
                </a:lnTo>
                <a:lnTo>
                  <a:pt x="6307138" y="657226"/>
                </a:lnTo>
                <a:lnTo>
                  <a:pt x="6367463" y="657226"/>
                </a:lnTo>
                <a:lnTo>
                  <a:pt x="6367463" y="700088"/>
                </a:lnTo>
                <a:lnTo>
                  <a:pt x="6396038" y="700088"/>
                </a:lnTo>
                <a:lnTo>
                  <a:pt x="6396038" y="923926"/>
                </a:lnTo>
                <a:lnTo>
                  <a:pt x="6410325" y="923926"/>
                </a:lnTo>
                <a:lnTo>
                  <a:pt x="6410325" y="863601"/>
                </a:lnTo>
                <a:lnTo>
                  <a:pt x="6435725" y="863601"/>
                </a:lnTo>
                <a:lnTo>
                  <a:pt x="6438900" y="671513"/>
                </a:lnTo>
                <a:lnTo>
                  <a:pt x="6454775" y="671513"/>
                </a:lnTo>
                <a:lnTo>
                  <a:pt x="6454775" y="639763"/>
                </a:lnTo>
                <a:lnTo>
                  <a:pt x="6510338" y="639763"/>
                </a:lnTo>
                <a:lnTo>
                  <a:pt x="6510338" y="668338"/>
                </a:lnTo>
                <a:lnTo>
                  <a:pt x="6526213" y="668338"/>
                </a:lnTo>
                <a:lnTo>
                  <a:pt x="6526213" y="839788"/>
                </a:lnTo>
                <a:lnTo>
                  <a:pt x="6551613" y="839788"/>
                </a:lnTo>
                <a:lnTo>
                  <a:pt x="6551613" y="587375"/>
                </a:lnTo>
                <a:lnTo>
                  <a:pt x="6699250" y="587375"/>
                </a:lnTo>
                <a:lnTo>
                  <a:pt x="6699250" y="655638"/>
                </a:lnTo>
                <a:lnTo>
                  <a:pt x="6718300" y="655638"/>
                </a:lnTo>
                <a:lnTo>
                  <a:pt x="6718300" y="733426"/>
                </a:lnTo>
                <a:lnTo>
                  <a:pt x="6727825" y="733426"/>
                </a:lnTo>
                <a:lnTo>
                  <a:pt x="6727825" y="939801"/>
                </a:lnTo>
                <a:lnTo>
                  <a:pt x="6767513" y="939801"/>
                </a:lnTo>
                <a:lnTo>
                  <a:pt x="6767513" y="911226"/>
                </a:lnTo>
                <a:lnTo>
                  <a:pt x="6786563" y="911226"/>
                </a:lnTo>
                <a:lnTo>
                  <a:pt x="6786563" y="839788"/>
                </a:lnTo>
                <a:lnTo>
                  <a:pt x="6802438" y="839788"/>
                </a:lnTo>
                <a:lnTo>
                  <a:pt x="6804025" y="555625"/>
                </a:lnTo>
                <a:lnTo>
                  <a:pt x="6915150" y="555625"/>
                </a:lnTo>
                <a:lnTo>
                  <a:pt x="6915150" y="727076"/>
                </a:lnTo>
                <a:lnTo>
                  <a:pt x="6931025" y="727076"/>
                </a:lnTo>
                <a:lnTo>
                  <a:pt x="6931025" y="842963"/>
                </a:lnTo>
                <a:lnTo>
                  <a:pt x="6980237" y="842963"/>
                </a:lnTo>
                <a:lnTo>
                  <a:pt x="6980237" y="950913"/>
                </a:lnTo>
                <a:lnTo>
                  <a:pt x="7011987" y="950913"/>
                </a:lnTo>
                <a:lnTo>
                  <a:pt x="7011987" y="892176"/>
                </a:lnTo>
                <a:lnTo>
                  <a:pt x="7065963" y="892176"/>
                </a:lnTo>
                <a:lnTo>
                  <a:pt x="7065963" y="857251"/>
                </a:lnTo>
                <a:lnTo>
                  <a:pt x="7246937" y="857251"/>
                </a:lnTo>
                <a:lnTo>
                  <a:pt x="7246937" y="820738"/>
                </a:lnTo>
                <a:lnTo>
                  <a:pt x="7291387" y="820738"/>
                </a:lnTo>
                <a:lnTo>
                  <a:pt x="7291387" y="865188"/>
                </a:lnTo>
                <a:lnTo>
                  <a:pt x="7339013" y="865188"/>
                </a:lnTo>
                <a:lnTo>
                  <a:pt x="7339013" y="963613"/>
                </a:lnTo>
                <a:lnTo>
                  <a:pt x="7378700" y="963613"/>
                </a:lnTo>
                <a:lnTo>
                  <a:pt x="7378700" y="873126"/>
                </a:lnTo>
                <a:lnTo>
                  <a:pt x="7404100" y="873126"/>
                </a:lnTo>
                <a:lnTo>
                  <a:pt x="7407275" y="728663"/>
                </a:lnTo>
                <a:lnTo>
                  <a:pt x="7434263" y="728663"/>
                </a:lnTo>
                <a:lnTo>
                  <a:pt x="7434263" y="671513"/>
                </a:lnTo>
                <a:lnTo>
                  <a:pt x="7466013" y="671513"/>
                </a:lnTo>
                <a:lnTo>
                  <a:pt x="7486650" y="644526"/>
                </a:lnTo>
                <a:lnTo>
                  <a:pt x="7543800" y="644526"/>
                </a:lnTo>
                <a:lnTo>
                  <a:pt x="7543800" y="341313"/>
                </a:lnTo>
                <a:lnTo>
                  <a:pt x="7662863" y="341313"/>
                </a:lnTo>
                <a:lnTo>
                  <a:pt x="7662863" y="649288"/>
                </a:lnTo>
                <a:lnTo>
                  <a:pt x="7727950" y="649288"/>
                </a:lnTo>
                <a:lnTo>
                  <a:pt x="7726363" y="887413"/>
                </a:lnTo>
                <a:lnTo>
                  <a:pt x="7766050" y="887413"/>
                </a:lnTo>
                <a:lnTo>
                  <a:pt x="7766050" y="592138"/>
                </a:lnTo>
                <a:lnTo>
                  <a:pt x="7867650" y="595313"/>
                </a:lnTo>
                <a:lnTo>
                  <a:pt x="7867650" y="623888"/>
                </a:lnTo>
                <a:lnTo>
                  <a:pt x="7967663" y="623888"/>
                </a:lnTo>
                <a:lnTo>
                  <a:pt x="7966075" y="731838"/>
                </a:lnTo>
                <a:lnTo>
                  <a:pt x="8015287" y="731838"/>
                </a:lnTo>
                <a:lnTo>
                  <a:pt x="8015287" y="652463"/>
                </a:lnTo>
                <a:lnTo>
                  <a:pt x="8086725" y="652463"/>
                </a:lnTo>
                <a:lnTo>
                  <a:pt x="8089900" y="611188"/>
                </a:lnTo>
                <a:lnTo>
                  <a:pt x="8151813" y="611188"/>
                </a:lnTo>
                <a:lnTo>
                  <a:pt x="8151813" y="871538"/>
                </a:lnTo>
                <a:lnTo>
                  <a:pt x="8251825" y="871538"/>
                </a:lnTo>
                <a:lnTo>
                  <a:pt x="8255000" y="573088"/>
                </a:lnTo>
                <a:lnTo>
                  <a:pt x="8274050" y="573088"/>
                </a:lnTo>
                <a:lnTo>
                  <a:pt x="8274050" y="547688"/>
                </a:lnTo>
                <a:lnTo>
                  <a:pt x="8375650" y="549275"/>
                </a:lnTo>
                <a:lnTo>
                  <a:pt x="8375650" y="595313"/>
                </a:lnTo>
                <a:lnTo>
                  <a:pt x="8494712" y="596900"/>
                </a:lnTo>
                <a:lnTo>
                  <a:pt x="8491538" y="900113"/>
                </a:lnTo>
                <a:lnTo>
                  <a:pt x="8547100" y="900113"/>
                </a:lnTo>
                <a:lnTo>
                  <a:pt x="8547100" y="992188"/>
                </a:lnTo>
                <a:lnTo>
                  <a:pt x="8607425" y="992188"/>
                </a:lnTo>
                <a:lnTo>
                  <a:pt x="8610600" y="881063"/>
                </a:lnTo>
                <a:lnTo>
                  <a:pt x="8642350" y="881063"/>
                </a:lnTo>
                <a:lnTo>
                  <a:pt x="8642350" y="836613"/>
                </a:lnTo>
                <a:lnTo>
                  <a:pt x="8683625" y="836613"/>
                </a:lnTo>
                <a:lnTo>
                  <a:pt x="8683625" y="1086621"/>
                </a:lnTo>
                <a:lnTo>
                  <a:pt x="0" y="1086621"/>
                </a:lnTo>
                <a:lnTo>
                  <a:pt x="0" y="1035051"/>
                </a:lnTo>
                <a:lnTo>
                  <a:pt x="84138" y="1035051"/>
                </a:lnTo>
                <a:lnTo>
                  <a:pt x="84138" y="963613"/>
                </a:lnTo>
                <a:lnTo>
                  <a:pt x="131763" y="963613"/>
                </a:lnTo>
                <a:lnTo>
                  <a:pt x="131763" y="927101"/>
                </a:lnTo>
                <a:lnTo>
                  <a:pt x="176213" y="927101"/>
                </a:lnTo>
                <a:lnTo>
                  <a:pt x="176213" y="960438"/>
                </a:lnTo>
                <a:lnTo>
                  <a:pt x="258763" y="963613"/>
                </a:lnTo>
                <a:lnTo>
                  <a:pt x="258763" y="992188"/>
                </a:lnTo>
                <a:lnTo>
                  <a:pt x="303213" y="992188"/>
                </a:lnTo>
                <a:lnTo>
                  <a:pt x="300038" y="1052513"/>
                </a:lnTo>
                <a:lnTo>
                  <a:pt x="355600" y="1052513"/>
                </a:lnTo>
                <a:lnTo>
                  <a:pt x="358775" y="984251"/>
                </a:lnTo>
                <a:lnTo>
                  <a:pt x="420688" y="984251"/>
                </a:lnTo>
                <a:lnTo>
                  <a:pt x="420688" y="823913"/>
                </a:lnTo>
                <a:lnTo>
                  <a:pt x="468313" y="823913"/>
                </a:lnTo>
                <a:lnTo>
                  <a:pt x="468313" y="796926"/>
                </a:lnTo>
                <a:lnTo>
                  <a:pt x="519113" y="796926"/>
                </a:lnTo>
                <a:lnTo>
                  <a:pt x="519113" y="828676"/>
                </a:lnTo>
                <a:lnTo>
                  <a:pt x="536575" y="828676"/>
                </a:lnTo>
                <a:lnTo>
                  <a:pt x="536575" y="765176"/>
                </a:lnTo>
                <a:lnTo>
                  <a:pt x="600075" y="765176"/>
                </a:lnTo>
                <a:lnTo>
                  <a:pt x="600075" y="800101"/>
                </a:lnTo>
                <a:lnTo>
                  <a:pt x="631825" y="800101"/>
                </a:lnTo>
                <a:lnTo>
                  <a:pt x="631825" y="992188"/>
                </a:lnTo>
                <a:lnTo>
                  <a:pt x="668338" y="992188"/>
                </a:lnTo>
                <a:lnTo>
                  <a:pt x="668338" y="1031876"/>
                </a:lnTo>
                <a:lnTo>
                  <a:pt x="711200" y="1031876"/>
                </a:lnTo>
                <a:lnTo>
                  <a:pt x="712788" y="747713"/>
                </a:lnTo>
                <a:lnTo>
                  <a:pt x="763588" y="747713"/>
                </a:lnTo>
                <a:lnTo>
                  <a:pt x="763588" y="715963"/>
                </a:lnTo>
                <a:lnTo>
                  <a:pt x="879475" y="715963"/>
                </a:lnTo>
                <a:lnTo>
                  <a:pt x="879475" y="747713"/>
                </a:lnTo>
                <a:lnTo>
                  <a:pt x="936625" y="749301"/>
                </a:lnTo>
                <a:lnTo>
                  <a:pt x="936625" y="1023938"/>
                </a:lnTo>
                <a:lnTo>
                  <a:pt x="1174750" y="1027113"/>
                </a:lnTo>
                <a:lnTo>
                  <a:pt x="1176338" y="628650"/>
                </a:lnTo>
                <a:lnTo>
                  <a:pt x="1203325" y="628650"/>
                </a:lnTo>
                <a:lnTo>
                  <a:pt x="1203325" y="592138"/>
                </a:lnTo>
                <a:lnTo>
                  <a:pt x="1268413" y="592138"/>
                </a:lnTo>
                <a:lnTo>
                  <a:pt x="1268413" y="623888"/>
                </a:lnTo>
                <a:lnTo>
                  <a:pt x="1312863" y="623888"/>
                </a:lnTo>
                <a:lnTo>
                  <a:pt x="1311275" y="1019176"/>
                </a:lnTo>
                <a:lnTo>
                  <a:pt x="1352550" y="1019176"/>
                </a:lnTo>
                <a:lnTo>
                  <a:pt x="1352550" y="665163"/>
                </a:lnTo>
                <a:lnTo>
                  <a:pt x="1382713" y="665163"/>
                </a:lnTo>
                <a:lnTo>
                  <a:pt x="1382713" y="625475"/>
                </a:lnTo>
                <a:lnTo>
                  <a:pt x="1463675" y="625475"/>
                </a:lnTo>
                <a:lnTo>
                  <a:pt x="1463675" y="655638"/>
                </a:lnTo>
                <a:lnTo>
                  <a:pt x="1495425" y="655638"/>
                </a:lnTo>
                <a:lnTo>
                  <a:pt x="1495425" y="865188"/>
                </a:lnTo>
                <a:lnTo>
                  <a:pt x="1531938" y="865188"/>
                </a:lnTo>
                <a:lnTo>
                  <a:pt x="1531938" y="823913"/>
                </a:lnTo>
                <a:lnTo>
                  <a:pt x="1568450" y="823913"/>
                </a:lnTo>
                <a:lnTo>
                  <a:pt x="1568450" y="865188"/>
                </a:lnTo>
                <a:lnTo>
                  <a:pt x="1603375" y="865188"/>
                </a:lnTo>
                <a:lnTo>
                  <a:pt x="1603375" y="796926"/>
                </a:lnTo>
                <a:lnTo>
                  <a:pt x="1790700" y="796926"/>
                </a:lnTo>
                <a:lnTo>
                  <a:pt x="1790700" y="1011238"/>
                </a:lnTo>
                <a:lnTo>
                  <a:pt x="1847850" y="1011238"/>
                </a:lnTo>
                <a:lnTo>
                  <a:pt x="1851025" y="868363"/>
                </a:lnTo>
                <a:lnTo>
                  <a:pt x="2032000" y="868363"/>
                </a:lnTo>
                <a:lnTo>
                  <a:pt x="2032000" y="996951"/>
                </a:lnTo>
                <a:lnTo>
                  <a:pt x="2127250" y="996951"/>
                </a:lnTo>
                <a:lnTo>
                  <a:pt x="2127250" y="763588"/>
                </a:lnTo>
                <a:lnTo>
                  <a:pt x="2159000" y="763588"/>
                </a:lnTo>
                <a:lnTo>
                  <a:pt x="2159000" y="723901"/>
                </a:lnTo>
                <a:lnTo>
                  <a:pt x="2227263" y="723901"/>
                </a:lnTo>
                <a:lnTo>
                  <a:pt x="2227263" y="760413"/>
                </a:lnTo>
                <a:lnTo>
                  <a:pt x="2300288" y="760413"/>
                </a:lnTo>
                <a:lnTo>
                  <a:pt x="2300288" y="800101"/>
                </a:lnTo>
                <a:lnTo>
                  <a:pt x="2363788" y="800101"/>
                </a:lnTo>
                <a:lnTo>
                  <a:pt x="2363788" y="1008063"/>
                </a:lnTo>
                <a:lnTo>
                  <a:pt x="2406650" y="1008063"/>
                </a:lnTo>
                <a:lnTo>
                  <a:pt x="2406650" y="857251"/>
                </a:lnTo>
                <a:lnTo>
                  <a:pt x="2432050" y="857251"/>
                </a:lnTo>
                <a:lnTo>
                  <a:pt x="2432050" y="820738"/>
                </a:lnTo>
                <a:lnTo>
                  <a:pt x="2506663" y="820738"/>
                </a:lnTo>
                <a:lnTo>
                  <a:pt x="2503488" y="857251"/>
                </a:lnTo>
                <a:lnTo>
                  <a:pt x="2551113" y="857251"/>
                </a:lnTo>
                <a:lnTo>
                  <a:pt x="2551113" y="976313"/>
                </a:lnTo>
                <a:lnTo>
                  <a:pt x="2716213" y="976313"/>
                </a:lnTo>
                <a:lnTo>
                  <a:pt x="2716213" y="531813"/>
                </a:lnTo>
                <a:lnTo>
                  <a:pt x="2738438" y="531813"/>
                </a:lnTo>
                <a:lnTo>
                  <a:pt x="2738438" y="423863"/>
                </a:lnTo>
                <a:lnTo>
                  <a:pt x="2768600" y="423863"/>
                </a:lnTo>
                <a:lnTo>
                  <a:pt x="2768600" y="355600"/>
                </a:lnTo>
                <a:lnTo>
                  <a:pt x="2952750" y="357188"/>
                </a:lnTo>
                <a:lnTo>
                  <a:pt x="2952750" y="420688"/>
                </a:lnTo>
                <a:lnTo>
                  <a:pt x="3008313" y="420688"/>
                </a:lnTo>
                <a:lnTo>
                  <a:pt x="3006725" y="1004888"/>
                </a:lnTo>
                <a:lnTo>
                  <a:pt x="3063875" y="1004888"/>
                </a:lnTo>
                <a:lnTo>
                  <a:pt x="3063875" y="736601"/>
                </a:lnTo>
                <a:lnTo>
                  <a:pt x="3092450" y="736601"/>
                </a:lnTo>
                <a:lnTo>
                  <a:pt x="3092450" y="660401"/>
                </a:lnTo>
                <a:lnTo>
                  <a:pt x="3132138" y="660401"/>
                </a:lnTo>
                <a:lnTo>
                  <a:pt x="3132138" y="696913"/>
                </a:lnTo>
                <a:lnTo>
                  <a:pt x="3179763" y="696913"/>
                </a:lnTo>
                <a:lnTo>
                  <a:pt x="3179763" y="723901"/>
                </a:lnTo>
                <a:lnTo>
                  <a:pt x="3222625" y="723901"/>
                </a:lnTo>
                <a:lnTo>
                  <a:pt x="3219450" y="1008063"/>
                </a:lnTo>
                <a:lnTo>
                  <a:pt x="3254375" y="1008063"/>
                </a:lnTo>
                <a:lnTo>
                  <a:pt x="3254375" y="950913"/>
                </a:lnTo>
                <a:lnTo>
                  <a:pt x="3300413" y="950913"/>
                </a:lnTo>
                <a:lnTo>
                  <a:pt x="3303588" y="652463"/>
                </a:lnTo>
                <a:lnTo>
                  <a:pt x="3322638" y="652463"/>
                </a:lnTo>
                <a:lnTo>
                  <a:pt x="3340100" y="628650"/>
                </a:lnTo>
                <a:lnTo>
                  <a:pt x="3408363" y="628650"/>
                </a:lnTo>
                <a:lnTo>
                  <a:pt x="3408363" y="657226"/>
                </a:lnTo>
                <a:lnTo>
                  <a:pt x="3440113" y="657226"/>
                </a:lnTo>
                <a:lnTo>
                  <a:pt x="3440113" y="989013"/>
                </a:lnTo>
                <a:lnTo>
                  <a:pt x="3600450" y="992188"/>
                </a:lnTo>
                <a:lnTo>
                  <a:pt x="3603625" y="508000"/>
                </a:lnTo>
                <a:lnTo>
                  <a:pt x="3684588" y="508000"/>
                </a:lnTo>
                <a:lnTo>
                  <a:pt x="3684588" y="547688"/>
                </a:lnTo>
                <a:lnTo>
                  <a:pt x="3706813" y="547688"/>
                </a:lnTo>
                <a:lnTo>
                  <a:pt x="3706813" y="520700"/>
                </a:lnTo>
                <a:lnTo>
                  <a:pt x="3827463" y="520700"/>
                </a:lnTo>
                <a:lnTo>
                  <a:pt x="3827463" y="557213"/>
                </a:lnTo>
                <a:lnTo>
                  <a:pt x="3863975" y="557213"/>
                </a:lnTo>
                <a:lnTo>
                  <a:pt x="3863975" y="989013"/>
                </a:lnTo>
                <a:lnTo>
                  <a:pt x="3911600" y="989013"/>
                </a:lnTo>
                <a:lnTo>
                  <a:pt x="3911600" y="852488"/>
                </a:lnTo>
                <a:lnTo>
                  <a:pt x="3948113" y="855663"/>
                </a:lnTo>
                <a:lnTo>
                  <a:pt x="3948113" y="815976"/>
                </a:lnTo>
                <a:lnTo>
                  <a:pt x="3998913" y="815976"/>
                </a:lnTo>
                <a:lnTo>
                  <a:pt x="3998913" y="855663"/>
                </a:lnTo>
                <a:lnTo>
                  <a:pt x="4051300" y="855663"/>
                </a:lnTo>
                <a:lnTo>
                  <a:pt x="4048125" y="987426"/>
                </a:lnTo>
                <a:lnTo>
                  <a:pt x="4124325" y="987426"/>
                </a:lnTo>
                <a:lnTo>
                  <a:pt x="4124325" y="660401"/>
                </a:lnTo>
                <a:lnTo>
                  <a:pt x="4151313" y="660401"/>
                </a:lnTo>
                <a:lnTo>
                  <a:pt x="4151313" y="547688"/>
                </a:lnTo>
                <a:lnTo>
                  <a:pt x="4319588" y="547688"/>
                </a:lnTo>
                <a:lnTo>
                  <a:pt x="4319588" y="596900"/>
                </a:lnTo>
                <a:lnTo>
                  <a:pt x="4364038" y="596900"/>
                </a:lnTo>
                <a:lnTo>
                  <a:pt x="4362450" y="808038"/>
                </a:lnTo>
                <a:lnTo>
                  <a:pt x="4478338" y="808038"/>
                </a:lnTo>
                <a:lnTo>
                  <a:pt x="4479925" y="46038"/>
                </a:lnTo>
                <a:lnTo>
                  <a:pt x="4495800" y="460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14" name="矩形 13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第二方面优势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66856" y="2144924"/>
            <a:ext cx="2116977" cy="2116977"/>
            <a:chOff x="660971" y="2379481"/>
            <a:chExt cx="2116977" cy="2116977"/>
          </a:xfrm>
        </p:grpSpPr>
        <p:sp>
          <p:nvSpPr>
            <p:cNvPr id="11" name="椭圆 10"/>
            <p:cNvSpPr/>
            <p:nvPr/>
          </p:nvSpPr>
          <p:spPr>
            <a:xfrm>
              <a:off x="660971" y="2379481"/>
              <a:ext cx="2116977" cy="211697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362918" y="2564146"/>
              <a:ext cx="713081" cy="1712630"/>
              <a:chOff x="2395133" y="2321170"/>
              <a:chExt cx="1473483" cy="3538913"/>
            </a:xfrm>
            <a:solidFill>
              <a:schemeClr val="bg1"/>
            </a:solidFill>
          </p:grpSpPr>
          <p:sp>
            <p:nvSpPr>
              <p:cNvPr id="17" name="椭圆 16"/>
              <p:cNvSpPr/>
              <p:nvPr/>
            </p:nvSpPr>
            <p:spPr>
              <a:xfrm>
                <a:off x="2825048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9513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3619023" y="3066757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2519929" y="3066757"/>
                <a:ext cx="1209822" cy="422031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3179299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743411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825048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582119" y="2144924"/>
            <a:ext cx="2116977" cy="2116977"/>
            <a:chOff x="4770969" y="2379481"/>
            <a:chExt cx="2116977" cy="2116977"/>
          </a:xfrm>
        </p:grpSpPr>
        <p:sp>
          <p:nvSpPr>
            <p:cNvPr id="26" name="椭圆 25"/>
            <p:cNvSpPr/>
            <p:nvPr/>
          </p:nvSpPr>
          <p:spPr>
            <a:xfrm>
              <a:off x="4770969" y="2379481"/>
              <a:ext cx="2116977" cy="2116977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44615" y="2564146"/>
              <a:ext cx="757202" cy="1712630"/>
              <a:chOff x="4951644" y="2321170"/>
              <a:chExt cx="1564653" cy="3538913"/>
            </a:xfrm>
            <a:solidFill>
              <a:schemeClr val="bg1"/>
            </a:solidFill>
          </p:grpSpPr>
          <p:sp>
            <p:nvSpPr>
              <p:cNvPr id="28" name="椭圆 27"/>
              <p:cNvSpPr/>
              <p:nvPr/>
            </p:nvSpPr>
            <p:spPr>
              <a:xfrm>
                <a:off x="5441639" y="2321170"/>
                <a:ext cx="635604" cy="6356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 rot="900000">
                <a:off x="4951644" y="3045976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20700000">
                <a:off x="6266704" y="3045978"/>
                <a:ext cx="249593" cy="123795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5136520" y="3066757"/>
                <a:ext cx="1209822" cy="422031"/>
              </a:xfrm>
              <a:prstGeom prst="roundRect">
                <a:avLst>
                  <a:gd name="adj" fmla="val 1333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5795890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5360002" y="3319976"/>
                <a:ext cx="337202" cy="2540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441639" y="3195925"/>
                <a:ext cx="562976" cy="11087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  <p:sp>
            <p:nvSpPr>
              <p:cNvPr id="36" name="梯形 35"/>
              <p:cNvSpPr/>
              <p:nvPr/>
            </p:nvSpPr>
            <p:spPr>
              <a:xfrm>
                <a:off x="5054941" y="3319975"/>
                <a:ext cx="1389878" cy="1307657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1266856" y="4399925"/>
            <a:ext cx="38828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63288" y="4399925"/>
            <a:ext cx="388289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>
                <a:solidFill>
                  <a:schemeClr val="accent1"/>
                </a:solidFill>
                <a:cs typeface="+mn-ea"/>
                <a:sym typeface="+mn-lt"/>
              </a:rPr>
              <a:t>SUBTITLE IN HERE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请在此处具体描述一下区别，请在此处具体描述一下区别，请在此处具体描述一下区别，请在此处具体描述一下区别。</a:t>
            </a:r>
            <a:endParaRPr lang="en-US" altLang="zh-CN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83833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XX%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38575" y="2775209"/>
            <a:ext cx="2307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accent1"/>
                </a:solidFill>
                <a:cs typeface="+mn-ea"/>
                <a:sym typeface="+mn-lt"/>
              </a:rPr>
              <a:t>XX%</a:t>
            </a:r>
            <a:endParaRPr lang="zh-CN" altLang="en-US" sz="4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512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48" name="矩形 47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人员专业优势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0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aphicFrame>
        <p:nvGraphicFramePr>
          <p:cNvPr id="37" name="图表 36"/>
          <p:cNvGraphicFramePr/>
          <p:nvPr>
            <p:extLst>
              <p:ext uri="{D42A27DB-BD31-4B8C-83A1-F6EECF244321}">
                <p14:modId xmlns:p14="http://schemas.microsoft.com/office/powerpoint/2010/main" val="2011031625"/>
              </p:ext>
            </p:extLst>
          </p:nvPr>
        </p:nvGraphicFramePr>
        <p:xfrm>
          <a:off x="2682781" y="1354534"/>
          <a:ext cx="6781800" cy="4660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0204571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Graphic spid="37" grpId="0">
            <p:bldAsOne/>
          </p:bldGraphic>
        </p:bldLst>
      </p:timing>
    </mc:Choice>
    <mc:Fallback xmlns="" xmlns:c="http://schemas.openxmlformats.org/drawingml/2006/chart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Graphic spid="37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50" name="矩形 49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品牌竞争优势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2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7771" y="2069383"/>
            <a:ext cx="112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请在此处具体描述一下区别，请在此处具体描述一下区别。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7115" y="2108641"/>
            <a:ext cx="7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77821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9211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4111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01028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3415317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464323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31423" y="3114675"/>
            <a:ext cx="2365581" cy="542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6345712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394718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9247531" y="3114675"/>
            <a:ext cx="2365581" cy="542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cs typeface="+mn-ea"/>
                <a:sym typeface="+mn-lt"/>
              </a:rPr>
              <a:t>TEXT HERE</a:t>
            </a:r>
            <a:endParaRPr lang="zh-CN" altLang="en-US" sz="1600" dirty="0">
              <a:cs typeface="+mn-ea"/>
              <a:sym typeface="+mn-lt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9261820" y="3729038"/>
            <a:ext cx="0" cy="221456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9310826" y="3959156"/>
            <a:ext cx="2302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dirty="0">
                <a:cs typeface="+mn-ea"/>
                <a:sym typeface="+mn-lt"/>
              </a:rPr>
              <a:t>CONTENTS HERE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118957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5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2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2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2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7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2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7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2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7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38" grpId="0"/>
      <p:bldP spid="47" grpId="0" animBg="1"/>
      <p:bldP spid="48" grpId="0" animBg="1"/>
      <p:bldP spid="54" grpId="0" build="p"/>
      <p:bldP spid="55" grpId="0" animBg="1"/>
      <p:bldP spid="57" grpId="0" build="p"/>
      <p:bldP spid="58" grpId="0" animBg="1"/>
      <p:bldP spid="60" grpId="0" build="p"/>
      <p:bldP spid="62" grpId="0" animBg="1"/>
      <p:bldP spid="6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126217" y="168346"/>
            <a:ext cx="3090381" cy="784225"/>
            <a:chOff x="-82882" y="168346"/>
            <a:chExt cx="2272518" cy="784225"/>
          </a:xfrm>
        </p:grpSpPr>
        <p:sp>
          <p:nvSpPr>
            <p:cNvPr id="61" name="矩形 60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Title 1"/>
            <p:cNvSpPr txBox="1">
              <a:spLocks/>
            </p:cNvSpPr>
            <p:nvPr/>
          </p:nvSpPr>
          <p:spPr>
            <a:xfrm>
              <a:off x="-82882" y="168346"/>
              <a:ext cx="2272518" cy="7842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售后服务优势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3" name="Rectangle 47"/>
          <p:cNvSpPr/>
          <p:nvPr/>
        </p:nvSpPr>
        <p:spPr>
          <a:xfrm>
            <a:off x="26827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3" name="Rectangle 6"/>
          <p:cNvSpPr>
            <a:spLocks noChangeArrowheads="1"/>
          </p:cNvSpPr>
          <p:nvPr/>
        </p:nvSpPr>
        <p:spPr bwMode="auto">
          <a:xfrm>
            <a:off x="1371600" y="3427943"/>
            <a:ext cx="958851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4" name="Rectangle 7"/>
          <p:cNvSpPr>
            <a:spLocks noChangeArrowheads="1"/>
          </p:cNvSpPr>
          <p:nvPr/>
        </p:nvSpPr>
        <p:spPr bwMode="auto">
          <a:xfrm>
            <a:off x="2275418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5" name="Rectangle 8"/>
          <p:cNvSpPr>
            <a:spLocks noChangeArrowheads="1"/>
          </p:cNvSpPr>
          <p:nvPr/>
        </p:nvSpPr>
        <p:spPr bwMode="auto">
          <a:xfrm>
            <a:off x="3905252" y="3427943"/>
            <a:ext cx="958849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6" name="Rectangle 9"/>
          <p:cNvSpPr>
            <a:spLocks noChangeArrowheads="1"/>
          </p:cNvSpPr>
          <p:nvPr/>
        </p:nvSpPr>
        <p:spPr bwMode="auto">
          <a:xfrm>
            <a:off x="4811185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7" name="Rectangle 10"/>
          <p:cNvSpPr>
            <a:spLocks noChangeArrowheads="1"/>
          </p:cNvSpPr>
          <p:nvPr/>
        </p:nvSpPr>
        <p:spPr bwMode="auto">
          <a:xfrm>
            <a:off x="6443133" y="3427943"/>
            <a:ext cx="958851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8" name="Rectangle 11"/>
          <p:cNvSpPr>
            <a:spLocks noChangeArrowheads="1"/>
          </p:cNvSpPr>
          <p:nvPr/>
        </p:nvSpPr>
        <p:spPr bwMode="auto">
          <a:xfrm>
            <a:off x="7346952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9" name="Rectangle 12"/>
          <p:cNvSpPr>
            <a:spLocks noChangeArrowheads="1"/>
          </p:cNvSpPr>
          <p:nvPr/>
        </p:nvSpPr>
        <p:spPr bwMode="auto">
          <a:xfrm>
            <a:off x="8934452" y="3427943"/>
            <a:ext cx="958849" cy="624416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0" name="Rectangle 13"/>
          <p:cNvSpPr>
            <a:spLocks noChangeArrowheads="1"/>
          </p:cNvSpPr>
          <p:nvPr/>
        </p:nvSpPr>
        <p:spPr bwMode="auto">
          <a:xfrm>
            <a:off x="9840385" y="2850093"/>
            <a:ext cx="958849" cy="622300"/>
          </a:xfrm>
          <a:prstGeom prst="rect">
            <a:avLst/>
          </a:prstGeom>
          <a:solidFill>
            <a:srgbClr val="C8000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1" name="Freeform 14"/>
          <p:cNvSpPr>
            <a:spLocks/>
          </p:cNvSpPr>
          <p:nvPr/>
        </p:nvSpPr>
        <p:spPr bwMode="auto">
          <a:xfrm>
            <a:off x="0" y="3140076"/>
            <a:ext cx="11717867" cy="68580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8934451" y="2850092"/>
            <a:ext cx="1864783" cy="1202267"/>
            <a:chOff x="6700838" y="2136775"/>
            <a:chExt cx="1398587" cy="901700"/>
          </a:xfrm>
        </p:grpSpPr>
        <p:sp>
          <p:nvSpPr>
            <p:cNvPr id="113" name="Freeform 18"/>
            <p:cNvSpPr>
              <a:spLocks/>
            </p:cNvSpPr>
            <p:nvPr/>
          </p:nvSpPr>
          <p:spPr bwMode="auto">
            <a:xfrm>
              <a:off x="6700838" y="2136775"/>
              <a:ext cx="1398587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14" name="Group 19"/>
            <p:cNvGrpSpPr>
              <a:grpSpLocks/>
            </p:cNvGrpSpPr>
            <p:nvPr/>
          </p:nvGrpSpPr>
          <p:grpSpPr bwMode="auto">
            <a:xfrm>
              <a:off x="7286625" y="2490788"/>
              <a:ext cx="241300" cy="217487"/>
              <a:chOff x="0" y="0"/>
              <a:chExt cx="152" cy="137"/>
            </a:xfrm>
          </p:grpSpPr>
          <p:sp>
            <p:nvSpPr>
              <p:cNvPr id="115" name="Freeform 20"/>
              <p:cNvSpPr>
                <a:spLocks noEditPoints="1"/>
              </p:cNvSpPr>
              <p:nvPr/>
            </p:nvSpPr>
            <p:spPr bwMode="auto">
              <a:xfrm>
                <a:off x="0" y="0"/>
                <a:ext cx="109" cy="137"/>
              </a:xfrm>
              <a:custGeom>
                <a:avLst/>
                <a:gdLst>
                  <a:gd name="T0" fmla="*/ 53 w 55"/>
                  <a:gd name="T1" fmla="*/ 0 h 68"/>
                  <a:gd name="T2" fmla="*/ 3 w 55"/>
                  <a:gd name="T3" fmla="*/ 0 h 68"/>
                  <a:gd name="T4" fmla="*/ 0 w 55"/>
                  <a:gd name="T5" fmla="*/ 3 h 68"/>
                  <a:gd name="T6" fmla="*/ 0 w 55"/>
                  <a:gd name="T7" fmla="*/ 66 h 68"/>
                  <a:gd name="T8" fmla="*/ 3 w 55"/>
                  <a:gd name="T9" fmla="*/ 68 h 68"/>
                  <a:gd name="T10" fmla="*/ 53 w 55"/>
                  <a:gd name="T11" fmla="*/ 68 h 68"/>
                  <a:gd name="T12" fmla="*/ 53 w 55"/>
                  <a:gd name="T13" fmla="*/ 68 h 68"/>
                  <a:gd name="T14" fmla="*/ 55 w 55"/>
                  <a:gd name="T15" fmla="*/ 66 h 68"/>
                  <a:gd name="T16" fmla="*/ 55 w 55"/>
                  <a:gd name="T17" fmla="*/ 3 h 68"/>
                  <a:gd name="T18" fmla="*/ 53 w 55"/>
                  <a:gd name="T19" fmla="*/ 0 h 68"/>
                  <a:gd name="T20" fmla="*/ 34 w 55"/>
                  <a:gd name="T21" fmla="*/ 37 h 68"/>
                  <a:gd name="T22" fmla="*/ 28 w 55"/>
                  <a:gd name="T23" fmla="*/ 38 h 68"/>
                  <a:gd name="T24" fmla="*/ 25 w 55"/>
                  <a:gd name="T25" fmla="*/ 37 h 68"/>
                  <a:gd name="T26" fmla="*/ 11 w 55"/>
                  <a:gd name="T27" fmla="*/ 21 h 68"/>
                  <a:gd name="T28" fmla="*/ 15 w 55"/>
                  <a:gd name="T29" fmla="*/ 17 h 68"/>
                  <a:gd name="T30" fmla="*/ 18 w 55"/>
                  <a:gd name="T31" fmla="*/ 21 h 68"/>
                  <a:gd name="T32" fmla="*/ 28 w 55"/>
                  <a:gd name="T33" fmla="*/ 31 h 68"/>
                  <a:gd name="T34" fmla="*/ 28 w 55"/>
                  <a:gd name="T35" fmla="*/ 31 h 68"/>
                  <a:gd name="T36" fmla="*/ 34 w 55"/>
                  <a:gd name="T37" fmla="*/ 28 h 68"/>
                  <a:gd name="T38" fmla="*/ 38 w 55"/>
                  <a:gd name="T39" fmla="*/ 21 h 68"/>
                  <a:gd name="T40" fmla="*/ 41 w 55"/>
                  <a:gd name="T41" fmla="*/ 17 h 68"/>
                  <a:gd name="T42" fmla="*/ 45 w 55"/>
                  <a:gd name="T43" fmla="*/ 21 h 68"/>
                  <a:gd name="T44" fmla="*/ 34 w 55"/>
                  <a:gd name="T45" fmla="*/ 3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68">
                    <a:moveTo>
                      <a:pt x="5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1" y="68"/>
                      <a:pt x="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3" y="68"/>
                      <a:pt x="53" y="68"/>
                      <a:pt x="53" y="68"/>
                    </a:cubicBezTo>
                    <a:cubicBezTo>
                      <a:pt x="55" y="68"/>
                      <a:pt x="55" y="67"/>
                      <a:pt x="55" y="6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5" y="1"/>
                      <a:pt x="54" y="0"/>
                      <a:pt x="53" y="0"/>
                    </a:cubicBezTo>
                    <a:close/>
                    <a:moveTo>
                      <a:pt x="34" y="37"/>
                    </a:moveTo>
                    <a:cubicBezTo>
                      <a:pt x="32" y="37"/>
                      <a:pt x="30" y="38"/>
                      <a:pt x="28" y="38"/>
                    </a:cubicBezTo>
                    <a:cubicBezTo>
                      <a:pt x="27" y="38"/>
                      <a:pt x="26" y="38"/>
                      <a:pt x="25" y="37"/>
                    </a:cubicBezTo>
                    <a:cubicBezTo>
                      <a:pt x="17" y="36"/>
                      <a:pt x="11" y="29"/>
                      <a:pt x="11" y="21"/>
                    </a:cubicBezTo>
                    <a:cubicBezTo>
                      <a:pt x="11" y="19"/>
                      <a:pt x="13" y="17"/>
                      <a:pt x="15" y="17"/>
                    </a:cubicBezTo>
                    <a:cubicBezTo>
                      <a:pt x="16" y="17"/>
                      <a:pt x="18" y="19"/>
                      <a:pt x="18" y="21"/>
                    </a:cubicBezTo>
                    <a:cubicBezTo>
                      <a:pt x="18" y="26"/>
                      <a:pt x="22" y="31"/>
                      <a:pt x="28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31"/>
                      <a:pt x="33" y="30"/>
                      <a:pt x="34" y="28"/>
                    </a:cubicBezTo>
                    <a:cubicBezTo>
                      <a:pt x="36" y="26"/>
                      <a:pt x="38" y="24"/>
                      <a:pt x="38" y="21"/>
                    </a:cubicBezTo>
                    <a:cubicBezTo>
                      <a:pt x="38" y="19"/>
                      <a:pt x="39" y="17"/>
                      <a:pt x="41" y="17"/>
                    </a:cubicBezTo>
                    <a:cubicBezTo>
                      <a:pt x="43" y="17"/>
                      <a:pt x="45" y="19"/>
                      <a:pt x="45" y="21"/>
                    </a:cubicBezTo>
                    <a:cubicBezTo>
                      <a:pt x="45" y="28"/>
                      <a:pt x="40" y="34"/>
                      <a:pt x="34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16" name="Freeform 21"/>
              <p:cNvSpPr>
                <a:spLocks/>
              </p:cNvSpPr>
              <p:nvPr/>
            </p:nvSpPr>
            <p:spPr bwMode="auto">
              <a:xfrm>
                <a:off x="125" y="44"/>
                <a:ext cx="27" cy="93"/>
              </a:xfrm>
              <a:custGeom>
                <a:avLst/>
                <a:gdLst>
                  <a:gd name="T0" fmla="*/ 0 w 13"/>
                  <a:gd name="T1" fmla="*/ 3 h 46"/>
                  <a:gd name="T2" fmla="*/ 2 w 13"/>
                  <a:gd name="T3" fmla="*/ 0 h 46"/>
                  <a:gd name="T4" fmla="*/ 11 w 13"/>
                  <a:gd name="T5" fmla="*/ 0 h 46"/>
                  <a:gd name="T6" fmla="*/ 13 w 13"/>
                  <a:gd name="T7" fmla="*/ 3 h 46"/>
                  <a:gd name="T8" fmla="*/ 13 w 13"/>
                  <a:gd name="T9" fmla="*/ 44 h 46"/>
                  <a:gd name="T10" fmla="*/ 11 w 13"/>
                  <a:gd name="T11" fmla="*/ 46 h 46"/>
                  <a:gd name="T12" fmla="*/ 2 w 13"/>
                  <a:gd name="T13" fmla="*/ 46 h 46"/>
                  <a:gd name="T14" fmla="*/ 0 w 13"/>
                  <a:gd name="T15" fmla="*/ 44 h 46"/>
                  <a:gd name="T16" fmla="*/ 0 w 13"/>
                  <a:gd name="T17" fmla="*/ 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46">
                    <a:moveTo>
                      <a:pt x="0" y="3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3" y="45"/>
                      <a:pt x="12" y="46"/>
                      <a:pt x="11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46"/>
                      <a:pt x="0" y="45"/>
                      <a:pt x="0" y="44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6443133" y="2850092"/>
            <a:ext cx="1862667" cy="1202267"/>
            <a:chOff x="4832350" y="2136775"/>
            <a:chExt cx="1397000" cy="901700"/>
          </a:xfrm>
        </p:grpSpPr>
        <p:sp>
          <p:nvSpPr>
            <p:cNvPr id="118" name="Freeform 17"/>
            <p:cNvSpPr>
              <a:spLocks/>
            </p:cNvSpPr>
            <p:nvPr/>
          </p:nvSpPr>
          <p:spPr bwMode="auto">
            <a:xfrm>
              <a:off x="4832350" y="213677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9" name="Freeform 22"/>
            <p:cNvSpPr>
              <a:spLocks noEditPoints="1"/>
            </p:cNvSpPr>
            <p:nvPr/>
          </p:nvSpPr>
          <p:spPr bwMode="auto">
            <a:xfrm>
              <a:off x="5418138" y="2479675"/>
              <a:ext cx="184150" cy="239713"/>
            </a:xfrm>
            <a:custGeom>
              <a:avLst/>
              <a:gdLst>
                <a:gd name="T0" fmla="*/ 56 w 58"/>
                <a:gd name="T1" fmla="*/ 30 h 76"/>
                <a:gd name="T2" fmla="*/ 46 w 58"/>
                <a:gd name="T3" fmla="*/ 30 h 76"/>
                <a:gd name="T4" fmla="*/ 46 w 58"/>
                <a:gd name="T5" fmla="*/ 17 h 76"/>
                <a:gd name="T6" fmla="*/ 29 w 58"/>
                <a:gd name="T7" fmla="*/ 0 h 76"/>
                <a:gd name="T8" fmla="*/ 12 w 58"/>
                <a:gd name="T9" fmla="*/ 17 h 76"/>
                <a:gd name="T10" fmla="*/ 12 w 58"/>
                <a:gd name="T11" fmla="*/ 30 h 76"/>
                <a:gd name="T12" fmla="*/ 2 w 58"/>
                <a:gd name="T13" fmla="*/ 30 h 76"/>
                <a:gd name="T14" fmla="*/ 0 w 58"/>
                <a:gd name="T15" fmla="*/ 32 h 76"/>
                <a:gd name="T16" fmla="*/ 0 w 58"/>
                <a:gd name="T17" fmla="*/ 74 h 76"/>
                <a:gd name="T18" fmla="*/ 2 w 58"/>
                <a:gd name="T19" fmla="*/ 76 h 76"/>
                <a:gd name="T20" fmla="*/ 56 w 58"/>
                <a:gd name="T21" fmla="*/ 76 h 76"/>
                <a:gd name="T22" fmla="*/ 58 w 58"/>
                <a:gd name="T23" fmla="*/ 74 h 76"/>
                <a:gd name="T24" fmla="*/ 58 w 58"/>
                <a:gd name="T25" fmla="*/ 32 h 76"/>
                <a:gd name="T26" fmla="*/ 56 w 58"/>
                <a:gd name="T27" fmla="*/ 30 h 76"/>
                <a:gd name="T28" fmla="*/ 33 w 58"/>
                <a:gd name="T29" fmla="*/ 56 h 76"/>
                <a:gd name="T30" fmla="*/ 32 w 58"/>
                <a:gd name="T31" fmla="*/ 56 h 76"/>
                <a:gd name="T32" fmla="*/ 32 w 58"/>
                <a:gd name="T33" fmla="*/ 59 h 76"/>
                <a:gd name="T34" fmla="*/ 27 w 58"/>
                <a:gd name="T35" fmla="*/ 59 h 76"/>
                <a:gd name="T36" fmla="*/ 27 w 58"/>
                <a:gd name="T37" fmla="*/ 56 h 76"/>
                <a:gd name="T38" fmla="*/ 25 w 58"/>
                <a:gd name="T39" fmla="*/ 56 h 76"/>
                <a:gd name="T40" fmla="*/ 25 w 58"/>
                <a:gd name="T41" fmla="*/ 48 h 76"/>
                <a:gd name="T42" fmla="*/ 33 w 58"/>
                <a:gd name="T43" fmla="*/ 48 h 76"/>
                <a:gd name="T44" fmla="*/ 33 w 58"/>
                <a:gd name="T45" fmla="*/ 56 h 76"/>
                <a:gd name="T46" fmla="*/ 37 w 58"/>
                <a:gd name="T47" fmla="*/ 30 h 76"/>
                <a:gd name="T48" fmla="*/ 21 w 58"/>
                <a:gd name="T49" fmla="*/ 30 h 76"/>
                <a:gd name="T50" fmla="*/ 21 w 58"/>
                <a:gd name="T51" fmla="*/ 17 h 76"/>
                <a:gd name="T52" fmla="*/ 29 w 58"/>
                <a:gd name="T53" fmla="*/ 9 h 76"/>
                <a:gd name="T54" fmla="*/ 37 w 58"/>
                <a:gd name="T55" fmla="*/ 17 h 76"/>
                <a:gd name="T56" fmla="*/ 37 w 58"/>
                <a:gd name="T57" fmla="*/ 3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76">
                  <a:moveTo>
                    <a:pt x="5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8"/>
                    <a:pt x="38" y="0"/>
                    <a:pt x="29" y="0"/>
                  </a:cubicBezTo>
                  <a:cubicBezTo>
                    <a:pt x="20" y="0"/>
                    <a:pt x="12" y="8"/>
                    <a:pt x="12" y="17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0" y="31"/>
                    <a:pt x="0" y="3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6"/>
                    <a:pt x="2" y="76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7" y="76"/>
                    <a:pt x="58" y="75"/>
                    <a:pt x="58" y="74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1"/>
                    <a:pt x="57" y="30"/>
                    <a:pt x="56" y="30"/>
                  </a:cubicBezTo>
                  <a:close/>
                  <a:moveTo>
                    <a:pt x="33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3" y="48"/>
                    <a:pt x="33" y="48"/>
                    <a:pt x="33" y="48"/>
                  </a:cubicBezTo>
                  <a:lnTo>
                    <a:pt x="33" y="56"/>
                  </a:lnTo>
                  <a:close/>
                  <a:moveTo>
                    <a:pt x="37" y="30"/>
                  </a:moveTo>
                  <a:cubicBezTo>
                    <a:pt x="21" y="30"/>
                    <a:pt x="21" y="30"/>
                    <a:pt x="21" y="3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2"/>
                    <a:pt x="25" y="9"/>
                    <a:pt x="29" y="9"/>
                  </a:cubicBezTo>
                  <a:cubicBezTo>
                    <a:pt x="34" y="9"/>
                    <a:pt x="37" y="12"/>
                    <a:pt x="37" y="17"/>
                  </a:cubicBezTo>
                  <a:lnTo>
                    <a:pt x="37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3905251" y="2850092"/>
            <a:ext cx="1864783" cy="1202267"/>
            <a:chOff x="2928938" y="2136775"/>
            <a:chExt cx="1398587" cy="901700"/>
          </a:xfrm>
        </p:grpSpPr>
        <p:sp>
          <p:nvSpPr>
            <p:cNvPr id="121" name="Freeform 16"/>
            <p:cNvSpPr>
              <a:spLocks/>
            </p:cNvSpPr>
            <p:nvPr/>
          </p:nvSpPr>
          <p:spPr bwMode="auto">
            <a:xfrm>
              <a:off x="2928938" y="2136775"/>
              <a:ext cx="1398587" cy="901700"/>
            </a:xfrm>
            <a:custGeom>
              <a:avLst/>
              <a:gdLst>
                <a:gd name="T0" fmla="*/ 1039 w 1039"/>
                <a:gd name="T1" fmla="*/ 0 h 671"/>
                <a:gd name="T2" fmla="*/ 505 w 1039"/>
                <a:gd name="T3" fmla="*/ 0 h 671"/>
                <a:gd name="T4" fmla="*/ 0 w 1039"/>
                <a:gd name="T5" fmla="*/ 671 h 671"/>
                <a:gd name="T6" fmla="*/ 534 w 1039"/>
                <a:gd name="T7" fmla="*/ 671 h 671"/>
                <a:gd name="T8" fmla="*/ 1039 w 1039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9" h="671">
                  <a:moveTo>
                    <a:pt x="1039" y="0"/>
                  </a:moveTo>
                  <a:lnTo>
                    <a:pt x="505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2" name="Freeform 23"/>
            <p:cNvSpPr>
              <a:spLocks/>
            </p:cNvSpPr>
            <p:nvPr/>
          </p:nvSpPr>
          <p:spPr bwMode="auto">
            <a:xfrm>
              <a:off x="3509963" y="2479675"/>
              <a:ext cx="201612" cy="239713"/>
            </a:xfrm>
            <a:custGeom>
              <a:avLst/>
              <a:gdLst>
                <a:gd name="T0" fmla="*/ 40 w 63"/>
                <a:gd name="T1" fmla="*/ 51 h 76"/>
                <a:gd name="T2" fmla="*/ 37 w 63"/>
                <a:gd name="T3" fmla="*/ 49 h 76"/>
                <a:gd name="T4" fmla="*/ 25 w 63"/>
                <a:gd name="T5" fmla="*/ 49 h 76"/>
                <a:gd name="T6" fmla="*/ 23 w 63"/>
                <a:gd name="T7" fmla="*/ 51 h 76"/>
                <a:gd name="T8" fmla="*/ 23 w 63"/>
                <a:gd name="T9" fmla="*/ 74 h 76"/>
                <a:gd name="T10" fmla="*/ 20 w 63"/>
                <a:gd name="T11" fmla="*/ 76 h 76"/>
                <a:gd name="T12" fmla="*/ 2 w 63"/>
                <a:gd name="T13" fmla="*/ 76 h 76"/>
                <a:gd name="T14" fmla="*/ 0 w 63"/>
                <a:gd name="T15" fmla="*/ 74 h 76"/>
                <a:gd name="T16" fmla="*/ 0 w 63"/>
                <a:gd name="T17" fmla="*/ 33 h 76"/>
                <a:gd name="T18" fmla="*/ 1 w 63"/>
                <a:gd name="T19" fmla="*/ 29 h 76"/>
                <a:gd name="T20" fmla="*/ 29 w 63"/>
                <a:gd name="T21" fmla="*/ 1 h 76"/>
                <a:gd name="T22" fmla="*/ 33 w 63"/>
                <a:gd name="T23" fmla="*/ 1 h 76"/>
                <a:gd name="T24" fmla="*/ 61 w 63"/>
                <a:gd name="T25" fmla="*/ 29 h 76"/>
                <a:gd name="T26" fmla="*/ 63 w 63"/>
                <a:gd name="T27" fmla="*/ 33 h 76"/>
                <a:gd name="T28" fmla="*/ 63 w 63"/>
                <a:gd name="T29" fmla="*/ 74 h 76"/>
                <a:gd name="T30" fmla="*/ 60 w 63"/>
                <a:gd name="T31" fmla="*/ 76 h 76"/>
                <a:gd name="T32" fmla="*/ 42 w 63"/>
                <a:gd name="T33" fmla="*/ 76 h 76"/>
                <a:gd name="T34" fmla="*/ 40 w 63"/>
                <a:gd name="T35" fmla="*/ 74 h 76"/>
                <a:gd name="T36" fmla="*/ 40 w 63"/>
                <a:gd name="T37" fmla="*/ 5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76">
                  <a:moveTo>
                    <a:pt x="40" y="51"/>
                  </a:moveTo>
                  <a:cubicBezTo>
                    <a:pt x="40" y="50"/>
                    <a:pt x="39" y="49"/>
                    <a:pt x="37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50"/>
                    <a:pt x="23" y="5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5"/>
                    <a:pt x="22" y="76"/>
                    <a:pt x="2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" y="76"/>
                    <a:pt x="0" y="75"/>
                    <a:pt x="0" y="7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0"/>
                    <a:pt x="1" y="29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2" y="0"/>
                    <a:pt x="33" y="1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2" y="30"/>
                    <a:pt x="63" y="32"/>
                    <a:pt x="63" y="3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5"/>
                    <a:pt x="62" y="76"/>
                    <a:pt x="60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1" y="76"/>
                    <a:pt x="40" y="75"/>
                    <a:pt x="40" y="74"/>
                  </a:cubicBezTo>
                  <a:lnTo>
                    <a:pt x="40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371600" y="2850092"/>
            <a:ext cx="1862667" cy="1202267"/>
            <a:chOff x="1028700" y="2136775"/>
            <a:chExt cx="1397000" cy="901700"/>
          </a:xfrm>
        </p:grpSpPr>
        <p:sp>
          <p:nvSpPr>
            <p:cNvPr id="124" name="Freeform 15"/>
            <p:cNvSpPr>
              <a:spLocks/>
            </p:cNvSpPr>
            <p:nvPr/>
          </p:nvSpPr>
          <p:spPr bwMode="auto">
            <a:xfrm>
              <a:off x="1028700" y="2136775"/>
              <a:ext cx="1397000" cy="901700"/>
            </a:xfrm>
            <a:custGeom>
              <a:avLst/>
              <a:gdLst>
                <a:gd name="T0" fmla="*/ 1037 w 1037"/>
                <a:gd name="T1" fmla="*/ 0 h 671"/>
                <a:gd name="T2" fmla="*/ 503 w 1037"/>
                <a:gd name="T3" fmla="*/ 0 h 671"/>
                <a:gd name="T4" fmla="*/ 0 w 1037"/>
                <a:gd name="T5" fmla="*/ 671 h 671"/>
                <a:gd name="T6" fmla="*/ 534 w 1037"/>
                <a:gd name="T7" fmla="*/ 671 h 671"/>
                <a:gd name="T8" fmla="*/ 1037 w 1037"/>
                <a:gd name="T9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671">
                  <a:moveTo>
                    <a:pt x="1037" y="0"/>
                  </a:moveTo>
                  <a:lnTo>
                    <a:pt x="503" y="0"/>
                  </a:lnTo>
                  <a:lnTo>
                    <a:pt x="0" y="671"/>
                  </a:lnTo>
                  <a:lnTo>
                    <a:pt x="534" y="671"/>
                  </a:lnTo>
                  <a:lnTo>
                    <a:pt x="1037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5" name="Freeform 24"/>
            <p:cNvSpPr>
              <a:spLocks/>
            </p:cNvSpPr>
            <p:nvPr/>
          </p:nvSpPr>
          <p:spPr bwMode="auto">
            <a:xfrm>
              <a:off x="1617663" y="2479675"/>
              <a:ext cx="177800" cy="239713"/>
            </a:xfrm>
            <a:custGeom>
              <a:avLst/>
              <a:gdLst>
                <a:gd name="T0" fmla="*/ 55 w 56"/>
                <a:gd name="T1" fmla="*/ 63 h 76"/>
                <a:gd name="T2" fmla="*/ 35 w 56"/>
                <a:gd name="T3" fmla="*/ 51 h 76"/>
                <a:gd name="T4" fmla="*/ 35 w 56"/>
                <a:gd name="T5" fmla="*/ 45 h 76"/>
                <a:gd name="T6" fmla="*/ 43 w 56"/>
                <a:gd name="T7" fmla="*/ 35 h 76"/>
                <a:gd name="T8" fmla="*/ 47 w 56"/>
                <a:gd name="T9" fmla="*/ 31 h 76"/>
                <a:gd name="T10" fmla="*/ 47 w 56"/>
                <a:gd name="T11" fmla="*/ 30 h 76"/>
                <a:gd name="T12" fmla="*/ 46 w 56"/>
                <a:gd name="T13" fmla="*/ 21 h 76"/>
                <a:gd name="T14" fmla="*/ 44 w 56"/>
                <a:gd name="T15" fmla="*/ 20 h 76"/>
                <a:gd name="T16" fmla="*/ 44 w 56"/>
                <a:gd name="T17" fmla="*/ 16 h 76"/>
                <a:gd name="T18" fmla="*/ 28 w 56"/>
                <a:gd name="T19" fmla="*/ 0 h 76"/>
                <a:gd name="T20" fmla="*/ 12 w 56"/>
                <a:gd name="T21" fmla="*/ 16 h 76"/>
                <a:gd name="T22" fmla="*/ 12 w 56"/>
                <a:gd name="T23" fmla="*/ 20 h 76"/>
                <a:gd name="T24" fmla="*/ 10 w 56"/>
                <a:gd name="T25" fmla="*/ 21 h 76"/>
                <a:gd name="T26" fmla="*/ 9 w 56"/>
                <a:gd name="T27" fmla="*/ 30 h 76"/>
                <a:gd name="T28" fmla="*/ 9 w 56"/>
                <a:gd name="T29" fmla="*/ 31 h 76"/>
                <a:gd name="T30" fmla="*/ 13 w 56"/>
                <a:gd name="T31" fmla="*/ 35 h 76"/>
                <a:gd name="T32" fmla="*/ 21 w 56"/>
                <a:gd name="T33" fmla="*/ 45 h 76"/>
                <a:gd name="T34" fmla="*/ 21 w 56"/>
                <a:gd name="T35" fmla="*/ 51 h 76"/>
                <a:gd name="T36" fmla="*/ 1 w 56"/>
                <a:gd name="T37" fmla="*/ 62 h 76"/>
                <a:gd name="T38" fmla="*/ 1 w 56"/>
                <a:gd name="T39" fmla="*/ 70 h 76"/>
                <a:gd name="T40" fmla="*/ 1 w 56"/>
                <a:gd name="T41" fmla="*/ 71 h 76"/>
                <a:gd name="T42" fmla="*/ 2 w 56"/>
                <a:gd name="T43" fmla="*/ 71 h 76"/>
                <a:gd name="T44" fmla="*/ 28 w 56"/>
                <a:gd name="T45" fmla="*/ 76 h 76"/>
                <a:gd name="T46" fmla="*/ 54 w 56"/>
                <a:gd name="T47" fmla="*/ 71 h 76"/>
                <a:gd name="T48" fmla="*/ 55 w 56"/>
                <a:gd name="T49" fmla="*/ 71 h 76"/>
                <a:gd name="T50" fmla="*/ 55 w 56"/>
                <a:gd name="T51" fmla="*/ 70 h 76"/>
                <a:gd name="T52" fmla="*/ 55 w 56"/>
                <a:gd name="T53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76">
                  <a:moveTo>
                    <a:pt x="55" y="63"/>
                  </a:moveTo>
                  <a:cubicBezTo>
                    <a:pt x="54" y="56"/>
                    <a:pt x="39" y="52"/>
                    <a:pt x="35" y="51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9" y="43"/>
                    <a:pt x="42" y="39"/>
                    <a:pt x="43" y="35"/>
                  </a:cubicBezTo>
                  <a:cubicBezTo>
                    <a:pt x="45" y="34"/>
                    <a:pt x="47" y="34"/>
                    <a:pt x="47" y="31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8" y="26"/>
                    <a:pt x="48" y="22"/>
                    <a:pt x="46" y="21"/>
                  </a:cubicBezTo>
                  <a:cubicBezTo>
                    <a:pt x="46" y="20"/>
                    <a:pt x="45" y="20"/>
                    <a:pt x="44" y="2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7"/>
                    <a:pt x="37" y="0"/>
                    <a:pt x="28" y="0"/>
                  </a:cubicBezTo>
                  <a:cubicBezTo>
                    <a:pt x="19" y="0"/>
                    <a:pt x="12" y="7"/>
                    <a:pt x="12" y="16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0" y="20"/>
                    <a:pt x="10" y="21"/>
                  </a:cubicBezTo>
                  <a:cubicBezTo>
                    <a:pt x="8" y="22"/>
                    <a:pt x="8" y="26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4"/>
                    <a:pt x="11" y="34"/>
                    <a:pt x="13" y="35"/>
                  </a:cubicBezTo>
                  <a:cubicBezTo>
                    <a:pt x="14" y="39"/>
                    <a:pt x="17" y="43"/>
                    <a:pt x="21" y="4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52"/>
                    <a:pt x="2" y="56"/>
                    <a:pt x="1" y="62"/>
                  </a:cubicBezTo>
                  <a:cubicBezTo>
                    <a:pt x="1" y="63"/>
                    <a:pt x="0" y="65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1"/>
                    <a:pt x="13" y="76"/>
                    <a:pt x="28" y="76"/>
                  </a:cubicBezTo>
                  <a:cubicBezTo>
                    <a:pt x="43" y="76"/>
                    <a:pt x="54" y="71"/>
                    <a:pt x="54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65"/>
                    <a:pt x="55" y="63"/>
                    <a:pt x="5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26" name="Rectangle 25"/>
          <p:cNvSpPr>
            <a:spLocks noChangeArrowheads="1"/>
          </p:cNvSpPr>
          <p:nvPr/>
        </p:nvSpPr>
        <p:spPr bwMode="auto">
          <a:xfrm>
            <a:off x="1272118" y="2117528"/>
            <a:ext cx="9698567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，这里可以简单介绍一下文字内容。</a:t>
            </a: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8957734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此处写第四方面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28" name="Rectangle 27"/>
          <p:cNvSpPr>
            <a:spLocks noChangeArrowheads="1"/>
          </p:cNvSpPr>
          <p:nvPr/>
        </p:nvSpPr>
        <p:spPr bwMode="auto">
          <a:xfrm>
            <a:off x="6460067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此处写第三方面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29" name="Rectangle 28"/>
          <p:cNvSpPr>
            <a:spLocks noChangeArrowheads="1"/>
          </p:cNvSpPr>
          <p:nvPr/>
        </p:nvSpPr>
        <p:spPr bwMode="auto">
          <a:xfrm>
            <a:off x="1371601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此处写第一方面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  <p:sp>
        <p:nvSpPr>
          <p:cNvPr id="130" name="Rectangle 29"/>
          <p:cNvSpPr>
            <a:spLocks noChangeArrowheads="1"/>
          </p:cNvSpPr>
          <p:nvPr/>
        </p:nvSpPr>
        <p:spPr bwMode="auto">
          <a:xfrm>
            <a:off x="3869267" y="4964643"/>
            <a:ext cx="182456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此处写第二方面</a:t>
            </a:r>
            <a:endParaRPr lang="en-US" altLang="zh-CN" sz="1067" b="1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7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7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这里可以简单介绍一下文字内容，这里可以简单介绍一下文字内容。</a:t>
            </a:r>
          </a:p>
        </p:txBody>
      </p:sp>
    </p:spTree>
    <p:extLst>
      <p:ext uri="{BB962C8B-B14F-4D97-AF65-F5344CB8AC3E}">
        <p14:creationId xmlns:p14="http://schemas.microsoft.com/office/powerpoint/2010/main" val="2497321165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62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667">
                                          <p:cBhvr additive="base">
                                            <p:cTn id="20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667">
                                          <p:cBhvr additive="base">
                                            <p:cTn id="21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3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5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2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6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5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26" grpId="0"/>
          <p:bldP spid="127" grpId="0"/>
          <p:bldP spid="128" grpId="0"/>
          <p:bldP spid="129" grpId="0"/>
          <p:bldP spid="130" grpId="0"/>
        </p:bldLst>
      </p:timing>
    </mc:Choice>
    <mc:Fallback xmlns="" xmlns:a14="http://schemas.microsoft.com/office/drawing/2010/main" xmlns:p15="http://schemas.microsoft.com/office/powerpoint/2012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35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5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2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25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5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5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6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25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5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7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8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103" grpId="0" animBg="1"/>
          <p:bldP spid="104" grpId="0" animBg="1"/>
          <p:bldP spid="105" grpId="0" animBg="1"/>
          <p:bldP spid="106" grpId="0" animBg="1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26" grpId="0"/>
          <p:bldP spid="127" grpId="0"/>
          <p:bldP spid="128" grpId="0"/>
          <p:bldP spid="129" grpId="0"/>
          <p:bldP spid="1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-1"/>
            <a:ext cx="12191999" cy="6858000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3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0"/>
          <p:cNvGrpSpPr/>
          <p:nvPr/>
        </p:nvGrpSpPr>
        <p:grpSpPr>
          <a:xfrm>
            <a:off x="5565827" y="2659557"/>
            <a:ext cx="4217820" cy="1128258"/>
            <a:chOff x="5848597" y="2582614"/>
            <a:chExt cx="4217820" cy="1128258"/>
          </a:xfrm>
        </p:grpSpPr>
        <p:sp>
          <p:nvSpPr>
            <p:cNvPr id="25" name="TextBox 24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>
                  <a:solidFill>
                    <a:schemeClr val="accent1"/>
                  </a:solidFill>
                  <a:cs typeface="+mn-ea"/>
                  <a:sym typeface="+mn-lt"/>
                </a:rPr>
                <a:t>服务流程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9"/>
            <p:cNvSpPr/>
            <p:nvPr/>
          </p:nvSpPr>
          <p:spPr>
            <a:xfrm>
              <a:off x="5848597" y="3228945"/>
              <a:ext cx="4217820" cy="48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此处写具体内容，此处写具体内容，此处写具体内容，此处写具体内容，此处写具体内容，此处写具体内容，此处写具体内容。</a:t>
              </a: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727434" y="2425709"/>
            <a:ext cx="25224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</a:t>
            </a:r>
          </a:p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THREE</a:t>
            </a:r>
          </a:p>
        </p:txBody>
      </p:sp>
    </p:spTree>
    <p:extLst>
      <p:ext uri="{BB962C8B-B14F-4D97-AF65-F5344CB8AC3E}">
        <p14:creationId xmlns:p14="http://schemas.microsoft.com/office/powerpoint/2010/main" val="299740537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4"/>
          <p:cNvSpPr txBox="1">
            <a:spLocks/>
          </p:cNvSpPr>
          <p:nvPr/>
        </p:nvSpPr>
        <p:spPr>
          <a:xfrm>
            <a:off x="3276347" y="403500"/>
            <a:ext cx="5278821" cy="49388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我们的服务流程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47697" y="1042870"/>
            <a:ext cx="130570" cy="5815130"/>
            <a:chOff x="5847697" y="1042870"/>
            <a:chExt cx="130570" cy="581513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5912982" y="1108155"/>
              <a:ext cx="0" cy="5749845"/>
            </a:xfrm>
            <a:prstGeom prst="line">
              <a:avLst/>
            </a:prstGeom>
            <a:ln w="254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5847697" y="1042870"/>
              <a:ext cx="130570" cy="130570"/>
            </a:xfrm>
            <a:prstGeom prst="ellipse">
              <a:avLst/>
            </a:prstGeom>
            <a:solidFill>
              <a:srgbClr val="2C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3" name="Title 1"/>
          <p:cNvSpPr txBox="1">
            <a:spLocks/>
          </p:cNvSpPr>
          <p:nvPr/>
        </p:nvSpPr>
        <p:spPr>
          <a:xfrm>
            <a:off x="1974908" y="4155521"/>
            <a:ext cx="1950954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128000" y="3617779"/>
            <a:ext cx="2443809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934200" y="4155521"/>
            <a:ext cx="2894125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6212" y="1699162"/>
            <a:ext cx="2813267" cy="17582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161" y="1713396"/>
            <a:ext cx="2783028" cy="17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11271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23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69215" y="3617779"/>
            <a:ext cx="2402594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972199" y="4179859"/>
            <a:ext cx="4423531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938404" y="4129367"/>
            <a:ext cx="2917700" cy="16445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1" name="Straight Connector 4"/>
          <p:cNvCxnSpPr/>
          <p:nvPr/>
        </p:nvCxnSpPr>
        <p:spPr>
          <a:xfrm flipV="1">
            <a:off x="5912982" y="0"/>
            <a:ext cx="0" cy="6858001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357" y="1749536"/>
            <a:ext cx="2950580" cy="16597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6313" y="1731620"/>
            <a:ext cx="2898556" cy="181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5947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  <p:bldP spid="21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1972200" y="4163939"/>
            <a:ext cx="3179422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77842" y="3617779"/>
            <a:ext cx="2393967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7371828" y="4179859"/>
            <a:ext cx="2479858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6" name="Straight Connector 4"/>
          <p:cNvCxnSpPr/>
          <p:nvPr/>
        </p:nvCxnSpPr>
        <p:spPr>
          <a:xfrm flipV="1">
            <a:off x="5912982" y="0"/>
            <a:ext cx="0" cy="6858001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4679" y="1699577"/>
            <a:ext cx="2811473" cy="17571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0144" y="1700696"/>
            <a:ext cx="2824788" cy="176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379053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/>
      <p:bldP spid="26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/>
          <p:cNvSpPr txBox="1">
            <a:spLocks/>
          </p:cNvSpPr>
          <p:nvPr/>
        </p:nvSpPr>
        <p:spPr>
          <a:xfrm>
            <a:off x="1972199" y="3617779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076506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30175" y="4071698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803473" y="1253986"/>
            <a:ext cx="3154117" cy="6002243"/>
            <a:chOff x="1803473" y="1253986"/>
            <a:chExt cx="3154117" cy="6002243"/>
          </a:xfrm>
        </p:grpSpPr>
        <p:sp>
          <p:nvSpPr>
            <p:cNvPr id="11" name="Rectangle 10"/>
            <p:cNvSpPr/>
            <p:nvPr/>
          </p:nvSpPr>
          <p:spPr>
            <a:xfrm>
              <a:off x="1833001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2811140" y="5109780"/>
              <a:ext cx="1138782" cy="315411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6818679" y="1253986"/>
            <a:ext cx="3154116" cy="6002243"/>
            <a:chOff x="6818679" y="1253986"/>
            <a:chExt cx="3154116" cy="6002243"/>
          </a:xfrm>
        </p:grpSpPr>
        <p:sp>
          <p:nvSpPr>
            <p:cNvPr id="22" name="Rectangle 21"/>
            <p:cNvSpPr/>
            <p:nvPr/>
          </p:nvSpPr>
          <p:spPr>
            <a:xfrm>
              <a:off x="6848206" y="1253986"/>
              <a:ext cx="3124589" cy="4858439"/>
            </a:xfrm>
            <a:prstGeom prst="rect">
              <a:avLst/>
            </a:prstGeom>
            <a:noFill/>
            <a:ln w="254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826346" y="5109780"/>
              <a:ext cx="1138782" cy="3154116"/>
            </a:xfrm>
            <a:prstGeom prst="rect">
              <a:avLst/>
            </a:prstGeom>
          </p:spPr>
        </p:pic>
      </p:grpSp>
      <p:sp>
        <p:nvSpPr>
          <p:cNvPr id="26" name="Title 1"/>
          <p:cNvSpPr txBox="1">
            <a:spLocks/>
          </p:cNvSpPr>
          <p:nvPr/>
        </p:nvSpPr>
        <p:spPr>
          <a:xfrm>
            <a:off x="8100113" y="3617779"/>
            <a:ext cx="2471696" cy="62341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小标题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002036" y="4076721"/>
            <a:ext cx="4423531" cy="15196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分别写第四阶段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3" name="Straight Connector 4"/>
          <p:cNvCxnSpPr/>
          <p:nvPr/>
        </p:nvCxnSpPr>
        <p:spPr>
          <a:xfrm flipV="1">
            <a:off x="5912982" y="1"/>
            <a:ext cx="0" cy="6209413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6"/>
          <p:cNvSpPr/>
          <p:nvPr/>
        </p:nvSpPr>
        <p:spPr>
          <a:xfrm>
            <a:off x="5847697" y="6112425"/>
            <a:ext cx="130570" cy="1305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100113" y="4080276"/>
            <a:ext cx="1743410" cy="887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分别写第一阶段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分别写第二阶段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分别写第三阶段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5971" y="1711974"/>
            <a:ext cx="2807609" cy="17547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0561" y="1703854"/>
            <a:ext cx="2805441" cy="175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75153"/>
      </p:ext>
    </p:extLst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/>
      <p:bldP spid="21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47" name="Straight Connector 7"/>
          <p:cNvCxnSpPr/>
          <p:nvPr/>
        </p:nvCxnSpPr>
        <p:spPr>
          <a:xfrm>
            <a:off x="5378824" y="2290482"/>
            <a:ext cx="0" cy="22770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0"/>
          <p:cNvGrpSpPr/>
          <p:nvPr/>
        </p:nvGrpSpPr>
        <p:grpSpPr>
          <a:xfrm>
            <a:off x="5565827" y="2659557"/>
            <a:ext cx="4217820" cy="1354217"/>
            <a:chOff x="5848597" y="2582614"/>
            <a:chExt cx="4217820" cy="1354217"/>
          </a:xfrm>
        </p:grpSpPr>
        <p:sp>
          <p:nvSpPr>
            <p:cNvPr id="49" name="TextBox 48"/>
            <p:cNvSpPr txBox="1"/>
            <p:nvPr/>
          </p:nvSpPr>
          <p:spPr>
            <a:xfrm>
              <a:off x="5926182" y="2582614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1"/>
                  </a:solidFill>
                  <a:cs typeface="+mn-ea"/>
                  <a:sym typeface="+mn-lt"/>
                </a:rPr>
                <a:t>业绩展示</a:t>
              </a:r>
              <a:endParaRPr lang="en-US" sz="3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0" name="Rectangle 9"/>
            <p:cNvSpPr/>
            <p:nvPr/>
          </p:nvSpPr>
          <p:spPr>
            <a:xfrm>
              <a:off x="5848597" y="3228945"/>
              <a:ext cx="42178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此处写具体内容，此处写具体内容，此处写具体内容，此处写具体内容，此处写具体内容，此处写具体内容。</a:t>
              </a: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lnSpc>
                  <a:spcPts val="1600"/>
                </a:lnSpc>
              </a:pPr>
              <a:endParaRPr lang="en-US" altLang="zh-CN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161409" y="2425709"/>
            <a:ext cx="208850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PARTFOUR</a:t>
            </a:r>
          </a:p>
        </p:txBody>
      </p:sp>
    </p:spTree>
    <p:extLst>
      <p:ext uri="{BB962C8B-B14F-4D97-AF65-F5344CB8AC3E}">
        <p14:creationId xmlns:p14="http://schemas.microsoft.com/office/powerpoint/2010/main" val="3787858783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7"/>
          <p:cNvSpPr/>
          <p:nvPr/>
        </p:nvSpPr>
        <p:spPr>
          <a:xfrm>
            <a:off x="4303140" y="5543608"/>
            <a:ext cx="212376" cy="149454"/>
          </a:xfrm>
          <a:prstGeom prst="rect">
            <a:avLst/>
          </a:prstGeom>
          <a:solidFill>
            <a:srgbClr val="414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6615813" y="5530437"/>
            <a:ext cx="212376" cy="1494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49"/>
          <p:cNvSpPr txBox="1"/>
          <p:nvPr/>
        </p:nvSpPr>
        <p:spPr>
          <a:xfrm>
            <a:off x="4579896" y="543995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其中一方面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6846883" y="543588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另外一方面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08928" y="1815225"/>
            <a:ext cx="6213158" cy="2723027"/>
            <a:chOff x="1720158" y="2371037"/>
            <a:chExt cx="6213158" cy="272302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720158" y="509406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720158" y="470544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720158" y="431682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720158" y="392820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773498" y="353196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720158" y="314334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720158" y="2754724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720158" y="2371037"/>
              <a:ext cx="6159818" cy="0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0"/>
          <p:cNvSpPr/>
          <p:nvPr/>
        </p:nvSpPr>
        <p:spPr>
          <a:xfrm>
            <a:off x="3365701" y="4547810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2012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10"/>
          <p:cNvSpPr/>
          <p:nvPr/>
        </p:nvSpPr>
        <p:spPr>
          <a:xfrm>
            <a:off x="4590703" y="45575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Rectangle 10"/>
          <p:cNvSpPr/>
          <p:nvPr/>
        </p:nvSpPr>
        <p:spPr>
          <a:xfrm>
            <a:off x="5824587" y="455300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2014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10"/>
          <p:cNvSpPr/>
          <p:nvPr/>
        </p:nvSpPr>
        <p:spPr>
          <a:xfrm>
            <a:off x="7058471" y="455753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Rectangle 10"/>
          <p:cNvSpPr/>
          <p:nvPr/>
        </p:nvSpPr>
        <p:spPr>
          <a:xfrm>
            <a:off x="8279261" y="455197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23310" y="1815225"/>
            <a:ext cx="274320" cy="2723027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77510" y="4365438"/>
            <a:ext cx="274320" cy="1741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57773" y="2421376"/>
            <a:ext cx="274320" cy="2116875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11973" y="4182111"/>
            <a:ext cx="274320" cy="3575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90656" y="3064454"/>
            <a:ext cx="274320" cy="1473798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44856" y="4056981"/>
            <a:ext cx="274320" cy="4826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09879" y="3250923"/>
            <a:ext cx="274320" cy="1287328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64079" y="3847031"/>
            <a:ext cx="274320" cy="6925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45016" y="3496794"/>
            <a:ext cx="274320" cy="1045710"/>
          </a:xfrm>
          <a:prstGeom prst="rect">
            <a:avLst/>
          </a:prstGeom>
          <a:solidFill>
            <a:srgbClr val="2C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599216" y="3705731"/>
            <a:ext cx="274320" cy="8317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3170920" y="1517033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2130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3506222" y="413125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140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4412467" y="2164292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1640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16"/>
          <p:cNvSpPr txBox="1"/>
          <p:nvPr/>
        </p:nvSpPr>
        <p:spPr>
          <a:xfrm>
            <a:off x="4761005" y="3909359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245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5638815" y="2809883"/>
            <a:ext cx="57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1120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5978931" y="3797253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6857081" y="3004883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920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7196459" y="356557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417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8071261" y="3154156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705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16"/>
          <p:cNvSpPr txBox="1"/>
          <p:nvPr/>
        </p:nvSpPr>
        <p:spPr>
          <a:xfrm>
            <a:off x="8446826" y="3442460"/>
            <a:ext cx="579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530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151616" y="168346"/>
            <a:ext cx="2316060" cy="784225"/>
            <a:chOff x="-138916" y="168346"/>
            <a:chExt cx="2316060" cy="784225"/>
          </a:xfrm>
          <a:solidFill>
            <a:srgbClr val="2C3C4B"/>
          </a:solidFill>
        </p:grpSpPr>
        <p:sp>
          <p:nvSpPr>
            <p:cNvPr id="46" name="矩形 45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销售业绩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2" name="Rectangle 47"/>
          <p:cNvSpPr/>
          <p:nvPr/>
        </p:nvSpPr>
        <p:spPr>
          <a:xfrm>
            <a:off x="18826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866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8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3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8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3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85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7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05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3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5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6123" y="1790988"/>
            <a:ext cx="2107474" cy="3254188"/>
          </a:xfrm>
          <a:prstGeom prst="rect">
            <a:avLst/>
          </a:prstGeom>
        </p:spPr>
      </p:pic>
      <p:pic>
        <p:nvPicPr>
          <p:cNvPr id="30" name="图片占位符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268" y="1791583"/>
            <a:ext cx="2106704" cy="3252998"/>
          </a:xfrm>
          <a:prstGeom prst="rect">
            <a:avLst/>
          </a:prstGeom>
        </p:spPr>
      </p:pic>
      <p:pic>
        <p:nvPicPr>
          <p:cNvPr id="31" name="图片占位符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028" y="1791583"/>
            <a:ext cx="2106704" cy="3252998"/>
          </a:xfrm>
          <a:prstGeom prst="rect">
            <a:avLst/>
          </a:prstGeom>
        </p:spPr>
      </p:pic>
      <p:pic>
        <p:nvPicPr>
          <p:cNvPr id="32" name="图片占位符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87" y="1791583"/>
            <a:ext cx="2106704" cy="3252998"/>
          </a:xfrm>
          <a:prstGeom prst="rect">
            <a:avLst/>
          </a:prstGeom>
        </p:spPr>
      </p:pic>
      <p:sp>
        <p:nvSpPr>
          <p:cNvPr id="34" name="Rectangle 16"/>
          <p:cNvSpPr/>
          <p:nvPr/>
        </p:nvSpPr>
        <p:spPr>
          <a:xfrm>
            <a:off x="1038787" y="4629149"/>
            <a:ext cx="2106704" cy="416027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Rectangle 17"/>
          <p:cNvSpPr/>
          <p:nvPr/>
        </p:nvSpPr>
        <p:spPr>
          <a:xfrm>
            <a:off x="3708028" y="4629149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ectangle 18"/>
          <p:cNvSpPr/>
          <p:nvPr/>
        </p:nvSpPr>
        <p:spPr>
          <a:xfrm>
            <a:off x="6377268" y="4629149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Rectangle 19"/>
          <p:cNvSpPr/>
          <p:nvPr/>
        </p:nvSpPr>
        <p:spPr>
          <a:xfrm>
            <a:off x="9046508" y="4636142"/>
            <a:ext cx="2106704" cy="41602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Rectangle 20"/>
          <p:cNvSpPr/>
          <p:nvPr/>
        </p:nvSpPr>
        <p:spPr>
          <a:xfrm>
            <a:off x="1821874" y="4575116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39" name="Rectangle 22"/>
          <p:cNvSpPr/>
          <p:nvPr/>
        </p:nvSpPr>
        <p:spPr>
          <a:xfrm>
            <a:off x="4491114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0" name="Rectangle 23"/>
          <p:cNvSpPr/>
          <p:nvPr/>
        </p:nvSpPr>
        <p:spPr>
          <a:xfrm>
            <a:off x="7158752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1" name="Rectangle 24"/>
          <p:cNvSpPr/>
          <p:nvPr/>
        </p:nvSpPr>
        <p:spPr>
          <a:xfrm>
            <a:off x="9829594" y="4581123"/>
            <a:ext cx="54053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42" name="TextBox 25"/>
          <p:cNvSpPr txBox="1"/>
          <p:nvPr/>
        </p:nvSpPr>
        <p:spPr>
          <a:xfrm>
            <a:off x="977387" y="5242828"/>
            <a:ext cx="2220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26"/>
          <p:cNvSpPr txBox="1"/>
          <p:nvPr/>
        </p:nvSpPr>
        <p:spPr>
          <a:xfrm>
            <a:off x="3708028" y="5266472"/>
            <a:ext cx="210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27"/>
          <p:cNvSpPr txBox="1"/>
          <p:nvPr/>
        </p:nvSpPr>
        <p:spPr>
          <a:xfrm>
            <a:off x="6377268" y="5261799"/>
            <a:ext cx="2106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28"/>
          <p:cNvSpPr txBox="1"/>
          <p:nvPr/>
        </p:nvSpPr>
        <p:spPr>
          <a:xfrm>
            <a:off x="9044906" y="5263397"/>
            <a:ext cx="2108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此处写具体名称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-138916" y="168346"/>
            <a:ext cx="2316060" cy="784225"/>
            <a:chOff x="-138916" y="168346"/>
            <a:chExt cx="2316060" cy="784225"/>
          </a:xfrm>
          <a:solidFill>
            <a:srgbClr val="2C3C4B"/>
          </a:solidFill>
        </p:grpSpPr>
        <p:sp>
          <p:nvSpPr>
            <p:cNvPr id="47" name="矩形 46"/>
            <p:cNvSpPr/>
            <p:nvPr/>
          </p:nvSpPr>
          <p:spPr>
            <a:xfrm>
              <a:off x="4128" y="305020"/>
              <a:ext cx="2173016" cy="5151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Title 1"/>
            <p:cNvSpPr txBox="1">
              <a:spLocks/>
            </p:cNvSpPr>
            <p:nvPr/>
          </p:nvSpPr>
          <p:spPr>
            <a:xfrm>
              <a:off x="-138916" y="168346"/>
              <a:ext cx="2272518" cy="784225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00" kern="1200">
                  <a:solidFill>
                    <a:schemeClr val="tx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涉及领域</a:t>
              </a:r>
              <a:endParaRPr 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Rectangle 47"/>
          <p:cNvSpPr/>
          <p:nvPr/>
        </p:nvSpPr>
        <p:spPr>
          <a:xfrm>
            <a:off x="1895381" y="55323"/>
            <a:ext cx="85819" cy="1176578"/>
          </a:xfrm>
          <a:prstGeom prst="rect">
            <a:avLst/>
          </a:prstGeom>
          <a:solidFill>
            <a:srgbClr val="C39C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060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 dir="out"/>
      </p:transition>
    </mc:Choice>
    <mc:Fallback xmlns="" xmlns:a14="http://schemas.microsoft.com/office/drawing/2010/main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3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4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3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9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3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4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7" dur="3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7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3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9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Freeform 6"/>
          <p:cNvSpPr>
            <a:spLocks/>
          </p:cNvSpPr>
          <p:nvPr/>
        </p:nvSpPr>
        <p:spPr bwMode="auto">
          <a:xfrm>
            <a:off x="1871134" y="1059"/>
            <a:ext cx="8866717" cy="6866467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2C3C4B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948267" y="1863045"/>
            <a:ext cx="5378451" cy="4718049"/>
            <a:chOff x="-476250" y="1255713"/>
            <a:chExt cx="4033838" cy="3538537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250" y="1255713"/>
              <a:ext cx="4033838" cy="3538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82638" y="1740038"/>
              <a:ext cx="1329239" cy="2345846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242051" y="1167343"/>
            <a:ext cx="2296583" cy="2294467"/>
          </a:xfrm>
          <a:prstGeom prst="ellipse">
            <a:avLst/>
          </a:prstGeom>
          <a:noFill/>
          <a:ln w="63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43651" y="1268944"/>
            <a:ext cx="2093383" cy="2091266"/>
            <a:chOff x="4757738" y="950913"/>
            <a:chExt cx="1570037" cy="1568450"/>
          </a:xfrm>
        </p:grpSpPr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4757738" y="950913"/>
              <a:ext cx="1570037" cy="156845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4995863" y="1733550"/>
              <a:ext cx="1089025" cy="443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4987096" y="1081088"/>
              <a:ext cx="1090683" cy="623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4800" dirty="0">
                  <a:solidFill>
                    <a:schemeClr val="bg1"/>
                  </a:solidFill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5076825" y="1671638"/>
              <a:ext cx="935038" cy="0"/>
            </a:xfrm>
            <a:prstGeom prst="line">
              <a:avLst/>
            </a:prstGeom>
            <a:noFill/>
            <a:ln w="6350">
              <a:solidFill>
                <a:srgbClr val="EF654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86601" y="4562476"/>
            <a:ext cx="4493684" cy="493183"/>
            <a:chOff x="5314950" y="3421063"/>
            <a:chExt cx="3370263" cy="369887"/>
          </a:xfrm>
        </p:grpSpPr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314950" y="3421063"/>
              <a:ext cx="3370263" cy="36988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5403850" y="3482975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7" name="Text Box 21"/>
            <p:cNvSpPr txBox="1">
              <a:spLocks noChangeArrowheads="1"/>
            </p:cNvSpPr>
            <p:nvPr/>
          </p:nvSpPr>
          <p:spPr bwMode="auto">
            <a:xfrm>
              <a:off x="5382884" y="3492299"/>
              <a:ext cx="289983" cy="223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rgbClr val="EF654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9720" name="Rectangle 24"/>
            <p:cNvSpPr>
              <a:spLocks noChangeArrowheads="1"/>
            </p:cNvSpPr>
            <p:nvPr/>
          </p:nvSpPr>
          <p:spPr bwMode="auto">
            <a:xfrm>
              <a:off x="5834063" y="3459163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86601" y="5163607"/>
            <a:ext cx="4493684" cy="495300"/>
            <a:chOff x="5314950" y="3871913"/>
            <a:chExt cx="3370263" cy="371475"/>
          </a:xfrm>
        </p:grpSpPr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5314950" y="3871913"/>
              <a:ext cx="3370263" cy="371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08" name="Oval 12"/>
            <p:cNvSpPr>
              <a:spLocks noChangeArrowheads="1"/>
            </p:cNvSpPr>
            <p:nvPr/>
          </p:nvSpPr>
          <p:spPr bwMode="auto">
            <a:xfrm>
              <a:off x="5403850" y="3935413"/>
              <a:ext cx="241300" cy="24288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8" name="Text Box 22"/>
            <p:cNvSpPr txBox="1">
              <a:spLocks noChangeArrowheads="1"/>
            </p:cNvSpPr>
            <p:nvPr/>
          </p:nvSpPr>
          <p:spPr bwMode="auto">
            <a:xfrm>
              <a:off x="5379314" y="3937791"/>
              <a:ext cx="289983" cy="22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9721" name="Rectangle 25"/>
            <p:cNvSpPr>
              <a:spLocks noChangeArrowheads="1"/>
            </p:cNvSpPr>
            <p:nvPr/>
          </p:nvSpPr>
          <p:spPr bwMode="auto">
            <a:xfrm>
              <a:off x="5834063" y="3911600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rgbClr val="FF0000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6601" y="5766859"/>
            <a:ext cx="4493684" cy="493184"/>
            <a:chOff x="5314950" y="4324350"/>
            <a:chExt cx="3370263" cy="369888"/>
          </a:xfrm>
        </p:grpSpPr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5314950" y="4324350"/>
              <a:ext cx="3370263" cy="3698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5403850" y="4387850"/>
              <a:ext cx="241300" cy="24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719" name="Text Box 23"/>
            <p:cNvSpPr txBox="1">
              <a:spLocks noChangeArrowheads="1"/>
            </p:cNvSpPr>
            <p:nvPr/>
          </p:nvSpPr>
          <p:spPr bwMode="auto">
            <a:xfrm>
              <a:off x="5377529" y="4396781"/>
              <a:ext cx="289983" cy="22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333" dirty="0">
                  <a:solidFill>
                    <a:srgbClr val="EF654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9722" name="Rectangle 26"/>
            <p:cNvSpPr>
              <a:spLocks noChangeArrowheads="1"/>
            </p:cNvSpPr>
            <p:nvPr/>
          </p:nvSpPr>
          <p:spPr bwMode="auto">
            <a:xfrm>
              <a:off x="5834063" y="4364038"/>
              <a:ext cx="2592387" cy="28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67" dirty="0">
                  <a:solidFill>
                    <a:schemeClr val="bg1"/>
                  </a:solidFill>
                  <a:cs typeface="+mn-ea"/>
                  <a:sym typeface="+mn-lt"/>
                </a:rPr>
                <a:t>这里可以简单介绍一下文字内容，这里可以简单介绍一下文字内容。</a:t>
              </a:r>
            </a:p>
          </p:txBody>
        </p:sp>
      </p:grpSp>
      <p:grpSp>
        <p:nvGrpSpPr>
          <p:cNvPr id="29723" name="Group 27"/>
          <p:cNvGrpSpPr>
            <a:grpSpLocks/>
          </p:cNvGrpSpPr>
          <p:nvPr/>
        </p:nvGrpSpPr>
        <p:grpSpPr bwMode="auto">
          <a:xfrm>
            <a:off x="1127323" y="2699322"/>
            <a:ext cx="4409016" cy="3867149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47924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4" grpId="0" animBg="1"/>
      <p:bldP spid="2970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7"/>
          <p:cNvSpPr/>
          <p:nvPr/>
        </p:nvSpPr>
        <p:spPr>
          <a:xfrm>
            <a:off x="-42834" y="3887054"/>
            <a:ext cx="12234834" cy="187874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97459" y="3215175"/>
            <a:ext cx="3098800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此处，写标题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1511300" y="4200548"/>
            <a:ext cx="48653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这写具体内容，这写具体内容，这写具体内容，这写具体内容，这写具体内容，这写具体内容。</a:t>
            </a:r>
          </a:p>
          <a:p>
            <a:pPr algn="r">
              <a:lnSpc>
                <a:spcPts val="2000"/>
              </a:lnSpc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51405" y="620093"/>
            <a:ext cx="2521396" cy="5145707"/>
            <a:chOff x="-5118181" y="1469483"/>
            <a:chExt cx="2521396" cy="51457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957787" y="2088964"/>
              <a:ext cx="2200607" cy="388134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118181" y="1469483"/>
              <a:ext cx="2521396" cy="51457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9469119" y="1534066"/>
            <a:ext cx="2068216" cy="4220849"/>
            <a:chOff x="10683364" y="-1636671"/>
            <a:chExt cx="2068216" cy="422084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15058" y="-1118693"/>
              <a:ext cx="1811695" cy="318788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3364" y="-1636671"/>
              <a:ext cx="2068216" cy="4220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526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 xmlns:a14="http://schemas.microsoft.com/office/drawing/2010/main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/>
          <p:bldP spid="14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/>
          <p:bldP spid="14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4060145" y="1383949"/>
            <a:ext cx="3771509" cy="107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80000"/>
              </a:lnSpc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l">
              <a:lnSpc>
                <a:spcPts val="4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ts val="4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写具体的标题</a:t>
            </a: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6793048" y="1540943"/>
            <a:ext cx="4037042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此处写具体内容，此处写具体内容，此处写具体内容，此处写具体内容，此处写具体内容，此处写具体内容，此处写具体内容。</a:t>
            </a: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47"/>
          <p:cNvSpPr/>
          <p:nvPr/>
        </p:nvSpPr>
        <p:spPr>
          <a:xfrm rot="16200000">
            <a:off x="5873926" y="1847677"/>
            <a:ext cx="1398655" cy="167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4" name="Group 148"/>
          <p:cNvGrpSpPr>
            <a:grpSpLocks noChangeAspect="1"/>
          </p:cNvGrpSpPr>
          <p:nvPr/>
        </p:nvGrpSpPr>
        <p:grpSpPr>
          <a:xfrm>
            <a:off x="3289555" y="2621505"/>
            <a:ext cx="3645374" cy="2935587"/>
            <a:chOff x="4300539" y="1984376"/>
            <a:chExt cx="3589338" cy="2890838"/>
          </a:xfrm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8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2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4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5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58" name="Picture 87" descr="iPhone6_mockup_front_black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079" y="4357134"/>
            <a:ext cx="786617" cy="1376915"/>
          </a:xfrm>
          <a:prstGeom prst="rect">
            <a:avLst/>
          </a:prstGeom>
        </p:spPr>
      </p:pic>
      <p:pic>
        <p:nvPicPr>
          <p:cNvPr id="59" name="Picture 82" descr="green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202" y="5005766"/>
            <a:ext cx="338844" cy="613181"/>
          </a:xfrm>
          <a:prstGeom prst="rect">
            <a:avLst/>
          </a:prstGeom>
        </p:spPr>
      </p:pic>
      <p:pic>
        <p:nvPicPr>
          <p:cNvPr id="60" name="Picture Placeholde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7091" y="5164686"/>
            <a:ext cx="220903" cy="278951"/>
          </a:xfrm>
          <a:prstGeom prst="rect">
            <a:avLst/>
          </a:prstGeom>
        </p:spPr>
      </p:pic>
      <p:pic>
        <p:nvPicPr>
          <p:cNvPr id="61" name="Picture Placeholder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251" y="4600392"/>
            <a:ext cx="506817" cy="885403"/>
          </a:xfrm>
          <a:prstGeom prst="rect">
            <a:avLst/>
          </a:prstGeom>
        </p:spPr>
      </p:pic>
      <p:pic>
        <p:nvPicPr>
          <p:cNvPr id="62" name="Picture Placeholder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700" y="2781294"/>
            <a:ext cx="3339733" cy="1892515"/>
          </a:xfrm>
          <a:prstGeom prst="rect">
            <a:avLst/>
          </a:prstGeom>
        </p:spPr>
      </p:pic>
      <p:grpSp>
        <p:nvGrpSpPr>
          <p:cNvPr id="63" name="Group 213"/>
          <p:cNvGrpSpPr>
            <a:grpSpLocks noChangeAspect="1"/>
          </p:cNvGrpSpPr>
          <p:nvPr/>
        </p:nvGrpSpPr>
        <p:grpSpPr>
          <a:xfrm>
            <a:off x="2493135" y="3849774"/>
            <a:ext cx="1237391" cy="1757075"/>
            <a:chOff x="8099434" y="2121218"/>
            <a:chExt cx="1322388" cy="1878013"/>
          </a:xfrm>
        </p:grpSpPr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8099434" y="2121218"/>
              <a:ext cx="1322388" cy="1878013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5" name="Freeform 34"/>
            <p:cNvSpPr>
              <a:spLocks/>
            </p:cNvSpPr>
            <p:nvPr/>
          </p:nvSpPr>
          <p:spPr bwMode="auto">
            <a:xfrm>
              <a:off x="8107372" y="2127568"/>
              <a:ext cx="1308100" cy="1863725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6" name="Oval 35"/>
            <p:cNvSpPr>
              <a:spLocks noChangeArrowheads="1"/>
            </p:cNvSpPr>
            <p:nvPr/>
          </p:nvSpPr>
          <p:spPr bwMode="auto">
            <a:xfrm>
              <a:off x="8748722" y="219741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7" name="Oval 36"/>
            <p:cNvSpPr>
              <a:spLocks noChangeArrowheads="1"/>
            </p:cNvSpPr>
            <p:nvPr/>
          </p:nvSpPr>
          <p:spPr bwMode="auto">
            <a:xfrm>
              <a:off x="8748722" y="2195831"/>
              <a:ext cx="23813" cy="238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8" name="Oval 37"/>
            <p:cNvSpPr>
              <a:spLocks noChangeArrowheads="1"/>
            </p:cNvSpPr>
            <p:nvPr/>
          </p:nvSpPr>
          <p:spPr bwMode="auto">
            <a:xfrm>
              <a:off x="8753484" y="2200593"/>
              <a:ext cx="14288" cy="142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69" name="Oval 38"/>
            <p:cNvSpPr>
              <a:spLocks noChangeArrowheads="1"/>
            </p:cNvSpPr>
            <p:nvPr/>
          </p:nvSpPr>
          <p:spPr bwMode="auto">
            <a:xfrm>
              <a:off x="8756659" y="220376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0" name="Freeform 39"/>
            <p:cNvSpPr>
              <a:spLocks/>
            </p:cNvSpPr>
            <p:nvPr/>
          </p:nvSpPr>
          <p:spPr bwMode="auto">
            <a:xfrm>
              <a:off x="8759834" y="2206943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1" name="Rectangle 40"/>
            <p:cNvSpPr>
              <a:spLocks noChangeArrowheads="1"/>
            </p:cNvSpPr>
            <p:nvPr/>
          </p:nvSpPr>
          <p:spPr bwMode="auto">
            <a:xfrm>
              <a:off x="8723322" y="2203768"/>
              <a:ext cx="11113" cy="11113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2" name="Rectangle 41"/>
            <p:cNvSpPr>
              <a:spLocks noChangeArrowheads="1"/>
            </p:cNvSpPr>
            <p:nvPr/>
          </p:nvSpPr>
          <p:spPr bwMode="auto">
            <a:xfrm>
              <a:off x="8178809" y="2278381"/>
              <a:ext cx="1165225" cy="155416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3" name="Rectangle 42"/>
            <p:cNvSpPr>
              <a:spLocks noChangeArrowheads="1"/>
            </p:cNvSpPr>
            <p:nvPr/>
          </p:nvSpPr>
          <p:spPr bwMode="auto">
            <a:xfrm>
              <a:off x="8185159" y="2284731"/>
              <a:ext cx="1152525" cy="1541463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4" name="Oval 43"/>
            <p:cNvSpPr>
              <a:spLocks noChangeArrowheads="1"/>
            </p:cNvSpPr>
            <p:nvPr/>
          </p:nvSpPr>
          <p:spPr bwMode="auto">
            <a:xfrm>
              <a:off x="8712209" y="3865881"/>
              <a:ext cx="98425" cy="10001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5" name="Freeform 44"/>
            <p:cNvSpPr>
              <a:spLocks/>
            </p:cNvSpPr>
            <p:nvPr/>
          </p:nvSpPr>
          <p:spPr bwMode="auto">
            <a:xfrm>
              <a:off x="8736022" y="3889693"/>
              <a:ext cx="50800" cy="50800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76" name="Picture Placeholder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826" y="4002757"/>
            <a:ext cx="1078971" cy="1448139"/>
          </a:xfrm>
          <a:prstGeom prst="rect">
            <a:avLst/>
          </a:prstGeom>
        </p:spPr>
      </p:pic>
      <p:grpSp>
        <p:nvGrpSpPr>
          <p:cNvPr id="77" name="Group 198"/>
          <p:cNvGrpSpPr>
            <a:grpSpLocks/>
          </p:cNvGrpSpPr>
          <p:nvPr/>
        </p:nvGrpSpPr>
        <p:grpSpPr>
          <a:xfrm>
            <a:off x="5945900" y="3978917"/>
            <a:ext cx="2822703" cy="1640029"/>
            <a:chOff x="8440747" y="4796156"/>
            <a:chExt cx="2786063" cy="1603375"/>
          </a:xfrm>
        </p:grpSpPr>
        <p:sp>
          <p:nvSpPr>
            <p:cNvPr id="78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79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0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1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2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3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4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5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6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7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8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89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90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91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02" tIns="22851" rIns="45702" bIns="22851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</p:grpSp>
      <p:pic>
        <p:nvPicPr>
          <p:cNvPr id="92" name="Picture Placeholder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243" y="4094205"/>
            <a:ext cx="2112383" cy="133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3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 dir="u"/>
      </p:transition>
    </mc:Choice>
    <mc:Fallback xmlns="" xmlns:a14="http://schemas.microsoft.com/office/drawing/2010/main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5" grpId="0"/>
          <p:bldP spid="32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5" grpId="0"/>
          <p:bldP spid="32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1892299" y="2315859"/>
            <a:ext cx="2801357" cy="107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800"/>
              </a:lnSpc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ts val="4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把此小节的标题写在这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7966" y="3531454"/>
            <a:ext cx="5072034" cy="1878746"/>
            <a:chOff x="-42834" y="3531454"/>
            <a:chExt cx="5072034" cy="1878746"/>
          </a:xfrm>
        </p:grpSpPr>
        <p:sp>
          <p:nvSpPr>
            <p:cNvPr id="46" name="Rectangle 47"/>
            <p:cNvSpPr/>
            <p:nvPr/>
          </p:nvSpPr>
          <p:spPr>
            <a:xfrm>
              <a:off x="-42834" y="3531454"/>
              <a:ext cx="5072034" cy="1878746"/>
            </a:xfrm>
            <a:prstGeom prst="rect">
              <a:avLst/>
            </a:prstGeom>
            <a:solidFill>
              <a:srgbClr val="C00E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 bwMode="auto">
            <a:xfrm>
              <a:off x="520700" y="3966245"/>
              <a:ext cx="4122156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2000"/>
                </a:lnSpc>
                <a:defRPr sz="1200">
                  <a:solidFill>
                    <a:srgbClr val="25252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此处写具体内容，此处写具体内容，此处写具体内容，此处写具体内容，此处写具体内容，此处写具体内容。</a:t>
              </a:r>
            </a:p>
            <a:p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35100" y="2176327"/>
            <a:ext cx="5424138" cy="5400890"/>
            <a:chOff x="1189175" y="2417998"/>
            <a:chExt cx="4938575" cy="4917408"/>
          </a:xfrm>
        </p:grpSpPr>
        <p:pic>
          <p:nvPicPr>
            <p:cNvPr id="49" name="图片占位符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33584" y="2820171"/>
              <a:ext cx="3103251" cy="4113062"/>
            </a:xfrm>
            <a:prstGeom prst="rect">
              <a:avLst/>
            </a:prstGeom>
          </p:spPr>
        </p:pic>
        <p:grpSp>
          <p:nvGrpSpPr>
            <p:cNvPr id="50" name="组合 49"/>
            <p:cNvGrpSpPr/>
            <p:nvPr/>
          </p:nvGrpSpPr>
          <p:grpSpPr>
            <a:xfrm>
              <a:off x="1189175" y="2417998"/>
              <a:ext cx="4938575" cy="4917408"/>
              <a:chOff x="1189175" y="2417998"/>
              <a:chExt cx="4938575" cy="4917408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89175" y="2417998"/>
                <a:ext cx="4063904" cy="4917408"/>
              </a:xfrm>
              <a:prstGeom prst="rect">
                <a:avLst/>
              </a:prstGeom>
            </p:spPr>
          </p:pic>
          <p:graphicFrame>
            <p:nvGraphicFramePr>
              <p:cNvPr id="52" name="对象 5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8625522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4" name="Image" r:id="rId6" imgW="215640" imgH="12600" progId="Photoshop.Image.16">
                      <p:embed/>
                    </p:oleObj>
                  </mc:Choice>
                  <mc:Fallback>
                    <p:oleObj name="Image" r:id="rId6" imgW="215640" imgH="12600" progId="Photoshop.Image.16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911850" y="3135313"/>
                            <a:ext cx="215900" cy="127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3" name="对象 5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64803131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5" name="Image" r:id="rId8" imgW="215640" imgH="12600" progId="Photoshop.Image.16">
                      <p:embed/>
                    </p:oleObj>
                  </mc:Choice>
                  <mc:Fallback>
                    <p:oleObj name="Image" r:id="rId8" imgW="215640" imgH="12600" progId="Photoshop.Image.16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911850" y="3135313"/>
                            <a:ext cx="215900" cy="127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4" name="组合 53"/>
          <p:cNvGrpSpPr/>
          <p:nvPr/>
        </p:nvGrpSpPr>
        <p:grpSpPr>
          <a:xfrm>
            <a:off x="7864952" y="-549514"/>
            <a:ext cx="4451000" cy="5515111"/>
            <a:chOff x="1688374" y="1565473"/>
            <a:chExt cx="4063904" cy="5035471"/>
          </a:xfrm>
        </p:grpSpPr>
        <p:pic>
          <p:nvPicPr>
            <p:cNvPr id="55" name="图片占位符 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23460" y="2086529"/>
              <a:ext cx="3119927" cy="4135164"/>
            </a:xfrm>
            <a:prstGeom prst="rect">
              <a:avLst/>
            </a:prstGeom>
          </p:spPr>
        </p:pic>
        <p:grpSp>
          <p:nvGrpSpPr>
            <p:cNvPr id="56" name="组合 55"/>
            <p:cNvGrpSpPr/>
            <p:nvPr/>
          </p:nvGrpSpPr>
          <p:grpSpPr>
            <a:xfrm>
              <a:off x="1688374" y="1565473"/>
              <a:ext cx="4063904" cy="5035471"/>
              <a:chOff x="4202753" y="3135313"/>
              <a:chExt cx="4063904" cy="5035471"/>
            </a:xfrm>
          </p:grpSpPr>
          <p:pic>
            <p:nvPicPr>
              <p:cNvPr id="57" name="图片 56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02753" y="3253376"/>
                <a:ext cx="4063904" cy="4917408"/>
              </a:xfrm>
              <a:prstGeom prst="rect">
                <a:avLst/>
              </a:prstGeom>
            </p:spPr>
          </p:pic>
          <p:graphicFrame>
            <p:nvGraphicFramePr>
              <p:cNvPr id="58" name="对象 5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6751325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6" name="Image" r:id="rId11" imgW="215640" imgH="12600" progId="Photoshop.Image.16">
                      <p:embed/>
                    </p:oleObj>
                  </mc:Choice>
                  <mc:Fallback>
                    <p:oleObj name="Image" r:id="rId11" imgW="215640" imgH="12600" progId="Photoshop.Image.16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911850" y="3135313"/>
                            <a:ext cx="215900" cy="127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9" name="对象 5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8017157"/>
                  </p:ext>
                </p:extLst>
              </p:nvPr>
            </p:nvGraphicFramePr>
            <p:xfrm>
              <a:off x="5911850" y="3135313"/>
              <a:ext cx="215900" cy="12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7" name="Image" r:id="rId12" imgW="215640" imgH="12600" progId="Photoshop.Image.16">
                      <p:embed/>
                    </p:oleObj>
                  </mc:Choice>
                  <mc:Fallback>
                    <p:oleObj name="Image" r:id="rId12" imgW="215640" imgH="12600" progId="Photoshop.Image.16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911850" y="3135313"/>
                            <a:ext cx="215900" cy="127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132153932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v="urn:schemas-microsoft-com:vml"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1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Choice>
    <mc:Fallback xmlns="" xmlns:a14="http://schemas.microsoft.com/office/drawing/2010/main" xmlns:v="urn:schemas-microsoft-com:vml" xmlns:p15="http://schemas.microsoft.com/office/powerpoint/2012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占位符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28" name="Rectangle 3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823020" y="253652"/>
            <a:ext cx="6350696" cy="6350696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31506" y="3711853"/>
            <a:ext cx="583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  <a:endParaRPr lang="en-US" sz="4400" dirty="0">
              <a:solidFill>
                <a:srgbClr val="00ABF0"/>
              </a:solidFill>
              <a:cs typeface="+mn-ea"/>
              <a:sym typeface="+mn-lt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3079803" y="2692561"/>
            <a:ext cx="5837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公司</a:t>
            </a:r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logo</a:t>
            </a:r>
            <a:endParaRPr lang="en-US" sz="4400" dirty="0">
              <a:solidFill>
                <a:srgbClr val="00ABF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075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</p:transition>
    </mc:Choice>
    <mc:Fallback xmlns="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DBF2317-6C4F-4D55-9071-A21D0C93357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RESOURCE_PATHS_HASH_PRESENTER" val="2e5d5bbe8025aaf03ccdedb09c73ec94866d38b"/>
  <p:tag name="ISPRING_SCORM_PASSING_SCORE" val="100.0000000000"/>
  <p:tag name="ISPRING_PLAYERS_CUSTOMIZATION" val="UEsDBBQAAgAIAJVte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VbXt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Vte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lW17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lW17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lW17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lW17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lW17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lm17Sg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CWbXtKKwvAbUoAAABrAAAAGwAAAHVuaXZlcnNhbC91bml2ZXJzYWwucG5nLnhtbLOxr8jNUShLLSrOzM+zVTLUM1Cyt+PlsikoSi3LTC1XqACKGekZQICSQiUqtzwzpSQDKGRgbowQzEjNTM8osVWyMDCFC+oDzQQAUEsBAgAAFAACAAgAlW17ShUOrShkBAAABxEAAB0AAAAAAAAAAQAAAAAAAAAAAHVuaXZlcnNhbC9jb21tb25fbWVzc2FnZXMubG5nUEsBAgAAFAACAAgAlW17Sgh+CyMpAwAAhgwAACcAAAAAAAAAAQAAAAAAnwQAAHVuaXZlcnNhbC9mbGFzaF9wdWJsaXNoaW5nX3NldHRpbmdzLnhtbFBLAQIAABQAAgAIAJVte0q1/AlkugIAAFUKAAAhAAAAAAAAAAEAAAAAAA0IAAB1bml2ZXJzYWwvZmxhc2hfc2tpbl9zZXR0aW5ncy54bWxQSwECAAAUAAIACACVbXtKKpYPZ/4CAACXCwAAJgAAAAAAAAABAAAAAAAGCwAAdW5pdmVyc2FsL2h0bWxfcHVibGlzaGluZ19zZXR0aW5ncy54bWxQSwECAAAUAAIACACVbXtKaHFSkZoBAAAfBgAAHwAAAAAAAAABAAAAAABIDgAAdW5pdmVyc2FsL2h0bWxfc2tpbl9zZXR0aW5ncy5qc1BLAQIAABQAAgAIAJVte0o9PC/RwQAAAOUBAAAaAAAAAAAAAAEAAAAAAB8QAAB1bml2ZXJzYWwvaTE4bl9wcmVzZXRzLnhtbFBLAQIAABQAAgAIAJVte0qa+ZZkawAAAGsAAAAcAAAAAAAAAAEAAAAAABgRAAB1bml2ZXJzYWwvbG9jYWxfc2V0dGluZ3MueG1sUEsBAgAAFAACAAgARJRXRyO0Tvv7AgAAsAgAABQAAAAAAAAAAQAAAAAAvREAAHVuaXZlcnNhbC9wbGF5ZXIueG1sUEsBAgAAFAACAAgAlW17SrCHI/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公司简介"/>
</p:tagLst>
</file>

<file path=ppt/theme/theme1.xml><?xml version="1.0" encoding="utf-8"?>
<a:theme xmlns:a="http://schemas.openxmlformats.org/drawingml/2006/main" name="第一PPT，www.1ppt.com">
  <a:themeElements>
    <a:clrScheme name="自定义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jer5ng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4445</TotalTime>
  <Words>1316</Words>
  <Application>Microsoft Office PowerPoint</Application>
  <PresentationFormat>自定义</PresentationFormat>
  <Paragraphs>224</Paragraphs>
  <Slides>27</Slides>
  <Notes>27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第一PPT，www.1ppt.com</vt:lpstr>
      <vt:lpstr>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公司简介</dc:title>
  <dc:creator>第一PPT</dc:creator>
  <cp:keywords>www.1ppt.com</cp:keywords>
  <dc:description>www.1ppt.com</dc:description>
  <cp:lastModifiedBy>Carrie</cp:lastModifiedBy>
  <cp:revision>527</cp:revision>
  <dcterms:created xsi:type="dcterms:W3CDTF">2015-02-24T02:54:19Z</dcterms:created>
  <dcterms:modified xsi:type="dcterms:W3CDTF">2020-03-11T03:09:49Z</dcterms:modified>
  <cp:category>www.1ppt.com</cp:category>
</cp:coreProperties>
</file>