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56" r:id="rId3"/>
    <p:sldId id="258" r:id="rId5"/>
    <p:sldId id="287" r:id="rId6"/>
    <p:sldId id="262" r:id="rId7"/>
    <p:sldId id="263" r:id="rId8"/>
    <p:sldId id="265" r:id="rId9"/>
    <p:sldId id="266" r:id="rId10"/>
    <p:sldId id="267" r:id="rId11"/>
    <p:sldId id="260" r:id="rId12"/>
    <p:sldId id="264" r:id="rId13"/>
    <p:sldId id="268" r:id="rId14"/>
    <p:sldId id="269" r:id="rId15"/>
    <p:sldId id="270" r:id="rId16"/>
    <p:sldId id="271" r:id="rId17"/>
    <p:sldId id="272" r:id="rId18"/>
    <p:sldId id="277" r:id="rId19"/>
    <p:sldId id="274" r:id="rId20"/>
    <p:sldId id="275" r:id="rId21"/>
    <p:sldId id="276" r:id="rId22"/>
    <p:sldId id="278" r:id="rId23"/>
    <p:sldId id="279" r:id="rId24"/>
    <p:sldId id="273" r:id="rId25"/>
    <p:sldId id="280" r:id="rId26"/>
    <p:sldId id="281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D2C"/>
    <a:srgbClr val="E0B07E"/>
    <a:srgbClr val="090D0E"/>
    <a:srgbClr val="111516"/>
    <a:srgbClr val="232524"/>
    <a:srgbClr val="212226"/>
    <a:srgbClr val="2A2A2A"/>
    <a:srgbClr val="2C2C2C"/>
    <a:srgbClr val="282828"/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39" autoAdjust="0"/>
  </p:normalViewPr>
  <p:slideViewPr>
    <p:cSldViewPr snapToGrid="0">
      <p:cViewPr varScale="1">
        <p:scale>
          <a:sx n="91" d="100"/>
          <a:sy n="91" d="100"/>
        </p:scale>
        <p:origin x="-132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A081-C101-4C04-8A93-B45037D41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5ADC-9086-44BD-AF55-998EF314F6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FD362-844A-417A-8105-2707644DD9E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4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9357360" y="5695158"/>
            <a:ext cx="24460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316499" y="5385507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023352" y="1227369"/>
            <a:ext cx="27315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gradFill flip="none" rotWithShape="1">
                  <a:gsLst>
                    <a:gs pos="73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5">
                        <a:lumMod val="0"/>
                        <a:lumOff val="100000"/>
                      </a:schemeClr>
                    </a:gs>
                    <a:gs pos="35000">
                      <a:schemeClr val="accent5">
                        <a:lumMod val="0"/>
                        <a:lumOff val="10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2020</a:t>
            </a:r>
            <a:endParaRPr lang="zh-CN" altLang="en-US" sz="8800" dirty="0">
              <a:gradFill flip="none" rotWithShape="1">
                <a:gsLst>
                  <a:gs pos="73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5">
                      <a:lumMod val="0"/>
                      <a:lumOff val="100000"/>
                    </a:schemeClr>
                  </a:gs>
                  <a:gs pos="35000">
                    <a:schemeClr val="accent5">
                      <a:lumMod val="0"/>
                      <a:lumOff val="10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23352" y="2623230"/>
            <a:ext cx="57328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</a:t>
            </a:r>
            <a:r>
              <a:rPr lang="en-US" altLang="zh-CN" sz="5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Template</a:t>
            </a:r>
            <a:endParaRPr lang="zh-CN" altLang="en-US" sz="5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0900" y="3736010"/>
            <a:ext cx="7830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98452" y="4552546"/>
            <a:ext cx="1721796" cy="369650"/>
            <a:chOff x="2198452" y="4552546"/>
            <a:chExt cx="1721796" cy="369650"/>
          </a:xfrm>
        </p:grpSpPr>
        <p:sp>
          <p:nvSpPr>
            <p:cNvPr id="7" name="矩形 6"/>
            <p:cNvSpPr/>
            <p:nvPr/>
          </p:nvSpPr>
          <p:spPr>
            <a:xfrm>
              <a:off x="2198452" y="4552546"/>
              <a:ext cx="1721796" cy="36965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16781" y="4562274"/>
              <a:ext cx="309880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673157" y="1227369"/>
            <a:ext cx="0" cy="401584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7756203" y="526468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10796644" y="562824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638103" y="499958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11468046" y="4888464"/>
            <a:ext cx="335332" cy="111121"/>
          </a:xfrm>
          <a:prstGeom prst="parallelogram">
            <a:avLst>
              <a:gd name="adj" fmla="val 69728"/>
            </a:avLst>
          </a:prstGeom>
          <a:solidFill>
            <a:srgbClr val="E0B07E">
              <a:alpha val="43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998584" y="18481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E0B07E"/>
                </a:solidFill>
              </a:rPr>
              <a:t>CONTENTS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9811" y="2178995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072003" y="2178995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149811" y="4319080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072003" y="4319080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939450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39450" y="2135622"/>
            <a:ext cx="90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39450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39450" y="4318906"/>
            <a:ext cx="90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2971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82971" y="4318906"/>
            <a:ext cx="90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2971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82971" y="2135622"/>
            <a:ext cx="90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994718" y="824314"/>
            <a:ext cx="420256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5206774" y="43204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188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594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899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204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18137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2220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2626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15089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2931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5193724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5257363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5321002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5384641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5448280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176294" y="43356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145814" y="43508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5115334" y="43661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084854" y="43813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054374" y="43966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023894" y="44118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993414" y="44270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962934" y="44423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932454" y="44575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901974" y="44728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871494" y="44880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ONE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/>
          <p:nvPr/>
        </p:nvCxnSpPr>
        <p:spPr>
          <a:xfrm>
            <a:off x="0" y="3886112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58" y="2003213"/>
            <a:ext cx="5575302" cy="3716868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579120" y="2763015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02277" y="2003213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120" y="4892061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02277" y="4132259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69360" y="2092960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69360" y="3361124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81040" y="2092960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81040" y="3361124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92720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92720" y="2193141"/>
            <a:ext cx="379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92720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92720" y="4516752"/>
            <a:ext cx="4032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11134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4528" y="4516752"/>
            <a:ext cx="3514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29381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0896" y="219314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90" y="2364443"/>
            <a:ext cx="492432" cy="49243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3666960"/>
            <a:ext cx="453302" cy="44733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10" y="3598233"/>
            <a:ext cx="584792" cy="5847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2384008"/>
            <a:ext cx="453302" cy="453302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01600" y="3719914"/>
            <a:ext cx="119481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563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6135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9615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827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50606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0606" y="2572274"/>
            <a:ext cx="2608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60844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0844" y="2572274"/>
            <a:ext cx="275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0078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00078" y="4601923"/>
            <a:ext cx="327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0476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620476" y="4601923"/>
            <a:ext cx="3165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32318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2014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3430078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2015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599756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2016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963031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2017</a:t>
            </a:r>
            <a:endParaRPr lang="zh-CN" altLang="en-US" sz="1400" dirty="0"/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>
            <a:stCxn id="9" idx="1"/>
          </p:cNvCxnSpPr>
          <p:nvPr/>
        </p:nvCxnSpPr>
        <p:spPr>
          <a:xfrm flipH="1">
            <a:off x="4830585" y="3190240"/>
            <a:ext cx="1383000" cy="172075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8" idx="1"/>
          </p:cNvCxnSpPr>
          <p:nvPr/>
        </p:nvCxnSpPr>
        <p:spPr>
          <a:xfrm flipH="1" flipV="1">
            <a:off x="4768213" y="1576952"/>
            <a:ext cx="1445373" cy="1504068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7" idx="1"/>
          </p:cNvCxnSpPr>
          <p:nvPr/>
        </p:nvCxnSpPr>
        <p:spPr>
          <a:xfrm>
            <a:off x="6348177" y="3207335"/>
            <a:ext cx="1310781" cy="1630384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" idx="1"/>
          </p:cNvCxnSpPr>
          <p:nvPr/>
        </p:nvCxnSpPr>
        <p:spPr>
          <a:xfrm flipV="1">
            <a:off x="6329680" y="1503680"/>
            <a:ext cx="944880" cy="157734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5384800" y="2146300"/>
            <a:ext cx="1889760" cy="18694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弧形 6"/>
          <p:cNvSpPr/>
          <p:nvPr/>
        </p:nvSpPr>
        <p:spPr>
          <a:xfrm flipV="1">
            <a:off x="4804354" y="1680112"/>
            <a:ext cx="3087646" cy="3054447"/>
          </a:xfrm>
          <a:prstGeom prst="arc">
            <a:avLst/>
          </a:prstGeom>
          <a:solidFill>
            <a:srgbClr val="E0B07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弧形 7"/>
          <p:cNvSpPr/>
          <p:nvPr/>
        </p:nvSpPr>
        <p:spPr>
          <a:xfrm flipH="1">
            <a:off x="5101812" y="1981200"/>
            <a:ext cx="2223548" cy="21996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弧形 8"/>
          <p:cNvSpPr/>
          <p:nvPr/>
        </p:nvSpPr>
        <p:spPr>
          <a:xfrm flipH="1" flipV="1">
            <a:off x="4991404" y="1981200"/>
            <a:ext cx="2444363" cy="241808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7274560" y="150368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92000" y="166233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92000" y="204294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0128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51192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7658958" y="4837719"/>
            <a:ext cx="926242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58568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1532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892000" y="502955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92000" y="5410171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457573" y="1576952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519945" y="491099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4684039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748814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466110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363043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734614" y="180530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6129" y="2185918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734614" y="381891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6129" y="419953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84800" y="2362982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43051" y="3371309"/>
            <a:ext cx="82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31%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413273" y="2424659"/>
            <a:ext cx="82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96573" y="3482544"/>
            <a:ext cx="93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41%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608624" y="3205926"/>
            <a:ext cx="1030404" cy="10304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43480" y="3090180"/>
            <a:ext cx="1146150" cy="11461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85744" y="2963116"/>
            <a:ext cx="1273214" cy="12732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62731" y="2870261"/>
            <a:ext cx="1366069" cy="1366069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/>
          <p:nvPr/>
        </p:nvSpPr>
        <p:spPr bwMode="auto">
          <a:xfrm>
            <a:off x="9472311" y="3255148"/>
            <a:ext cx="546908" cy="546908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KSO_Shape"/>
          <p:cNvSpPr/>
          <p:nvPr/>
        </p:nvSpPr>
        <p:spPr bwMode="auto">
          <a:xfrm>
            <a:off x="6954148" y="3371303"/>
            <a:ext cx="536406" cy="456839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869882" y="3528602"/>
            <a:ext cx="507889" cy="380917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52" y="3371303"/>
            <a:ext cx="538216" cy="53821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43697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95141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63040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338950" y="3596700"/>
            <a:ext cx="94489" cy="2806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84391" y="5166358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32702" y="5166358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69849" y="5166358"/>
            <a:ext cx="2147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58841" y="5246849"/>
            <a:ext cx="2373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30324" y="872134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28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41722" y="1537628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0180" y="1414796"/>
            <a:ext cx="1717287" cy="154021"/>
            <a:chOff x="5250180" y="1414796"/>
            <a:chExt cx="1717287" cy="1540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6791678" y="1612049"/>
            <a:ext cx="160519" cy="1323576"/>
            <a:chOff x="6791678" y="1612049"/>
            <a:chExt cx="160519" cy="1323576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250180" y="2989596"/>
            <a:ext cx="1717287" cy="154021"/>
            <a:chOff x="5250180" y="1414796"/>
            <a:chExt cx="1717287" cy="154021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5328285" y="4256354"/>
            <a:ext cx="1717287" cy="154021"/>
            <a:chOff x="5250180" y="1414796"/>
            <a:chExt cx="1717287" cy="154021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5274556" y="3028101"/>
            <a:ext cx="160519" cy="1323576"/>
            <a:chOff x="6791678" y="1612049"/>
            <a:chExt cx="160519" cy="1323576"/>
          </a:xfrm>
        </p:grpSpPr>
        <p:cxnSp>
          <p:nvCxnSpPr>
            <p:cNvPr id="82" name="直接连接符 8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54608" y="1475487"/>
            <a:ext cx="10574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8" y="2586224"/>
            <a:ext cx="5630424" cy="3753616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6614160" y="2586224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4160" y="4561840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79920" y="2586224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79920" y="4561840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>
          <a:xfrm rot="19281309">
            <a:off x="7200763" y="4643021"/>
            <a:ext cx="178073" cy="542355"/>
          </a:xfrm>
          <a:custGeom>
            <a:avLst/>
            <a:gdLst>
              <a:gd name="connsiteX0" fmla="*/ 1125299 w 2250598"/>
              <a:gd name="connsiteY0" fmla="*/ 5484084 h 6849334"/>
              <a:gd name="connsiteX1" fmla="*/ 687149 w 2250598"/>
              <a:gd name="connsiteY1" fmla="*/ 5922234 h 6849334"/>
              <a:gd name="connsiteX2" fmla="*/ 1125299 w 2250598"/>
              <a:gd name="connsiteY2" fmla="*/ 6360384 h 6849334"/>
              <a:gd name="connsiteX3" fmla="*/ 1563449 w 2250598"/>
              <a:gd name="connsiteY3" fmla="*/ 5922234 h 6849334"/>
              <a:gd name="connsiteX4" fmla="*/ 1125299 w 2250598"/>
              <a:gd name="connsiteY4" fmla="*/ 5484084 h 6849334"/>
              <a:gd name="connsiteX5" fmla="*/ 690080 w 2250598"/>
              <a:gd name="connsiteY5" fmla="*/ 0 h 6849334"/>
              <a:gd name="connsiteX6" fmla="*/ 690080 w 2250598"/>
              <a:gd name="connsiteY6" fmla="*/ 905095 h 6849334"/>
              <a:gd name="connsiteX7" fmla="*/ 1560516 w 2250598"/>
              <a:gd name="connsiteY7" fmla="*/ 905095 h 6849334"/>
              <a:gd name="connsiteX8" fmla="*/ 1560516 w 2250598"/>
              <a:gd name="connsiteY8" fmla="*/ 0 h 6849334"/>
              <a:gd name="connsiteX9" fmla="*/ 1563316 w 2250598"/>
              <a:gd name="connsiteY9" fmla="*/ 869 h 6849334"/>
              <a:gd name="connsiteX10" fmla="*/ 2250598 w 2250598"/>
              <a:gd name="connsiteY10" fmla="*/ 1037736 h 6849334"/>
              <a:gd name="connsiteX11" fmla="*/ 1563316 w 2250598"/>
              <a:gd name="connsiteY11" fmla="*/ 2074604 h 6849334"/>
              <a:gd name="connsiteX12" fmla="*/ 1466059 w 2250598"/>
              <a:gd name="connsiteY12" fmla="*/ 2104794 h 6849334"/>
              <a:gd name="connsiteX13" fmla="*/ 1466059 w 2250598"/>
              <a:gd name="connsiteY13" fmla="*/ 5061748 h 6849334"/>
              <a:gd name="connsiteX14" fmla="*/ 1486168 w 2250598"/>
              <a:gd name="connsiteY14" fmla="*/ 5067990 h 6849334"/>
              <a:gd name="connsiteX15" fmla="*/ 2052399 w 2250598"/>
              <a:gd name="connsiteY15" fmla="*/ 5922234 h 6849334"/>
              <a:gd name="connsiteX16" fmla="*/ 1125299 w 2250598"/>
              <a:gd name="connsiteY16" fmla="*/ 6849334 h 6849334"/>
              <a:gd name="connsiteX17" fmla="*/ 198199 w 2250598"/>
              <a:gd name="connsiteY17" fmla="*/ 5922234 h 6849334"/>
              <a:gd name="connsiteX18" fmla="*/ 764430 w 2250598"/>
              <a:gd name="connsiteY18" fmla="*/ 5067990 h 6849334"/>
              <a:gd name="connsiteX19" fmla="*/ 784539 w 2250598"/>
              <a:gd name="connsiteY19" fmla="*/ 5061748 h 6849334"/>
              <a:gd name="connsiteX20" fmla="*/ 784539 w 2250598"/>
              <a:gd name="connsiteY20" fmla="*/ 2104794 h 6849334"/>
              <a:gd name="connsiteX21" fmla="*/ 687282 w 2250598"/>
              <a:gd name="connsiteY21" fmla="*/ 2074604 h 6849334"/>
              <a:gd name="connsiteX22" fmla="*/ 0 w 2250598"/>
              <a:gd name="connsiteY22" fmla="*/ 1037736 h 6849334"/>
              <a:gd name="connsiteX23" fmla="*/ 687282 w 2250598"/>
              <a:gd name="connsiteY23" fmla="*/ 869 h 684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50598" h="6849334">
                <a:moveTo>
                  <a:pt x="1125299" y="5484084"/>
                </a:moveTo>
                <a:cubicBezTo>
                  <a:pt x="883315" y="5484084"/>
                  <a:pt x="687149" y="5680250"/>
                  <a:pt x="687149" y="5922234"/>
                </a:cubicBezTo>
                <a:cubicBezTo>
                  <a:pt x="687149" y="6164218"/>
                  <a:pt x="883315" y="6360384"/>
                  <a:pt x="1125299" y="6360384"/>
                </a:cubicBezTo>
                <a:cubicBezTo>
                  <a:pt x="1367283" y="6360384"/>
                  <a:pt x="1563449" y="6164218"/>
                  <a:pt x="1563449" y="5922234"/>
                </a:cubicBezTo>
                <a:cubicBezTo>
                  <a:pt x="1563449" y="5680250"/>
                  <a:pt x="1367283" y="5484084"/>
                  <a:pt x="1125299" y="5484084"/>
                </a:cubicBezTo>
                <a:close/>
                <a:moveTo>
                  <a:pt x="690080" y="0"/>
                </a:moveTo>
                <a:lnTo>
                  <a:pt x="690080" y="905095"/>
                </a:lnTo>
                <a:lnTo>
                  <a:pt x="1560516" y="905095"/>
                </a:lnTo>
                <a:lnTo>
                  <a:pt x="1560516" y="0"/>
                </a:lnTo>
                <a:lnTo>
                  <a:pt x="1563316" y="869"/>
                </a:lnTo>
                <a:cubicBezTo>
                  <a:pt x="1967203" y="171698"/>
                  <a:pt x="2250598" y="571622"/>
                  <a:pt x="2250598" y="1037736"/>
                </a:cubicBezTo>
                <a:cubicBezTo>
                  <a:pt x="2250598" y="1503850"/>
                  <a:pt x="1967203" y="1903774"/>
                  <a:pt x="1563316" y="2074604"/>
                </a:cubicBezTo>
                <a:lnTo>
                  <a:pt x="1466059" y="2104794"/>
                </a:lnTo>
                <a:lnTo>
                  <a:pt x="1466059" y="5061748"/>
                </a:lnTo>
                <a:lnTo>
                  <a:pt x="1486168" y="5067990"/>
                </a:lnTo>
                <a:cubicBezTo>
                  <a:pt x="1818918" y="5208732"/>
                  <a:pt x="2052399" y="5538217"/>
                  <a:pt x="2052399" y="5922234"/>
                </a:cubicBezTo>
                <a:cubicBezTo>
                  <a:pt x="2052399" y="6434257"/>
                  <a:pt x="1637322" y="6849334"/>
                  <a:pt x="1125299" y="6849334"/>
                </a:cubicBezTo>
                <a:cubicBezTo>
                  <a:pt x="613276" y="6849334"/>
                  <a:pt x="198199" y="6434257"/>
                  <a:pt x="198199" y="5922234"/>
                </a:cubicBezTo>
                <a:cubicBezTo>
                  <a:pt x="198199" y="5538217"/>
                  <a:pt x="431680" y="5208732"/>
                  <a:pt x="764430" y="5067990"/>
                </a:cubicBezTo>
                <a:lnTo>
                  <a:pt x="784539" y="5061748"/>
                </a:lnTo>
                <a:lnTo>
                  <a:pt x="784539" y="2104794"/>
                </a:lnTo>
                <a:lnTo>
                  <a:pt x="687282" y="2074604"/>
                </a:lnTo>
                <a:cubicBezTo>
                  <a:pt x="283395" y="1903774"/>
                  <a:pt x="0" y="1503850"/>
                  <a:pt x="0" y="1037736"/>
                </a:cubicBezTo>
                <a:cubicBezTo>
                  <a:pt x="0" y="571622"/>
                  <a:pt x="283396" y="171698"/>
                  <a:pt x="687282" y="8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7015415" y="2726443"/>
            <a:ext cx="548768" cy="33932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24581" y="2808277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4581" y="3290605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57577" y="4812268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57577" y="5223991"/>
            <a:ext cx="3571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" b="7923"/>
          <a:stretch>
            <a:fillRect/>
          </a:stretch>
        </p:blipFill>
        <p:spPr>
          <a:xfrm>
            <a:off x="0" y="0"/>
            <a:ext cx="12206654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206654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62916" y="2192069"/>
            <a:ext cx="83920" cy="486806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31327" y="2189251"/>
            <a:ext cx="98234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3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altLang="zh-CN" sz="13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690167" y="3245074"/>
            <a:ext cx="5516487" cy="0"/>
          </a:xfrm>
          <a:prstGeom prst="line">
            <a:avLst/>
          </a:prstGeom>
          <a:ln w="3175">
            <a:solidFill>
              <a:srgbClr val="E0B07E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8252748" y="308536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10796644" y="332700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9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9638103" y="291170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9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9410219" y="3364149"/>
            <a:ext cx="2141315" cy="14748"/>
          </a:xfrm>
          <a:prstGeom prst="line">
            <a:avLst/>
          </a:prstGeom>
          <a:ln>
            <a:solidFill>
              <a:schemeClr val="bg1">
                <a:lumMod val="50000"/>
                <a:alpha val="7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菱形 12"/>
          <p:cNvSpPr/>
          <p:nvPr/>
        </p:nvSpPr>
        <p:spPr>
          <a:xfrm>
            <a:off x="4993835" y="3338523"/>
            <a:ext cx="2141316" cy="954913"/>
          </a:xfrm>
          <a:prstGeom prst="diamond">
            <a:avLst/>
          </a:prstGeom>
          <a:solidFill>
            <a:srgbClr val="E0B07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4993835" y="2813291"/>
            <a:ext cx="2141316" cy="954913"/>
          </a:xfrm>
          <a:prstGeom prst="diamond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4993835" y="2213915"/>
            <a:ext cx="2141316" cy="954913"/>
          </a:xfrm>
          <a:prstGeom prst="diamond">
            <a:avLst/>
          </a:prstGeom>
          <a:solidFill>
            <a:srgbClr val="E0B07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4993835" y="1645019"/>
            <a:ext cx="2141316" cy="954913"/>
          </a:xfrm>
          <a:prstGeom prst="diamond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562090" y="183134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79260" y="309115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495760" y="152145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95760" y="190206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95760" y="2766804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95760" y="3147416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234940" y="276503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9720" y="397291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89696" y="26384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89696" y="30190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74960" y="38516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4960" y="42322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04480" y="5234595"/>
            <a:ext cx="285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03120" y="5760795"/>
            <a:ext cx="865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0921198" y="511257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658610" y="1879600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875780" y="3123982"/>
            <a:ext cx="22072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332480" y="4020963"/>
            <a:ext cx="2037886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202080" y="2801923"/>
            <a:ext cx="299891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38704" y="1491475"/>
            <a:ext cx="293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  <a:endParaRPr lang="en-US" altLang="zh-CN" sz="2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38704" y="2820248"/>
            <a:ext cx="5213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8704" y="1953140"/>
            <a:ext cx="3679616" cy="2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52160" y="2479040"/>
            <a:ext cx="1726352" cy="15240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52160" y="400261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52160" y="490685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52160" y="581109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Shape"/>
          <p:cNvSpPr/>
          <p:nvPr/>
        </p:nvSpPr>
        <p:spPr>
          <a:xfrm>
            <a:off x="5882086" y="4996064"/>
            <a:ext cx="406954" cy="288937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5913682" y="5866679"/>
            <a:ext cx="344316" cy="356189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/>
          <p:nvPr/>
        </p:nvSpPr>
        <p:spPr bwMode="auto">
          <a:xfrm>
            <a:off x="5980246" y="4038305"/>
            <a:ext cx="211188" cy="39597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91686" y="4002613"/>
            <a:ext cx="4663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91686" y="4906853"/>
            <a:ext cx="50602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91686" y="5798551"/>
            <a:ext cx="46779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15008" y="982012"/>
            <a:ext cx="3125087" cy="6041202"/>
            <a:chOff x="1315008" y="982012"/>
            <a:chExt cx="3125087" cy="60412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008" y="982012"/>
              <a:ext cx="3125087" cy="604120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0" r="33718"/>
            <a:stretch>
              <a:fillRect/>
            </a:stretch>
          </p:blipFill>
          <p:spPr>
            <a:xfrm>
              <a:off x="1705243" y="1796212"/>
              <a:ext cx="2344616" cy="410645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直接连接符 50"/>
          <p:cNvCxnSpPr/>
          <p:nvPr/>
        </p:nvCxnSpPr>
        <p:spPr>
          <a:xfrm flipV="1">
            <a:off x="5965947" y="150358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等腰三角形 28"/>
          <p:cNvSpPr/>
          <p:nvPr/>
        </p:nvSpPr>
        <p:spPr>
          <a:xfrm>
            <a:off x="2400453" y="3771546"/>
            <a:ext cx="1156673" cy="1069502"/>
          </a:xfrm>
          <a:prstGeom prst="triangle">
            <a:avLst>
              <a:gd name="adj" fmla="val 54876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4378860" y="4095636"/>
            <a:ext cx="1100637" cy="745411"/>
          </a:xfrm>
          <a:prstGeom prst="triangle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8347935" y="3887292"/>
            <a:ext cx="1201179" cy="953756"/>
          </a:xfrm>
          <a:prstGeom prst="triangle">
            <a:avLst>
              <a:gd name="adj" fmla="val 63029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21803" y="4841048"/>
            <a:ext cx="1028989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>
            <a:off x="5133034" y="2193695"/>
            <a:ext cx="1694308" cy="2647353"/>
          </a:xfrm>
          <a:prstGeom prst="triangle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7348202" y="3181237"/>
            <a:ext cx="1280474" cy="1659811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9258018" y="3690523"/>
            <a:ext cx="1182348" cy="115052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3389657" y="2891871"/>
            <a:ext cx="1443332" cy="1949178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428178" y="3389582"/>
            <a:ext cx="1475063" cy="145146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41346" y="5294470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32989" y="5294470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24077" y="5294470"/>
            <a:ext cx="170557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139426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300867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1" name="等腰三角形 30"/>
          <p:cNvSpPr/>
          <p:nvPr/>
        </p:nvSpPr>
        <p:spPr>
          <a:xfrm>
            <a:off x="6351912" y="3551626"/>
            <a:ext cx="1227782" cy="1289422"/>
          </a:xfrm>
          <a:prstGeom prst="triangle">
            <a:avLst>
              <a:gd name="adj" fmla="val 47940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91" y="3829781"/>
            <a:ext cx="545435" cy="54543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94" y="3864142"/>
            <a:ext cx="564766" cy="56476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37" y="3817842"/>
            <a:ext cx="481236" cy="48123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104" y="4091943"/>
            <a:ext cx="329635" cy="32963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74" y="3631427"/>
            <a:ext cx="625334" cy="625334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565452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539437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9209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67765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380919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92714" y="9026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85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 flipV="1">
            <a:off x="7976864" y="253302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V="1">
            <a:off x="9849192" y="3042307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4105955" y="2243655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2165709" y="2691258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3679346" y="1670277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52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62696" y="2056375"/>
            <a:ext cx="72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36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549054" y="20297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47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485150" y="2550084"/>
            <a:ext cx="707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28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44573" y="1689116"/>
            <a:ext cx="1933941" cy="2532448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752" r="45713" b="78981"/>
          <a:stretch>
            <a:fillRect/>
          </a:stretch>
        </p:blipFill>
        <p:spPr>
          <a:xfrm>
            <a:off x="5982511" y="551682"/>
            <a:ext cx="2607014" cy="1177047"/>
          </a:xfrm>
          <a:custGeom>
            <a:avLst/>
            <a:gdLst>
              <a:gd name="connsiteX0" fmla="*/ 0 w 2607014"/>
              <a:gd name="connsiteY0" fmla="*/ 0 h 1177047"/>
              <a:gd name="connsiteX1" fmla="*/ 2607014 w 2607014"/>
              <a:gd name="connsiteY1" fmla="*/ 0 h 1177047"/>
              <a:gd name="connsiteX2" fmla="*/ 2607014 w 2607014"/>
              <a:gd name="connsiteY2" fmla="*/ 1177047 h 1177047"/>
              <a:gd name="connsiteX3" fmla="*/ 0 w 2607014"/>
              <a:gd name="connsiteY3" fmla="*/ 1177047 h 1177047"/>
              <a:gd name="connsiteX4" fmla="*/ 0 w 2607014"/>
              <a:gd name="connsiteY4" fmla="*/ 0 h 117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177047">
                <a:moveTo>
                  <a:pt x="0" y="0"/>
                </a:moveTo>
                <a:lnTo>
                  <a:pt x="2607014" y="0"/>
                </a:lnTo>
                <a:lnTo>
                  <a:pt x="2607014" y="1177047"/>
                </a:lnTo>
                <a:lnTo>
                  <a:pt x="0" y="11770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752" r="10987" b="42923"/>
          <a:stretch>
            <a:fillRect/>
          </a:stretch>
        </p:blipFill>
        <p:spPr>
          <a:xfrm>
            <a:off x="8725711" y="551682"/>
            <a:ext cx="2889115" cy="3271288"/>
          </a:xfrm>
          <a:custGeom>
            <a:avLst/>
            <a:gdLst>
              <a:gd name="connsiteX0" fmla="*/ 0 w 2889115"/>
              <a:gd name="connsiteY0" fmla="*/ 0 h 3271288"/>
              <a:gd name="connsiteX1" fmla="*/ 2889115 w 2889115"/>
              <a:gd name="connsiteY1" fmla="*/ 0 h 3271288"/>
              <a:gd name="connsiteX2" fmla="*/ 2889115 w 2889115"/>
              <a:gd name="connsiteY2" fmla="*/ 3271288 h 3271288"/>
              <a:gd name="connsiteX3" fmla="*/ 0 w 2889115"/>
              <a:gd name="connsiteY3" fmla="*/ 3271288 h 3271288"/>
              <a:gd name="connsiteX4" fmla="*/ 0 w 2889115"/>
              <a:gd name="connsiteY4" fmla="*/ 0 h 327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3271288">
                <a:moveTo>
                  <a:pt x="0" y="0"/>
                </a:moveTo>
                <a:lnTo>
                  <a:pt x="2889115" y="0"/>
                </a:lnTo>
                <a:lnTo>
                  <a:pt x="2889115" y="3271288"/>
                </a:lnTo>
                <a:lnTo>
                  <a:pt x="0" y="327128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23029" r="45713" b="50795"/>
          <a:stretch>
            <a:fillRect/>
          </a:stretch>
        </p:blipFill>
        <p:spPr>
          <a:xfrm>
            <a:off x="5982511" y="1845461"/>
            <a:ext cx="2607014" cy="1520308"/>
          </a:xfrm>
          <a:custGeom>
            <a:avLst/>
            <a:gdLst>
              <a:gd name="connsiteX0" fmla="*/ 0 w 2607014"/>
              <a:gd name="connsiteY0" fmla="*/ 0 h 1520308"/>
              <a:gd name="connsiteX1" fmla="*/ 2607014 w 2607014"/>
              <a:gd name="connsiteY1" fmla="*/ 0 h 1520308"/>
              <a:gd name="connsiteX2" fmla="*/ 2607014 w 2607014"/>
              <a:gd name="connsiteY2" fmla="*/ 1520308 h 1520308"/>
              <a:gd name="connsiteX3" fmla="*/ 0 w 2607014"/>
              <a:gd name="connsiteY3" fmla="*/ 1520308 h 1520308"/>
              <a:gd name="connsiteX4" fmla="*/ 0 w 2607014"/>
              <a:gd name="connsiteY4" fmla="*/ 0 h 15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520308">
                <a:moveTo>
                  <a:pt x="0" y="0"/>
                </a:moveTo>
                <a:lnTo>
                  <a:pt x="2607014" y="0"/>
                </a:lnTo>
                <a:lnTo>
                  <a:pt x="2607014" y="1520308"/>
                </a:lnTo>
                <a:lnTo>
                  <a:pt x="0" y="15203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51215" r="45713" b="1050"/>
          <a:stretch>
            <a:fillRect/>
          </a:stretch>
        </p:blipFill>
        <p:spPr>
          <a:xfrm>
            <a:off x="5982511" y="3482501"/>
            <a:ext cx="2607014" cy="2772384"/>
          </a:xfrm>
          <a:custGeom>
            <a:avLst/>
            <a:gdLst>
              <a:gd name="connsiteX0" fmla="*/ 0 w 2607014"/>
              <a:gd name="connsiteY0" fmla="*/ 0 h 2772384"/>
              <a:gd name="connsiteX1" fmla="*/ 2607014 w 2607014"/>
              <a:gd name="connsiteY1" fmla="*/ 0 h 2772384"/>
              <a:gd name="connsiteX2" fmla="*/ 2607014 w 2607014"/>
              <a:gd name="connsiteY2" fmla="*/ 2772384 h 2772384"/>
              <a:gd name="connsiteX3" fmla="*/ 0 w 2607014"/>
              <a:gd name="connsiteY3" fmla="*/ 2772384 h 2772384"/>
              <a:gd name="connsiteX4" fmla="*/ 0 w 2607014"/>
              <a:gd name="connsiteY4" fmla="*/ 0 h 277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2772384">
                <a:moveTo>
                  <a:pt x="0" y="0"/>
                </a:moveTo>
                <a:lnTo>
                  <a:pt x="2607014" y="0"/>
                </a:lnTo>
                <a:lnTo>
                  <a:pt x="2607014" y="2772384"/>
                </a:lnTo>
                <a:lnTo>
                  <a:pt x="0" y="27723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58704" r="10987" b="1050"/>
          <a:stretch>
            <a:fillRect/>
          </a:stretch>
        </p:blipFill>
        <p:spPr>
          <a:xfrm>
            <a:off x="8725711" y="3917452"/>
            <a:ext cx="2889115" cy="2337433"/>
          </a:xfrm>
          <a:custGeom>
            <a:avLst/>
            <a:gdLst>
              <a:gd name="connsiteX0" fmla="*/ 0 w 2889115"/>
              <a:gd name="connsiteY0" fmla="*/ 0 h 2337433"/>
              <a:gd name="connsiteX1" fmla="*/ 2889115 w 2889115"/>
              <a:gd name="connsiteY1" fmla="*/ 0 h 2337433"/>
              <a:gd name="connsiteX2" fmla="*/ 2889115 w 2889115"/>
              <a:gd name="connsiteY2" fmla="*/ 2337433 h 2337433"/>
              <a:gd name="connsiteX3" fmla="*/ 0 w 2889115"/>
              <a:gd name="connsiteY3" fmla="*/ 2337433 h 2337433"/>
              <a:gd name="connsiteX4" fmla="*/ 0 w 2889115"/>
              <a:gd name="connsiteY4" fmla="*/ 0 h 2337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2337433">
                <a:moveTo>
                  <a:pt x="0" y="0"/>
                </a:moveTo>
                <a:lnTo>
                  <a:pt x="2889115" y="0"/>
                </a:lnTo>
                <a:lnTo>
                  <a:pt x="2889115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18768" y="1342659"/>
            <a:ext cx="3067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  <a:endParaRPr lang="en-US" altLang="zh-CN" sz="6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  <a:endParaRPr lang="en-US" altLang="zh-CN" sz="60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  <a:endParaRPr lang="en-US" altLang="zh-CN" sz="6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8768" y="4415997"/>
            <a:ext cx="45139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65520" y="3582048"/>
            <a:ext cx="2458720" cy="2595232"/>
          </a:xfrm>
          <a:prstGeom prst="rect">
            <a:avLst/>
          </a:prstGeom>
          <a:solidFill>
            <a:srgbClr val="E0B07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08720" y="633968"/>
            <a:ext cx="2692400" cy="3084591"/>
          </a:xfrm>
          <a:prstGeom prst="rect">
            <a:avLst/>
          </a:prstGeom>
          <a:solidFill>
            <a:srgbClr val="E0B07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KSO_Shape"/>
          <p:cNvSpPr/>
          <p:nvPr/>
        </p:nvSpPr>
        <p:spPr bwMode="auto">
          <a:xfrm>
            <a:off x="6966527" y="4093283"/>
            <a:ext cx="656706" cy="492530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50764" y="4896720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9950751" y="1042594"/>
            <a:ext cx="439033" cy="82318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074800" y="2142327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endParaRPr lang="zh-CN" altLang="en-US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8213" y="0"/>
            <a:ext cx="10303099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3944886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7"/>
          <a:stretch>
            <a:fillRect/>
          </a:stretch>
        </p:blipFill>
        <p:spPr>
          <a:xfrm>
            <a:off x="3944886" y="0"/>
            <a:ext cx="8247114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028603" y="1452922"/>
            <a:ext cx="28953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  <a:endParaRPr lang="en-US" altLang="zh-CN" sz="4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4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  <a:endParaRPr lang="en-US" altLang="zh-CN" sz="4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56238" y="3734757"/>
            <a:ext cx="36677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149545" y="827009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8149545" y="2828194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8149545" y="5051698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20" y="3137129"/>
            <a:ext cx="715152" cy="7151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74" y="1126041"/>
            <a:ext cx="580645" cy="5806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93" y="5274769"/>
            <a:ext cx="736406" cy="73640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58596" y="1382135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58597" y="1043246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8596" y="3364411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58597" y="3025522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58596" y="5585457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58597" y="5246568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2320" y="3583355"/>
            <a:ext cx="286512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on the </a:t>
            </a:r>
            <a:endParaRPr lang="zh-CN" altLang="en-US" sz="5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corresponding input text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857705" y="2861995"/>
            <a:ext cx="1320800" cy="1320800"/>
          </a:xfrm>
          <a:prstGeom prst="ellipse">
            <a:avLst/>
          </a:prstGeom>
          <a:solidFill>
            <a:schemeClr val="bg1">
              <a:lumMod val="6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478985" y="3708400"/>
            <a:ext cx="1320800" cy="1320800"/>
          </a:xfrm>
          <a:prstGeom prst="ellipse">
            <a:avLst/>
          </a:prstGeom>
          <a:solidFill>
            <a:srgbClr val="E0B07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02426" y="2364155"/>
            <a:ext cx="995680" cy="995680"/>
          </a:xfrm>
          <a:prstGeom prst="ellipse">
            <a:avLst/>
          </a:prstGeom>
          <a:solidFill>
            <a:schemeClr val="tx1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5518105" y="0"/>
            <a:ext cx="0" cy="285496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139385" y="0"/>
            <a:ext cx="0" cy="35833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0100266" y="0"/>
            <a:ext cx="0" cy="224535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7158945" y="0"/>
            <a:ext cx="0" cy="1427479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910025" y="1542756"/>
            <a:ext cx="497840" cy="497840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11293036" y="20281"/>
            <a:ext cx="0" cy="1771395"/>
          </a:xfrm>
          <a:prstGeom prst="line">
            <a:avLst/>
          </a:prstGeom>
          <a:ln>
            <a:gradFill flip="none" rotWithShape="1">
              <a:gsLst>
                <a:gs pos="38500">
                  <a:srgbClr val="E1E1E2">
                    <a:alpha val="32000"/>
                  </a:srgbClr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  <a:alpha val="4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11086279" y="1848312"/>
            <a:ext cx="413513" cy="413513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63" y="3051947"/>
            <a:ext cx="537496" cy="5374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357" y="3861632"/>
            <a:ext cx="504056" cy="50405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017" y="2438424"/>
            <a:ext cx="555648" cy="555648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5236475" y="3691379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7823817" y="4481566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9810394" y="2972461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379359" y="4666232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75515" y="3619792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352209" y="528551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83896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1745262"/>
            <a:ext cx="2651760" cy="4157698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9752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/>
          <p:nvPr/>
        </p:nvSpPr>
        <p:spPr bwMode="auto">
          <a:xfrm>
            <a:off x="2661920" y="2534471"/>
            <a:ext cx="642761" cy="547418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9052316" y="2530059"/>
            <a:ext cx="559287" cy="55183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/>
          <p:nvPr/>
        </p:nvSpPr>
        <p:spPr bwMode="auto">
          <a:xfrm>
            <a:off x="5809458" y="2435694"/>
            <a:ext cx="786444" cy="646195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8922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4742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0994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3806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7986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66800" y="4267429"/>
            <a:ext cx="1871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23764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43952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88959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8" b="20998"/>
          <a:stretch>
            <a:fillRect/>
          </a:stretch>
        </p:blipFill>
        <p:spPr>
          <a:xfrm>
            <a:off x="0" y="2048727"/>
            <a:ext cx="12192000" cy="4375231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0" y="2048727"/>
            <a:ext cx="12192000" cy="4375232"/>
          </a:xfrm>
          <a:prstGeom prst="rect">
            <a:avLst/>
          </a:prstGeom>
          <a:solidFill>
            <a:srgbClr val="090D0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圆: 空心 52"/>
          <p:cNvSpPr/>
          <p:nvPr/>
        </p:nvSpPr>
        <p:spPr>
          <a:xfrm>
            <a:off x="187153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4" name="圆: 空心 6"/>
          <p:cNvSpPr/>
          <p:nvPr/>
        </p:nvSpPr>
        <p:spPr>
          <a:xfrm>
            <a:off x="527991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5" name="圆: 空心 6"/>
          <p:cNvSpPr/>
          <p:nvPr/>
        </p:nvSpPr>
        <p:spPr>
          <a:xfrm>
            <a:off x="8688290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1187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76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578483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9726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57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83949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ONE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138943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TWO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502258" y="5048553"/>
            <a:ext cx="2261343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THREE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62" name="PA_组合 8"/>
          <p:cNvGrpSpPr/>
          <p:nvPr>
            <p:custDataLst>
              <p:tags r:id="rId2"/>
            </p:custDataLst>
          </p:nvPr>
        </p:nvGrpSpPr>
        <p:grpSpPr>
          <a:xfrm>
            <a:off x="1848346" y="3214657"/>
            <a:ext cx="1695047" cy="1711320"/>
            <a:chOff x="1386259" y="1933531"/>
            <a:chExt cx="1271285" cy="1283490"/>
          </a:xfrm>
        </p:grpSpPr>
        <p:grpSp>
          <p:nvGrpSpPr>
            <p:cNvPr id="63" name="PA_组合 5"/>
            <p:cNvGrpSpPr/>
            <p:nvPr>
              <p:custDataLst>
                <p:tags r:id="rId3"/>
              </p:custDataLst>
            </p:nvPr>
          </p:nvGrpSpPr>
          <p:grpSpPr>
            <a:xfrm>
              <a:off x="1386259" y="1946232"/>
              <a:ext cx="1258584" cy="1270789"/>
              <a:chOff x="1386259" y="1946232"/>
              <a:chExt cx="1258584" cy="1270789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1386259" y="1946232"/>
                <a:ext cx="1258584" cy="1270789"/>
              </a:xfrm>
              <a:custGeom>
                <a:avLst/>
                <a:gdLst/>
                <a:ahLst/>
                <a:cxnLst/>
                <a:rect l="0" t="0" r="0" b="0"/>
                <a:pathLst>
                  <a:path w="1258584" h="1270789">
                    <a:moveTo>
                      <a:pt x="0" y="0"/>
                    </a:moveTo>
                    <a:lnTo>
                      <a:pt x="1258583" y="0"/>
                    </a:lnTo>
                    <a:lnTo>
                      <a:pt x="1258583" y="1270788"/>
                    </a:lnTo>
                    <a:lnTo>
                      <a:pt x="0" y="1270788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66" name="PA_弧形 32"/>
              <p:cNvSpPr/>
              <p:nvPr>
                <p:custDataLst>
                  <p:tags r:id="rId4"/>
                </p:custDataLst>
              </p:nvPr>
            </p:nvSpPr>
            <p:spPr>
              <a:xfrm rot="278848">
                <a:off x="1425784" y="1984359"/>
                <a:ext cx="1179534" cy="1179532"/>
              </a:xfrm>
              <a:prstGeom prst="arc">
                <a:avLst>
                  <a:gd name="adj1" fmla="val 16200000"/>
                  <a:gd name="adj2" fmla="val 12115517"/>
                </a:avLst>
              </a:prstGeom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4" name="任意多边形: 形状 63"/>
            <p:cNvSpPr/>
            <p:nvPr/>
          </p:nvSpPr>
          <p:spPr>
            <a:xfrm>
              <a:off x="1386259" y="1933531"/>
              <a:ext cx="1271285" cy="1283490"/>
            </a:xfrm>
            <a:custGeom>
              <a:avLst/>
              <a:gdLst/>
              <a:ahLst/>
              <a:cxnLst/>
              <a:rect l="0" t="0" r="0" b="0"/>
              <a:pathLst>
                <a:path w="1271285" h="1283490">
                  <a:moveTo>
                    <a:pt x="0" y="0"/>
                  </a:moveTo>
                  <a:lnTo>
                    <a:pt x="1271284" y="0"/>
                  </a:lnTo>
                  <a:lnTo>
                    <a:pt x="1271284" y="1283489"/>
                  </a:lnTo>
                  <a:lnTo>
                    <a:pt x="0" y="1283489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67" name="PA_组合 14"/>
          <p:cNvGrpSpPr/>
          <p:nvPr>
            <p:custDataLst>
              <p:tags r:id="rId5"/>
            </p:custDataLst>
          </p:nvPr>
        </p:nvGrpSpPr>
        <p:grpSpPr>
          <a:xfrm>
            <a:off x="5215844" y="3229691"/>
            <a:ext cx="1706269" cy="1758869"/>
            <a:chOff x="3911883" y="1944806"/>
            <a:chExt cx="1279702" cy="1319152"/>
          </a:xfrm>
        </p:grpSpPr>
        <p:grpSp>
          <p:nvGrpSpPr>
            <p:cNvPr id="68" name="PA_组合 12"/>
            <p:cNvGrpSpPr/>
            <p:nvPr>
              <p:custDataLst>
                <p:tags r:id="rId6"/>
              </p:custDataLst>
            </p:nvPr>
          </p:nvGrpSpPr>
          <p:grpSpPr>
            <a:xfrm>
              <a:off x="3911883" y="1957507"/>
              <a:ext cx="1279701" cy="1306451"/>
              <a:chOff x="3911883" y="1957507"/>
              <a:chExt cx="1279701" cy="1306451"/>
            </a:xfrm>
          </p:grpSpPr>
          <p:sp>
            <p:nvSpPr>
              <p:cNvPr id="70" name="任意多边形: 形状 69"/>
              <p:cNvSpPr/>
              <p:nvPr/>
            </p:nvSpPr>
            <p:spPr>
              <a:xfrm>
                <a:off x="3911883" y="1957507"/>
                <a:ext cx="1279701" cy="1306451"/>
              </a:xfrm>
              <a:custGeom>
                <a:avLst/>
                <a:gdLst/>
                <a:ahLst/>
                <a:cxnLst/>
                <a:rect l="0" t="0" r="0" b="0"/>
                <a:pathLst>
                  <a:path w="1279701" h="1306451">
                    <a:moveTo>
                      <a:pt x="0" y="0"/>
                    </a:moveTo>
                    <a:lnTo>
                      <a:pt x="1279700" y="0"/>
                    </a:lnTo>
                    <a:lnTo>
                      <a:pt x="1279700" y="1306450"/>
                    </a:lnTo>
                    <a:lnTo>
                      <a:pt x="0" y="1306450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71" name="PA_弧形 36"/>
              <p:cNvSpPr/>
              <p:nvPr>
                <p:custDataLst>
                  <p:tags r:id="rId7"/>
                </p:custDataLst>
              </p:nvPr>
            </p:nvSpPr>
            <p:spPr>
              <a:xfrm rot="279449">
                <a:off x="3983242" y="1984491"/>
                <a:ext cx="1179534" cy="1179532"/>
              </a:xfrm>
              <a:prstGeom prst="arc">
                <a:avLst>
                  <a:gd name="adj1" fmla="val 16200000"/>
                  <a:gd name="adj2" fmla="val 20964795"/>
                </a:avLst>
              </a:prstGeom>
              <a:noFill/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9" name="任意多边形: 形状 68"/>
            <p:cNvSpPr/>
            <p:nvPr/>
          </p:nvSpPr>
          <p:spPr>
            <a:xfrm>
              <a:off x="3911883" y="1944806"/>
              <a:ext cx="1279702" cy="1319152"/>
            </a:xfrm>
            <a:custGeom>
              <a:avLst/>
              <a:gdLst/>
              <a:ahLst/>
              <a:cxnLst/>
              <a:rect l="0" t="0" r="0" b="0"/>
              <a:pathLst>
                <a:path w="1279702" h="1319152">
                  <a:moveTo>
                    <a:pt x="0" y="0"/>
                  </a:moveTo>
                  <a:lnTo>
                    <a:pt x="1279701" y="0"/>
                  </a:lnTo>
                  <a:lnTo>
                    <a:pt x="1279701" y="1319151"/>
                  </a:lnTo>
                  <a:lnTo>
                    <a:pt x="0" y="1319151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72" name="PA_组合 16"/>
          <p:cNvGrpSpPr/>
          <p:nvPr>
            <p:custDataLst>
              <p:tags r:id="rId8"/>
            </p:custDataLst>
          </p:nvPr>
        </p:nvGrpSpPr>
        <p:grpSpPr>
          <a:xfrm>
            <a:off x="8676847" y="3198665"/>
            <a:ext cx="1721520" cy="1748921"/>
            <a:chOff x="6507635" y="1921536"/>
            <a:chExt cx="1291140" cy="1311691"/>
          </a:xfrm>
        </p:grpSpPr>
        <p:sp>
          <p:nvSpPr>
            <p:cNvPr id="73" name="任意多边形: 形状 72"/>
            <p:cNvSpPr/>
            <p:nvPr/>
          </p:nvSpPr>
          <p:spPr>
            <a:xfrm>
              <a:off x="6507635" y="1921536"/>
              <a:ext cx="1291140" cy="1311691"/>
            </a:xfrm>
            <a:custGeom>
              <a:avLst/>
              <a:gdLst/>
              <a:ahLst/>
              <a:cxnLst/>
              <a:rect l="0" t="0" r="0" b="0"/>
              <a:pathLst>
                <a:path w="1291140" h="1311691">
                  <a:moveTo>
                    <a:pt x="0" y="0"/>
                  </a:moveTo>
                  <a:lnTo>
                    <a:pt x="1291139" y="0"/>
                  </a:lnTo>
                  <a:lnTo>
                    <a:pt x="1291139" y="1311690"/>
                  </a:lnTo>
                  <a:lnTo>
                    <a:pt x="0" y="1311690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74" name="PA_弧形 37"/>
            <p:cNvSpPr/>
            <p:nvPr>
              <p:custDataLst>
                <p:tags r:id="rId9"/>
              </p:custDataLst>
            </p:nvPr>
          </p:nvSpPr>
          <p:spPr>
            <a:xfrm rot="508730">
              <a:off x="6538283" y="1984353"/>
              <a:ext cx="1179534" cy="1179532"/>
            </a:xfrm>
            <a:prstGeom prst="arc">
              <a:avLst>
                <a:gd name="adj1" fmla="val 16200000"/>
                <a:gd name="adj2" fmla="val 7756874"/>
              </a:avLst>
            </a:prstGeom>
            <a:ln w="76200" cap="rnd">
              <a:solidFill>
                <a:srgbClr val="E0B0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 dirty="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330324" y="744822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28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12577" y="1410316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4733827" y="1259465"/>
            <a:ext cx="1419892" cy="1756547"/>
            <a:chOff x="4790554" y="1315512"/>
            <a:chExt cx="1419892" cy="1756547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/>
          <p:nvPr/>
        </p:nvCxnSpPr>
        <p:spPr>
          <a:xfrm flipV="1">
            <a:off x="5980813" y="1614196"/>
            <a:ext cx="15343" cy="289067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6037428" y="1505999"/>
            <a:ext cx="14519" cy="273522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6100967" y="1397801"/>
            <a:ext cx="14389" cy="271083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6164529" y="1289608"/>
            <a:ext cx="14236" cy="268186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6223823" y="1181413"/>
            <a:ext cx="14540" cy="273926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4781061" y="2881240"/>
            <a:ext cx="2580004" cy="154021"/>
            <a:chOff x="5250180" y="1414796"/>
            <a:chExt cx="1717287" cy="154021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40" y="1813559"/>
            <a:ext cx="6969760" cy="46465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/>
          <p:cNvSpPr/>
          <p:nvPr/>
        </p:nvSpPr>
        <p:spPr>
          <a:xfrm rot="16200000">
            <a:off x="1489630" y="1193447"/>
            <a:ext cx="3289459" cy="6268719"/>
          </a:xfrm>
          <a:custGeom>
            <a:avLst/>
            <a:gdLst>
              <a:gd name="connsiteX0" fmla="*/ 3119121 w 3119121"/>
              <a:gd name="connsiteY0" fmla="*/ 0 h 8890001"/>
              <a:gd name="connsiteX1" fmla="*/ 3119120 w 3119121"/>
              <a:gd name="connsiteY1" fmla="*/ 8890001 h 8890001"/>
              <a:gd name="connsiteX2" fmla="*/ 2605512 w 3119121"/>
              <a:gd name="connsiteY2" fmla="*/ 8890001 h 8890001"/>
              <a:gd name="connsiteX3" fmla="*/ 2445757 w 3119121"/>
              <a:gd name="connsiteY3" fmla="*/ 8614558 h 8890001"/>
              <a:gd name="connsiteX4" fmla="*/ 2286000 w 3119121"/>
              <a:gd name="connsiteY4" fmla="*/ 8890001 h 8890001"/>
              <a:gd name="connsiteX5" fmla="*/ 0 w 3119121"/>
              <a:gd name="connsiteY5" fmla="*/ 8890000 h 8890001"/>
              <a:gd name="connsiteX6" fmla="*/ 1 w 3119121"/>
              <a:gd name="connsiteY6" fmla="*/ 0 h 8890001"/>
              <a:gd name="connsiteX7" fmla="*/ 3119121 w 3119121"/>
              <a:gd name="connsiteY7" fmla="*/ 0 h 889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121" h="8890001">
                <a:moveTo>
                  <a:pt x="3119121" y="0"/>
                </a:moveTo>
                <a:lnTo>
                  <a:pt x="3119120" y="8890001"/>
                </a:lnTo>
                <a:lnTo>
                  <a:pt x="2605512" y="8890001"/>
                </a:lnTo>
                <a:lnTo>
                  <a:pt x="2445757" y="8614558"/>
                </a:lnTo>
                <a:lnTo>
                  <a:pt x="2286000" y="8890001"/>
                </a:lnTo>
                <a:lnTo>
                  <a:pt x="0" y="8890000"/>
                </a:lnTo>
                <a:lnTo>
                  <a:pt x="1" y="0"/>
                </a:lnTo>
                <a:lnTo>
                  <a:pt x="3119121" y="0"/>
                </a:lnTo>
                <a:close/>
              </a:path>
            </a:pathLst>
          </a:custGeom>
          <a:solidFill>
            <a:srgbClr val="2B2D2C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1236" y="2900513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rgbClr val="E0B07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236" y="3604846"/>
            <a:ext cx="54418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54608" y="4588360"/>
            <a:ext cx="630108" cy="630108"/>
            <a:chOff x="2783632" y="2348880"/>
            <a:chExt cx="936104" cy="936104"/>
          </a:xfrm>
        </p:grpSpPr>
        <p:sp>
          <p:nvSpPr>
            <p:cNvPr id="11" name="椭圆 10"/>
            <p:cNvSpPr/>
            <p:nvPr/>
          </p:nvSpPr>
          <p:spPr>
            <a:xfrm>
              <a:off x="2783632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7050" y="2432298"/>
              <a:ext cx="769268" cy="76926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2259372" y="4602401"/>
            <a:ext cx="630108" cy="630108"/>
            <a:chOff x="5785148" y="2348880"/>
            <a:chExt cx="936104" cy="936104"/>
          </a:xfrm>
        </p:grpSpPr>
        <p:sp>
          <p:nvSpPr>
            <p:cNvPr id="14" name="椭圆 13"/>
            <p:cNvSpPr/>
            <p:nvPr/>
          </p:nvSpPr>
          <p:spPr>
            <a:xfrm>
              <a:off x="5785148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984" y="2494670"/>
              <a:ext cx="623478" cy="62347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925108" y="4588359"/>
            <a:ext cx="630108" cy="630108"/>
            <a:chOff x="8786664" y="2348880"/>
            <a:chExt cx="936104" cy="936104"/>
          </a:xfrm>
        </p:grpSpPr>
        <p:sp>
          <p:nvSpPr>
            <p:cNvPr id="17" name="椭圆 16"/>
            <p:cNvSpPr/>
            <p:nvPr/>
          </p:nvSpPr>
          <p:spPr>
            <a:xfrm>
              <a:off x="8786664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2090" y="2492896"/>
              <a:ext cx="625252" cy="625252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377554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  <a:endParaRPr lang="zh-CN" altLang="en-US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26266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  <a:endParaRPr lang="zh-CN" altLang="en-US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74978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  <a:endParaRPr lang="zh-CN" altLang="en-US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1199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50007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18815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803901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62419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2419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2419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2419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36531" y="2208591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6531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36531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05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36531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405578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05578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05578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06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5578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31029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58240" y="56997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158240" y="1950720"/>
            <a:ext cx="0" cy="374904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58240" y="51104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8240" y="452120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58240" y="393192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58240" y="334264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58240" y="27533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58240" y="21640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24618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4717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48158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49144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50130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5111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5210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6736" y="55150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5822" y="49258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10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5822" y="434669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20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822" y="376757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30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822" y="318845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40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5822" y="260933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50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5822" y="20302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60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任意多边形: 形状 30"/>
          <p:cNvSpPr/>
          <p:nvPr/>
        </p:nvSpPr>
        <p:spPr>
          <a:xfrm>
            <a:off x="1178560" y="2428240"/>
            <a:ext cx="5567680" cy="2479040"/>
          </a:xfrm>
          <a:custGeom>
            <a:avLst/>
            <a:gdLst>
              <a:gd name="connsiteX0" fmla="*/ 0 w 5567680"/>
              <a:gd name="connsiteY0" fmla="*/ 924560 h 2479040"/>
              <a:gd name="connsiteX1" fmla="*/ 426720 w 5567680"/>
              <a:gd name="connsiteY1" fmla="*/ 2479040 h 2479040"/>
              <a:gd name="connsiteX2" fmla="*/ 1290320 w 5567680"/>
              <a:gd name="connsiteY2" fmla="*/ 2032000 h 2479040"/>
              <a:gd name="connsiteX3" fmla="*/ 2113280 w 5567680"/>
              <a:gd name="connsiteY3" fmla="*/ 2357120 h 2479040"/>
              <a:gd name="connsiteX4" fmla="*/ 3108960 w 5567680"/>
              <a:gd name="connsiteY4" fmla="*/ 1808480 h 2479040"/>
              <a:gd name="connsiteX5" fmla="*/ 3942080 w 5567680"/>
              <a:gd name="connsiteY5" fmla="*/ 1605280 h 2479040"/>
              <a:gd name="connsiteX6" fmla="*/ 4805680 w 5567680"/>
              <a:gd name="connsiteY6" fmla="*/ 1026160 h 2479040"/>
              <a:gd name="connsiteX7" fmla="*/ 5567680 w 5567680"/>
              <a:gd name="connsiteY7" fmla="*/ 0 h 2479040"/>
              <a:gd name="connsiteX8" fmla="*/ 5567680 w 5567680"/>
              <a:gd name="connsiteY8" fmla="*/ 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7680" h="2479040">
                <a:moveTo>
                  <a:pt x="0" y="924560"/>
                </a:moveTo>
                <a:lnTo>
                  <a:pt x="426720" y="2479040"/>
                </a:lnTo>
                <a:lnTo>
                  <a:pt x="1290320" y="2032000"/>
                </a:lnTo>
                <a:lnTo>
                  <a:pt x="2113280" y="2357120"/>
                </a:lnTo>
                <a:lnTo>
                  <a:pt x="3108960" y="1808480"/>
                </a:lnTo>
                <a:lnTo>
                  <a:pt x="3942080" y="1605280"/>
                </a:lnTo>
                <a:lnTo>
                  <a:pt x="4805680" y="1026160"/>
                </a:lnTo>
                <a:lnTo>
                  <a:pt x="5567680" y="0"/>
                </a:lnTo>
                <a:lnTo>
                  <a:pt x="5567680" y="0"/>
                </a:lnTo>
              </a:path>
            </a:pathLst>
          </a:cu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/>
          <p:cNvSpPr/>
          <p:nvPr/>
        </p:nvSpPr>
        <p:spPr>
          <a:xfrm>
            <a:off x="1168400" y="2834640"/>
            <a:ext cx="5598160" cy="2489200"/>
          </a:xfrm>
          <a:custGeom>
            <a:avLst/>
            <a:gdLst>
              <a:gd name="connsiteX0" fmla="*/ 0 w 5598160"/>
              <a:gd name="connsiteY0" fmla="*/ 1666240 h 2489200"/>
              <a:gd name="connsiteX1" fmla="*/ 375920 w 5598160"/>
              <a:gd name="connsiteY1" fmla="*/ 2489200 h 2489200"/>
              <a:gd name="connsiteX2" fmla="*/ 1341120 w 5598160"/>
              <a:gd name="connsiteY2" fmla="*/ 1219200 h 2489200"/>
              <a:gd name="connsiteX3" fmla="*/ 2153920 w 5598160"/>
              <a:gd name="connsiteY3" fmla="*/ 1706880 h 2489200"/>
              <a:gd name="connsiteX4" fmla="*/ 3048000 w 5598160"/>
              <a:gd name="connsiteY4" fmla="*/ 1971040 h 2489200"/>
              <a:gd name="connsiteX5" fmla="*/ 3982720 w 5598160"/>
              <a:gd name="connsiteY5" fmla="*/ 711200 h 2489200"/>
              <a:gd name="connsiteX6" fmla="*/ 4856480 w 5598160"/>
              <a:gd name="connsiteY6" fmla="*/ 132080 h 2489200"/>
              <a:gd name="connsiteX7" fmla="*/ 5598160 w 5598160"/>
              <a:gd name="connsiteY7" fmla="*/ 0 h 248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8160" h="2489200">
                <a:moveTo>
                  <a:pt x="0" y="1666240"/>
                </a:moveTo>
                <a:lnTo>
                  <a:pt x="375920" y="2489200"/>
                </a:lnTo>
                <a:lnTo>
                  <a:pt x="1341120" y="1219200"/>
                </a:lnTo>
                <a:lnTo>
                  <a:pt x="2153920" y="1706880"/>
                </a:lnTo>
                <a:lnTo>
                  <a:pt x="3048000" y="1971040"/>
                </a:lnTo>
                <a:lnTo>
                  <a:pt x="3982720" y="711200"/>
                </a:lnTo>
                <a:lnTo>
                  <a:pt x="4856480" y="132080"/>
                </a:lnTo>
                <a:lnTo>
                  <a:pt x="5598160" y="0"/>
                </a:lnTo>
              </a:path>
            </a:pathLst>
          </a:custGeom>
          <a:ln w="9525" cap="flat" cmpd="sng" algn="ctr">
            <a:solidFill>
              <a:srgbClr val="E0B07E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96880" y="2030214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96880" y="2690356"/>
            <a:ext cx="4481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01279" y="4268985"/>
            <a:ext cx="614681" cy="203201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701279" y="5455919"/>
            <a:ext cx="614681" cy="2032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8367034" y="5381248"/>
            <a:ext cx="3286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367035" y="4153470"/>
            <a:ext cx="2808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4945" y="1498060"/>
            <a:ext cx="10535055" cy="505838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894945" y="2665379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94945" y="3326860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94945" y="3988341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94945" y="4649822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94945" y="5311303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94945" y="5972784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157436" y="21653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01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80520" y="1566313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06131" y="1566313"/>
            <a:ext cx="145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5984" y="1566313"/>
            <a:ext cx="1500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Data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48061" y="1566313"/>
            <a:ext cx="660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57436" y="282684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02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157436" y="348832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03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57436" y="414980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04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57436" y="481128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05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57436" y="54727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06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箭头: 右 42"/>
          <p:cNvSpPr/>
          <p:nvPr/>
        </p:nvSpPr>
        <p:spPr>
          <a:xfrm rot="5400000">
            <a:off x="6007676" y="340917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/>
          <p:cNvSpPr/>
          <p:nvPr/>
        </p:nvSpPr>
        <p:spPr>
          <a:xfrm rot="16200000" flipV="1">
            <a:off x="6636732" y="4738247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425128" y="347293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12%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5976692" y="4795897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32%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3306131" y="218074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306131" y="2857623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306131" y="3534497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06131" y="4211371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306131" y="4888245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306131" y="556511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537128" y="2180749"/>
            <a:ext cx="6824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March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600863" y="2900621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April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616091" y="3503712"/>
            <a:ext cx="524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May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605671" y="4165193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June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638533" y="4826674"/>
            <a:ext cx="479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July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505484" y="5488155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August</a:t>
            </a:r>
            <a:endParaRPr lang="en-US" altLang="zh-CN" sz="14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箭头: 右 58"/>
          <p:cNvSpPr/>
          <p:nvPr/>
        </p:nvSpPr>
        <p:spPr>
          <a:xfrm rot="5400000">
            <a:off x="6007676" y="208620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425128" y="214996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10%</a:t>
            </a:r>
            <a:endParaRPr lang="zh-CN" altLang="en-US" dirty="0"/>
          </a:p>
        </p:txBody>
      </p:sp>
      <p:sp>
        <p:nvSpPr>
          <p:cNvPr id="61" name="箭头: 右 60"/>
          <p:cNvSpPr/>
          <p:nvPr/>
        </p:nvSpPr>
        <p:spPr>
          <a:xfrm rot="5400000">
            <a:off x="6007676" y="546824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425128" y="5532009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21%</a:t>
            </a:r>
            <a:endParaRPr lang="zh-CN" altLang="en-US" dirty="0"/>
          </a:p>
        </p:txBody>
      </p:sp>
      <p:sp>
        <p:nvSpPr>
          <p:cNvPr id="63" name="箭头: 右 62"/>
          <p:cNvSpPr/>
          <p:nvPr/>
        </p:nvSpPr>
        <p:spPr>
          <a:xfrm rot="16200000" flipV="1">
            <a:off x="6636732" y="4064756"/>
            <a:ext cx="412330" cy="4894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5976692" y="4122983"/>
            <a:ext cx="623889" cy="373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18%</a:t>
            </a:r>
            <a:endParaRPr lang="zh-CN" altLang="en-US" dirty="0"/>
          </a:p>
        </p:txBody>
      </p:sp>
      <p:sp>
        <p:nvSpPr>
          <p:cNvPr id="65" name="箭头: 右 64"/>
          <p:cNvSpPr/>
          <p:nvPr/>
        </p:nvSpPr>
        <p:spPr>
          <a:xfrm rot="16200000" flipV="1">
            <a:off x="6636732" y="277529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5976692" y="283294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25%</a:t>
            </a:r>
            <a:endParaRPr lang="zh-CN" altLang="en-US" dirty="0"/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4"/>
          <a:stretch>
            <a:fillRect/>
          </a:stretch>
        </p:blipFill>
        <p:spPr>
          <a:xfrm>
            <a:off x="0" y="2011870"/>
            <a:ext cx="7373566" cy="3766359"/>
          </a:xfrm>
          <a:prstGeom prst="rect">
            <a:avLst/>
          </a:prstGeom>
        </p:spPr>
      </p:pic>
      <p:sp>
        <p:nvSpPr>
          <p:cNvPr id="14" name="KSO_Shape"/>
          <p:cNvSpPr/>
          <p:nvPr/>
        </p:nvSpPr>
        <p:spPr>
          <a:xfrm>
            <a:off x="2202080" y="4035984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4654027" y="3489693"/>
            <a:ext cx="1163886" cy="8877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314122" y="2738543"/>
            <a:ext cx="300582" cy="163890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325901" y="2943402"/>
            <a:ext cx="873808" cy="10925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2529949" y="3264566"/>
            <a:ext cx="1301905" cy="95225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SO_Shape"/>
          <p:cNvSpPr/>
          <p:nvPr/>
        </p:nvSpPr>
        <p:spPr>
          <a:xfrm>
            <a:off x="3714279" y="3063583"/>
            <a:ext cx="235151" cy="401967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3982891" y="2738543"/>
            <a:ext cx="631813" cy="45141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>
          <a:xfrm>
            <a:off x="4134255" y="4216824"/>
            <a:ext cx="359734" cy="614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1105521" y="2643381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648165" y="2738543"/>
            <a:ext cx="1169748" cy="6175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>
          <a:xfrm>
            <a:off x="5817913" y="3262029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493989" y="2286700"/>
            <a:ext cx="309665" cy="52934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28675" y="1277676"/>
            <a:ext cx="2937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  <a:endParaRPr lang="en-US" altLang="zh-CN" sz="2800" dirty="0">
              <a:solidFill>
                <a:srgbClr val="E0B07E"/>
              </a:solidFill>
              <a:latin typeface="Segoe UI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28675" y="1927739"/>
            <a:ext cx="393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5323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16510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97697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69624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353230" y="4035984"/>
            <a:ext cx="175098" cy="17422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165100" y="3689152"/>
            <a:ext cx="175098" cy="20890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976970" y="3874770"/>
            <a:ext cx="175098" cy="19034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696240" y="3489694"/>
            <a:ext cx="175098" cy="2288536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814165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918803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76539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48466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750472" y="366665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53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02631" y="3433173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72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393835" y="3620352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68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871338" y="3217387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91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01591" y="2368587"/>
            <a:ext cx="45888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 </a:t>
            </a:r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endParaRPr lang="zh-CN" altLang="en-US" sz="60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591291" y="3625387"/>
            <a:ext cx="3009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5235102" y="4178921"/>
            <a:ext cx="1721796" cy="369650"/>
            <a:chOff x="5235102" y="4287075"/>
            <a:chExt cx="1721796" cy="369650"/>
          </a:xfrm>
        </p:grpSpPr>
        <p:sp>
          <p:nvSpPr>
            <p:cNvPr id="14" name="矩形 13"/>
            <p:cNvSpPr/>
            <p:nvPr/>
          </p:nvSpPr>
          <p:spPr>
            <a:xfrm>
              <a:off x="5235102" y="4287075"/>
              <a:ext cx="1721796" cy="36965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63941" y="4296803"/>
              <a:ext cx="309880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9012</Words>
  <Application>WPS 演示</Application>
  <PresentationFormat>自定义</PresentationFormat>
  <Paragraphs>487</Paragraphs>
  <Slides>27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Segoe UI</vt:lpstr>
      <vt:lpstr>Nirmala UI Semilight</vt:lpstr>
      <vt:lpstr>Nirmala UI</vt:lpstr>
      <vt:lpstr>微软雅黑</vt:lpstr>
      <vt:lpstr>Neo Sans Intel</vt:lpstr>
      <vt:lpstr>Segoe UI Symbol</vt:lpstr>
      <vt:lpstr>Calibri</vt:lpstr>
      <vt:lpstr>等线</vt:lpstr>
      <vt:lpstr>Arial Unicode MS</vt:lpstr>
      <vt:lpstr>等线 Light</vt:lpstr>
      <vt:lpstr>NumberOnly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https://dxpu.taobao.com/</dc:creator>
  <dc:description>大侠素材铺  淘宝店：https://dxpu.taobao.com/</dc:description>
  <cp:lastModifiedBy>拉普耶鲁</cp:lastModifiedBy>
  <cp:revision>73</cp:revision>
  <dcterms:created xsi:type="dcterms:W3CDTF">2017-03-18T02:52:00Z</dcterms:created>
  <dcterms:modified xsi:type="dcterms:W3CDTF">2020-06-08T08:48:53Z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