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896924352"/>
        <c:axId val="-896927072"/>
        <c:axId val="0"/>
      </c:bar3DChart>
      <c:catAx>
        <c:axId val="-8969243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96927072"/>
        <c:crosses val="autoZero"/>
        <c:auto val="1"/>
        <c:lblAlgn val="ctr"/>
        <c:lblOffset val="100"/>
        <c:noMultiLvlLbl val="0"/>
      </c:catAx>
      <c:valAx>
        <c:axId val="-896927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96924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897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893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69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199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641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801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686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470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535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612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400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10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182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616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776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775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213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504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30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88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2020/3/31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电话营销季度总结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创意排版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1490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精美动态创意排版商务PPT模板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2020-03-31T05:46:37Z</dcterms:modified>
</cp:coreProperties>
</file>