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86" r:id="rId5"/>
    <p:sldId id="263" r:id="rId6"/>
    <p:sldId id="280" r:id="rId7"/>
    <p:sldId id="287" r:id="rId8"/>
    <p:sldId id="269" r:id="rId9"/>
    <p:sldId id="282" r:id="rId10"/>
    <p:sldId id="288" r:id="rId11"/>
    <p:sldId id="262" r:id="rId12"/>
    <p:sldId id="266" r:id="rId13"/>
    <p:sldId id="289" r:id="rId14"/>
    <p:sldId id="279" r:id="rId15"/>
    <p:sldId id="283" r:id="rId16"/>
    <p:sldId id="272" r:id="rId17"/>
    <p:sldId id="290" r:id="rId18"/>
    <p:sldId id="274" r:id="rId19"/>
    <p:sldId id="291" r:id="rId20"/>
    <p:sldId id="284" r:id="rId21"/>
    <p:sldId id="259" r:id="rId22"/>
    <p:sldId id="273" r:id="rId23"/>
    <p:sldId id="277" r:id="rId24"/>
    <p:sldId id="281" r:id="rId25"/>
    <p:sldId id="28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C8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66"/>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D8DCE-D491-4768-9CF2-09CB9E23197E}" type="datetimeFigureOut">
              <a:rPr lang="zh-CN" altLang="en-US" smtClean="0"/>
              <a:t>2017/12/7 Thursday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F0B28-5A0E-44BC-8F65-2A4DA1BBF28E}" type="slidenum">
              <a:rPr lang="zh-CN" altLang="en-US" smtClean="0"/>
              <a:t>‹#›</a:t>
            </a:fld>
            <a:endParaRPr lang="zh-CN" altLang="en-US"/>
          </a:p>
        </p:txBody>
      </p:sp>
    </p:spTree>
    <p:extLst>
      <p:ext uri="{BB962C8B-B14F-4D97-AF65-F5344CB8AC3E}">
        <p14:creationId xmlns:p14="http://schemas.microsoft.com/office/powerpoint/2010/main" val="4136770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1</a:t>
            </a:fld>
            <a:endParaRPr lang="zh-CN" altLang="en-US"/>
          </a:p>
        </p:txBody>
      </p:sp>
    </p:spTree>
    <p:extLst>
      <p:ext uri="{BB962C8B-B14F-4D97-AF65-F5344CB8AC3E}">
        <p14:creationId xmlns:p14="http://schemas.microsoft.com/office/powerpoint/2010/main" val="403241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7966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32952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4</a:t>
            </a:fld>
            <a:endParaRPr lang="zh-CN" altLang="en-US"/>
          </a:p>
        </p:txBody>
      </p:sp>
    </p:spTree>
    <p:extLst>
      <p:ext uri="{BB962C8B-B14F-4D97-AF65-F5344CB8AC3E}">
        <p14:creationId xmlns:p14="http://schemas.microsoft.com/office/powerpoint/2010/main" val="2003441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5</a:t>
            </a:fld>
            <a:endParaRPr lang="zh-CN" altLang="en-US"/>
          </a:p>
        </p:txBody>
      </p:sp>
    </p:spTree>
    <p:extLst>
      <p:ext uri="{BB962C8B-B14F-4D97-AF65-F5344CB8AC3E}">
        <p14:creationId xmlns:p14="http://schemas.microsoft.com/office/powerpoint/2010/main" val="2393984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16689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7</a:t>
            </a:fld>
            <a:endParaRPr lang="zh-CN" altLang="en-US"/>
          </a:p>
        </p:txBody>
      </p:sp>
    </p:spTree>
    <p:extLst>
      <p:ext uri="{BB962C8B-B14F-4D97-AF65-F5344CB8AC3E}">
        <p14:creationId xmlns:p14="http://schemas.microsoft.com/office/powerpoint/2010/main" val="2306340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8</a:t>
            </a:fld>
            <a:endParaRPr lang="zh-CN" altLang="en-US"/>
          </a:p>
        </p:txBody>
      </p:sp>
    </p:spTree>
    <p:extLst>
      <p:ext uri="{BB962C8B-B14F-4D97-AF65-F5344CB8AC3E}">
        <p14:creationId xmlns:p14="http://schemas.microsoft.com/office/powerpoint/2010/main" val="3732330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9299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10</a:t>
            </a:fld>
            <a:endParaRPr lang="zh-CN" altLang="en-US"/>
          </a:p>
        </p:txBody>
      </p:sp>
    </p:spTree>
    <p:extLst>
      <p:ext uri="{BB962C8B-B14F-4D97-AF65-F5344CB8AC3E}">
        <p14:creationId xmlns:p14="http://schemas.microsoft.com/office/powerpoint/2010/main" val="2013296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11</a:t>
            </a:fld>
            <a:endParaRPr lang="zh-CN" altLang="en-US"/>
          </a:p>
        </p:txBody>
      </p:sp>
    </p:spTree>
    <p:extLst>
      <p:ext uri="{BB962C8B-B14F-4D97-AF65-F5344CB8AC3E}">
        <p14:creationId xmlns:p14="http://schemas.microsoft.com/office/powerpoint/2010/main" val="936232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12</a:t>
            </a:fld>
            <a:endParaRPr lang="zh-CN" altLang="en-US"/>
          </a:p>
        </p:txBody>
      </p:sp>
    </p:spTree>
    <p:extLst>
      <p:ext uri="{BB962C8B-B14F-4D97-AF65-F5344CB8AC3E}">
        <p14:creationId xmlns:p14="http://schemas.microsoft.com/office/powerpoint/2010/main" val="4164536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13</a:t>
            </a:fld>
            <a:endParaRPr lang="zh-CN" altLang="en-US"/>
          </a:p>
        </p:txBody>
      </p:sp>
    </p:spTree>
    <p:extLst>
      <p:ext uri="{BB962C8B-B14F-4D97-AF65-F5344CB8AC3E}">
        <p14:creationId xmlns:p14="http://schemas.microsoft.com/office/powerpoint/2010/main" val="345633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30533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68767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2562759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17</a:t>
            </a:fld>
            <a:endParaRPr lang="zh-CN" altLang="en-US"/>
          </a:p>
        </p:txBody>
      </p:sp>
    </p:spTree>
    <p:extLst>
      <p:ext uri="{BB962C8B-B14F-4D97-AF65-F5344CB8AC3E}">
        <p14:creationId xmlns:p14="http://schemas.microsoft.com/office/powerpoint/2010/main" val="4273194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447280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3C821B-F1F6-4AF5-A0A6-36EE8DA1629E}" type="slidenum">
              <a:rPr lang="zh-CN" altLang="en-US" smtClean="0"/>
              <a:t>19</a:t>
            </a:fld>
            <a:endParaRPr lang="zh-CN" altLang="en-US"/>
          </a:p>
        </p:txBody>
      </p:sp>
    </p:spTree>
    <p:extLst>
      <p:ext uri="{BB962C8B-B14F-4D97-AF65-F5344CB8AC3E}">
        <p14:creationId xmlns:p14="http://schemas.microsoft.com/office/powerpoint/2010/main" val="1976145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47690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21</a:t>
            </a:fld>
            <a:endParaRPr lang="zh-CN" altLang="en-US"/>
          </a:p>
        </p:txBody>
      </p:sp>
    </p:spTree>
    <p:extLst>
      <p:ext uri="{BB962C8B-B14F-4D97-AF65-F5344CB8AC3E}">
        <p14:creationId xmlns:p14="http://schemas.microsoft.com/office/powerpoint/2010/main" val="2289467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270867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4208236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24</a:t>
            </a:fld>
            <a:endParaRPr lang="zh-CN" altLang="en-US"/>
          </a:p>
        </p:txBody>
      </p:sp>
    </p:spTree>
    <p:extLst>
      <p:ext uri="{BB962C8B-B14F-4D97-AF65-F5344CB8AC3E}">
        <p14:creationId xmlns:p14="http://schemas.microsoft.com/office/powerpoint/2010/main" val="851115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3F0B28-5A0E-44BC-8F65-2A4DA1BBF28E}" type="slidenum">
              <a:rPr lang="zh-CN" altLang="en-US" smtClean="0"/>
              <a:t>25</a:t>
            </a:fld>
            <a:endParaRPr lang="zh-CN" altLang="en-US"/>
          </a:p>
        </p:txBody>
      </p:sp>
    </p:spTree>
    <p:extLst>
      <p:ext uri="{BB962C8B-B14F-4D97-AF65-F5344CB8AC3E}">
        <p14:creationId xmlns:p14="http://schemas.microsoft.com/office/powerpoint/2010/main" val="2067124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730745596"/>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3258774635"/>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185535020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3108957705"/>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759810805"/>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2382222209"/>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2485616775"/>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817930621"/>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1480382807"/>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3243258996"/>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2796722075"/>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9" name="文本框 8"/>
          <p:cNvSpPr txBox="1"/>
          <p:nvPr userDrawn="1"/>
        </p:nvSpPr>
        <p:spPr>
          <a:xfrm>
            <a:off x="1104284" y="323118"/>
            <a:ext cx="3474028" cy="420564"/>
          </a:xfrm>
          <a:prstGeom prst="rect">
            <a:avLst/>
          </a:prstGeom>
          <a:noFill/>
        </p:spPr>
        <p:txBody>
          <a:bodyPr wrap="none" rtlCol="0">
            <a:spAutoFit/>
          </a:bodyPr>
          <a:lstStyle/>
          <a:p>
            <a:r>
              <a:rPr lang="zh-CN" altLang="en-US" sz="2133" b="1" dirty="0" smtClean="0">
                <a:solidFill>
                  <a:srgbClr val="F6C83C"/>
                </a:solidFill>
                <a:latin typeface="微软雅黑" panose="020B0503020204020204" pitchFamily="34" charset="-122"/>
                <a:ea typeface="微软雅黑" panose="020B0503020204020204" pitchFamily="34" charset="-122"/>
              </a:rPr>
              <a:t>单击此处添加文字标题内容</a:t>
            </a:r>
            <a:endParaRPr lang="zh-CN" altLang="en-US" sz="2133" b="1" dirty="0">
              <a:solidFill>
                <a:srgbClr val="F6C83C"/>
              </a:solidFill>
              <a:latin typeface="微软雅黑" panose="020B0503020204020204" pitchFamily="34" charset="-122"/>
              <a:ea typeface="微软雅黑" panose="020B0503020204020204" pitchFamily="34" charset="-122"/>
            </a:endParaRPr>
          </a:p>
        </p:txBody>
      </p:sp>
      <p:sp>
        <p:nvSpPr>
          <p:cNvPr id="2" name="矩形 1"/>
          <p:cNvSpPr/>
          <p:nvPr userDrawn="1"/>
        </p:nvSpPr>
        <p:spPr>
          <a:xfrm>
            <a:off x="0" y="819150"/>
            <a:ext cx="12192000" cy="57531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1749337"/>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283244"/>
      </p:ext>
    </p:extLst>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B9C68-FED1-4D7C-B58E-C8F56BCD0C88}" type="datetimeFigureOut">
              <a:rPr lang="zh-CN" altLang="en-US" smtClean="0"/>
              <a:t>2017/12/7 Thursday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5B8BE-BA95-4796-9FA6-8AA6A42A1BF2}" type="slidenum">
              <a:rPr lang="zh-CN" altLang="en-US" smtClean="0"/>
              <a:t>‹#›</a:t>
            </a:fld>
            <a:endParaRPr lang="zh-CN" altLang="en-US"/>
          </a:p>
        </p:txBody>
      </p:sp>
    </p:spTree>
    <p:extLst>
      <p:ext uri="{BB962C8B-B14F-4D97-AF65-F5344CB8AC3E}">
        <p14:creationId xmlns:p14="http://schemas.microsoft.com/office/powerpoint/2010/main" val="2244588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jpe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1.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1.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7513" y="1372571"/>
            <a:ext cx="8648702" cy="3922358"/>
          </a:xfrm>
          <a:prstGeom prst="rect">
            <a:avLst/>
          </a:prstGeom>
        </p:spPr>
      </p:pic>
      <p:sp>
        <p:nvSpPr>
          <p:cNvPr id="6" name="文本框 5"/>
          <p:cNvSpPr txBox="1"/>
          <p:nvPr/>
        </p:nvSpPr>
        <p:spPr>
          <a:xfrm>
            <a:off x="1795784" y="5294929"/>
            <a:ext cx="8600431" cy="1015663"/>
          </a:xfrm>
          <a:prstGeom prst="rect">
            <a:avLst/>
          </a:prstGeom>
          <a:noFill/>
        </p:spPr>
        <p:txBody>
          <a:bodyPr wrap="none" rtlCol="0">
            <a:spAutoFit/>
          </a:bodyPr>
          <a:lstStyle/>
          <a:p>
            <a:r>
              <a:rPr lang="zh-CN" altLang="en-US" sz="6000" b="1" dirty="0" smtClean="0">
                <a:solidFill>
                  <a:srgbClr val="F6C83C"/>
                </a:solidFill>
                <a:latin typeface="微软雅黑" panose="020B0503020204020204" pitchFamily="34" charset="-122"/>
                <a:ea typeface="微软雅黑" panose="020B0503020204020204" pitchFamily="34" charset="-122"/>
              </a:rPr>
              <a:t>中国年喜庆大气</a:t>
            </a:r>
            <a:r>
              <a:rPr lang="en-US" altLang="zh-CN" sz="6000" b="1" dirty="0" smtClean="0">
                <a:solidFill>
                  <a:srgbClr val="F6C83C"/>
                </a:solidFill>
                <a:latin typeface="微软雅黑" panose="020B0503020204020204" pitchFamily="34" charset="-122"/>
                <a:ea typeface="微软雅黑" panose="020B0503020204020204" pitchFamily="34" charset="-122"/>
              </a:rPr>
              <a:t>PPT</a:t>
            </a:r>
            <a:r>
              <a:rPr lang="zh-CN" altLang="en-US" sz="6000" b="1" dirty="0" smtClean="0">
                <a:solidFill>
                  <a:srgbClr val="F6C83C"/>
                </a:solidFill>
                <a:latin typeface="微软雅黑" panose="020B0503020204020204" pitchFamily="34" charset="-122"/>
                <a:ea typeface="微软雅黑" panose="020B0503020204020204" pitchFamily="34" charset="-122"/>
              </a:rPr>
              <a:t>模板</a:t>
            </a:r>
            <a:endParaRPr lang="zh-CN" altLang="en-US" sz="6000" b="1" dirty="0">
              <a:solidFill>
                <a:srgbClr val="F6C83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27444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11" name="文本框 10"/>
          <p:cNvSpPr txBox="1"/>
          <p:nvPr>
            <p:custDataLst>
              <p:tags r:id="rId1"/>
            </p:custDataLst>
          </p:nvPr>
        </p:nvSpPr>
        <p:spPr>
          <a:xfrm>
            <a:off x="4437062" y="566199"/>
            <a:ext cx="3317875" cy="1060451"/>
          </a:xfrm>
          <a:prstGeom prst="rect">
            <a:avLst/>
          </a:prstGeom>
          <a:noFill/>
        </p:spPr>
        <p:txBody>
          <a:bodyPr anchor="ctr"/>
          <a:lstStyle/>
          <a:p>
            <a:pPr algn="ctr">
              <a:defRPr/>
            </a:pPr>
            <a:r>
              <a:rPr lang="en-US" altLang="zh-CN" sz="2800" spc="400" dirty="0">
                <a:solidFill>
                  <a:srgbClr val="F6C83C"/>
                </a:solidFill>
                <a:latin typeface="Algerian" panose="04020705040A02060702" pitchFamily="82" charset="0"/>
                <a:ea typeface="Kozuka Mincho Pro H" panose="02020A00000000000000" pitchFamily="18" charset="-128"/>
              </a:rPr>
              <a:t>Contents</a:t>
            </a:r>
          </a:p>
          <a:p>
            <a:pPr algn="ctr">
              <a:defRPr/>
            </a:pPr>
            <a:r>
              <a:rPr lang="zh-CN" altLang="en-US" sz="4400" b="1" spc="400" dirty="0">
                <a:solidFill>
                  <a:srgbClr val="F6C83C"/>
                </a:solidFill>
                <a:latin typeface="微软雅黑" panose="020B0503020204020204" pitchFamily="34" charset="-122"/>
                <a:ea typeface="微软雅黑" panose="020B0503020204020204" pitchFamily="34" charset="-122"/>
              </a:rPr>
              <a:t>目录</a:t>
            </a:r>
          </a:p>
        </p:txBody>
      </p:sp>
      <p:sp>
        <p:nvSpPr>
          <p:cNvPr id="12" name="任意多边形 11"/>
          <p:cNvSpPr/>
          <p:nvPr>
            <p:custDataLst>
              <p:tags r:id="rId2"/>
            </p:custDataLst>
          </p:nvPr>
        </p:nvSpPr>
        <p:spPr bwMode="auto">
          <a:xfrm>
            <a:off x="3898987" y="1766644"/>
            <a:ext cx="639544" cy="636868"/>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latin typeface="Kozuka Mincho Pr6N H" panose="02020900000000000000" pitchFamily="18" charset="-128"/>
                <a:ea typeface="Kozuka Mincho Pr6N H" panose="02020900000000000000" pitchFamily="18" charset="-128"/>
              </a:rPr>
              <a:t>01</a:t>
            </a:r>
            <a:endParaRPr lang="zh-CN" altLang="en-US" sz="2400" dirty="0">
              <a:solidFill>
                <a:srgbClr val="FFFFFF"/>
              </a:solidFill>
              <a:latin typeface="Kozuka Mincho Pr6N H" panose="02020900000000000000" pitchFamily="18" charset="-128"/>
              <a:ea typeface="Kozuka Mincho Pr6N H" panose="02020900000000000000" pitchFamily="18" charset="-128"/>
            </a:endParaRPr>
          </a:p>
        </p:txBody>
      </p:sp>
      <p:sp>
        <p:nvSpPr>
          <p:cNvPr id="13" name="矩形 12"/>
          <p:cNvSpPr/>
          <p:nvPr>
            <p:custDataLst>
              <p:tags r:id="rId3"/>
            </p:custDataLst>
          </p:nvPr>
        </p:nvSpPr>
        <p:spPr bwMode="auto">
          <a:xfrm>
            <a:off x="4600444" y="1766645"/>
            <a:ext cx="3805237" cy="485775"/>
          </a:xfrm>
          <a:prstGeom prst="rect">
            <a:avLst/>
          </a:pr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133" b="1" dirty="0">
                <a:solidFill>
                  <a:srgbClr val="FFFFFF"/>
                </a:solidFill>
                <a:latin typeface="华文细黑" panose="02010600040101010101" pitchFamily="2" charset="-122"/>
                <a:ea typeface="华文细黑" panose="02010600040101010101" pitchFamily="2" charset="-122"/>
              </a:rPr>
              <a:t>单击添加文字标题内容</a:t>
            </a:r>
          </a:p>
        </p:txBody>
      </p:sp>
      <p:sp>
        <p:nvSpPr>
          <p:cNvPr id="14" name="任意多边形 13"/>
          <p:cNvSpPr/>
          <p:nvPr>
            <p:custDataLst>
              <p:tags r:id="rId4"/>
            </p:custDataLst>
          </p:nvPr>
        </p:nvSpPr>
        <p:spPr bwMode="auto">
          <a:xfrm>
            <a:off x="3898987" y="2607253"/>
            <a:ext cx="639544" cy="636868"/>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latin typeface="Kozuka Mincho Pr6N H" panose="02020900000000000000" pitchFamily="18" charset="-128"/>
                <a:ea typeface="Kozuka Mincho Pr6N H" panose="02020900000000000000" pitchFamily="18" charset="-128"/>
              </a:rPr>
              <a:t>02</a:t>
            </a:r>
            <a:endParaRPr lang="zh-CN" altLang="en-US" sz="2400" dirty="0">
              <a:solidFill>
                <a:srgbClr val="FFFFFF"/>
              </a:solidFill>
              <a:latin typeface="Kozuka Mincho Pr6N H" panose="02020900000000000000" pitchFamily="18" charset="-128"/>
              <a:ea typeface="Kozuka Mincho Pr6N H" panose="02020900000000000000" pitchFamily="18" charset="-128"/>
            </a:endParaRPr>
          </a:p>
        </p:txBody>
      </p:sp>
      <p:sp>
        <p:nvSpPr>
          <p:cNvPr id="15" name="矩形 14"/>
          <p:cNvSpPr/>
          <p:nvPr>
            <p:custDataLst>
              <p:tags r:id="rId5"/>
            </p:custDataLst>
          </p:nvPr>
        </p:nvSpPr>
        <p:spPr bwMode="auto">
          <a:xfrm>
            <a:off x="4600444" y="2607255"/>
            <a:ext cx="3805237" cy="485775"/>
          </a:xfrm>
          <a:prstGeom prst="rect">
            <a:avLst/>
          </a:pr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133" b="1" dirty="0">
                <a:solidFill>
                  <a:srgbClr val="FFFFFF"/>
                </a:solidFill>
                <a:latin typeface="华文细黑" panose="02010600040101010101" pitchFamily="2" charset="-122"/>
                <a:ea typeface="华文细黑" panose="02010600040101010101" pitchFamily="2" charset="-122"/>
              </a:rPr>
              <a:t>单击添加文字标题内容</a:t>
            </a:r>
          </a:p>
        </p:txBody>
      </p:sp>
      <p:sp>
        <p:nvSpPr>
          <p:cNvPr id="16" name="任意多边形 15"/>
          <p:cNvSpPr/>
          <p:nvPr>
            <p:custDataLst>
              <p:tags r:id="rId6"/>
            </p:custDataLst>
          </p:nvPr>
        </p:nvSpPr>
        <p:spPr bwMode="auto">
          <a:xfrm>
            <a:off x="3898987" y="3373016"/>
            <a:ext cx="639544" cy="636868"/>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latin typeface="Kozuka Mincho Pr6N H" panose="02020900000000000000" pitchFamily="18" charset="-128"/>
                <a:ea typeface="Kozuka Mincho Pr6N H" panose="02020900000000000000" pitchFamily="18" charset="-128"/>
              </a:rPr>
              <a:t>03</a:t>
            </a:r>
            <a:endParaRPr lang="zh-CN" altLang="en-US" sz="2400" dirty="0">
              <a:solidFill>
                <a:srgbClr val="FFFFFF"/>
              </a:solidFill>
              <a:latin typeface="Kozuka Mincho Pr6N H" panose="02020900000000000000" pitchFamily="18" charset="-128"/>
              <a:ea typeface="Kozuka Mincho Pr6N H" panose="02020900000000000000" pitchFamily="18" charset="-128"/>
            </a:endParaRPr>
          </a:p>
        </p:txBody>
      </p:sp>
      <p:sp>
        <p:nvSpPr>
          <p:cNvPr id="17" name="矩形 16"/>
          <p:cNvSpPr/>
          <p:nvPr>
            <p:custDataLst>
              <p:tags r:id="rId7"/>
            </p:custDataLst>
          </p:nvPr>
        </p:nvSpPr>
        <p:spPr bwMode="auto">
          <a:xfrm>
            <a:off x="4600444" y="3373017"/>
            <a:ext cx="3805237" cy="485775"/>
          </a:xfrm>
          <a:prstGeom prst="rect">
            <a:avLst/>
          </a:pr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133" b="1" dirty="0">
                <a:solidFill>
                  <a:srgbClr val="FFFFFF"/>
                </a:solidFill>
                <a:latin typeface="华文细黑" panose="02010600040101010101" pitchFamily="2" charset="-122"/>
                <a:ea typeface="华文细黑" panose="02010600040101010101" pitchFamily="2" charset="-122"/>
              </a:rPr>
              <a:t>单击添加文字标题内容</a:t>
            </a:r>
          </a:p>
        </p:txBody>
      </p:sp>
      <p:sp>
        <p:nvSpPr>
          <p:cNvPr id="18" name="任意多边形 17"/>
          <p:cNvSpPr/>
          <p:nvPr>
            <p:custDataLst>
              <p:tags r:id="rId8"/>
            </p:custDataLst>
          </p:nvPr>
        </p:nvSpPr>
        <p:spPr bwMode="auto">
          <a:xfrm>
            <a:off x="3898987" y="4164485"/>
            <a:ext cx="639544" cy="636868"/>
          </a:xfrm>
          <a:custGeom>
            <a:avLst/>
            <a:gdLst>
              <a:gd name="connsiteX0" fmla="*/ 697056 w 800580"/>
              <a:gd name="connsiteY0" fmla="*/ 58976 h 755406"/>
              <a:gd name="connsiteX1" fmla="*/ 653765 w 800580"/>
              <a:gd name="connsiteY1" fmla="*/ 97876 h 755406"/>
              <a:gd name="connsiteX2" fmla="*/ 697056 w 800580"/>
              <a:gd name="connsiteY2" fmla="*/ 136776 h 755406"/>
              <a:gd name="connsiteX3" fmla="*/ 740347 w 800580"/>
              <a:gd name="connsiteY3" fmla="*/ 97876 h 755406"/>
              <a:gd name="connsiteX4" fmla="*/ 697056 w 800580"/>
              <a:gd name="connsiteY4" fmla="*/ 58976 h 755406"/>
              <a:gd name="connsiteX5" fmla="*/ 400291 w 800580"/>
              <a:gd name="connsiteY5" fmla="*/ 0 h 755406"/>
              <a:gd name="connsiteX6" fmla="*/ 800580 w 800580"/>
              <a:gd name="connsiteY6" fmla="*/ 0 h 755406"/>
              <a:gd name="connsiteX7" fmla="*/ 800580 w 800580"/>
              <a:gd name="connsiteY7" fmla="*/ 377703 h 755406"/>
              <a:gd name="connsiteX8" fmla="*/ 400290 w 800580"/>
              <a:gd name="connsiteY8" fmla="*/ 755406 h 755406"/>
              <a:gd name="connsiteX9" fmla="*/ 0 w 800580"/>
              <a:gd name="connsiteY9" fmla="*/ 377703 h 755406"/>
              <a:gd name="connsiteX10" fmla="*/ 1 w 800580"/>
              <a:gd name="connsiteY10" fmla="*/ 377703 h 755406"/>
              <a:gd name="connsiteX11" fmla="*/ 400291 w 800580"/>
              <a:gd name="connsiteY11" fmla="*/ 0 h 7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0580" h="755406">
                <a:moveTo>
                  <a:pt x="697056" y="58976"/>
                </a:moveTo>
                <a:cubicBezTo>
                  <a:pt x="673147" y="58976"/>
                  <a:pt x="653765" y="76392"/>
                  <a:pt x="653765" y="97876"/>
                </a:cubicBezTo>
                <a:cubicBezTo>
                  <a:pt x="653765" y="119360"/>
                  <a:pt x="673147" y="136776"/>
                  <a:pt x="697056" y="136776"/>
                </a:cubicBezTo>
                <a:cubicBezTo>
                  <a:pt x="720965" y="136776"/>
                  <a:pt x="740347" y="119360"/>
                  <a:pt x="740347" y="97876"/>
                </a:cubicBezTo>
                <a:cubicBezTo>
                  <a:pt x="740347" y="76392"/>
                  <a:pt x="720965" y="58976"/>
                  <a:pt x="697056" y="58976"/>
                </a:cubicBezTo>
                <a:close/>
                <a:moveTo>
                  <a:pt x="400291" y="0"/>
                </a:moveTo>
                <a:lnTo>
                  <a:pt x="800580" y="0"/>
                </a:lnTo>
                <a:lnTo>
                  <a:pt x="800580" y="377703"/>
                </a:lnTo>
                <a:cubicBezTo>
                  <a:pt x="800580" y="586303"/>
                  <a:pt x="621364" y="755406"/>
                  <a:pt x="400290" y="755406"/>
                </a:cubicBezTo>
                <a:cubicBezTo>
                  <a:pt x="179216" y="755406"/>
                  <a:pt x="0" y="586303"/>
                  <a:pt x="0" y="377703"/>
                </a:cubicBezTo>
                <a:lnTo>
                  <a:pt x="1" y="377703"/>
                </a:lnTo>
                <a:cubicBezTo>
                  <a:pt x="1" y="169103"/>
                  <a:pt x="179217" y="0"/>
                  <a:pt x="400291" y="0"/>
                </a:cubicBezTo>
                <a:close/>
              </a:path>
            </a:pathLst>
          </a:cu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latin typeface="Kozuka Mincho Pr6N H" panose="02020900000000000000" pitchFamily="18" charset="-128"/>
                <a:ea typeface="Kozuka Mincho Pr6N H" panose="02020900000000000000" pitchFamily="18" charset="-128"/>
              </a:rPr>
              <a:t>04</a:t>
            </a:r>
            <a:endParaRPr lang="zh-CN" altLang="en-US" sz="2400" dirty="0">
              <a:solidFill>
                <a:srgbClr val="FFFFFF"/>
              </a:solidFill>
              <a:latin typeface="Kozuka Mincho Pr6N H" panose="02020900000000000000" pitchFamily="18" charset="-128"/>
              <a:ea typeface="Kozuka Mincho Pr6N H" panose="02020900000000000000" pitchFamily="18" charset="-128"/>
            </a:endParaRPr>
          </a:p>
        </p:txBody>
      </p:sp>
      <p:sp>
        <p:nvSpPr>
          <p:cNvPr id="19" name="矩形 18"/>
          <p:cNvSpPr/>
          <p:nvPr>
            <p:custDataLst>
              <p:tags r:id="rId9"/>
            </p:custDataLst>
          </p:nvPr>
        </p:nvSpPr>
        <p:spPr bwMode="auto">
          <a:xfrm>
            <a:off x="4600444" y="4164487"/>
            <a:ext cx="3805237" cy="485775"/>
          </a:xfrm>
          <a:prstGeom prst="rect">
            <a:avLst/>
          </a:prstGeom>
          <a:solidFill>
            <a:srgbClr val="D245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133" b="1" dirty="0">
                <a:solidFill>
                  <a:srgbClr val="FFFFFF"/>
                </a:solidFill>
                <a:latin typeface="华文细黑" panose="02010600040101010101" pitchFamily="2" charset="-122"/>
                <a:ea typeface="华文细黑" panose="02010600040101010101" pitchFamily="2" charset="-122"/>
              </a:rPr>
              <a:t>单击添加文字标题内容</a:t>
            </a:r>
          </a:p>
        </p:txBody>
      </p:sp>
    </p:spTree>
    <p:extLst>
      <p:ext uri="{BB962C8B-B14F-4D97-AF65-F5344CB8AC3E}">
        <p14:creationId xmlns:p14="http://schemas.microsoft.com/office/powerpoint/2010/main" val="214414893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500"/>
                            </p:stCondLst>
                            <p:childTnLst>
                              <p:par>
                                <p:cTn id="21" presetID="47"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4000"/>
                            </p:stCondLst>
                            <p:childTnLst>
                              <p:par>
                                <p:cTn id="31" presetID="47"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5500"/>
                            </p:stCondLst>
                            <p:childTnLst>
                              <p:par>
                                <p:cTn id="41" presetID="47"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0" name="任意多边形 19"/>
          <p:cNvSpPr/>
          <p:nvPr>
            <p:custDataLst>
              <p:tags r:id="rId1"/>
            </p:custDataLst>
          </p:nvPr>
        </p:nvSpPr>
        <p:spPr>
          <a:xfrm>
            <a:off x="6426589" y="2657603"/>
            <a:ext cx="2219325" cy="1514475"/>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srgbClr val="D5FFCD"/>
              </a:solidFill>
            </a:endParaRPr>
          </a:p>
        </p:txBody>
      </p:sp>
      <p:sp>
        <p:nvSpPr>
          <p:cNvPr id="21" name="文本框 20"/>
          <p:cNvSpPr txBox="1"/>
          <p:nvPr>
            <p:custDataLst>
              <p:tags r:id="rId2"/>
            </p:custDataLst>
          </p:nvPr>
        </p:nvSpPr>
        <p:spPr>
          <a:xfrm>
            <a:off x="8283964" y="2657603"/>
            <a:ext cx="361951" cy="1514475"/>
          </a:xfrm>
          <a:prstGeom prst="rect">
            <a:avLst/>
          </a:prstGeom>
          <a:noFill/>
        </p:spPr>
        <p:txBody>
          <a:bodyPr vert="vert" anchor="ctr"/>
          <a:lstStyle/>
          <a:p>
            <a:pPr algn="ctr">
              <a:defRPr/>
            </a:pPr>
            <a:r>
              <a:rPr lang="en-US" altLang="zh-CN" sz="2400" dirty="0">
                <a:solidFill>
                  <a:srgbClr val="F6C83C"/>
                </a:solidFill>
                <a:latin typeface="Gungsuh" panose="02030600000101010101" pitchFamily="18" charset="-127"/>
              </a:rPr>
              <a:t>PART 1</a:t>
            </a:r>
            <a:endParaRPr lang="zh-CN" altLang="en-US" sz="2400" dirty="0">
              <a:solidFill>
                <a:srgbClr val="F6C83C"/>
              </a:solidFill>
              <a:latin typeface="Gungsuh" panose="02030600000101010101" pitchFamily="18" charset="-127"/>
            </a:endParaRPr>
          </a:p>
        </p:txBody>
      </p:sp>
      <p:sp>
        <p:nvSpPr>
          <p:cNvPr id="22" name="文本框 5"/>
          <p:cNvSpPr txBox="1">
            <a:spLocks noChangeArrowheads="1"/>
          </p:cNvSpPr>
          <p:nvPr>
            <p:custDataLst>
              <p:tags r:id="rId3"/>
            </p:custDataLst>
          </p:nvPr>
        </p:nvSpPr>
        <p:spPr bwMode="auto">
          <a:xfrm>
            <a:off x="3867150" y="2970339"/>
            <a:ext cx="424853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10000"/>
              </a:lnSpc>
              <a:spcBef>
                <a:spcPct val="0"/>
              </a:spcBef>
              <a:buFontTx/>
              <a:buNone/>
              <a:defRPr/>
            </a:pPr>
            <a:r>
              <a:rPr lang="zh-CN" altLang="en-US" sz="3733" b="1" dirty="0">
                <a:solidFill>
                  <a:srgbClr val="F6C83C"/>
                </a:solidFill>
                <a:latin typeface="微软雅黑" panose="020B0503020204020204" pitchFamily="34" charset="-122"/>
                <a:ea typeface="微软雅黑" panose="020B0503020204020204" pitchFamily="34" charset="-122"/>
              </a:rPr>
              <a:t>单击添加文字标题</a:t>
            </a:r>
          </a:p>
        </p:txBody>
      </p:sp>
      <p:sp>
        <p:nvSpPr>
          <p:cNvPr id="23" name="文本框 7"/>
          <p:cNvSpPr txBox="1">
            <a:spLocks noChangeArrowheads="1"/>
          </p:cNvSpPr>
          <p:nvPr>
            <p:custDataLst>
              <p:tags r:id="rId4"/>
            </p:custDataLst>
          </p:nvPr>
        </p:nvSpPr>
        <p:spPr bwMode="auto">
          <a:xfrm>
            <a:off x="3879993" y="3587878"/>
            <a:ext cx="440397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defRPr/>
            </a:pPr>
            <a:r>
              <a:rPr lang="da-DK" altLang="zh-CN" sz="1867" dirty="0">
                <a:solidFill>
                  <a:schemeClr val="bg1"/>
                </a:solidFill>
                <a:latin typeface="微软雅黑" panose="020B0503020204020204" pitchFamily="34" charset="-122"/>
                <a:ea typeface="微软雅黑" panose="020B0503020204020204" pitchFamily="34" charset="-122"/>
              </a:rPr>
              <a:t>Lorem ipsum dolor sit amet</a:t>
            </a:r>
            <a:endParaRPr lang="en-US" altLang="zh-CN" sz="1867"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211287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3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955"/>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Shape 2012"/>
          <p:cNvSpPr/>
          <p:nvPr/>
        </p:nvSpPr>
        <p:spPr>
          <a:xfrm>
            <a:off x="7037070" y="1663065"/>
            <a:ext cx="3491230" cy="1653540"/>
          </a:xfrm>
          <a:prstGeom prst="roundRect">
            <a:avLst>
              <a:gd name="adj" fmla="val 6918"/>
            </a:avLst>
          </a:prstGeom>
          <a:noFill/>
          <a:ln w="12700">
            <a:solidFill>
              <a:srgbClr val="B6040F"/>
            </a:solidFill>
            <a:miter lim="400000"/>
          </a:ln>
        </p:spPr>
        <p:txBody>
          <a:bodyPr lIns="14287" tIns="14287" rIns="14287" bIns="14287" anchor="ctr"/>
          <a:lstStyle/>
          <a:p>
            <a:pPr lvl="0"/>
            <a:endParaRPr sz="1300" dirty="0"/>
          </a:p>
        </p:txBody>
      </p:sp>
      <p:sp>
        <p:nvSpPr>
          <p:cNvPr id="5" name="Shape 2013"/>
          <p:cNvSpPr/>
          <p:nvPr/>
        </p:nvSpPr>
        <p:spPr>
          <a:xfrm>
            <a:off x="7037070" y="3556000"/>
            <a:ext cx="3491230" cy="1651635"/>
          </a:xfrm>
          <a:prstGeom prst="roundRect">
            <a:avLst>
              <a:gd name="adj" fmla="val 6925"/>
            </a:avLst>
          </a:prstGeom>
          <a:noFill/>
          <a:ln w="12700">
            <a:solidFill>
              <a:srgbClr val="B6040F"/>
            </a:solidFill>
            <a:miter lim="400000"/>
          </a:ln>
        </p:spPr>
        <p:txBody>
          <a:bodyPr lIns="14287" tIns="14287" rIns="14287" bIns="14287" anchor="ctr"/>
          <a:lstStyle/>
          <a:p>
            <a:pPr lvl="0"/>
            <a:endParaRPr sz="1300" dirty="0"/>
          </a:p>
        </p:txBody>
      </p:sp>
      <p:sp>
        <p:nvSpPr>
          <p:cNvPr id="15" name="Shape 2014"/>
          <p:cNvSpPr/>
          <p:nvPr/>
        </p:nvSpPr>
        <p:spPr>
          <a:xfrm>
            <a:off x="1671955" y="3554730"/>
            <a:ext cx="3491230" cy="1653540"/>
          </a:xfrm>
          <a:prstGeom prst="roundRect">
            <a:avLst>
              <a:gd name="adj" fmla="val 6918"/>
            </a:avLst>
          </a:prstGeom>
          <a:noFill/>
          <a:ln w="12700">
            <a:solidFill>
              <a:srgbClr val="B6040F"/>
            </a:solidFill>
            <a:miter lim="400000"/>
          </a:ln>
        </p:spPr>
        <p:txBody>
          <a:bodyPr lIns="14287" tIns="14287" rIns="14287" bIns="14287" anchor="ctr"/>
          <a:lstStyle/>
          <a:p>
            <a:pPr lvl="0"/>
            <a:endParaRPr sz="1300" dirty="0"/>
          </a:p>
        </p:txBody>
      </p:sp>
      <p:sp>
        <p:nvSpPr>
          <p:cNvPr id="16" name="Shape 2015"/>
          <p:cNvSpPr/>
          <p:nvPr/>
        </p:nvSpPr>
        <p:spPr>
          <a:xfrm>
            <a:off x="1671955" y="1663065"/>
            <a:ext cx="3491230" cy="1653540"/>
          </a:xfrm>
          <a:prstGeom prst="roundRect">
            <a:avLst>
              <a:gd name="adj" fmla="val 6918"/>
            </a:avLst>
          </a:prstGeom>
          <a:noFill/>
          <a:ln w="12700">
            <a:solidFill>
              <a:srgbClr val="B6040F"/>
            </a:solidFill>
            <a:miter lim="400000"/>
          </a:ln>
        </p:spPr>
        <p:txBody>
          <a:bodyPr lIns="14287" tIns="14287" rIns="14287" bIns="14287" anchor="ctr"/>
          <a:lstStyle/>
          <a:p>
            <a:pPr lvl="0"/>
            <a:endParaRPr sz="1300" dirty="0"/>
          </a:p>
        </p:txBody>
      </p:sp>
      <p:sp>
        <p:nvSpPr>
          <p:cNvPr id="17" name="Shape 2016"/>
          <p:cNvSpPr/>
          <p:nvPr/>
        </p:nvSpPr>
        <p:spPr>
          <a:xfrm>
            <a:off x="4681220" y="2023745"/>
            <a:ext cx="2830830" cy="28314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6040F"/>
          </a:solidFill>
          <a:ln w="12700">
            <a:miter lim="400000"/>
          </a:ln>
        </p:spPr>
        <p:txBody>
          <a:bodyPr lIns="19048" tIns="19048" rIns="19048" bIns="19048" anchor="ctr"/>
          <a:lstStyle/>
          <a:p>
            <a:pPr lvl="0"/>
            <a:endParaRPr sz="1300" dirty="0">
              <a:solidFill>
                <a:schemeClr val="accent1"/>
              </a:solidFill>
            </a:endParaRPr>
          </a:p>
        </p:txBody>
      </p:sp>
      <p:grpSp>
        <p:nvGrpSpPr>
          <p:cNvPr id="18" name="Group 2031"/>
          <p:cNvGrpSpPr/>
          <p:nvPr/>
        </p:nvGrpSpPr>
        <p:grpSpPr>
          <a:xfrm>
            <a:off x="1206500" y="2021205"/>
            <a:ext cx="936625" cy="936625"/>
            <a:chOff x="0" y="0"/>
            <a:chExt cx="1910968" cy="1910968"/>
          </a:xfrm>
        </p:grpSpPr>
        <p:sp>
          <p:nvSpPr>
            <p:cNvPr id="19"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6040F"/>
            </a:solidFill>
            <a:ln w="12700" cap="flat">
              <a:noFill/>
              <a:miter lim="400000"/>
            </a:ln>
            <a:effectLst/>
          </p:spPr>
          <p:txBody>
            <a:bodyPr wrap="square" lIns="25400" tIns="25400" rIns="25400" bIns="25400" numCol="1" anchor="ctr">
              <a:noAutofit/>
            </a:bodyPr>
            <a:lstStyle/>
            <a:p>
              <a:pPr lvl="0"/>
              <a:endParaRPr sz="1300" dirty="0"/>
            </a:p>
          </p:txBody>
        </p:sp>
        <p:sp>
          <p:nvSpPr>
            <p:cNvPr id="20"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dirty="0"/>
            </a:p>
          </p:txBody>
        </p:sp>
      </p:grpSp>
      <p:grpSp>
        <p:nvGrpSpPr>
          <p:cNvPr id="21" name="Group 2034"/>
          <p:cNvGrpSpPr/>
          <p:nvPr/>
        </p:nvGrpSpPr>
        <p:grpSpPr>
          <a:xfrm>
            <a:off x="1209040" y="3916045"/>
            <a:ext cx="931545" cy="931545"/>
            <a:chOff x="0" y="0"/>
            <a:chExt cx="1900299" cy="1900299"/>
          </a:xfrm>
        </p:grpSpPr>
        <p:sp>
          <p:nvSpPr>
            <p:cNvPr id="22"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6040F"/>
            </a:solidFill>
            <a:ln w="12700" cap="flat">
              <a:noFill/>
              <a:miter lim="400000"/>
            </a:ln>
            <a:effectLst/>
          </p:spPr>
          <p:txBody>
            <a:bodyPr wrap="square" lIns="25400" tIns="25400" rIns="25400" bIns="25400" numCol="1" anchor="ctr">
              <a:noAutofit/>
            </a:bodyPr>
            <a:lstStyle/>
            <a:p>
              <a:pPr lvl="0"/>
              <a:endParaRPr sz="1300" dirty="0"/>
            </a:p>
          </p:txBody>
        </p:sp>
        <p:sp>
          <p:nvSpPr>
            <p:cNvPr id="23"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dirty="0"/>
            </a:p>
          </p:txBody>
        </p:sp>
      </p:grpSp>
      <p:grpSp>
        <p:nvGrpSpPr>
          <p:cNvPr id="25" name="Group 2040"/>
          <p:cNvGrpSpPr/>
          <p:nvPr/>
        </p:nvGrpSpPr>
        <p:grpSpPr>
          <a:xfrm>
            <a:off x="10052685" y="2021205"/>
            <a:ext cx="936625" cy="936625"/>
            <a:chOff x="0" y="0"/>
            <a:chExt cx="1910968" cy="1910968"/>
          </a:xfrm>
        </p:grpSpPr>
        <p:sp>
          <p:nvSpPr>
            <p:cNvPr id="26"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6040F"/>
            </a:solidFill>
            <a:ln w="12700" cap="flat">
              <a:noFill/>
              <a:miter lim="400000"/>
            </a:ln>
            <a:effectLst/>
          </p:spPr>
          <p:txBody>
            <a:bodyPr wrap="square" lIns="25400" tIns="25400" rIns="25400" bIns="25400" numCol="1" anchor="ctr">
              <a:noAutofit/>
            </a:bodyPr>
            <a:lstStyle/>
            <a:p>
              <a:pPr lvl="0"/>
              <a:endParaRPr sz="1300" dirty="0"/>
            </a:p>
          </p:txBody>
        </p:sp>
        <p:sp>
          <p:nvSpPr>
            <p:cNvPr id="27"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dirty="0"/>
            </a:p>
          </p:txBody>
        </p:sp>
      </p:grpSp>
      <p:grpSp>
        <p:nvGrpSpPr>
          <p:cNvPr id="31" name="组合 30"/>
          <p:cNvGrpSpPr/>
          <p:nvPr/>
        </p:nvGrpSpPr>
        <p:grpSpPr>
          <a:xfrm>
            <a:off x="10057765" y="3916045"/>
            <a:ext cx="930910" cy="930910"/>
            <a:chOff x="15839" y="6618"/>
            <a:chExt cx="1466" cy="1466"/>
          </a:xfrm>
        </p:grpSpPr>
        <p:sp>
          <p:nvSpPr>
            <p:cNvPr id="24" name="Shape 2035"/>
            <p:cNvSpPr/>
            <p:nvPr/>
          </p:nvSpPr>
          <p:spPr>
            <a:xfrm>
              <a:off x="15839" y="6618"/>
              <a:ext cx="1467" cy="14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6040F"/>
            </a:solidFill>
            <a:ln w="12700" cap="flat">
              <a:noFill/>
              <a:miter lim="400000"/>
            </a:ln>
            <a:effectLst/>
          </p:spPr>
          <p:txBody>
            <a:bodyPr wrap="square" lIns="19048" tIns="19048" rIns="19048" bIns="19048" numCol="1" anchor="ctr">
              <a:noAutofit/>
            </a:bodyPr>
            <a:lstStyle/>
            <a:p>
              <a:pPr lvl="0"/>
              <a:endParaRPr sz="1300" dirty="0"/>
            </a:p>
          </p:txBody>
        </p:sp>
        <p:sp>
          <p:nvSpPr>
            <p:cNvPr id="30" name="Shape 2036"/>
            <p:cNvSpPr/>
            <p:nvPr/>
          </p:nvSpPr>
          <p:spPr>
            <a:xfrm>
              <a:off x="16262" y="7020"/>
              <a:ext cx="621" cy="66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dirty="0"/>
            </a:p>
          </p:txBody>
        </p:sp>
      </p:grpSp>
      <p:sp>
        <p:nvSpPr>
          <p:cNvPr id="32" name="矩形 31"/>
          <p:cNvSpPr/>
          <p:nvPr/>
        </p:nvSpPr>
        <p:spPr>
          <a:xfrm>
            <a:off x="5293646" y="2536163"/>
            <a:ext cx="1605280" cy="319405"/>
          </a:xfrm>
          <a:prstGeom prst="rect">
            <a:avLst/>
          </a:prstGeom>
        </p:spPr>
        <p:txBody>
          <a:bodyPr wrap="none">
            <a:spAutoFit/>
          </a:bodyPr>
          <a:lstStyle/>
          <a:p>
            <a:pPr algn="l"/>
            <a:r>
              <a:rPr lang="zh-CN" altLang="en-US" sz="1400" b="1">
                <a:solidFill>
                  <a:schemeClr val="bg1"/>
                </a:solidFill>
                <a:latin typeface="微软雅黑" panose="020B0503020204020204" charset="-122"/>
                <a:ea typeface="微软雅黑" panose="020B0503020204020204" charset="-122"/>
                <a:sym typeface="+mn-ea"/>
              </a:rPr>
              <a:t>单击此处输入标题</a:t>
            </a:r>
            <a:endParaRPr lang="zh-CN" altLang="en-US" sz="1400" b="1" dirty="0">
              <a:solidFill>
                <a:schemeClr val="bg1"/>
              </a:solidFill>
              <a:latin typeface="微软雅黑" panose="020B0503020204020204" charset="-122"/>
              <a:ea typeface="微软雅黑" panose="020B0503020204020204" charset="-122"/>
              <a:sym typeface="+mn-ea"/>
            </a:endParaRPr>
          </a:p>
        </p:txBody>
      </p:sp>
      <p:sp>
        <p:nvSpPr>
          <p:cNvPr id="33" name="矩形 32"/>
          <p:cNvSpPr/>
          <p:nvPr/>
        </p:nvSpPr>
        <p:spPr>
          <a:xfrm>
            <a:off x="4909820" y="2957830"/>
            <a:ext cx="2373630" cy="1015663"/>
          </a:xfrm>
          <a:prstGeom prst="rect">
            <a:avLst/>
          </a:prstGeom>
        </p:spPr>
        <p:txBody>
          <a:bodyPr wrap="square">
            <a:spAutoFit/>
          </a:bodyPr>
          <a:lstStyle/>
          <a:p>
            <a:pPr lvl="0" algn="ctr">
              <a:lnSpc>
                <a:spcPct val="150000"/>
              </a:lnSpc>
              <a:spcBef>
                <a:spcPts val="0"/>
              </a:spcBef>
              <a:buFont typeface="Arial" panose="020B0604020202020204" pitchFamily="34" charset="0"/>
            </a:pP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r>
              <a:rPr sz="1000" dirty="0" err="1" smtClean="0">
                <a:solidFill>
                  <a:schemeClr val="bg1"/>
                </a:solidFill>
                <a:latin typeface="微软雅黑" panose="020B0503020204020204" charset="-122"/>
                <a:ea typeface="微软雅黑" panose="020B0503020204020204" charset="-122"/>
                <a:sym typeface="+mn-ea"/>
              </a:rPr>
              <a:t>点击此处更换文本</a:t>
            </a:r>
            <a:r>
              <a:rPr lang="zh-CN" altLang="en-US" sz="1000" dirty="0" smtClean="0">
                <a:solidFill>
                  <a:schemeClr val="bg1"/>
                </a:solidFill>
                <a:latin typeface="微软雅黑" panose="020B0503020204020204" charset="-122"/>
                <a:ea typeface="微软雅黑" panose="020B0503020204020204" charset="-122"/>
                <a:sym typeface="+mn-ea"/>
              </a:rPr>
              <a:t>内容</a:t>
            </a:r>
            <a:endParaRPr sz="1000" dirty="0">
              <a:solidFill>
                <a:schemeClr val="bg1"/>
              </a:solidFill>
              <a:latin typeface="微软雅黑" panose="020B0503020204020204" charset="-122"/>
              <a:ea typeface="微软雅黑" panose="020B0503020204020204" charset="-122"/>
              <a:sym typeface="+mn-ea"/>
            </a:endParaRPr>
          </a:p>
        </p:txBody>
      </p:sp>
      <p:grpSp>
        <p:nvGrpSpPr>
          <p:cNvPr id="34" name="Group 74"/>
          <p:cNvGrpSpPr/>
          <p:nvPr/>
        </p:nvGrpSpPr>
        <p:grpSpPr>
          <a:xfrm>
            <a:off x="7506837" y="1882834"/>
            <a:ext cx="2545715" cy="965735"/>
            <a:chOff x="332526" y="2984337"/>
            <a:chExt cx="1909783" cy="724490"/>
          </a:xfrm>
        </p:grpSpPr>
        <p:sp>
          <p:nvSpPr>
            <p:cNvPr id="76" name="文本框 11"/>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B6040F"/>
                  </a:solidFill>
                  <a:latin typeface="微软雅黑" panose="020B0503020204020204" charset="-122"/>
                  <a:ea typeface="微软雅黑" panose="020B0503020204020204" charset="-122"/>
                  <a:sym typeface="+mn-ea"/>
                </a:rPr>
                <a:t>单击此处输入标题</a:t>
              </a:r>
              <a:endParaRPr lang="zh-CN" altLang="en-US" sz="1400" b="1" dirty="0">
                <a:solidFill>
                  <a:srgbClr val="B6040F"/>
                </a:solidFill>
                <a:latin typeface="微软雅黑" panose="020B0503020204020204" charset="-122"/>
                <a:ea typeface="微软雅黑" panose="020B0503020204020204" charset="-122"/>
                <a:sym typeface="+mn-ea"/>
              </a:endParaRPr>
            </a:p>
          </p:txBody>
        </p:sp>
        <p:sp>
          <p:nvSpPr>
            <p:cNvPr id="77" name="矩形 9"/>
            <p:cNvSpPr/>
            <p:nvPr/>
          </p:nvSpPr>
          <p:spPr>
            <a:xfrm>
              <a:off x="332526" y="3223953"/>
              <a:ext cx="1909783" cy="484874"/>
            </a:xfrm>
            <a:prstGeom prst="rect">
              <a:avLst/>
            </a:prstGeom>
          </p:spPr>
          <p:txBody>
            <a:bodyPr wrap="square">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35" name="Group 74"/>
          <p:cNvGrpSpPr/>
          <p:nvPr/>
        </p:nvGrpSpPr>
        <p:grpSpPr>
          <a:xfrm>
            <a:off x="7511917" y="3760529"/>
            <a:ext cx="2545715" cy="965735"/>
            <a:chOff x="332526" y="2984337"/>
            <a:chExt cx="1909783" cy="724490"/>
          </a:xfrm>
        </p:grpSpPr>
        <p:sp>
          <p:nvSpPr>
            <p:cNvPr id="36" name="文本框 11"/>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C00000"/>
                  </a:solidFill>
                  <a:latin typeface="微软雅黑" panose="020B0503020204020204" charset="-122"/>
                  <a:ea typeface="微软雅黑" panose="020B0503020204020204" charset="-122"/>
                  <a:sym typeface="+mn-ea"/>
                </a:rPr>
                <a:t>单击此处输入标题</a:t>
              </a:r>
              <a:endParaRPr lang="zh-CN" altLang="en-US" sz="1400" b="1" dirty="0">
                <a:solidFill>
                  <a:srgbClr val="C00000"/>
                </a:solidFill>
                <a:latin typeface="微软雅黑" panose="020B0503020204020204" charset="-122"/>
                <a:ea typeface="微软雅黑" panose="020B0503020204020204" charset="-122"/>
                <a:sym typeface="+mn-ea"/>
              </a:endParaRPr>
            </a:p>
          </p:txBody>
        </p:sp>
        <p:sp>
          <p:nvSpPr>
            <p:cNvPr id="37" name="矩形 9"/>
            <p:cNvSpPr/>
            <p:nvPr/>
          </p:nvSpPr>
          <p:spPr>
            <a:xfrm>
              <a:off x="332526" y="3223953"/>
              <a:ext cx="1909783" cy="484874"/>
            </a:xfrm>
            <a:prstGeom prst="rect">
              <a:avLst/>
            </a:prstGeom>
          </p:spPr>
          <p:txBody>
            <a:bodyPr wrap="square">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38" name="Group 74"/>
          <p:cNvGrpSpPr/>
          <p:nvPr/>
        </p:nvGrpSpPr>
        <p:grpSpPr>
          <a:xfrm>
            <a:off x="2144897" y="1882834"/>
            <a:ext cx="2545715" cy="965735"/>
            <a:chOff x="332526" y="2984337"/>
            <a:chExt cx="1909783" cy="724490"/>
          </a:xfrm>
        </p:grpSpPr>
        <p:sp>
          <p:nvSpPr>
            <p:cNvPr id="39" name="文本框 11"/>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B6040F"/>
                  </a:solidFill>
                  <a:latin typeface="微软雅黑" panose="020B0503020204020204" charset="-122"/>
                  <a:ea typeface="微软雅黑" panose="020B0503020204020204" charset="-122"/>
                  <a:sym typeface="+mn-ea"/>
                </a:rPr>
                <a:t>单击此处输入标题</a:t>
              </a:r>
              <a:endParaRPr lang="zh-CN" altLang="en-US" sz="1400" b="1" dirty="0">
                <a:solidFill>
                  <a:srgbClr val="B6040F"/>
                </a:solidFill>
                <a:latin typeface="微软雅黑" panose="020B0503020204020204" charset="-122"/>
                <a:ea typeface="微软雅黑" panose="020B0503020204020204" charset="-122"/>
                <a:sym typeface="+mn-ea"/>
              </a:endParaRPr>
            </a:p>
          </p:txBody>
        </p:sp>
        <p:sp>
          <p:nvSpPr>
            <p:cNvPr id="40" name="矩形 9"/>
            <p:cNvSpPr/>
            <p:nvPr/>
          </p:nvSpPr>
          <p:spPr>
            <a:xfrm>
              <a:off x="332526" y="3223953"/>
              <a:ext cx="1909783" cy="484874"/>
            </a:xfrm>
            <a:prstGeom prst="rect">
              <a:avLst/>
            </a:prstGeom>
          </p:spPr>
          <p:txBody>
            <a:bodyPr wrap="square">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41" name="Group 74"/>
          <p:cNvGrpSpPr/>
          <p:nvPr/>
        </p:nvGrpSpPr>
        <p:grpSpPr>
          <a:xfrm>
            <a:off x="2149977" y="3760529"/>
            <a:ext cx="2545715" cy="965735"/>
            <a:chOff x="332526" y="2984337"/>
            <a:chExt cx="1909783" cy="724490"/>
          </a:xfrm>
        </p:grpSpPr>
        <p:sp>
          <p:nvSpPr>
            <p:cNvPr id="42" name="文本框 11"/>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B6040F"/>
                  </a:solidFill>
                  <a:latin typeface="微软雅黑" panose="020B0503020204020204" charset="-122"/>
                  <a:ea typeface="微软雅黑" panose="020B0503020204020204" charset="-122"/>
                  <a:sym typeface="+mn-ea"/>
                </a:rPr>
                <a:t>单击此处输入标题</a:t>
              </a:r>
              <a:endParaRPr lang="zh-CN" altLang="en-US" sz="1400" b="1" dirty="0">
                <a:solidFill>
                  <a:srgbClr val="B6040F"/>
                </a:solidFill>
                <a:latin typeface="微软雅黑" panose="020B0503020204020204" charset="-122"/>
                <a:ea typeface="微软雅黑" panose="020B0503020204020204" charset="-122"/>
                <a:sym typeface="+mn-ea"/>
              </a:endParaRPr>
            </a:p>
          </p:txBody>
        </p:sp>
        <p:sp>
          <p:nvSpPr>
            <p:cNvPr id="43" name="矩形 9"/>
            <p:cNvSpPr/>
            <p:nvPr/>
          </p:nvSpPr>
          <p:spPr>
            <a:xfrm>
              <a:off x="332526" y="3223953"/>
              <a:ext cx="1909783" cy="484874"/>
            </a:xfrm>
            <a:prstGeom prst="rect">
              <a:avLst/>
            </a:prstGeom>
          </p:spPr>
          <p:txBody>
            <a:bodyPr wrap="square">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grpSp>
    </p:spTree>
    <p:extLst>
      <p:ext uri="{BB962C8B-B14F-4D97-AF65-F5344CB8AC3E}">
        <p14:creationId xmlns:p14="http://schemas.microsoft.com/office/powerpoint/2010/main" val="1242294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style.rotation</p:attrName>
                                        </p:attrNameLst>
                                      </p:cBhvr>
                                      <p:tavLst>
                                        <p:tav tm="0">
                                          <p:val>
                                            <p:fltVal val="720"/>
                                          </p:val>
                                        </p:tav>
                                        <p:tav tm="100000">
                                          <p:val>
                                            <p:fltVal val="0"/>
                                          </p:val>
                                        </p:tav>
                                      </p:tavLst>
                                    </p:anim>
                                    <p:anim calcmode="lin" valueType="num">
                                      <p:cBhvr>
                                        <p:cTn id="9" dur="500" fill="hold"/>
                                        <p:tgtEl>
                                          <p:spTgt spid="17"/>
                                        </p:tgtEl>
                                        <p:attrNameLst>
                                          <p:attrName>ppt_h</p:attrName>
                                        </p:attrNameLst>
                                      </p:cBhvr>
                                      <p:tavLst>
                                        <p:tav tm="0">
                                          <p:val>
                                            <p:fltVal val="0"/>
                                          </p:val>
                                        </p:tav>
                                        <p:tav tm="100000">
                                          <p:val>
                                            <p:strVal val="#ppt_h"/>
                                          </p:val>
                                        </p:tav>
                                      </p:tavLst>
                                    </p:anim>
                                    <p:anim calcmode="lin" valueType="num">
                                      <p:cBhvr>
                                        <p:cTn id="10" dur="500" fill="hold"/>
                                        <p:tgtEl>
                                          <p:spTgt spid="17"/>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ppt_y</p:attrName>
                                        </p:attrNameLst>
                                      </p:cBhvr>
                                      <p:tavLst>
                                        <p:tav tm="0">
                                          <p:val>
                                            <p:strVal val="#ppt_y+#ppt_h*1.125000"/>
                                          </p:val>
                                        </p:tav>
                                        <p:tav tm="100000">
                                          <p:val>
                                            <p:strVal val="#ppt_y"/>
                                          </p:val>
                                        </p:tav>
                                      </p:tavLst>
                                    </p:anim>
                                    <p:animEffect transition="in" filter="wipe(up)">
                                      <p:cBhvr>
                                        <p:cTn id="15" dur="500"/>
                                        <p:tgtEl>
                                          <p:spTgt spid="32"/>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p:tgtEl>
                                          <p:spTgt spid="33"/>
                                        </p:tgtEl>
                                        <p:attrNameLst>
                                          <p:attrName>ppt_y</p:attrName>
                                        </p:attrNameLst>
                                      </p:cBhvr>
                                      <p:tavLst>
                                        <p:tav tm="0">
                                          <p:val>
                                            <p:strVal val="#ppt_y+#ppt_h*1.125000"/>
                                          </p:val>
                                        </p:tav>
                                        <p:tav tm="100000">
                                          <p:val>
                                            <p:strVal val="#ppt_y"/>
                                          </p:val>
                                        </p:tav>
                                      </p:tavLst>
                                    </p:anim>
                                    <p:animEffect transition="in" filter="wipe(up)">
                                      <p:cBhvr>
                                        <p:cTn id="19" dur="500"/>
                                        <p:tgtEl>
                                          <p:spTgt spid="33"/>
                                        </p:tgtEl>
                                      </p:cBhvr>
                                    </p:animEffect>
                                  </p:childTnLst>
                                </p:cTn>
                              </p:par>
                            </p:childTnLst>
                          </p:cTn>
                        </p:par>
                        <p:par>
                          <p:cTn id="20" fill="hold">
                            <p:stCondLst>
                              <p:cond delay="1000"/>
                            </p:stCondLst>
                            <p:childTnLst>
                              <p:par>
                                <p:cTn id="21" presetID="20" presetClass="entr" presetSubtype="0" fill="hold" grpId="1"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edge">
                                      <p:cBhvr>
                                        <p:cTn id="23" dur="500"/>
                                        <p:tgtEl>
                                          <p:spTgt spid="16"/>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ppt_y</p:attrName>
                                        </p:attrNameLst>
                                      </p:cBhvr>
                                      <p:tavLst>
                                        <p:tav tm="0">
                                          <p:val>
                                            <p:strVal val="#ppt_y+#ppt_h*1.125000"/>
                                          </p:val>
                                        </p:tav>
                                        <p:tav tm="100000">
                                          <p:val>
                                            <p:strVal val="#ppt_y"/>
                                          </p:val>
                                        </p:tav>
                                      </p:tavLst>
                                    </p:anim>
                                    <p:animEffect transition="in" filter="wipe(up)">
                                      <p:cBhvr>
                                        <p:cTn id="34" dur="500"/>
                                        <p:tgtEl>
                                          <p:spTgt spid="38"/>
                                        </p:tgtEl>
                                      </p:cBhvr>
                                    </p:animEffect>
                                  </p:childTnLst>
                                </p:cTn>
                              </p:par>
                            </p:childTnLst>
                          </p:cTn>
                        </p:par>
                        <p:par>
                          <p:cTn id="35" fill="hold">
                            <p:stCondLst>
                              <p:cond delay="2500"/>
                            </p:stCondLst>
                            <p:childTnLst>
                              <p:par>
                                <p:cTn id="36" presetID="20" presetClass="entr" presetSubtype="0" fill="hold" grpId="1"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edge">
                                      <p:cBhvr>
                                        <p:cTn id="38" dur="500"/>
                                        <p:tgtEl>
                                          <p:spTgt spid="15"/>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childTnLst>
                          </p:cTn>
                        </p:par>
                        <p:par>
                          <p:cTn id="45" fill="hold">
                            <p:stCondLst>
                              <p:cond delay="3500"/>
                            </p:stCondLst>
                            <p:childTnLst>
                              <p:par>
                                <p:cTn id="46" presetID="12" presetClass="entr" presetSubtype="4"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ppt_y</p:attrName>
                                        </p:attrNameLst>
                                      </p:cBhvr>
                                      <p:tavLst>
                                        <p:tav tm="0">
                                          <p:val>
                                            <p:strVal val="#ppt_y+#ppt_h*1.125000"/>
                                          </p:val>
                                        </p:tav>
                                        <p:tav tm="100000">
                                          <p:val>
                                            <p:strVal val="#ppt_y"/>
                                          </p:val>
                                        </p:tav>
                                      </p:tavLst>
                                    </p:anim>
                                    <p:animEffect transition="in" filter="wipe(up)">
                                      <p:cBhvr>
                                        <p:cTn id="49" dur="500"/>
                                        <p:tgtEl>
                                          <p:spTgt spid="41"/>
                                        </p:tgtEl>
                                      </p:cBhvr>
                                    </p:animEffect>
                                  </p:childTnLst>
                                </p:cTn>
                              </p:par>
                            </p:childTnLst>
                          </p:cTn>
                        </p:par>
                        <p:par>
                          <p:cTn id="50" fill="hold">
                            <p:stCondLst>
                              <p:cond delay="4000"/>
                            </p:stCondLst>
                            <p:childTnLst>
                              <p:par>
                                <p:cTn id="51" presetID="20" presetClass="entr" presetSubtype="0" fill="hold" grpId="1"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edge">
                                      <p:cBhvr>
                                        <p:cTn id="53" dur="500"/>
                                        <p:tgtEl>
                                          <p:spTgt spid="4"/>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5000"/>
                            </p:stCondLst>
                            <p:childTnLst>
                              <p:par>
                                <p:cTn id="61" presetID="12" presetClass="entr" presetSubtype="4"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p:tgtEl>
                                          <p:spTgt spid="34"/>
                                        </p:tgtEl>
                                        <p:attrNameLst>
                                          <p:attrName>ppt_y</p:attrName>
                                        </p:attrNameLst>
                                      </p:cBhvr>
                                      <p:tavLst>
                                        <p:tav tm="0">
                                          <p:val>
                                            <p:strVal val="#ppt_y+#ppt_h*1.125000"/>
                                          </p:val>
                                        </p:tav>
                                        <p:tav tm="100000">
                                          <p:val>
                                            <p:strVal val="#ppt_y"/>
                                          </p:val>
                                        </p:tav>
                                      </p:tavLst>
                                    </p:anim>
                                    <p:animEffect transition="in" filter="wipe(up)">
                                      <p:cBhvr>
                                        <p:cTn id="64" dur="500"/>
                                        <p:tgtEl>
                                          <p:spTgt spid="34"/>
                                        </p:tgtEl>
                                      </p:cBhvr>
                                    </p:animEffect>
                                  </p:childTnLst>
                                </p:cTn>
                              </p:par>
                            </p:childTnLst>
                          </p:cTn>
                        </p:par>
                        <p:par>
                          <p:cTn id="65" fill="hold">
                            <p:stCondLst>
                              <p:cond delay="5500"/>
                            </p:stCondLst>
                            <p:childTnLst>
                              <p:par>
                                <p:cTn id="66" presetID="20" presetClass="entr" presetSubtype="0" fill="hold" grpId="1"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edge">
                                      <p:cBhvr>
                                        <p:cTn id="68" dur="500"/>
                                        <p:tgtEl>
                                          <p:spTgt spid="5"/>
                                        </p:tgtEl>
                                      </p:cBhvr>
                                    </p:animEffect>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500" fill="hold"/>
                                        <p:tgtEl>
                                          <p:spTgt spid="31"/>
                                        </p:tgtEl>
                                        <p:attrNameLst>
                                          <p:attrName>ppt_w</p:attrName>
                                        </p:attrNameLst>
                                      </p:cBhvr>
                                      <p:tavLst>
                                        <p:tav tm="0">
                                          <p:val>
                                            <p:fltVal val="0"/>
                                          </p:val>
                                        </p:tav>
                                        <p:tav tm="100000">
                                          <p:val>
                                            <p:strVal val="#ppt_w"/>
                                          </p:val>
                                        </p:tav>
                                      </p:tavLst>
                                    </p:anim>
                                    <p:anim calcmode="lin" valueType="num">
                                      <p:cBhvr>
                                        <p:cTn id="73" dur="500" fill="hold"/>
                                        <p:tgtEl>
                                          <p:spTgt spid="31"/>
                                        </p:tgtEl>
                                        <p:attrNameLst>
                                          <p:attrName>ppt_h</p:attrName>
                                        </p:attrNameLst>
                                      </p:cBhvr>
                                      <p:tavLst>
                                        <p:tav tm="0">
                                          <p:val>
                                            <p:fltVal val="0"/>
                                          </p:val>
                                        </p:tav>
                                        <p:tav tm="100000">
                                          <p:val>
                                            <p:strVal val="#ppt_h"/>
                                          </p:val>
                                        </p:tav>
                                      </p:tavLst>
                                    </p:anim>
                                    <p:animEffect transition="in" filter="fade">
                                      <p:cBhvr>
                                        <p:cTn id="74" dur="500"/>
                                        <p:tgtEl>
                                          <p:spTgt spid="31"/>
                                        </p:tgtEl>
                                      </p:cBhvr>
                                    </p:animEffect>
                                  </p:childTnLst>
                                </p:cTn>
                              </p:par>
                            </p:childTnLst>
                          </p:cTn>
                        </p:par>
                        <p:par>
                          <p:cTn id="75" fill="hold">
                            <p:stCondLst>
                              <p:cond delay="6500"/>
                            </p:stCondLst>
                            <p:childTnLst>
                              <p:par>
                                <p:cTn id="76" presetID="12" presetClass="entr" presetSubtype="4"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p:tgtEl>
                                          <p:spTgt spid="35"/>
                                        </p:tgtEl>
                                        <p:attrNameLst>
                                          <p:attrName>ppt_y</p:attrName>
                                        </p:attrNameLst>
                                      </p:cBhvr>
                                      <p:tavLst>
                                        <p:tav tm="0">
                                          <p:val>
                                            <p:strVal val="#ppt_y+#ppt_h*1.125000"/>
                                          </p:val>
                                        </p:tav>
                                        <p:tav tm="100000">
                                          <p:val>
                                            <p:strVal val="#ppt_y"/>
                                          </p:val>
                                        </p:tav>
                                      </p:tavLst>
                                    </p:anim>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bldLvl="0" animBg="1"/>
      <p:bldP spid="5" grpId="0" animBg="1"/>
      <p:bldP spid="5" grpId="1" bldLvl="0" animBg="1"/>
      <p:bldP spid="15" grpId="0" animBg="1"/>
      <p:bldP spid="15" grpId="1" bldLvl="0" animBg="1"/>
      <p:bldP spid="16" grpId="0" animBg="1"/>
      <p:bldP spid="16" grpId="1" bldLvl="0" animBg="1"/>
      <p:bldP spid="17" grpId="0" bldLvl="0" animBg="1"/>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2078653" y="1416195"/>
            <a:ext cx="1944216" cy="19442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chemeClr val="tx1"/>
              </a:solidFill>
            </a:endParaRPr>
          </a:p>
        </p:txBody>
      </p:sp>
      <p:sp>
        <p:nvSpPr>
          <p:cNvPr id="9" name="椭圆 8"/>
          <p:cNvSpPr/>
          <p:nvPr/>
        </p:nvSpPr>
        <p:spPr>
          <a:xfrm>
            <a:off x="3691571" y="1384539"/>
            <a:ext cx="1008112" cy="1008112"/>
          </a:xfrm>
          <a:prstGeom prst="ellipse">
            <a:avLst/>
          </a:prstGeom>
          <a:solidFill>
            <a:srgbClr val="C00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2" name="矩形 11"/>
          <p:cNvSpPr/>
          <p:nvPr/>
        </p:nvSpPr>
        <p:spPr>
          <a:xfrm>
            <a:off x="5432448" y="2196255"/>
            <a:ext cx="4519313"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grpSp>
        <p:nvGrpSpPr>
          <p:cNvPr id="2" name="组合 1"/>
          <p:cNvGrpSpPr/>
          <p:nvPr/>
        </p:nvGrpSpPr>
        <p:grpSpPr>
          <a:xfrm>
            <a:off x="5531814" y="1632219"/>
            <a:ext cx="1661499" cy="476376"/>
            <a:chOff x="5531813" y="2013218"/>
            <a:chExt cx="1661498" cy="476376"/>
          </a:xfrm>
        </p:grpSpPr>
        <p:sp>
          <p:nvSpPr>
            <p:cNvPr id="11" name="矩形 10"/>
            <p:cNvSpPr/>
            <p:nvPr/>
          </p:nvSpPr>
          <p:spPr>
            <a:xfrm>
              <a:off x="5531813" y="2013218"/>
              <a:ext cx="1661498" cy="47637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p:nvSpPr>
          <p:spPr>
            <a:xfrm>
              <a:off x="5577732" y="2066741"/>
              <a:ext cx="1223411" cy="300210"/>
            </a:xfrm>
            <a:prstGeom prst="rect">
              <a:avLst/>
            </a:prstGeom>
          </p:spPr>
          <p:txBody>
            <a:bodyPr wrap="none">
              <a:spAutoFit/>
            </a:bodyPr>
            <a:lstStyle/>
            <a:p>
              <a:r>
                <a:rPr lang="zh-CN" altLang="en-US" sz="1351" dirty="0">
                  <a:solidFill>
                    <a:schemeClr val="bg1"/>
                  </a:solidFill>
                  <a:latin typeface="微软雅黑" panose="020B0503020204020204" pitchFamily="34" charset="-122"/>
                  <a:ea typeface="微软雅黑" panose="020B0503020204020204" pitchFamily="34" charset="-122"/>
                </a:rPr>
                <a:t>点击输入标题</a:t>
              </a:r>
              <a:endParaRPr lang="zh-CN" altLang="en-US" sz="1351" dirty="0">
                <a:solidFill>
                  <a:schemeClr val="bg1"/>
                </a:solidFill>
              </a:endParaRPr>
            </a:p>
          </p:txBody>
        </p:sp>
      </p:grpSp>
      <p:sp>
        <p:nvSpPr>
          <p:cNvPr id="14" name="矩形 13"/>
          <p:cNvSpPr/>
          <p:nvPr/>
        </p:nvSpPr>
        <p:spPr>
          <a:xfrm>
            <a:off x="2477528" y="1860459"/>
            <a:ext cx="1146468" cy="584775"/>
          </a:xfrm>
          <a:prstGeom prst="rect">
            <a:avLst/>
          </a:prstGeom>
        </p:spPr>
        <p:txBody>
          <a:bodyPr wrap="none">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2016</a:t>
            </a:r>
            <a:endParaRPr lang="zh-CN" altLang="en-US" sz="3200" dirty="0">
              <a:solidFill>
                <a:schemeClr val="bg1"/>
              </a:solidFill>
            </a:endParaRPr>
          </a:p>
        </p:txBody>
      </p:sp>
      <p:sp>
        <p:nvSpPr>
          <p:cNvPr id="15" name="矩形 14"/>
          <p:cNvSpPr/>
          <p:nvPr/>
        </p:nvSpPr>
        <p:spPr>
          <a:xfrm>
            <a:off x="2351584" y="2496315"/>
            <a:ext cx="1223412" cy="300210"/>
          </a:xfrm>
          <a:prstGeom prst="rect">
            <a:avLst/>
          </a:prstGeom>
        </p:spPr>
        <p:txBody>
          <a:bodyPr wrap="none">
            <a:spAutoFit/>
          </a:bodyPr>
          <a:lstStyle/>
          <a:p>
            <a:r>
              <a:rPr lang="zh-CN" altLang="en-US" sz="1351" dirty="0">
                <a:solidFill>
                  <a:schemeClr val="bg1"/>
                </a:solidFill>
                <a:latin typeface="微软雅黑" panose="020B0503020204020204" pitchFamily="34" charset="-122"/>
                <a:ea typeface="微软雅黑" panose="020B0503020204020204" pitchFamily="34" charset="-122"/>
              </a:rPr>
              <a:t>输入文字内容</a:t>
            </a:r>
          </a:p>
        </p:txBody>
      </p:sp>
      <p:sp>
        <p:nvSpPr>
          <p:cNvPr id="16" name="空心弧 15"/>
          <p:cNvSpPr/>
          <p:nvPr/>
        </p:nvSpPr>
        <p:spPr>
          <a:xfrm>
            <a:off x="1866705" y="1205597"/>
            <a:ext cx="2365412" cy="2365412"/>
          </a:xfrm>
          <a:prstGeom prst="blockArc">
            <a:avLst>
              <a:gd name="adj1" fmla="val 21575274"/>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24" name="椭圆 23"/>
          <p:cNvSpPr/>
          <p:nvPr/>
        </p:nvSpPr>
        <p:spPr>
          <a:xfrm>
            <a:off x="2074777" y="4122695"/>
            <a:ext cx="1944216" cy="19442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chemeClr val="tx1"/>
              </a:solidFill>
            </a:endParaRPr>
          </a:p>
        </p:txBody>
      </p:sp>
      <p:sp>
        <p:nvSpPr>
          <p:cNvPr id="25" name="椭圆 24"/>
          <p:cNvSpPr/>
          <p:nvPr/>
        </p:nvSpPr>
        <p:spPr>
          <a:xfrm>
            <a:off x="3687695" y="4091039"/>
            <a:ext cx="1008112" cy="1008112"/>
          </a:xfrm>
          <a:prstGeom prst="ellipse">
            <a:avLst/>
          </a:prstGeom>
          <a:solidFill>
            <a:srgbClr val="EF221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27" name="矩形 26"/>
          <p:cNvSpPr/>
          <p:nvPr/>
        </p:nvSpPr>
        <p:spPr>
          <a:xfrm>
            <a:off x="5428572" y="4897330"/>
            <a:ext cx="4519313" cy="1169551"/>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grpSp>
        <p:nvGrpSpPr>
          <p:cNvPr id="3" name="组合 2"/>
          <p:cNvGrpSpPr/>
          <p:nvPr/>
        </p:nvGrpSpPr>
        <p:grpSpPr>
          <a:xfrm>
            <a:off x="5527938" y="4338719"/>
            <a:ext cx="1661499" cy="476376"/>
            <a:chOff x="5527937" y="4719718"/>
            <a:chExt cx="1661498" cy="476376"/>
          </a:xfrm>
        </p:grpSpPr>
        <p:sp>
          <p:nvSpPr>
            <p:cNvPr id="26" name="矩形 25"/>
            <p:cNvSpPr/>
            <p:nvPr/>
          </p:nvSpPr>
          <p:spPr>
            <a:xfrm>
              <a:off x="5527937" y="4719718"/>
              <a:ext cx="1661498" cy="47637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sp>
          <p:nvSpPr>
            <p:cNvPr id="28" name="矩形 27"/>
            <p:cNvSpPr/>
            <p:nvPr/>
          </p:nvSpPr>
          <p:spPr>
            <a:xfrm>
              <a:off x="5573856" y="4773241"/>
              <a:ext cx="1223411" cy="300210"/>
            </a:xfrm>
            <a:prstGeom prst="rect">
              <a:avLst/>
            </a:prstGeom>
          </p:spPr>
          <p:txBody>
            <a:bodyPr wrap="none">
              <a:spAutoFit/>
            </a:bodyPr>
            <a:lstStyle/>
            <a:p>
              <a:r>
                <a:rPr lang="zh-CN" altLang="en-US" sz="1351" dirty="0">
                  <a:solidFill>
                    <a:schemeClr val="bg1"/>
                  </a:solidFill>
                  <a:latin typeface="微软雅黑" panose="020B0503020204020204" pitchFamily="34" charset="-122"/>
                  <a:ea typeface="微软雅黑" panose="020B0503020204020204" pitchFamily="34" charset="-122"/>
                </a:rPr>
                <a:t>点击输入标题</a:t>
              </a:r>
              <a:endParaRPr lang="zh-CN" altLang="en-US" sz="1351" dirty="0">
                <a:solidFill>
                  <a:schemeClr val="bg1"/>
                </a:solidFill>
              </a:endParaRPr>
            </a:p>
          </p:txBody>
        </p:sp>
      </p:grpSp>
      <p:sp>
        <p:nvSpPr>
          <p:cNvPr id="29" name="矩形 28"/>
          <p:cNvSpPr/>
          <p:nvPr/>
        </p:nvSpPr>
        <p:spPr>
          <a:xfrm>
            <a:off x="2473652" y="4566959"/>
            <a:ext cx="1146468" cy="584775"/>
          </a:xfrm>
          <a:prstGeom prst="rect">
            <a:avLst/>
          </a:prstGeom>
        </p:spPr>
        <p:txBody>
          <a:bodyPr wrap="none">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2017</a:t>
            </a:r>
            <a:endParaRPr lang="zh-CN" altLang="en-US" sz="3200" dirty="0">
              <a:solidFill>
                <a:schemeClr val="bg1"/>
              </a:solidFill>
            </a:endParaRPr>
          </a:p>
        </p:txBody>
      </p:sp>
      <p:sp>
        <p:nvSpPr>
          <p:cNvPr id="30" name="矩形 29"/>
          <p:cNvSpPr/>
          <p:nvPr/>
        </p:nvSpPr>
        <p:spPr>
          <a:xfrm>
            <a:off x="2347708" y="5202815"/>
            <a:ext cx="1223412" cy="300210"/>
          </a:xfrm>
          <a:prstGeom prst="rect">
            <a:avLst/>
          </a:prstGeom>
        </p:spPr>
        <p:txBody>
          <a:bodyPr wrap="none">
            <a:spAutoFit/>
          </a:bodyPr>
          <a:lstStyle/>
          <a:p>
            <a:r>
              <a:rPr lang="zh-CN" altLang="en-US" sz="1351" dirty="0">
                <a:solidFill>
                  <a:schemeClr val="bg1"/>
                </a:solidFill>
                <a:latin typeface="微软雅黑" panose="020B0503020204020204" pitchFamily="34" charset="-122"/>
                <a:ea typeface="微软雅黑" panose="020B0503020204020204" pitchFamily="34" charset="-122"/>
              </a:rPr>
              <a:t>输入文字内容</a:t>
            </a:r>
          </a:p>
        </p:txBody>
      </p:sp>
      <p:sp>
        <p:nvSpPr>
          <p:cNvPr id="31" name="空心弧 30"/>
          <p:cNvSpPr/>
          <p:nvPr/>
        </p:nvSpPr>
        <p:spPr>
          <a:xfrm>
            <a:off x="1862829" y="3912097"/>
            <a:ext cx="2365412" cy="2365412"/>
          </a:xfrm>
          <a:prstGeom prst="blockArc">
            <a:avLst>
              <a:gd name="adj1" fmla="val 21575274"/>
              <a:gd name="adj2" fmla="val 18751770"/>
              <a:gd name="adj3" fmla="val 1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0985" y="1555867"/>
            <a:ext cx="701535" cy="701535"/>
          </a:xfrm>
          <a:prstGeom prst="rect">
            <a:avLst/>
          </a:prstGeom>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2211" y="4262293"/>
            <a:ext cx="592460" cy="592460"/>
          </a:xfrm>
          <a:prstGeom prst="rect">
            <a:avLst/>
          </a:prstGeom>
        </p:spPr>
      </p:pic>
    </p:spTree>
    <p:extLst>
      <p:ext uri="{BB962C8B-B14F-4D97-AF65-F5344CB8AC3E}">
        <p14:creationId xmlns:p14="http://schemas.microsoft.com/office/powerpoint/2010/main" val="38752768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par>
                                <p:cTn id="11" presetID="52" presetClass="entr" presetSubtype="0" fill="hold" grpId="0" nodeType="withEffect">
                                  <p:stCondLst>
                                    <p:cond delay="250"/>
                                  </p:stCondLst>
                                  <p:childTnLst>
                                    <p:set>
                                      <p:cBhvr>
                                        <p:cTn id="12" dur="1" fill="hold">
                                          <p:stCondLst>
                                            <p:cond delay="0"/>
                                          </p:stCondLst>
                                        </p:cTn>
                                        <p:tgtEl>
                                          <p:spTgt spid="24"/>
                                        </p:tgtEl>
                                        <p:attrNameLst>
                                          <p:attrName>style.visibility</p:attrName>
                                        </p:attrNameLst>
                                      </p:cBhvr>
                                      <p:to>
                                        <p:strVal val="visible"/>
                                      </p:to>
                                    </p:set>
                                    <p:animScale>
                                      <p:cBhvr>
                                        <p:cTn id="13"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4"/>
                                        </p:tgtEl>
                                        <p:attrNameLst>
                                          <p:attrName>ppt_x</p:attrName>
                                          <p:attrName>ppt_y</p:attrName>
                                        </p:attrNameLst>
                                      </p:cBhvr>
                                    </p:animMotion>
                                    <p:animEffect transition="in" filter="fade">
                                      <p:cBhvr>
                                        <p:cTn id="15" dur="1000"/>
                                        <p:tgtEl>
                                          <p:spTgt spid="24"/>
                                        </p:tgtEl>
                                      </p:cBhvr>
                                    </p:animEffect>
                                  </p:childTnLst>
                                </p:cTn>
                              </p:par>
                            </p:childTnLst>
                          </p:cTn>
                        </p:par>
                        <p:par>
                          <p:cTn id="16" fill="hold">
                            <p:stCondLst>
                              <p:cond delay="125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2250"/>
                            </p:stCondLst>
                            <p:childTnLst>
                              <p:par>
                                <p:cTn id="51" presetID="21"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heel(1)">
                                      <p:cBhvr>
                                        <p:cTn id="53" dur="2000"/>
                                        <p:tgtEl>
                                          <p:spTgt spid="16"/>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heel(1)">
                                      <p:cBhvr>
                                        <p:cTn id="56" dur="2000"/>
                                        <p:tgtEl>
                                          <p:spTgt spid="31"/>
                                        </p:tgtEl>
                                      </p:cBhvr>
                                    </p:animEffect>
                                  </p:childTnLst>
                                </p:cTn>
                              </p:par>
                            </p:childTnLst>
                          </p:cTn>
                        </p:par>
                        <p:par>
                          <p:cTn id="57" fill="hold">
                            <p:stCondLst>
                              <p:cond delay="4250"/>
                            </p:stCondLst>
                            <p:childTnLst>
                              <p:par>
                                <p:cTn id="58" presetID="42"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1000"/>
                                        <p:tgtEl>
                                          <p:spTgt spid="3"/>
                                        </p:tgtEl>
                                      </p:cBhvr>
                                    </p:animEffect>
                                    <p:anim calcmode="lin" valueType="num">
                                      <p:cBhvr>
                                        <p:cTn id="66" dur="1000" fill="hold"/>
                                        <p:tgtEl>
                                          <p:spTgt spid="3"/>
                                        </p:tgtEl>
                                        <p:attrNameLst>
                                          <p:attrName>ppt_x</p:attrName>
                                        </p:attrNameLst>
                                      </p:cBhvr>
                                      <p:tavLst>
                                        <p:tav tm="0">
                                          <p:val>
                                            <p:strVal val="#ppt_x"/>
                                          </p:val>
                                        </p:tav>
                                        <p:tav tm="100000">
                                          <p:val>
                                            <p:strVal val="#ppt_x"/>
                                          </p:val>
                                        </p:tav>
                                      </p:tavLst>
                                    </p:anim>
                                    <p:anim calcmode="lin" valueType="num">
                                      <p:cBhvr>
                                        <p:cTn id="67" dur="1000" fill="hold"/>
                                        <p:tgtEl>
                                          <p:spTgt spid="3"/>
                                        </p:tgtEl>
                                        <p:attrNameLst>
                                          <p:attrName>ppt_y</p:attrName>
                                        </p:attrNameLst>
                                      </p:cBhvr>
                                      <p:tavLst>
                                        <p:tav tm="0">
                                          <p:val>
                                            <p:strVal val="#ppt_y+.1"/>
                                          </p:val>
                                        </p:tav>
                                        <p:tav tm="100000">
                                          <p:val>
                                            <p:strVal val="#ppt_y"/>
                                          </p:val>
                                        </p:tav>
                                      </p:tavLst>
                                    </p:anim>
                                  </p:childTnLst>
                                </p:cTn>
                              </p:par>
                            </p:childTnLst>
                          </p:cTn>
                        </p:par>
                        <p:par>
                          <p:cTn id="68" fill="hold">
                            <p:stCondLst>
                              <p:cond delay="5250"/>
                            </p:stCondLst>
                            <p:childTnLst>
                              <p:par>
                                <p:cTn id="69" presetID="42"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p:bldP spid="14" grpId="0"/>
      <p:bldP spid="15" grpId="0"/>
      <p:bldP spid="16" grpId="0" animBg="1"/>
      <p:bldP spid="24" grpId="0" animBg="1"/>
      <p:bldP spid="25" grpId="0" animBg="1"/>
      <p:bldP spid="27" grpId="0"/>
      <p:bldP spid="29" grpId="0"/>
      <p:bldP spid="30" grpId="0"/>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1143342" y="1905106"/>
            <a:ext cx="6096687" cy="4383519"/>
            <a:chOff x="-9" y="5"/>
            <a:chExt cx="5769" cy="4314"/>
          </a:xfrm>
          <a:solidFill>
            <a:srgbClr val="C00000"/>
          </a:solidFill>
        </p:grpSpPr>
        <p:sp>
          <p:nvSpPr>
            <p:cNvPr id="9" name="Freeform 5"/>
            <p:cNvSpPr>
              <a:spLocks/>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0" name="Freeform 6"/>
            <p:cNvSpPr>
              <a:spLocks/>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1" name="Freeform 7"/>
            <p:cNvSpPr>
              <a:spLocks/>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2" name="Freeform 8"/>
            <p:cNvSpPr>
              <a:spLocks/>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3" name="Freeform 9"/>
            <p:cNvSpPr>
              <a:spLocks/>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4" name="Freeform 10"/>
            <p:cNvSpPr>
              <a:spLocks/>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5" name="Freeform 11"/>
            <p:cNvSpPr>
              <a:spLocks/>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6" name="Freeform 12"/>
            <p:cNvSpPr>
              <a:spLocks/>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7" name="Freeform 13"/>
            <p:cNvSpPr>
              <a:spLocks/>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8" name="Freeform 14"/>
            <p:cNvSpPr>
              <a:spLocks/>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19" name="Freeform 15"/>
            <p:cNvSpPr>
              <a:spLocks/>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0" name="Freeform 16"/>
            <p:cNvSpPr>
              <a:spLocks/>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1" name="Freeform 17"/>
            <p:cNvSpPr>
              <a:spLocks/>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2" name="Freeform 18"/>
            <p:cNvSpPr>
              <a:spLocks/>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3" name="Freeform 19"/>
            <p:cNvSpPr>
              <a:spLocks/>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4" name="Freeform 20"/>
            <p:cNvSpPr>
              <a:spLocks/>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5" name="Freeform 21"/>
            <p:cNvSpPr>
              <a:spLocks/>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6" name="Freeform 22"/>
            <p:cNvSpPr>
              <a:spLocks/>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7" name="Freeform 23"/>
            <p:cNvSpPr>
              <a:spLocks/>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8" name="Freeform 24"/>
            <p:cNvSpPr>
              <a:spLocks/>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29" name="Freeform 25"/>
            <p:cNvSpPr>
              <a:spLocks/>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0" name="Freeform 26"/>
            <p:cNvSpPr>
              <a:spLocks/>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1" name="Freeform 27"/>
            <p:cNvSpPr>
              <a:spLocks/>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2" name="Freeform 28"/>
            <p:cNvSpPr>
              <a:spLocks/>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3" name="Freeform 29"/>
            <p:cNvSpPr>
              <a:spLocks/>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4" name="Freeform 30"/>
            <p:cNvSpPr>
              <a:spLocks/>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5" name="Freeform 31"/>
            <p:cNvSpPr>
              <a:spLocks/>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6" name="Freeform 32"/>
            <p:cNvSpPr>
              <a:spLocks/>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7" name="Freeform 33"/>
            <p:cNvSpPr>
              <a:spLocks/>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8" name="Freeform 34"/>
            <p:cNvSpPr>
              <a:spLocks/>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39" name="Freeform 35"/>
            <p:cNvSpPr>
              <a:spLocks/>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40" name="Freeform 36"/>
            <p:cNvSpPr>
              <a:spLocks/>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41" name="Freeform 37"/>
            <p:cNvSpPr>
              <a:spLocks/>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sp>
          <p:nvSpPr>
            <p:cNvPr id="42" name="Freeform 38"/>
            <p:cNvSpPr>
              <a:spLocks/>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ysClr val="window" lastClr="FFFFFF">
                  <a:lumMod val="95000"/>
                </a:sysClr>
              </a:solidFill>
              <a:prstDash val="solid"/>
              <a:round/>
              <a:headEnd/>
              <a:tailEnd/>
            </a:ln>
          </p:spPr>
          <p:txBody>
            <a:bodyPr vert="horz" wrap="square" lIns="107507" tIns="53753" rIns="107507" bIns="53753" numCol="1" anchor="t" anchorCtr="0" compatLnSpc="1">
              <a:prstTxWarp prst="textNoShape">
                <a:avLst/>
              </a:prstTxWarp>
            </a:bodyPr>
            <a:lstStyle/>
            <a:p>
              <a:pPr>
                <a:defRPr/>
              </a:pPr>
              <a:endParaRPr lang="en-US" sz="1428" kern="0">
                <a:solidFill>
                  <a:prstClr val="black"/>
                </a:solidFill>
                <a:latin typeface="微软雅黑"/>
                <a:ea typeface="微软雅黑"/>
              </a:endParaRPr>
            </a:p>
          </p:txBody>
        </p:sp>
      </p:grpSp>
      <p:sp>
        <p:nvSpPr>
          <p:cNvPr id="43" name="Shape 3105"/>
          <p:cNvSpPr/>
          <p:nvPr/>
        </p:nvSpPr>
        <p:spPr>
          <a:xfrm>
            <a:off x="5726185" y="4646810"/>
            <a:ext cx="380488" cy="570713"/>
          </a:xfrm>
          <a:custGeom>
            <a:avLst/>
            <a:gdLst/>
            <a:ahLst/>
            <a:cxnLst>
              <a:cxn ang="0">
                <a:pos x="wd2" y="hd2"/>
              </a:cxn>
              <a:cxn ang="5400000">
                <a:pos x="wd2" y="hd2"/>
              </a:cxn>
              <a:cxn ang="10800000">
                <a:pos x="wd2" y="hd2"/>
              </a:cxn>
              <a:cxn ang="16200000">
                <a:pos x="wd2" y="hd2"/>
              </a:cxn>
            </a:cxnLst>
            <a:rect l="0" t="0" r="r" b="b"/>
            <a:pathLst>
              <a:path w="21600" h="21600" extrusionOk="0">
                <a:moveTo>
                  <a:pt x="21600" y="7200"/>
                </a:moveTo>
                <a:cubicBezTo>
                  <a:pt x="21600" y="3224"/>
                  <a:pt x="16765" y="0"/>
                  <a:pt x="10801" y="0"/>
                </a:cubicBezTo>
                <a:cubicBezTo>
                  <a:pt x="4836" y="0"/>
                  <a:pt x="0" y="3224"/>
                  <a:pt x="0" y="7200"/>
                </a:cubicBezTo>
                <a:cubicBezTo>
                  <a:pt x="0" y="8512"/>
                  <a:pt x="480" y="9741"/>
                  <a:pt x="1400" y="10800"/>
                </a:cubicBezTo>
                <a:lnTo>
                  <a:pt x="1400" y="10800"/>
                </a:lnTo>
                <a:cubicBezTo>
                  <a:pt x="10850" y="21600"/>
                  <a:pt x="10801" y="21600"/>
                  <a:pt x="10801" y="21600"/>
                </a:cubicBezTo>
                <a:lnTo>
                  <a:pt x="20201" y="10800"/>
                </a:lnTo>
                <a:lnTo>
                  <a:pt x="20201" y="10800"/>
                </a:lnTo>
                <a:cubicBezTo>
                  <a:pt x="21119" y="9741"/>
                  <a:pt x="21600" y="8512"/>
                  <a:pt x="21600" y="7200"/>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srgbClr val="C00000"/>
              </a:solidFill>
              <a:latin typeface="微软雅黑"/>
              <a:ea typeface="Kontrapunkt Bob Bold"/>
              <a:cs typeface="Kontrapunkt Bob Bold"/>
              <a:sym typeface="Kontrapunkt Bob Bold"/>
            </a:endParaRPr>
          </a:p>
        </p:txBody>
      </p:sp>
      <p:sp>
        <p:nvSpPr>
          <p:cNvPr id="44" name="Shape 3108"/>
          <p:cNvSpPr/>
          <p:nvPr/>
        </p:nvSpPr>
        <p:spPr>
          <a:xfrm>
            <a:off x="5393392" y="3364480"/>
            <a:ext cx="380488" cy="570713"/>
          </a:xfrm>
          <a:custGeom>
            <a:avLst/>
            <a:gdLst/>
            <a:ahLst/>
            <a:cxnLst>
              <a:cxn ang="0">
                <a:pos x="wd2" y="hd2"/>
              </a:cxn>
              <a:cxn ang="5400000">
                <a:pos x="wd2" y="hd2"/>
              </a:cxn>
              <a:cxn ang="10800000">
                <a:pos x="wd2" y="hd2"/>
              </a:cxn>
              <a:cxn ang="16200000">
                <a:pos x="wd2" y="hd2"/>
              </a:cxn>
            </a:cxnLst>
            <a:rect l="0" t="0" r="r" b="b"/>
            <a:pathLst>
              <a:path w="21600" h="21600" extrusionOk="0">
                <a:moveTo>
                  <a:pt x="21600" y="7200"/>
                </a:moveTo>
                <a:cubicBezTo>
                  <a:pt x="21600" y="3224"/>
                  <a:pt x="16765" y="0"/>
                  <a:pt x="10801" y="0"/>
                </a:cubicBezTo>
                <a:cubicBezTo>
                  <a:pt x="4836" y="0"/>
                  <a:pt x="0" y="3224"/>
                  <a:pt x="0" y="7200"/>
                </a:cubicBezTo>
                <a:cubicBezTo>
                  <a:pt x="0" y="8512"/>
                  <a:pt x="480" y="9741"/>
                  <a:pt x="1400" y="10800"/>
                </a:cubicBezTo>
                <a:lnTo>
                  <a:pt x="1400" y="10800"/>
                </a:lnTo>
                <a:cubicBezTo>
                  <a:pt x="10850" y="21600"/>
                  <a:pt x="10801" y="21600"/>
                  <a:pt x="10801" y="21600"/>
                </a:cubicBezTo>
                <a:lnTo>
                  <a:pt x="20201" y="10800"/>
                </a:lnTo>
                <a:lnTo>
                  <a:pt x="20201" y="10800"/>
                </a:lnTo>
                <a:cubicBezTo>
                  <a:pt x="21119" y="9741"/>
                  <a:pt x="21600" y="8512"/>
                  <a:pt x="21600" y="7200"/>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srgbClr val="C00000"/>
              </a:solidFill>
              <a:latin typeface="微软雅黑"/>
              <a:ea typeface="Kontrapunkt Bob Bold"/>
              <a:cs typeface="Kontrapunkt Bob Bold"/>
              <a:sym typeface="Kontrapunkt Bob Bold"/>
            </a:endParaRPr>
          </a:p>
        </p:txBody>
      </p:sp>
      <p:sp>
        <p:nvSpPr>
          <p:cNvPr id="45" name="Shape 3111"/>
          <p:cNvSpPr/>
          <p:nvPr/>
        </p:nvSpPr>
        <p:spPr>
          <a:xfrm>
            <a:off x="4930732" y="4167253"/>
            <a:ext cx="380488" cy="570713"/>
          </a:xfrm>
          <a:custGeom>
            <a:avLst/>
            <a:gdLst/>
            <a:ahLst/>
            <a:cxnLst>
              <a:cxn ang="0">
                <a:pos x="wd2" y="hd2"/>
              </a:cxn>
              <a:cxn ang="5400000">
                <a:pos x="wd2" y="hd2"/>
              </a:cxn>
              <a:cxn ang="10800000">
                <a:pos x="wd2" y="hd2"/>
              </a:cxn>
              <a:cxn ang="16200000">
                <a:pos x="wd2" y="hd2"/>
              </a:cxn>
            </a:cxnLst>
            <a:rect l="0" t="0" r="r" b="b"/>
            <a:pathLst>
              <a:path w="21600" h="21600" extrusionOk="0">
                <a:moveTo>
                  <a:pt x="21600" y="7200"/>
                </a:moveTo>
                <a:cubicBezTo>
                  <a:pt x="21600" y="3224"/>
                  <a:pt x="16765" y="0"/>
                  <a:pt x="10801" y="0"/>
                </a:cubicBezTo>
                <a:cubicBezTo>
                  <a:pt x="4836" y="0"/>
                  <a:pt x="0" y="3224"/>
                  <a:pt x="0" y="7200"/>
                </a:cubicBezTo>
                <a:cubicBezTo>
                  <a:pt x="0" y="8512"/>
                  <a:pt x="480" y="9741"/>
                  <a:pt x="1400" y="10800"/>
                </a:cubicBezTo>
                <a:lnTo>
                  <a:pt x="1400" y="10800"/>
                </a:lnTo>
                <a:cubicBezTo>
                  <a:pt x="10850" y="21600"/>
                  <a:pt x="10801" y="21600"/>
                  <a:pt x="10801" y="21600"/>
                </a:cubicBezTo>
                <a:lnTo>
                  <a:pt x="20201" y="10800"/>
                </a:lnTo>
                <a:lnTo>
                  <a:pt x="20201" y="10800"/>
                </a:lnTo>
                <a:cubicBezTo>
                  <a:pt x="21119" y="9741"/>
                  <a:pt x="21600" y="8512"/>
                  <a:pt x="21600" y="7200"/>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srgbClr val="C00000"/>
              </a:solidFill>
              <a:latin typeface="微软雅黑"/>
              <a:ea typeface="Kontrapunkt Bob Bold"/>
              <a:cs typeface="Kontrapunkt Bob Bold"/>
              <a:sym typeface="Kontrapunkt Bob Bold"/>
            </a:endParaRPr>
          </a:p>
        </p:txBody>
      </p:sp>
      <p:sp>
        <p:nvSpPr>
          <p:cNvPr id="46" name="Text Placeholder 2"/>
          <p:cNvSpPr txBox="1">
            <a:spLocks/>
          </p:cNvSpPr>
          <p:nvPr/>
        </p:nvSpPr>
        <p:spPr>
          <a:xfrm>
            <a:off x="5715059" y="4727628"/>
            <a:ext cx="40274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dirty="0">
                <a:solidFill>
                  <a:srgbClr val="C00000"/>
                </a:solidFill>
                <a:latin typeface="微软雅黑"/>
                <a:ea typeface="微软雅黑"/>
              </a:rPr>
              <a:t>1</a:t>
            </a:r>
          </a:p>
        </p:txBody>
      </p:sp>
      <p:sp>
        <p:nvSpPr>
          <p:cNvPr id="47" name="Text Placeholder 2"/>
          <p:cNvSpPr txBox="1">
            <a:spLocks/>
          </p:cNvSpPr>
          <p:nvPr/>
        </p:nvSpPr>
        <p:spPr>
          <a:xfrm>
            <a:off x="5381631" y="3451905"/>
            <a:ext cx="40274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2</a:t>
            </a:r>
            <a:endParaRPr lang="en-GB" sz="2116" dirty="0">
              <a:solidFill>
                <a:srgbClr val="C00000"/>
              </a:solidFill>
              <a:latin typeface="微软雅黑"/>
              <a:ea typeface="微软雅黑"/>
            </a:endParaRPr>
          </a:p>
        </p:txBody>
      </p:sp>
      <p:sp>
        <p:nvSpPr>
          <p:cNvPr id="48" name="Text Placeholder 2"/>
          <p:cNvSpPr txBox="1">
            <a:spLocks/>
          </p:cNvSpPr>
          <p:nvPr/>
        </p:nvSpPr>
        <p:spPr>
          <a:xfrm>
            <a:off x="4920024" y="4226513"/>
            <a:ext cx="40274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3</a:t>
            </a:r>
            <a:endParaRPr lang="en-GB" sz="2116" dirty="0">
              <a:solidFill>
                <a:srgbClr val="C00000"/>
              </a:solidFill>
              <a:latin typeface="微软雅黑"/>
              <a:ea typeface="微软雅黑"/>
            </a:endParaRPr>
          </a:p>
        </p:txBody>
      </p:sp>
      <p:sp>
        <p:nvSpPr>
          <p:cNvPr id="50" name="TextBox 49"/>
          <p:cNvSpPr txBox="1"/>
          <p:nvPr/>
        </p:nvSpPr>
        <p:spPr>
          <a:xfrm>
            <a:off x="8031683" y="2694139"/>
            <a:ext cx="1763645" cy="179152"/>
          </a:xfrm>
          <a:prstGeom prst="rect">
            <a:avLst/>
          </a:prstGeom>
          <a:noFill/>
        </p:spPr>
        <p:txBody>
          <a:bodyPr wrap="square" lIns="0" tIns="0" rIns="0" bIns="0" rtlCol="0">
            <a:spAutoFit/>
          </a:bodyPr>
          <a:lstStyle/>
          <a:p>
            <a:r>
              <a:rPr lang="en-GB" sz="1164" dirty="0">
                <a:solidFill>
                  <a:srgbClr val="7F7F7F"/>
                </a:solidFill>
                <a:latin typeface="微软雅黑"/>
                <a:ea typeface="微软雅黑"/>
              </a:rPr>
              <a:t>1. </a:t>
            </a:r>
            <a:r>
              <a:rPr lang="zh-CN" altLang="en-US" sz="1164" dirty="0">
                <a:solidFill>
                  <a:srgbClr val="7F7F7F"/>
                </a:solidFill>
                <a:latin typeface="微软雅黑"/>
                <a:ea typeface="微软雅黑"/>
              </a:rPr>
              <a:t>添加标题</a:t>
            </a:r>
            <a:endParaRPr lang="en-GB" sz="1164" dirty="0">
              <a:solidFill>
                <a:srgbClr val="7F7F7F"/>
              </a:solidFill>
              <a:latin typeface="微软雅黑"/>
              <a:ea typeface="微软雅黑"/>
            </a:endParaRPr>
          </a:p>
        </p:txBody>
      </p:sp>
      <p:sp>
        <p:nvSpPr>
          <p:cNvPr id="51" name="TextBox 50"/>
          <p:cNvSpPr txBox="1"/>
          <p:nvPr/>
        </p:nvSpPr>
        <p:spPr>
          <a:xfrm>
            <a:off x="8031683" y="2895638"/>
            <a:ext cx="3093171" cy="358303"/>
          </a:xfrm>
          <a:prstGeom prst="rect">
            <a:avLst/>
          </a:prstGeom>
          <a:noFill/>
        </p:spPr>
        <p:txBody>
          <a:bodyPr wrap="square" lIns="0" tIns="0" rIns="0" bIns="0" rtlCol="0">
            <a:spAutoFit/>
          </a:bodyPr>
          <a:lstStyle/>
          <a:p>
            <a:r>
              <a:rPr lang="zh-CN" altLang="en-US" sz="1164" dirty="0">
                <a:solidFill>
                  <a:prstClr val="white">
                    <a:lumMod val="50000"/>
                  </a:prstClr>
                </a:solidFill>
                <a:latin typeface="微软雅黑"/>
                <a:ea typeface="微软雅黑"/>
              </a:rPr>
              <a:t>此处添加详细文本描述，建议与标题相关并符合整体语言风格，语言描述尽量简洁生动。</a:t>
            </a:r>
            <a:endParaRPr lang="en-GB" sz="1164" dirty="0">
              <a:solidFill>
                <a:prstClr val="white">
                  <a:lumMod val="50000"/>
                </a:prstClr>
              </a:solidFill>
              <a:latin typeface="微软雅黑"/>
              <a:ea typeface="微软雅黑"/>
            </a:endParaRPr>
          </a:p>
        </p:txBody>
      </p:sp>
      <p:sp>
        <p:nvSpPr>
          <p:cNvPr id="52" name="TextBox 51"/>
          <p:cNvSpPr txBox="1"/>
          <p:nvPr/>
        </p:nvSpPr>
        <p:spPr>
          <a:xfrm>
            <a:off x="8031683" y="3749143"/>
            <a:ext cx="1763645" cy="179152"/>
          </a:xfrm>
          <a:prstGeom prst="rect">
            <a:avLst/>
          </a:prstGeom>
          <a:noFill/>
        </p:spPr>
        <p:txBody>
          <a:bodyPr wrap="square" lIns="0" tIns="0" rIns="0" bIns="0" rtlCol="0">
            <a:spAutoFit/>
          </a:bodyPr>
          <a:lstStyle/>
          <a:p>
            <a:r>
              <a:rPr lang="en-GB" sz="1164" dirty="0">
                <a:solidFill>
                  <a:srgbClr val="7F7F7F"/>
                </a:solidFill>
                <a:latin typeface="微软雅黑"/>
                <a:ea typeface="微软雅黑"/>
              </a:rPr>
              <a:t>2. </a:t>
            </a:r>
            <a:r>
              <a:rPr lang="zh-CN" altLang="en-US" sz="1164" dirty="0">
                <a:solidFill>
                  <a:srgbClr val="7F7F7F"/>
                </a:solidFill>
                <a:latin typeface="微软雅黑"/>
                <a:ea typeface="微软雅黑"/>
              </a:rPr>
              <a:t>添加标题</a:t>
            </a:r>
            <a:endParaRPr lang="en-GB" sz="1164" dirty="0">
              <a:solidFill>
                <a:srgbClr val="7F7F7F"/>
              </a:solidFill>
              <a:latin typeface="微软雅黑"/>
              <a:ea typeface="微软雅黑"/>
            </a:endParaRPr>
          </a:p>
        </p:txBody>
      </p:sp>
      <p:sp>
        <p:nvSpPr>
          <p:cNvPr id="53" name="TextBox 52"/>
          <p:cNvSpPr txBox="1"/>
          <p:nvPr/>
        </p:nvSpPr>
        <p:spPr>
          <a:xfrm>
            <a:off x="8031683" y="3950642"/>
            <a:ext cx="3093171" cy="358303"/>
          </a:xfrm>
          <a:prstGeom prst="rect">
            <a:avLst/>
          </a:prstGeom>
          <a:noFill/>
        </p:spPr>
        <p:txBody>
          <a:bodyPr wrap="square" lIns="0" tIns="0" rIns="0" bIns="0" rtlCol="0">
            <a:spAutoFit/>
          </a:bodyPr>
          <a:lstStyle/>
          <a:p>
            <a:r>
              <a:rPr lang="zh-CN" altLang="en-US" sz="1164"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64" dirty="0">
              <a:solidFill>
                <a:prstClr val="white">
                  <a:lumMod val="50000"/>
                </a:prstClr>
              </a:solidFill>
              <a:latin typeface="微软雅黑"/>
              <a:ea typeface="微软雅黑"/>
            </a:endParaRPr>
          </a:p>
        </p:txBody>
      </p:sp>
      <p:sp>
        <p:nvSpPr>
          <p:cNvPr id="54" name="TextBox 53"/>
          <p:cNvSpPr txBox="1"/>
          <p:nvPr/>
        </p:nvSpPr>
        <p:spPr>
          <a:xfrm>
            <a:off x="8031683" y="4789028"/>
            <a:ext cx="1763645" cy="179152"/>
          </a:xfrm>
          <a:prstGeom prst="rect">
            <a:avLst/>
          </a:prstGeom>
          <a:noFill/>
        </p:spPr>
        <p:txBody>
          <a:bodyPr wrap="square" lIns="0" tIns="0" rIns="0" bIns="0" rtlCol="0">
            <a:spAutoFit/>
          </a:bodyPr>
          <a:lstStyle/>
          <a:p>
            <a:r>
              <a:rPr lang="en-GB" sz="1164" dirty="0">
                <a:solidFill>
                  <a:srgbClr val="7F7F7F"/>
                </a:solidFill>
                <a:latin typeface="微软雅黑"/>
                <a:ea typeface="微软雅黑"/>
              </a:rPr>
              <a:t>3. </a:t>
            </a:r>
            <a:r>
              <a:rPr lang="zh-CN" altLang="en-US" sz="1164" dirty="0">
                <a:solidFill>
                  <a:srgbClr val="7F7F7F"/>
                </a:solidFill>
                <a:latin typeface="微软雅黑"/>
                <a:ea typeface="微软雅黑"/>
              </a:rPr>
              <a:t>添加标题</a:t>
            </a:r>
            <a:endParaRPr lang="en-GB" sz="1164" dirty="0">
              <a:solidFill>
                <a:srgbClr val="7F7F7F"/>
              </a:solidFill>
              <a:latin typeface="微软雅黑"/>
              <a:ea typeface="微软雅黑"/>
            </a:endParaRPr>
          </a:p>
        </p:txBody>
      </p:sp>
      <p:sp>
        <p:nvSpPr>
          <p:cNvPr id="55" name="TextBox 54"/>
          <p:cNvSpPr txBox="1"/>
          <p:nvPr/>
        </p:nvSpPr>
        <p:spPr>
          <a:xfrm>
            <a:off x="8031683" y="4990527"/>
            <a:ext cx="3093171" cy="358303"/>
          </a:xfrm>
          <a:prstGeom prst="rect">
            <a:avLst/>
          </a:prstGeom>
          <a:noFill/>
        </p:spPr>
        <p:txBody>
          <a:bodyPr wrap="square" lIns="0" tIns="0" rIns="0" bIns="0" rtlCol="0">
            <a:spAutoFit/>
          </a:bodyPr>
          <a:lstStyle/>
          <a:p>
            <a:r>
              <a:rPr lang="zh-CN" altLang="en-US" sz="1164"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64" dirty="0">
              <a:solidFill>
                <a:prstClr val="white">
                  <a:lumMod val="50000"/>
                </a:prstClr>
              </a:solidFill>
              <a:latin typeface="微软雅黑"/>
              <a:ea typeface="微软雅黑"/>
            </a:endParaRPr>
          </a:p>
        </p:txBody>
      </p:sp>
    </p:spTree>
    <p:extLst>
      <p:ext uri="{BB962C8B-B14F-4D97-AF65-F5344CB8AC3E}">
        <p14:creationId xmlns:p14="http://schemas.microsoft.com/office/powerpoint/2010/main" val="156130526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
                                        <p:tgtEl>
                                          <p:spTgt spid="8"/>
                                        </p:tgtEl>
                                      </p:cBhvr>
                                    </p:animEffect>
                                  </p:childTnLst>
                                </p:cTn>
                              </p:par>
                            </p:childTnLst>
                          </p:cTn>
                        </p:par>
                        <p:par>
                          <p:cTn id="8" fill="hold">
                            <p:stCondLst>
                              <p:cond delay="200"/>
                            </p:stCondLst>
                            <p:childTnLst>
                              <p:par>
                                <p:cTn id="9" presetID="22" presetClass="entr" presetSubtype="4"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down)">
                                      <p:cBhvr>
                                        <p:cTn id="11" dur="200"/>
                                        <p:tgtEl>
                                          <p:spTgt spid="4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6">
                                            <p:txEl>
                                              <p:pRg st="0" end="0"/>
                                            </p:txEl>
                                          </p:spTgt>
                                        </p:tgtEl>
                                        <p:attrNameLst>
                                          <p:attrName>style.visibility</p:attrName>
                                        </p:attrNameLst>
                                      </p:cBhvr>
                                      <p:to>
                                        <p:strVal val="visible"/>
                                      </p:to>
                                    </p:set>
                                    <p:animEffect transition="in" filter="fade">
                                      <p:cBhvr>
                                        <p:cTn id="15" dur="200"/>
                                        <p:tgtEl>
                                          <p:spTgt spid="46">
                                            <p:txEl>
                                              <p:pRg st="0" end="0"/>
                                            </p:txEl>
                                          </p:spTgt>
                                        </p:tgtEl>
                                      </p:cBhvr>
                                    </p:animEffect>
                                  </p:childTnLst>
                                </p:cTn>
                              </p:par>
                            </p:childTnLst>
                          </p:cTn>
                        </p:par>
                        <p:par>
                          <p:cTn id="16" fill="hold">
                            <p:stCondLst>
                              <p:cond delay="600"/>
                            </p:stCondLst>
                            <p:childTnLst>
                              <p:par>
                                <p:cTn id="17" presetID="1" presetClass="entr" presetSubtype="0" fill="hold" grpId="0" nodeType="afterEffect">
                                  <p:stCondLst>
                                    <p:cond delay="0"/>
                                  </p:stCondLst>
                                  <p:childTnLst>
                                    <p:set>
                                      <p:cBhvr>
                                        <p:cTn id="18" dur="1" fill="hold">
                                          <p:stCondLst>
                                            <p:cond delay="199"/>
                                          </p:stCondLst>
                                        </p:cTn>
                                        <p:tgtEl>
                                          <p:spTgt spid="50"/>
                                        </p:tgtEl>
                                        <p:attrNameLst>
                                          <p:attrName>style.visibility</p:attrName>
                                        </p:attrNameLst>
                                      </p:cBhvr>
                                      <p:to>
                                        <p:strVal val="visible"/>
                                      </p:to>
                                    </p:set>
                                  </p:childTnLst>
                                </p:cTn>
                              </p:par>
                            </p:childTnLst>
                          </p:cTn>
                        </p:par>
                        <p:par>
                          <p:cTn id="19" fill="hold">
                            <p:stCondLst>
                              <p:cond delay="800"/>
                            </p:stCondLst>
                            <p:childTnLst>
                              <p:par>
                                <p:cTn id="20" presetID="18" presetClass="entr" presetSubtype="6"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strips(downRight)">
                                      <p:cBhvr>
                                        <p:cTn id="22" dur="2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200"/>
                                        <p:tgtEl>
                                          <p:spTgt spid="44"/>
                                        </p:tgtEl>
                                      </p:cBhvr>
                                    </p:animEffect>
                                  </p:childTnLst>
                                </p:cTn>
                              </p:par>
                            </p:childTnLst>
                          </p:cTn>
                        </p:par>
                        <p:par>
                          <p:cTn id="27" fill="hold">
                            <p:stCondLst>
                              <p:cond delay="1200"/>
                            </p:stCondLst>
                            <p:childTnLst>
                              <p:par>
                                <p:cTn id="28" presetID="10" presetClass="entr" presetSubtype="0" fill="hold" grpId="0" nodeType="afterEffect">
                                  <p:stCondLst>
                                    <p:cond delay="0"/>
                                  </p:stCondLst>
                                  <p:childTnLst>
                                    <p:set>
                                      <p:cBhvr>
                                        <p:cTn id="29" dur="1" fill="hold">
                                          <p:stCondLst>
                                            <p:cond delay="0"/>
                                          </p:stCondLst>
                                        </p:cTn>
                                        <p:tgtEl>
                                          <p:spTgt spid="47">
                                            <p:txEl>
                                              <p:pRg st="0" end="0"/>
                                            </p:txEl>
                                          </p:spTgt>
                                        </p:tgtEl>
                                        <p:attrNameLst>
                                          <p:attrName>style.visibility</p:attrName>
                                        </p:attrNameLst>
                                      </p:cBhvr>
                                      <p:to>
                                        <p:strVal val="visible"/>
                                      </p:to>
                                    </p:set>
                                    <p:animEffect transition="in" filter="fade">
                                      <p:cBhvr>
                                        <p:cTn id="30" dur="200"/>
                                        <p:tgtEl>
                                          <p:spTgt spid="47">
                                            <p:txEl>
                                              <p:pRg st="0" end="0"/>
                                            </p:txEl>
                                          </p:spTgt>
                                        </p:tgtEl>
                                      </p:cBhvr>
                                    </p:animEffect>
                                  </p:childTnLst>
                                </p:cTn>
                              </p:par>
                            </p:childTnLst>
                          </p:cTn>
                        </p:par>
                        <p:par>
                          <p:cTn id="31" fill="hold">
                            <p:stCondLst>
                              <p:cond delay="1400"/>
                            </p:stCondLst>
                            <p:childTnLst>
                              <p:par>
                                <p:cTn id="32" presetID="1" presetClass="entr" presetSubtype="0" fill="hold" grpId="0" nodeType="afterEffect">
                                  <p:stCondLst>
                                    <p:cond delay="0"/>
                                  </p:stCondLst>
                                  <p:childTnLst>
                                    <p:set>
                                      <p:cBhvr>
                                        <p:cTn id="33" dur="1" fill="hold">
                                          <p:stCondLst>
                                            <p:cond delay="199"/>
                                          </p:stCondLst>
                                        </p:cTn>
                                        <p:tgtEl>
                                          <p:spTgt spid="52"/>
                                        </p:tgtEl>
                                        <p:attrNameLst>
                                          <p:attrName>style.visibility</p:attrName>
                                        </p:attrNameLst>
                                      </p:cBhvr>
                                      <p:to>
                                        <p:strVal val="visible"/>
                                      </p:to>
                                    </p:set>
                                  </p:childTnLst>
                                </p:cTn>
                              </p:par>
                            </p:childTnLst>
                          </p:cTn>
                        </p:par>
                        <p:par>
                          <p:cTn id="34" fill="hold">
                            <p:stCondLst>
                              <p:cond delay="1600"/>
                            </p:stCondLst>
                            <p:childTnLst>
                              <p:par>
                                <p:cTn id="35" presetID="18" presetClass="entr" presetSubtype="6"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strips(downRight)">
                                      <p:cBhvr>
                                        <p:cTn id="37" dur="200"/>
                                        <p:tgtEl>
                                          <p:spTgt spid="53"/>
                                        </p:tgtEl>
                                      </p:cBhvr>
                                    </p:animEffect>
                                  </p:childTnLst>
                                </p:cTn>
                              </p:par>
                            </p:childTnLst>
                          </p:cTn>
                        </p:par>
                        <p:par>
                          <p:cTn id="38" fill="hold">
                            <p:stCondLst>
                              <p:cond delay="1800"/>
                            </p:stCondLst>
                            <p:childTnLst>
                              <p:par>
                                <p:cTn id="39" presetID="22" presetClass="entr" presetSubtype="4"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down)">
                                      <p:cBhvr>
                                        <p:cTn id="41" dur="200"/>
                                        <p:tgtEl>
                                          <p:spTgt spid="45"/>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48">
                                            <p:txEl>
                                              <p:pRg st="0" end="0"/>
                                            </p:txEl>
                                          </p:spTgt>
                                        </p:tgtEl>
                                        <p:attrNameLst>
                                          <p:attrName>style.visibility</p:attrName>
                                        </p:attrNameLst>
                                      </p:cBhvr>
                                      <p:to>
                                        <p:strVal val="visible"/>
                                      </p:to>
                                    </p:set>
                                    <p:animEffect transition="in" filter="fade">
                                      <p:cBhvr>
                                        <p:cTn id="45" dur="200"/>
                                        <p:tgtEl>
                                          <p:spTgt spid="48">
                                            <p:txEl>
                                              <p:pRg st="0" end="0"/>
                                            </p:txEl>
                                          </p:spTgt>
                                        </p:tgtEl>
                                      </p:cBhvr>
                                    </p:animEffect>
                                  </p:childTnLst>
                                </p:cTn>
                              </p:par>
                            </p:childTnLst>
                          </p:cTn>
                        </p:par>
                        <p:par>
                          <p:cTn id="46" fill="hold">
                            <p:stCondLst>
                              <p:cond delay="2200"/>
                            </p:stCondLst>
                            <p:childTnLst>
                              <p:par>
                                <p:cTn id="47" presetID="1" presetClass="entr" presetSubtype="0" fill="hold" grpId="0" nodeType="afterEffect">
                                  <p:stCondLst>
                                    <p:cond delay="0"/>
                                  </p:stCondLst>
                                  <p:childTnLst>
                                    <p:set>
                                      <p:cBhvr>
                                        <p:cTn id="48" dur="1" fill="hold">
                                          <p:stCondLst>
                                            <p:cond delay="199"/>
                                          </p:stCondLst>
                                        </p:cTn>
                                        <p:tgtEl>
                                          <p:spTgt spid="54"/>
                                        </p:tgtEl>
                                        <p:attrNameLst>
                                          <p:attrName>style.visibility</p:attrName>
                                        </p:attrNameLst>
                                      </p:cBhvr>
                                      <p:to>
                                        <p:strVal val="visible"/>
                                      </p:to>
                                    </p:set>
                                  </p:childTnLst>
                                </p:cTn>
                              </p:par>
                            </p:childTnLst>
                          </p:cTn>
                        </p:par>
                        <p:par>
                          <p:cTn id="49" fill="hold">
                            <p:stCondLst>
                              <p:cond delay="2400"/>
                            </p:stCondLst>
                            <p:childTnLst>
                              <p:par>
                                <p:cTn id="50" presetID="18" presetClass="entr" presetSubtype="6"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strips(downRight)">
                                      <p:cBhvr>
                                        <p:cTn id="52" dur="2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build="p"/>
      <p:bldP spid="47" grpId="0" build="p"/>
      <p:bldP spid="48" grpId="0" build="p"/>
      <p:bldP spid="50" grpId="0"/>
      <p:bldP spid="51" grpId="0"/>
      <p:bldP spid="52" grpId="0"/>
      <p:bldP spid="53" grpId="0"/>
      <p:bldP spid="54" grpId="0"/>
      <p:bldP spid="55"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4" name="Freeform 2351"/>
          <p:cNvSpPr/>
          <p:nvPr/>
        </p:nvSpPr>
        <p:spPr bwMode="auto">
          <a:xfrm>
            <a:off x="3897948" y="1477328"/>
            <a:ext cx="4397375" cy="1187450"/>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rgbClr val="FD99A0"/>
          </a:solidFill>
          <a:ln w="0">
            <a:noFill/>
            <a:prstDash val="solid"/>
            <a:round/>
          </a:ln>
        </p:spPr>
        <p:txBody>
          <a:bodyPr vert="horz" wrap="square" lIns="91440" tIns="45720" rIns="91440" bIns="45720" numCol="1" anchor="t" anchorCtr="0" compatLnSpc="1"/>
          <a:lstStyle/>
          <a:p>
            <a:endParaRPr lang="zh-CN" altLang="en-US"/>
          </a:p>
        </p:txBody>
      </p:sp>
      <p:sp>
        <p:nvSpPr>
          <p:cNvPr id="4145" name="Freeform 2352"/>
          <p:cNvSpPr>
            <a:spLocks noEditPoints="1"/>
          </p:cNvSpPr>
          <p:nvPr/>
        </p:nvSpPr>
        <p:spPr bwMode="auto">
          <a:xfrm>
            <a:off x="4674235" y="2945765"/>
            <a:ext cx="3227388" cy="1017588"/>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rgbClr val="FD99A0"/>
          </a:solidFill>
          <a:ln w="0">
            <a:noFill/>
            <a:prstDash val="solid"/>
            <a:round/>
          </a:ln>
        </p:spPr>
        <p:txBody>
          <a:bodyPr vert="horz" wrap="square" lIns="91440" tIns="45720" rIns="91440" bIns="45720" numCol="1" anchor="t" anchorCtr="0" compatLnSpc="1"/>
          <a:lstStyle/>
          <a:p>
            <a:endParaRPr lang="zh-CN" altLang="en-US"/>
          </a:p>
        </p:txBody>
      </p:sp>
      <p:sp>
        <p:nvSpPr>
          <p:cNvPr id="4146" name="Freeform 2353"/>
          <p:cNvSpPr/>
          <p:nvPr/>
        </p:nvSpPr>
        <p:spPr bwMode="auto">
          <a:xfrm>
            <a:off x="5075872" y="4201477"/>
            <a:ext cx="2405063" cy="784225"/>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rgbClr val="FD99A0"/>
          </a:solidFill>
          <a:ln w="0">
            <a:noFill/>
            <a:prstDash val="solid"/>
            <a:round/>
          </a:ln>
        </p:spPr>
        <p:txBody>
          <a:bodyPr vert="horz" wrap="square" lIns="91440" tIns="45720" rIns="91440" bIns="45720" numCol="1" anchor="t" anchorCtr="0" compatLnSpc="1"/>
          <a:lstStyle/>
          <a:p>
            <a:endParaRPr lang="zh-CN" altLang="en-US"/>
          </a:p>
        </p:txBody>
      </p:sp>
      <p:sp>
        <p:nvSpPr>
          <p:cNvPr id="4147" name="Freeform 2354"/>
          <p:cNvSpPr/>
          <p:nvPr/>
        </p:nvSpPr>
        <p:spPr bwMode="auto">
          <a:xfrm>
            <a:off x="5280660" y="4550727"/>
            <a:ext cx="2214563" cy="1100138"/>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rgbClr val="B6040F"/>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ysClr val="window" lastClr="FFFFFF"/>
              </a:solidFill>
              <a:latin typeface="Arial" panose="020B0604020202020204" pitchFamily="34" charset="0"/>
              <a:ea typeface="微软雅黑" panose="020B0503020204020204" charset="-122"/>
            </a:endParaRPr>
          </a:p>
        </p:txBody>
      </p:sp>
      <p:sp>
        <p:nvSpPr>
          <p:cNvPr id="4148" name="Freeform 2355"/>
          <p:cNvSpPr/>
          <p:nvPr/>
        </p:nvSpPr>
        <p:spPr bwMode="auto">
          <a:xfrm>
            <a:off x="5029835" y="3293427"/>
            <a:ext cx="2890838" cy="1438275"/>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rgbClr val="B6040F"/>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ysClr val="window" lastClr="FFFFFF"/>
              </a:solidFill>
              <a:latin typeface="Arial" panose="020B0604020202020204" pitchFamily="34" charset="0"/>
              <a:ea typeface="微软雅黑" panose="020B0503020204020204" charset="-122"/>
            </a:endParaRPr>
          </a:p>
        </p:txBody>
      </p:sp>
      <p:sp>
        <p:nvSpPr>
          <p:cNvPr id="4149" name="Freeform 2356"/>
          <p:cNvSpPr/>
          <p:nvPr/>
        </p:nvSpPr>
        <p:spPr bwMode="auto">
          <a:xfrm>
            <a:off x="4612323" y="1856740"/>
            <a:ext cx="3706813" cy="1844675"/>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rgbClr val="B6040F"/>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ysClr val="window" lastClr="FFFFFF"/>
              </a:solidFill>
              <a:latin typeface="Arial" panose="020B0604020202020204" pitchFamily="34" charset="0"/>
              <a:ea typeface="微软雅黑" panose="020B0503020204020204" charset="-122"/>
            </a:endParaRPr>
          </a:p>
        </p:txBody>
      </p:sp>
      <p:grpSp>
        <p:nvGrpSpPr>
          <p:cNvPr id="4" name="组合 3"/>
          <p:cNvGrpSpPr/>
          <p:nvPr/>
        </p:nvGrpSpPr>
        <p:grpSpPr>
          <a:xfrm>
            <a:off x="6991986" y="2280603"/>
            <a:ext cx="687388" cy="2784475"/>
            <a:chOff x="7312026" y="2874963"/>
            <a:chExt cx="687388" cy="2784475"/>
          </a:xfrm>
        </p:grpSpPr>
        <p:sp>
          <p:nvSpPr>
            <p:cNvPr id="4150" name="Freeform 2357"/>
            <p:cNvSpPr/>
            <p:nvPr/>
          </p:nvSpPr>
          <p:spPr bwMode="auto">
            <a:xfrm>
              <a:off x="7312026" y="5386388"/>
              <a:ext cx="206375" cy="273050"/>
            </a:xfrm>
            <a:custGeom>
              <a:avLst/>
              <a:gdLst>
                <a:gd name="T0" fmla="*/ 132 w 262"/>
                <a:gd name="T1" fmla="*/ 0 h 344"/>
                <a:gd name="T2" fmla="*/ 149 w 262"/>
                <a:gd name="T3" fmla="*/ 1 h 344"/>
                <a:gd name="T4" fmla="*/ 96 w 262"/>
                <a:gd name="T5" fmla="*/ 54 h 344"/>
                <a:gd name="T6" fmla="*/ 120 w 262"/>
                <a:gd name="T7" fmla="*/ 138 h 344"/>
                <a:gd name="T8" fmla="*/ 204 w 262"/>
                <a:gd name="T9" fmla="*/ 162 h 344"/>
                <a:gd name="T10" fmla="*/ 260 w 262"/>
                <a:gd name="T11" fmla="*/ 106 h 344"/>
                <a:gd name="T12" fmla="*/ 262 w 262"/>
                <a:gd name="T13" fmla="*/ 118 h 344"/>
                <a:gd name="T14" fmla="*/ 262 w 262"/>
                <a:gd name="T15" fmla="*/ 131 h 344"/>
                <a:gd name="T16" fmla="*/ 258 w 262"/>
                <a:gd name="T17" fmla="*/ 162 h 344"/>
                <a:gd name="T18" fmla="*/ 248 w 262"/>
                <a:gd name="T19" fmla="*/ 190 h 344"/>
                <a:gd name="T20" fmla="*/ 231 w 262"/>
                <a:gd name="T21" fmla="*/ 216 h 344"/>
                <a:gd name="T22" fmla="*/ 209 w 262"/>
                <a:gd name="T23" fmla="*/ 236 h 344"/>
                <a:gd name="T24" fmla="*/ 184 w 262"/>
                <a:gd name="T25" fmla="*/ 251 h 344"/>
                <a:gd name="T26" fmla="*/ 154 w 262"/>
                <a:gd name="T27" fmla="*/ 260 h 344"/>
                <a:gd name="T28" fmla="*/ 154 w 262"/>
                <a:gd name="T29" fmla="*/ 344 h 344"/>
                <a:gd name="T30" fmla="*/ 46 w 262"/>
                <a:gd name="T31" fmla="*/ 344 h 344"/>
                <a:gd name="T32" fmla="*/ 46 w 262"/>
                <a:gd name="T33" fmla="*/ 231 h 344"/>
                <a:gd name="T34" fmla="*/ 27 w 262"/>
                <a:gd name="T35" fmla="*/ 211 h 344"/>
                <a:gd name="T36" fmla="*/ 14 w 262"/>
                <a:gd name="T37" fmla="*/ 187 h 344"/>
                <a:gd name="T38" fmla="*/ 3 w 262"/>
                <a:gd name="T39" fmla="*/ 160 h 344"/>
                <a:gd name="T40" fmla="*/ 0 w 262"/>
                <a:gd name="T41" fmla="*/ 131 h 344"/>
                <a:gd name="T42" fmla="*/ 5 w 262"/>
                <a:gd name="T43" fmla="*/ 96 h 344"/>
                <a:gd name="T44" fmla="*/ 19 w 262"/>
                <a:gd name="T45" fmla="*/ 65 h 344"/>
                <a:gd name="T46" fmla="*/ 39 w 262"/>
                <a:gd name="T47" fmla="*/ 38 h 344"/>
                <a:gd name="T48" fmla="*/ 66 w 262"/>
                <a:gd name="T49" fmla="*/ 18 h 344"/>
                <a:gd name="T50" fmla="*/ 96 w 262"/>
                <a:gd name="T51" fmla="*/ 5 h 344"/>
                <a:gd name="T52" fmla="*/ 132 w 262"/>
                <a:gd name="T5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344">
                  <a:moveTo>
                    <a:pt x="132" y="0"/>
                  </a:moveTo>
                  <a:lnTo>
                    <a:pt x="149" y="1"/>
                  </a:lnTo>
                  <a:lnTo>
                    <a:pt x="96" y="54"/>
                  </a:lnTo>
                  <a:lnTo>
                    <a:pt x="120" y="138"/>
                  </a:lnTo>
                  <a:lnTo>
                    <a:pt x="204" y="162"/>
                  </a:lnTo>
                  <a:lnTo>
                    <a:pt x="260" y="106"/>
                  </a:lnTo>
                  <a:lnTo>
                    <a:pt x="262" y="118"/>
                  </a:lnTo>
                  <a:lnTo>
                    <a:pt x="262" y="131"/>
                  </a:lnTo>
                  <a:lnTo>
                    <a:pt x="258" y="162"/>
                  </a:lnTo>
                  <a:lnTo>
                    <a:pt x="248" y="190"/>
                  </a:lnTo>
                  <a:lnTo>
                    <a:pt x="231" y="216"/>
                  </a:lnTo>
                  <a:lnTo>
                    <a:pt x="209" y="236"/>
                  </a:lnTo>
                  <a:lnTo>
                    <a:pt x="184" y="251"/>
                  </a:lnTo>
                  <a:lnTo>
                    <a:pt x="154" y="260"/>
                  </a:lnTo>
                  <a:lnTo>
                    <a:pt x="154" y="344"/>
                  </a:lnTo>
                  <a:lnTo>
                    <a:pt x="46" y="344"/>
                  </a:lnTo>
                  <a:lnTo>
                    <a:pt x="46" y="231"/>
                  </a:lnTo>
                  <a:lnTo>
                    <a:pt x="27" y="211"/>
                  </a:lnTo>
                  <a:lnTo>
                    <a:pt x="14" y="187"/>
                  </a:lnTo>
                  <a:lnTo>
                    <a:pt x="3" y="160"/>
                  </a:lnTo>
                  <a:lnTo>
                    <a:pt x="0" y="131"/>
                  </a:lnTo>
                  <a:lnTo>
                    <a:pt x="5" y="96"/>
                  </a:lnTo>
                  <a:lnTo>
                    <a:pt x="19" y="65"/>
                  </a:lnTo>
                  <a:lnTo>
                    <a:pt x="39" y="38"/>
                  </a:lnTo>
                  <a:lnTo>
                    <a:pt x="66" y="18"/>
                  </a:lnTo>
                  <a:lnTo>
                    <a:pt x="96" y="5"/>
                  </a:lnTo>
                  <a:lnTo>
                    <a:pt x="132"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p>
          </p:txBody>
        </p:sp>
        <p:sp>
          <p:nvSpPr>
            <p:cNvPr id="2434" name="任意多边形 2433"/>
            <p:cNvSpPr/>
            <p:nvPr/>
          </p:nvSpPr>
          <p:spPr bwMode="auto">
            <a:xfrm>
              <a:off x="7405687" y="4200525"/>
              <a:ext cx="339726" cy="341313"/>
            </a:xfrm>
            <a:custGeom>
              <a:avLst/>
              <a:gdLst>
                <a:gd name="connsiteX0" fmla="*/ 185739 w 339726"/>
                <a:gd name="connsiteY0" fmla="*/ 211138 h 341313"/>
                <a:gd name="connsiteX1" fmla="*/ 189707 w 339726"/>
                <a:gd name="connsiteY1" fmla="*/ 211138 h 341313"/>
                <a:gd name="connsiteX2" fmla="*/ 189707 w 339726"/>
                <a:gd name="connsiteY2" fmla="*/ 212707 h 341313"/>
                <a:gd name="connsiteX3" fmla="*/ 189707 w 339726"/>
                <a:gd name="connsiteY3" fmla="*/ 215059 h 341313"/>
                <a:gd name="connsiteX4" fmla="*/ 189707 w 339726"/>
                <a:gd name="connsiteY4" fmla="*/ 218980 h 341313"/>
                <a:gd name="connsiteX5" fmla="*/ 191295 w 339726"/>
                <a:gd name="connsiteY5" fmla="*/ 226038 h 341313"/>
                <a:gd name="connsiteX6" fmla="*/ 191295 w 339726"/>
                <a:gd name="connsiteY6" fmla="*/ 232311 h 341313"/>
                <a:gd name="connsiteX7" fmla="*/ 191295 w 339726"/>
                <a:gd name="connsiteY7" fmla="*/ 241722 h 341313"/>
                <a:gd name="connsiteX8" fmla="*/ 192089 w 339726"/>
                <a:gd name="connsiteY8" fmla="*/ 251132 h 341313"/>
                <a:gd name="connsiteX9" fmla="*/ 192089 w 339726"/>
                <a:gd name="connsiteY9" fmla="*/ 261326 h 341313"/>
                <a:gd name="connsiteX10" fmla="*/ 192089 w 339726"/>
                <a:gd name="connsiteY10" fmla="*/ 273873 h 341313"/>
                <a:gd name="connsiteX11" fmla="*/ 193676 w 339726"/>
                <a:gd name="connsiteY11" fmla="*/ 285636 h 341313"/>
                <a:gd name="connsiteX12" fmla="*/ 193676 w 339726"/>
                <a:gd name="connsiteY12" fmla="*/ 291909 h 341313"/>
                <a:gd name="connsiteX13" fmla="*/ 193676 w 339726"/>
                <a:gd name="connsiteY13" fmla="*/ 298967 h 341313"/>
                <a:gd name="connsiteX14" fmla="*/ 193676 w 339726"/>
                <a:gd name="connsiteY14" fmla="*/ 313083 h 341313"/>
                <a:gd name="connsiteX15" fmla="*/ 192089 w 339726"/>
                <a:gd name="connsiteY15" fmla="*/ 327982 h 341313"/>
                <a:gd name="connsiteX16" fmla="*/ 192089 w 339726"/>
                <a:gd name="connsiteY16" fmla="*/ 341313 h 341313"/>
                <a:gd name="connsiteX17" fmla="*/ 169863 w 339726"/>
                <a:gd name="connsiteY17" fmla="*/ 341313 h 341313"/>
                <a:gd name="connsiteX18" fmla="*/ 169863 w 339726"/>
                <a:gd name="connsiteY18" fmla="*/ 339745 h 341313"/>
                <a:gd name="connsiteX19" fmla="*/ 172245 w 339726"/>
                <a:gd name="connsiteY19" fmla="*/ 324845 h 341313"/>
                <a:gd name="connsiteX20" fmla="*/ 174626 w 339726"/>
                <a:gd name="connsiteY20" fmla="*/ 312298 h 341313"/>
                <a:gd name="connsiteX21" fmla="*/ 176213 w 339726"/>
                <a:gd name="connsiteY21" fmla="*/ 297399 h 341313"/>
                <a:gd name="connsiteX22" fmla="*/ 178595 w 339726"/>
                <a:gd name="connsiteY22" fmla="*/ 285636 h 341313"/>
                <a:gd name="connsiteX23" fmla="*/ 180182 w 339726"/>
                <a:gd name="connsiteY23" fmla="*/ 272305 h 341313"/>
                <a:gd name="connsiteX24" fmla="*/ 181770 w 339726"/>
                <a:gd name="connsiteY24" fmla="*/ 261326 h 341313"/>
                <a:gd name="connsiteX25" fmla="*/ 183357 w 339726"/>
                <a:gd name="connsiteY25" fmla="*/ 251132 h 341313"/>
                <a:gd name="connsiteX26" fmla="*/ 183357 w 339726"/>
                <a:gd name="connsiteY26" fmla="*/ 240153 h 341313"/>
                <a:gd name="connsiteX27" fmla="*/ 184151 w 339726"/>
                <a:gd name="connsiteY27" fmla="*/ 232311 h 341313"/>
                <a:gd name="connsiteX28" fmla="*/ 184151 w 339726"/>
                <a:gd name="connsiteY28" fmla="*/ 226038 h 341313"/>
                <a:gd name="connsiteX29" fmla="*/ 185739 w 339726"/>
                <a:gd name="connsiteY29" fmla="*/ 218980 h 341313"/>
                <a:gd name="connsiteX30" fmla="*/ 185739 w 339726"/>
                <a:gd name="connsiteY30" fmla="*/ 215059 h 341313"/>
                <a:gd name="connsiteX31" fmla="*/ 185739 w 339726"/>
                <a:gd name="connsiteY31" fmla="*/ 212707 h 341313"/>
                <a:gd name="connsiteX32" fmla="*/ 298218 w 339726"/>
                <a:gd name="connsiteY32" fmla="*/ 173038 h 341313"/>
                <a:gd name="connsiteX33" fmla="*/ 314183 w 339726"/>
                <a:gd name="connsiteY33" fmla="*/ 173038 h 341313"/>
                <a:gd name="connsiteX34" fmla="*/ 327753 w 339726"/>
                <a:gd name="connsiteY34" fmla="*/ 174614 h 341313"/>
                <a:gd name="connsiteX35" fmla="*/ 337332 w 339726"/>
                <a:gd name="connsiteY35" fmla="*/ 175402 h 341313"/>
                <a:gd name="connsiteX36" fmla="*/ 339726 w 339726"/>
                <a:gd name="connsiteY36" fmla="*/ 175402 h 341313"/>
                <a:gd name="connsiteX37" fmla="*/ 339726 w 339726"/>
                <a:gd name="connsiteY37" fmla="*/ 179341 h 341313"/>
                <a:gd name="connsiteX38" fmla="*/ 338130 w 339726"/>
                <a:gd name="connsiteY38" fmla="*/ 188797 h 341313"/>
                <a:gd name="connsiteX39" fmla="*/ 334139 w 339726"/>
                <a:gd name="connsiteY39" fmla="*/ 200616 h 341313"/>
                <a:gd name="connsiteX40" fmla="*/ 329349 w 339726"/>
                <a:gd name="connsiteY40" fmla="*/ 217164 h 341313"/>
                <a:gd name="connsiteX41" fmla="*/ 320569 w 339726"/>
                <a:gd name="connsiteY41" fmla="*/ 234499 h 341313"/>
                <a:gd name="connsiteX42" fmla="*/ 310191 w 339726"/>
                <a:gd name="connsiteY42" fmla="*/ 250258 h 341313"/>
                <a:gd name="connsiteX43" fmla="*/ 294227 w 339726"/>
                <a:gd name="connsiteY43" fmla="*/ 263653 h 341313"/>
                <a:gd name="connsiteX44" fmla="*/ 272674 w 339726"/>
                <a:gd name="connsiteY44" fmla="*/ 273897 h 341313"/>
                <a:gd name="connsiteX45" fmla="*/ 249525 w 339726"/>
                <a:gd name="connsiteY45" fmla="*/ 279412 h 341313"/>
                <a:gd name="connsiteX46" fmla="*/ 229570 w 339726"/>
                <a:gd name="connsiteY46" fmla="*/ 280988 h 341313"/>
                <a:gd name="connsiteX47" fmla="*/ 212008 w 339726"/>
                <a:gd name="connsiteY47" fmla="*/ 279412 h 341313"/>
                <a:gd name="connsiteX48" fmla="*/ 199236 w 339726"/>
                <a:gd name="connsiteY48" fmla="*/ 277048 h 341313"/>
                <a:gd name="connsiteX49" fmla="*/ 206421 w 339726"/>
                <a:gd name="connsiteY49" fmla="*/ 271533 h 341313"/>
                <a:gd name="connsiteX50" fmla="*/ 216798 w 339726"/>
                <a:gd name="connsiteY50" fmla="*/ 262077 h 341313"/>
                <a:gd name="connsiteX51" fmla="*/ 222385 w 339726"/>
                <a:gd name="connsiteY51" fmla="*/ 256562 h 341313"/>
                <a:gd name="connsiteX52" fmla="*/ 227973 w 339726"/>
                <a:gd name="connsiteY52" fmla="*/ 252622 h 341313"/>
                <a:gd name="connsiteX53" fmla="*/ 241543 w 339726"/>
                <a:gd name="connsiteY53" fmla="*/ 242378 h 341313"/>
                <a:gd name="connsiteX54" fmla="*/ 243938 w 339726"/>
                <a:gd name="connsiteY54" fmla="*/ 240802 h 341313"/>
                <a:gd name="connsiteX55" fmla="*/ 247131 w 339726"/>
                <a:gd name="connsiteY55" fmla="*/ 238439 h 341313"/>
                <a:gd name="connsiteX56" fmla="*/ 253517 w 339726"/>
                <a:gd name="connsiteY56" fmla="*/ 232923 h 341313"/>
                <a:gd name="connsiteX57" fmla="*/ 259903 w 339726"/>
                <a:gd name="connsiteY57" fmla="*/ 228983 h 341313"/>
                <a:gd name="connsiteX58" fmla="*/ 265490 w 339726"/>
                <a:gd name="connsiteY58" fmla="*/ 223467 h 341313"/>
                <a:gd name="connsiteX59" fmla="*/ 272674 w 339726"/>
                <a:gd name="connsiteY59" fmla="*/ 219528 h 341313"/>
                <a:gd name="connsiteX60" fmla="*/ 277464 w 339726"/>
                <a:gd name="connsiteY60" fmla="*/ 215588 h 341313"/>
                <a:gd name="connsiteX61" fmla="*/ 288639 w 339726"/>
                <a:gd name="connsiteY61" fmla="*/ 209284 h 341313"/>
                <a:gd name="connsiteX62" fmla="*/ 292630 w 339726"/>
                <a:gd name="connsiteY62" fmla="*/ 206132 h 341313"/>
                <a:gd name="connsiteX63" fmla="*/ 298218 w 339726"/>
                <a:gd name="connsiteY63" fmla="*/ 202192 h 341313"/>
                <a:gd name="connsiteX64" fmla="*/ 300613 w 339726"/>
                <a:gd name="connsiteY64" fmla="*/ 200616 h 341313"/>
                <a:gd name="connsiteX65" fmla="*/ 304604 w 339726"/>
                <a:gd name="connsiteY65" fmla="*/ 198252 h 341313"/>
                <a:gd name="connsiteX66" fmla="*/ 307797 w 339726"/>
                <a:gd name="connsiteY66" fmla="*/ 196676 h 341313"/>
                <a:gd name="connsiteX67" fmla="*/ 310191 w 339726"/>
                <a:gd name="connsiteY67" fmla="*/ 195888 h 341313"/>
                <a:gd name="connsiteX68" fmla="*/ 311788 w 339726"/>
                <a:gd name="connsiteY68" fmla="*/ 194313 h 341313"/>
                <a:gd name="connsiteX69" fmla="*/ 310191 w 339726"/>
                <a:gd name="connsiteY69" fmla="*/ 194313 h 341313"/>
                <a:gd name="connsiteX70" fmla="*/ 307797 w 339726"/>
                <a:gd name="connsiteY70" fmla="*/ 195888 h 341313"/>
                <a:gd name="connsiteX71" fmla="*/ 304604 w 339726"/>
                <a:gd name="connsiteY71" fmla="*/ 198252 h 341313"/>
                <a:gd name="connsiteX72" fmla="*/ 300613 w 339726"/>
                <a:gd name="connsiteY72" fmla="*/ 199828 h 341313"/>
                <a:gd name="connsiteX73" fmla="*/ 296621 w 339726"/>
                <a:gd name="connsiteY73" fmla="*/ 202192 h 341313"/>
                <a:gd name="connsiteX74" fmla="*/ 292630 w 339726"/>
                <a:gd name="connsiteY74" fmla="*/ 204556 h 341313"/>
                <a:gd name="connsiteX75" fmla="*/ 287043 w 339726"/>
                <a:gd name="connsiteY75" fmla="*/ 207708 h 341313"/>
                <a:gd name="connsiteX76" fmla="*/ 276666 w 339726"/>
                <a:gd name="connsiteY76" fmla="*/ 213224 h 341313"/>
                <a:gd name="connsiteX77" fmla="*/ 269481 w 339726"/>
                <a:gd name="connsiteY77" fmla="*/ 217164 h 341313"/>
                <a:gd name="connsiteX78" fmla="*/ 264692 w 339726"/>
                <a:gd name="connsiteY78" fmla="*/ 221104 h 341313"/>
                <a:gd name="connsiteX79" fmla="*/ 257508 w 339726"/>
                <a:gd name="connsiteY79" fmla="*/ 225043 h 341313"/>
                <a:gd name="connsiteX80" fmla="*/ 251122 w 339726"/>
                <a:gd name="connsiteY80" fmla="*/ 228983 h 341313"/>
                <a:gd name="connsiteX81" fmla="*/ 243938 w 339726"/>
                <a:gd name="connsiteY81" fmla="*/ 232923 h 341313"/>
                <a:gd name="connsiteX82" fmla="*/ 239947 w 339726"/>
                <a:gd name="connsiteY82" fmla="*/ 235287 h 341313"/>
                <a:gd name="connsiteX83" fmla="*/ 237552 w 339726"/>
                <a:gd name="connsiteY83" fmla="*/ 238439 h 341313"/>
                <a:gd name="connsiteX84" fmla="*/ 223982 w 339726"/>
                <a:gd name="connsiteY84" fmla="*/ 246318 h 341313"/>
                <a:gd name="connsiteX85" fmla="*/ 216798 w 339726"/>
                <a:gd name="connsiteY85" fmla="*/ 251834 h 341313"/>
                <a:gd name="connsiteX86" fmla="*/ 212008 w 339726"/>
                <a:gd name="connsiteY86" fmla="*/ 255774 h 341313"/>
                <a:gd name="connsiteX87" fmla="*/ 199236 w 339726"/>
                <a:gd name="connsiteY87" fmla="*/ 264441 h 341313"/>
                <a:gd name="connsiteX88" fmla="*/ 198438 w 339726"/>
                <a:gd name="connsiteY88" fmla="*/ 266017 h 341313"/>
                <a:gd name="connsiteX89" fmla="*/ 200833 w 339726"/>
                <a:gd name="connsiteY89" fmla="*/ 252622 h 341313"/>
                <a:gd name="connsiteX90" fmla="*/ 206421 w 339726"/>
                <a:gd name="connsiteY90" fmla="*/ 236863 h 341313"/>
                <a:gd name="connsiteX91" fmla="*/ 214403 w 339726"/>
                <a:gd name="connsiteY91" fmla="*/ 219528 h 341313"/>
                <a:gd name="connsiteX92" fmla="*/ 226377 w 339726"/>
                <a:gd name="connsiteY92" fmla="*/ 203768 h 341313"/>
                <a:gd name="connsiteX93" fmla="*/ 241543 w 339726"/>
                <a:gd name="connsiteY93" fmla="*/ 188797 h 341313"/>
                <a:gd name="connsiteX94" fmla="*/ 259903 w 339726"/>
                <a:gd name="connsiteY94" fmla="*/ 179341 h 341313"/>
                <a:gd name="connsiteX95" fmla="*/ 279060 w 339726"/>
                <a:gd name="connsiteY95" fmla="*/ 174614 h 341313"/>
                <a:gd name="connsiteX96" fmla="*/ 54523 w 339726"/>
                <a:gd name="connsiteY96" fmla="*/ 128588 h 341313"/>
                <a:gd name="connsiteX97" fmla="*/ 73488 w 339726"/>
                <a:gd name="connsiteY97" fmla="*/ 128588 h 341313"/>
                <a:gd name="connsiteX98" fmla="*/ 93243 w 339726"/>
                <a:gd name="connsiteY98" fmla="*/ 131763 h 341313"/>
                <a:gd name="connsiteX99" fmla="*/ 112207 w 339726"/>
                <a:gd name="connsiteY99" fmla="*/ 138113 h 341313"/>
                <a:gd name="connsiteX100" fmla="*/ 131172 w 339726"/>
                <a:gd name="connsiteY100" fmla="*/ 151607 h 341313"/>
                <a:gd name="connsiteX101" fmla="*/ 145395 w 339726"/>
                <a:gd name="connsiteY101" fmla="*/ 167482 h 341313"/>
                <a:gd name="connsiteX102" fmla="*/ 157248 w 339726"/>
                <a:gd name="connsiteY102" fmla="*/ 183357 h 341313"/>
                <a:gd name="connsiteX103" fmla="*/ 166730 w 339726"/>
                <a:gd name="connsiteY103" fmla="*/ 200819 h 341313"/>
                <a:gd name="connsiteX104" fmla="*/ 172262 w 339726"/>
                <a:gd name="connsiteY104" fmla="*/ 214314 h 341313"/>
                <a:gd name="connsiteX105" fmla="*/ 176213 w 339726"/>
                <a:gd name="connsiteY105" fmla="*/ 225426 h 341313"/>
                <a:gd name="connsiteX106" fmla="*/ 166730 w 339726"/>
                <a:gd name="connsiteY106" fmla="*/ 221457 h 341313"/>
                <a:gd name="connsiteX107" fmla="*/ 152507 w 339726"/>
                <a:gd name="connsiteY107" fmla="*/ 215901 h 341313"/>
                <a:gd name="connsiteX108" fmla="*/ 144605 w 339726"/>
                <a:gd name="connsiteY108" fmla="*/ 213520 h 341313"/>
                <a:gd name="connsiteX109" fmla="*/ 135913 w 339726"/>
                <a:gd name="connsiteY109" fmla="*/ 209551 h 341313"/>
                <a:gd name="connsiteX110" fmla="*/ 120109 w 339726"/>
                <a:gd name="connsiteY110" fmla="*/ 202407 h 341313"/>
                <a:gd name="connsiteX111" fmla="*/ 116158 w 339726"/>
                <a:gd name="connsiteY111" fmla="*/ 200819 h 341313"/>
                <a:gd name="connsiteX112" fmla="*/ 110627 w 339726"/>
                <a:gd name="connsiteY112" fmla="*/ 198438 h 341313"/>
                <a:gd name="connsiteX113" fmla="*/ 102725 w 339726"/>
                <a:gd name="connsiteY113" fmla="*/ 196057 h 341313"/>
                <a:gd name="connsiteX114" fmla="*/ 96403 w 339726"/>
                <a:gd name="connsiteY114" fmla="*/ 192088 h 341313"/>
                <a:gd name="connsiteX115" fmla="*/ 88501 w 339726"/>
                <a:gd name="connsiteY115" fmla="*/ 187326 h 341313"/>
                <a:gd name="connsiteX116" fmla="*/ 80599 w 339726"/>
                <a:gd name="connsiteY116" fmla="*/ 183357 h 341313"/>
                <a:gd name="connsiteX117" fmla="*/ 73488 w 339726"/>
                <a:gd name="connsiteY117" fmla="*/ 180975 h 341313"/>
                <a:gd name="connsiteX118" fmla="*/ 67166 w 339726"/>
                <a:gd name="connsiteY118" fmla="*/ 177007 h 341313"/>
                <a:gd name="connsiteX119" fmla="*/ 60054 w 339726"/>
                <a:gd name="connsiteY119" fmla="*/ 174625 h 341313"/>
                <a:gd name="connsiteX120" fmla="*/ 54523 w 339726"/>
                <a:gd name="connsiteY120" fmla="*/ 170657 h 341313"/>
                <a:gd name="connsiteX121" fmla="*/ 49782 w 339726"/>
                <a:gd name="connsiteY121" fmla="*/ 167482 h 341313"/>
                <a:gd name="connsiteX122" fmla="*/ 45831 w 339726"/>
                <a:gd name="connsiteY122" fmla="*/ 165100 h 341313"/>
                <a:gd name="connsiteX123" fmla="*/ 41880 w 339726"/>
                <a:gd name="connsiteY123" fmla="*/ 163513 h 341313"/>
                <a:gd name="connsiteX124" fmla="*/ 45831 w 339726"/>
                <a:gd name="connsiteY124" fmla="*/ 165894 h 341313"/>
                <a:gd name="connsiteX125" fmla="*/ 49782 w 339726"/>
                <a:gd name="connsiteY125" fmla="*/ 169069 h 341313"/>
                <a:gd name="connsiteX126" fmla="*/ 53733 w 339726"/>
                <a:gd name="connsiteY126" fmla="*/ 173038 h 341313"/>
                <a:gd name="connsiteX127" fmla="*/ 60054 w 339726"/>
                <a:gd name="connsiteY127" fmla="*/ 175419 h 341313"/>
                <a:gd name="connsiteX128" fmla="*/ 65586 w 339726"/>
                <a:gd name="connsiteY128" fmla="*/ 179388 h 341313"/>
                <a:gd name="connsiteX129" fmla="*/ 71907 w 339726"/>
                <a:gd name="connsiteY129" fmla="*/ 183357 h 341313"/>
                <a:gd name="connsiteX130" fmla="*/ 79019 w 339726"/>
                <a:gd name="connsiteY130" fmla="*/ 187326 h 341313"/>
                <a:gd name="connsiteX131" fmla="*/ 85341 w 339726"/>
                <a:gd name="connsiteY131" fmla="*/ 192088 h 341313"/>
                <a:gd name="connsiteX132" fmla="*/ 93243 w 339726"/>
                <a:gd name="connsiteY132" fmla="*/ 196057 h 341313"/>
                <a:gd name="connsiteX133" fmla="*/ 100354 w 339726"/>
                <a:gd name="connsiteY133" fmla="*/ 200819 h 341313"/>
                <a:gd name="connsiteX134" fmla="*/ 108256 w 339726"/>
                <a:gd name="connsiteY134" fmla="*/ 204788 h 341313"/>
                <a:gd name="connsiteX135" fmla="*/ 112207 w 339726"/>
                <a:gd name="connsiteY135" fmla="*/ 206376 h 341313"/>
                <a:gd name="connsiteX136" fmla="*/ 116158 w 339726"/>
                <a:gd name="connsiteY136" fmla="*/ 209551 h 341313"/>
                <a:gd name="connsiteX137" fmla="*/ 131962 w 339726"/>
                <a:gd name="connsiteY137" fmla="*/ 217489 h 341313"/>
                <a:gd name="connsiteX138" fmla="*/ 140654 w 339726"/>
                <a:gd name="connsiteY138" fmla="*/ 221457 h 341313"/>
                <a:gd name="connsiteX139" fmla="*/ 148556 w 339726"/>
                <a:gd name="connsiteY139" fmla="*/ 225426 h 341313"/>
                <a:gd name="connsiteX140" fmla="*/ 162779 w 339726"/>
                <a:gd name="connsiteY140" fmla="*/ 231776 h 341313"/>
                <a:gd name="connsiteX141" fmla="*/ 165940 w 339726"/>
                <a:gd name="connsiteY141" fmla="*/ 233364 h 341313"/>
                <a:gd name="connsiteX142" fmla="*/ 150927 w 339726"/>
                <a:gd name="connsiteY142" fmla="*/ 237332 h 341313"/>
                <a:gd name="connsiteX143" fmla="*/ 131962 w 339726"/>
                <a:gd name="connsiteY143" fmla="*/ 239714 h 341313"/>
                <a:gd name="connsiteX144" fmla="*/ 110627 w 339726"/>
                <a:gd name="connsiteY144" fmla="*/ 241301 h 341313"/>
                <a:gd name="connsiteX145" fmla="*/ 88501 w 339726"/>
                <a:gd name="connsiteY145" fmla="*/ 238920 h 341313"/>
                <a:gd name="connsiteX146" fmla="*/ 65586 w 339726"/>
                <a:gd name="connsiteY146" fmla="*/ 230982 h 341313"/>
                <a:gd name="connsiteX147" fmla="*/ 46621 w 339726"/>
                <a:gd name="connsiteY147" fmla="*/ 217489 h 341313"/>
                <a:gd name="connsiteX148" fmla="*/ 32398 w 339726"/>
                <a:gd name="connsiteY148" fmla="*/ 200819 h 341313"/>
                <a:gd name="connsiteX149" fmla="*/ 20545 w 339726"/>
                <a:gd name="connsiteY149" fmla="*/ 184944 h 341313"/>
                <a:gd name="connsiteX150" fmla="*/ 11062 w 339726"/>
                <a:gd name="connsiteY150" fmla="*/ 167482 h 341313"/>
                <a:gd name="connsiteX151" fmla="*/ 5531 w 339726"/>
                <a:gd name="connsiteY151" fmla="*/ 153988 h 341313"/>
                <a:gd name="connsiteX152" fmla="*/ 1580 w 339726"/>
                <a:gd name="connsiteY152" fmla="*/ 143669 h 341313"/>
                <a:gd name="connsiteX153" fmla="*/ 0 w 339726"/>
                <a:gd name="connsiteY153" fmla="*/ 139700 h 341313"/>
                <a:gd name="connsiteX154" fmla="*/ 3161 w 339726"/>
                <a:gd name="connsiteY154" fmla="*/ 139700 h 341313"/>
                <a:gd name="connsiteX155" fmla="*/ 11062 w 339726"/>
                <a:gd name="connsiteY155" fmla="*/ 136525 h 341313"/>
                <a:gd name="connsiteX156" fmla="*/ 22915 w 339726"/>
                <a:gd name="connsiteY156" fmla="*/ 132557 h 341313"/>
                <a:gd name="connsiteX157" fmla="*/ 37139 w 339726"/>
                <a:gd name="connsiteY157" fmla="*/ 130175 h 341313"/>
                <a:gd name="connsiteX158" fmla="*/ 191688 w 339726"/>
                <a:gd name="connsiteY158" fmla="*/ 0 h 341313"/>
                <a:gd name="connsiteX159" fmla="*/ 194052 w 339726"/>
                <a:gd name="connsiteY159" fmla="*/ 2381 h 341313"/>
                <a:gd name="connsiteX160" fmla="*/ 200357 w 339726"/>
                <a:gd name="connsiteY160" fmla="*/ 7937 h 341313"/>
                <a:gd name="connsiteX161" fmla="*/ 209025 w 339726"/>
                <a:gd name="connsiteY161" fmla="*/ 19050 h 341313"/>
                <a:gd name="connsiteX162" fmla="*/ 219270 w 339726"/>
                <a:gd name="connsiteY162" fmla="*/ 30956 h 341313"/>
                <a:gd name="connsiteX163" fmla="*/ 228726 w 339726"/>
                <a:gd name="connsiteY163" fmla="*/ 46831 h 341313"/>
                <a:gd name="connsiteX164" fmla="*/ 238183 w 339726"/>
                <a:gd name="connsiteY164" fmla="*/ 64294 h 341313"/>
                <a:gd name="connsiteX165" fmla="*/ 243699 w 339726"/>
                <a:gd name="connsiteY165" fmla="*/ 84137 h 341313"/>
                <a:gd name="connsiteX166" fmla="*/ 246063 w 339726"/>
                <a:gd name="connsiteY166" fmla="*/ 105569 h 341313"/>
                <a:gd name="connsiteX167" fmla="*/ 243699 w 339726"/>
                <a:gd name="connsiteY167" fmla="*/ 130175 h 341313"/>
                <a:gd name="connsiteX168" fmla="*/ 235031 w 339726"/>
                <a:gd name="connsiteY168" fmla="*/ 153194 h 341313"/>
                <a:gd name="connsiteX169" fmla="*/ 224786 w 339726"/>
                <a:gd name="connsiteY169" fmla="*/ 171450 h 341313"/>
                <a:gd name="connsiteX170" fmla="*/ 212965 w 339726"/>
                <a:gd name="connsiteY170" fmla="*/ 188912 h 341313"/>
                <a:gd name="connsiteX171" fmla="*/ 203509 w 339726"/>
                <a:gd name="connsiteY171" fmla="*/ 200819 h 341313"/>
                <a:gd name="connsiteX172" fmla="*/ 195628 w 339726"/>
                <a:gd name="connsiteY172" fmla="*/ 209550 h 341313"/>
                <a:gd name="connsiteX173" fmla="*/ 194052 w 339726"/>
                <a:gd name="connsiteY173" fmla="*/ 198437 h 341313"/>
                <a:gd name="connsiteX174" fmla="*/ 191688 w 339726"/>
                <a:gd name="connsiteY174" fmla="*/ 182562 h 341313"/>
                <a:gd name="connsiteX175" fmla="*/ 191688 w 339726"/>
                <a:gd name="connsiteY175" fmla="*/ 173037 h 341313"/>
                <a:gd name="connsiteX176" fmla="*/ 190112 w 339726"/>
                <a:gd name="connsiteY176" fmla="*/ 163512 h 341313"/>
                <a:gd name="connsiteX177" fmla="*/ 188536 w 339726"/>
                <a:gd name="connsiteY177" fmla="*/ 144462 h 341313"/>
                <a:gd name="connsiteX178" fmla="*/ 188536 w 339726"/>
                <a:gd name="connsiteY178" fmla="*/ 139700 h 341313"/>
                <a:gd name="connsiteX179" fmla="*/ 188536 w 339726"/>
                <a:gd name="connsiteY179" fmla="*/ 135731 h 341313"/>
                <a:gd name="connsiteX180" fmla="*/ 188536 w 339726"/>
                <a:gd name="connsiteY180" fmla="*/ 124619 h 341313"/>
                <a:gd name="connsiteX181" fmla="*/ 188536 w 339726"/>
                <a:gd name="connsiteY181" fmla="*/ 116681 h 341313"/>
                <a:gd name="connsiteX182" fmla="*/ 187748 w 339726"/>
                <a:gd name="connsiteY182" fmla="*/ 107156 h 341313"/>
                <a:gd name="connsiteX183" fmla="*/ 187748 w 339726"/>
                <a:gd name="connsiteY183" fmla="*/ 97631 h 341313"/>
                <a:gd name="connsiteX184" fmla="*/ 187748 w 339726"/>
                <a:gd name="connsiteY184" fmla="*/ 89694 h 341313"/>
                <a:gd name="connsiteX185" fmla="*/ 188536 w 339726"/>
                <a:gd name="connsiteY185" fmla="*/ 81756 h 341313"/>
                <a:gd name="connsiteX186" fmla="*/ 188536 w 339726"/>
                <a:gd name="connsiteY186" fmla="*/ 73819 h 341313"/>
                <a:gd name="connsiteX187" fmla="*/ 188536 w 339726"/>
                <a:gd name="connsiteY187" fmla="*/ 66675 h 341313"/>
                <a:gd name="connsiteX188" fmla="*/ 188536 w 339726"/>
                <a:gd name="connsiteY188" fmla="*/ 60325 h 341313"/>
                <a:gd name="connsiteX189" fmla="*/ 188536 w 339726"/>
                <a:gd name="connsiteY189" fmla="*/ 54769 h 341313"/>
                <a:gd name="connsiteX190" fmla="*/ 188536 w 339726"/>
                <a:gd name="connsiteY190" fmla="*/ 50800 h 341313"/>
                <a:gd name="connsiteX191" fmla="*/ 190112 w 339726"/>
                <a:gd name="connsiteY191" fmla="*/ 45244 h 341313"/>
                <a:gd name="connsiteX192" fmla="*/ 190112 w 339726"/>
                <a:gd name="connsiteY192" fmla="*/ 42862 h 341313"/>
                <a:gd name="connsiteX193" fmla="*/ 188536 w 339726"/>
                <a:gd name="connsiteY193" fmla="*/ 45244 h 341313"/>
                <a:gd name="connsiteX194" fmla="*/ 188536 w 339726"/>
                <a:gd name="connsiteY194" fmla="*/ 50800 h 341313"/>
                <a:gd name="connsiteX195" fmla="*/ 187748 w 339726"/>
                <a:gd name="connsiteY195" fmla="*/ 54769 h 341313"/>
                <a:gd name="connsiteX196" fmla="*/ 187748 w 339726"/>
                <a:gd name="connsiteY196" fmla="*/ 60325 h 341313"/>
                <a:gd name="connsiteX197" fmla="*/ 186172 w 339726"/>
                <a:gd name="connsiteY197" fmla="*/ 66675 h 341313"/>
                <a:gd name="connsiteX198" fmla="*/ 186172 w 339726"/>
                <a:gd name="connsiteY198" fmla="*/ 73819 h 341313"/>
                <a:gd name="connsiteX199" fmla="*/ 184596 w 339726"/>
                <a:gd name="connsiteY199" fmla="*/ 81756 h 341313"/>
                <a:gd name="connsiteX200" fmla="*/ 184596 w 339726"/>
                <a:gd name="connsiteY200" fmla="*/ 89694 h 341313"/>
                <a:gd name="connsiteX201" fmla="*/ 183808 w 339726"/>
                <a:gd name="connsiteY201" fmla="*/ 97631 h 341313"/>
                <a:gd name="connsiteX202" fmla="*/ 183808 w 339726"/>
                <a:gd name="connsiteY202" fmla="*/ 107156 h 341313"/>
                <a:gd name="connsiteX203" fmla="*/ 183808 w 339726"/>
                <a:gd name="connsiteY203" fmla="*/ 115094 h 341313"/>
                <a:gd name="connsiteX204" fmla="*/ 182232 w 339726"/>
                <a:gd name="connsiteY204" fmla="*/ 124619 h 341313"/>
                <a:gd name="connsiteX205" fmla="*/ 182232 w 339726"/>
                <a:gd name="connsiteY205" fmla="*/ 135731 h 341313"/>
                <a:gd name="connsiteX206" fmla="*/ 182232 w 339726"/>
                <a:gd name="connsiteY206" fmla="*/ 139700 h 341313"/>
                <a:gd name="connsiteX207" fmla="*/ 182232 w 339726"/>
                <a:gd name="connsiteY207" fmla="*/ 144462 h 341313"/>
                <a:gd name="connsiteX208" fmla="*/ 182232 w 339726"/>
                <a:gd name="connsiteY208" fmla="*/ 163512 h 341313"/>
                <a:gd name="connsiteX209" fmla="*/ 182232 w 339726"/>
                <a:gd name="connsiteY209" fmla="*/ 173037 h 341313"/>
                <a:gd name="connsiteX210" fmla="*/ 182232 w 339726"/>
                <a:gd name="connsiteY210" fmla="*/ 182562 h 341313"/>
                <a:gd name="connsiteX211" fmla="*/ 182232 w 339726"/>
                <a:gd name="connsiteY211" fmla="*/ 192087 h 341313"/>
                <a:gd name="connsiteX212" fmla="*/ 182232 w 339726"/>
                <a:gd name="connsiteY212" fmla="*/ 200025 h 341313"/>
                <a:gd name="connsiteX213" fmla="*/ 182232 w 339726"/>
                <a:gd name="connsiteY213" fmla="*/ 202406 h 341313"/>
                <a:gd name="connsiteX214" fmla="*/ 171199 w 339726"/>
                <a:gd name="connsiteY214" fmla="*/ 190500 h 341313"/>
                <a:gd name="connsiteX215" fmla="*/ 159378 w 339726"/>
                <a:gd name="connsiteY215" fmla="*/ 174625 h 341313"/>
                <a:gd name="connsiteX216" fmla="*/ 149133 w 339726"/>
                <a:gd name="connsiteY216" fmla="*/ 153987 h 341313"/>
                <a:gd name="connsiteX217" fmla="*/ 141253 w 339726"/>
                <a:gd name="connsiteY217" fmla="*/ 131762 h 341313"/>
                <a:gd name="connsiteX218" fmla="*/ 136525 w 339726"/>
                <a:gd name="connsiteY218" fmla="*/ 105569 h 341313"/>
                <a:gd name="connsiteX219" fmla="*/ 139677 w 339726"/>
                <a:gd name="connsiteY219" fmla="*/ 84137 h 341313"/>
                <a:gd name="connsiteX220" fmla="*/ 145981 w 339726"/>
                <a:gd name="connsiteY220" fmla="*/ 64294 h 341313"/>
                <a:gd name="connsiteX221" fmla="*/ 153862 w 339726"/>
                <a:gd name="connsiteY221" fmla="*/ 46831 h 341313"/>
                <a:gd name="connsiteX222" fmla="*/ 164894 w 339726"/>
                <a:gd name="connsiteY222" fmla="*/ 30956 h 341313"/>
                <a:gd name="connsiteX223" fmla="*/ 174351 w 339726"/>
                <a:gd name="connsiteY223" fmla="*/ 19050 h 341313"/>
                <a:gd name="connsiteX224" fmla="*/ 183808 w 339726"/>
                <a:gd name="connsiteY224" fmla="*/ 7937 h 341313"/>
                <a:gd name="connsiteX225" fmla="*/ 188536 w 339726"/>
                <a:gd name="connsiteY225" fmla="*/ 2381 h 34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339726" h="341313">
                  <a:moveTo>
                    <a:pt x="185739" y="211138"/>
                  </a:moveTo>
                  <a:lnTo>
                    <a:pt x="189707" y="211138"/>
                  </a:lnTo>
                  <a:lnTo>
                    <a:pt x="189707" y="212707"/>
                  </a:lnTo>
                  <a:lnTo>
                    <a:pt x="189707" y="215059"/>
                  </a:lnTo>
                  <a:lnTo>
                    <a:pt x="189707" y="218980"/>
                  </a:lnTo>
                  <a:lnTo>
                    <a:pt x="191295" y="226038"/>
                  </a:lnTo>
                  <a:lnTo>
                    <a:pt x="191295" y="232311"/>
                  </a:lnTo>
                  <a:lnTo>
                    <a:pt x="191295" y="241722"/>
                  </a:lnTo>
                  <a:lnTo>
                    <a:pt x="192089" y="251132"/>
                  </a:lnTo>
                  <a:lnTo>
                    <a:pt x="192089" y="261326"/>
                  </a:lnTo>
                  <a:lnTo>
                    <a:pt x="192089" y="273873"/>
                  </a:lnTo>
                  <a:lnTo>
                    <a:pt x="193676" y="285636"/>
                  </a:lnTo>
                  <a:lnTo>
                    <a:pt x="193676" y="291909"/>
                  </a:lnTo>
                  <a:lnTo>
                    <a:pt x="193676" y="298967"/>
                  </a:lnTo>
                  <a:lnTo>
                    <a:pt x="193676" y="313083"/>
                  </a:lnTo>
                  <a:lnTo>
                    <a:pt x="192089" y="327982"/>
                  </a:lnTo>
                  <a:lnTo>
                    <a:pt x="192089" y="341313"/>
                  </a:lnTo>
                  <a:lnTo>
                    <a:pt x="169863" y="341313"/>
                  </a:lnTo>
                  <a:lnTo>
                    <a:pt x="169863" y="339745"/>
                  </a:lnTo>
                  <a:lnTo>
                    <a:pt x="172245" y="324845"/>
                  </a:lnTo>
                  <a:lnTo>
                    <a:pt x="174626" y="312298"/>
                  </a:lnTo>
                  <a:lnTo>
                    <a:pt x="176213" y="297399"/>
                  </a:lnTo>
                  <a:lnTo>
                    <a:pt x="178595" y="285636"/>
                  </a:lnTo>
                  <a:lnTo>
                    <a:pt x="180182" y="272305"/>
                  </a:lnTo>
                  <a:lnTo>
                    <a:pt x="181770" y="261326"/>
                  </a:lnTo>
                  <a:lnTo>
                    <a:pt x="183357" y="251132"/>
                  </a:lnTo>
                  <a:lnTo>
                    <a:pt x="183357" y="240153"/>
                  </a:lnTo>
                  <a:lnTo>
                    <a:pt x="184151" y="232311"/>
                  </a:lnTo>
                  <a:lnTo>
                    <a:pt x="184151" y="226038"/>
                  </a:lnTo>
                  <a:lnTo>
                    <a:pt x="185739" y="218980"/>
                  </a:lnTo>
                  <a:lnTo>
                    <a:pt x="185739" y="215059"/>
                  </a:lnTo>
                  <a:lnTo>
                    <a:pt x="185739" y="212707"/>
                  </a:lnTo>
                  <a:close/>
                  <a:moveTo>
                    <a:pt x="298218" y="173038"/>
                  </a:moveTo>
                  <a:lnTo>
                    <a:pt x="314183" y="173038"/>
                  </a:lnTo>
                  <a:lnTo>
                    <a:pt x="327753" y="174614"/>
                  </a:lnTo>
                  <a:lnTo>
                    <a:pt x="337332" y="175402"/>
                  </a:lnTo>
                  <a:lnTo>
                    <a:pt x="339726" y="175402"/>
                  </a:lnTo>
                  <a:lnTo>
                    <a:pt x="339726" y="179341"/>
                  </a:lnTo>
                  <a:lnTo>
                    <a:pt x="338130" y="188797"/>
                  </a:lnTo>
                  <a:lnTo>
                    <a:pt x="334139" y="200616"/>
                  </a:lnTo>
                  <a:lnTo>
                    <a:pt x="329349" y="217164"/>
                  </a:lnTo>
                  <a:lnTo>
                    <a:pt x="320569" y="234499"/>
                  </a:lnTo>
                  <a:lnTo>
                    <a:pt x="310191" y="250258"/>
                  </a:lnTo>
                  <a:lnTo>
                    <a:pt x="294227" y="263653"/>
                  </a:lnTo>
                  <a:lnTo>
                    <a:pt x="272674" y="273897"/>
                  </a:lnTo>
                  <a:lnTo>
                    <a:pt x="249525" y="279412"/>
                  </a:lnTo>
                  <a:lnTo>
                    <a:pt x="229570" y="280988"/>
                  </a:lnTo>
                  <a:lnTo>
                    <a:pt x="212008" y="279412"/>
                  </a:lnTo>
                  <a:lnTo>
                    <a:pt x="199236" y="277048"/>
                  </a:lnTo>
                  <a:lnTo>
                    <a:pt x="206421" y="271533"/>
                  </a:lnTo>
                  <a:lnTo>
                    <a:pt x="216798" y="262077"/>
                  </a:lnTo>
                  <a:lnTo>
                    <a:pt x="222385" y="256562"/>
                  </a:lnTo>
                  <a:lnTo>
                    <a:pt x="227973" y="252622"/>
                  </a:lnTo>
                  <a:lnTo>
                    <a:pt x="241543" y="242378"/>
                  </a:lnTo>
                  <a:lnTo>
                    <a:pt x="243938" y="240802"/>
                  </a:lnTo>
                  <a:lnTo>
                    <a:pt x="247131" y="238439"/>
                  </a:lnTo>
                  <a:lnTo>
                    <a:pt x="253517" y="232923"/>
                  </a:lnTo>
                  <a:lnTo>
                    <a:pt x="259903" y="228983"/>
                  </a:lnTo>
                  <a:lnTo>
                    <a:pt x="265490" y="223467"/>
                  </a:lnTo>
                  <a:lnTo>
                    <a:pt x="272674" y="219528"/>
                  </a:lnTo>
                  <a:lnTo>
                    <a:pt x="277464" y="215588"/>
                  </a:lnTo>
                  <a:lnTo>
                    <a:pt x="288639" y="209284"/>
                  </a:lnTo>
                  <a:lnTo>
                    <a:pt x="292630" y="206132"/>
                  </a:lnTo>
                  <a:lnTo>
                    <a:pt x="298218" y="202192"/>
                  </a:lnTo>
                  <a:lnTo>
                    <a:pt x="300613" y="200616"/>
                  </a:lnTo>
                  <a:lnTo>
                    <a:pt x="304604" y="198252"/>
                  </a:lnTo>
                  <a:lnTo>
                    <a:pt x="307797" y="196676"/>
                  </a:lnTo>
                  <a:lnTo>
                    <a:pt x="310191" y="195888"/>
                  </a:lnTo>
                  <a:lnTo>
                    <a:pt x="311788" y="194313"/>
                  </a:lnTo>
                  <a:lnTo>
                    <a:pt x="310191" y="194313"/>
                  </a:lnTo>
                  <a:lnTo>
                    <a:pt x="307797" y="195888"/>
                  </a:lnTo>
                  <a:lnTo>
                    <a:pt x="304604" y="198252"/>
                  </a:lnTo>
                  <a:lnTo>
                    <a:pt x="300613" y="199828"/>
                  </a:lnTo>
                  <a:lnTo>
                    <a:pt x="296621" y="202192"/>
                  </a:lnTo>
                  <a:lnTo>
                    <a:pt x="292630" y="204556"/>
                  </a:lnTo>
                  <a:lnTo>
                    <a:pt x="287043" y="207708"/>
                  </a:lnTo>
                  <a:lnTo>
                    <a:pt x="276666" y="213224"/>
                  </a:lnTo>
                  <a:lnTo>
                    <a:pt x="269481" y="217164"/>
                  </a:lnTo>
                  <a:lnTo>
                    <a:pt x="264692" y="221104"/>
                  </a:lnTo>
                  <a:lnTo>
                    <a:pt x="257508" y="225043"/>
                  </a:lnTo>
                  <a:lnTo>
                    <a:pt x="251122" y="228983"/>
                  </a:lnTo>
                  <a:lnTo>
                    <a:pt x="243938" y="232923"/>
                  </a:lnTo>
                  <a:lnTo>
                    <a:pt x="239947" y="235287"/>
                  </a:lnTo>
                  <a:lnTo>
                    <a:pt x="237552" y="238439"/>
                  </a:lnTo>
                  <a:lnTo>
                    <a:pt x="223982" y="246318"/>
                  </a:lnTo>
                  <a:lnTo>
                    <a:pt x="216798" y="251834"/>
                  </a:lnTo>
                  <a:lnTo>
                    <a:pt x="212008" y="255774"/>
                  </a:lnTo>
                  <a:lnTo>
                    <a:pt x="199236" y="264441"/>
                  </a:lnTo>
                  <a:lnTo>
                    <a:pt x="198438" y="266017"/>
                  </a:lnTo>
                  <a:lnTo>
                    <a:pt x="200833" y="252622"/>
                  </a:lnTo>
                  <a:lnTo>
                    <a:pt x="206421" y="236863"/>
                  </a:lnTo>
                  <a:lnTo>
                    <a:pt x="214403" y="219528"/>
                  </a:lnTo>
                  <a:lnTo>
                    <a:pt x="226377" y="203768"/>
                  </a:lnTo>
                  <a:lnTo>
                    <a:pt x="241543" y="188797"/>
                  </a:lnTo>
                  <a:lnTo>
                    <a:pt x="259903" y="179341"/>
                  </a:lnTo>
                  <a:lnTo>
                    <a:pt x="279060" y="174614"/>
                  </a:lnTo>
                  <a:close/>
                  <a:moveTo>
                    <a:pt x="54523" y="128588"/>
                  </a:moveTo>
                  <a:lnTo>
                    <a:pt x="73488" y="128588"/>
                  </a:lnTo>
                  <a:lnTo>
                    <a:pt x="93243" y="131763"/>
                  </a:lnTo>
                  <a:lnTo>
                    <a:pt x="112207" y="138113"/>
                  </a:lnTo>
                  <a:lnTo>
                    <a:pt x="131172" y="151607"/>
                  </a:lnTo>
                  <a:lnTo>
                    <a:pt x="145395" y="167482"/>
                  </a:lnTo>
                  <a:lnTo>
                    <a:pt x="157248" y="183357"/>
                  </a:lnTo>
                  <a:lnTo>
                    <a:pt x="166730" y="200819"/>
                  </a:lnTo>
                  <a:lnTo>
                    <a:pt x="172262" y="214314"/>
                  </a:lnTo>
                  <a:lnTo>
                    <a:pt x="176213" y="225426"/>
                  </a:lnTo>
                  <a:lnTo>
                    <a:pt x="166730" y="221457"/>
                  </a:lnTo>
                  <a:lnTo>
                    <a:pt x="152507" y="215901"/>
                  </a:lnTo>
                  <a:lnTo>
                    <a:pt x="144605" y="213520"/>
                  </a:lnTo>
                  <a:lnTo>
                    <a:pt x="135913" y="209551"/>
                  </a:lnTo>
                  <a:lnTo>
                    <a:pt x="120109" y="202407"/>
                  </a:lnTo>
                  <a:lnTo>
                    <a:pt x="116158" y="200819"/>
                  </a:lnTo>
                  <a:lnTo>
                    <a:pt x="110627" y="198438"/>
                  </a:lnTo>
                  <a:lnTo>
                    <a:pt x="102725" y="196057"/>
                  </a:lnTo>
                  <a:lnTo>
                    <a:pt x="96403" y="192088"/>
                  </a:lnTo>
                  <a:lnTo>
                    <a:pt x="88501" y="187326"/>
                  </a:lnTo>
                  <a:lnTo>
                    <a:pt x="80599" y="183357"/>
                  </a:lnTo>
                  <a:lnTo>
                    <a:pt x="73488" y="180975"/>
                  </a:lnTo>
                  <a:lnTo>
                    <a:pt x="67166" y="177007"/>
                  </a:lnTo>
                  <a:lnTo>
                    <a:pt x="60054" y="174625"/>
                  </a:lnTo>
                  <a:lnTo>
                    <a:pt x="54523" y="170657"/>
                  </a:lnTo>
                  <a:lnTo>
                    <a:pt x="49782" y="167482"/>
                  </a:lnTo>
                  <a:lnTo>
                    <a:pt x="45831" y="165100"/>
                  </a:lnTo>
                  <a:lnTo>
                    <a:pt x="41880" y="163513"/>
                  </a:lnTo>
                  <a:lnTo>
                    <a:pt x="45831" y="165894"/>
                  </a:lnTo>
                  <a:lnTo>
                    <a:pt x="49782" y="169069"/>
                  </a:lnTo>
                  <a:lnTo>
                    <a:pt x="53733" y="173038"/>
                  </a:lnTo>
                  <a:lnTo>
                    <a:pt x="60054" y="175419"/>
                  </a:lnTo>
                  <a:lnTo>
                    <a:pt x="65586" y="179388"/>
                  </a:lnTo>
                  <a:lnTo>
                    <a:pt x="71907" y="183357"/>
                  </a:lnTo>
                  <a:lnTo>
                    <a:pt x="79019" y="187326"/>
                  </a:lnTo>
                  <a:lnTo>
                    <a:pt x="85341" y="192088"/>
                  </a:lnTo>
                  <a:lnTo>
                    <a:pt x="93243" y="196057"/>
                  </a:lnTo>
                  <a:lnTo>
                    <a:pt x="100354" y="200819"/>
                  </a:lnTo>
                  <a:lnTo>
                    <a:pt x="108256" y="204788"/>
                  </a:lnTo>
                  <a:lnTo>
                    <a:pt x="112207" y="206376"/>
                  </a:lnTo>
                  <a:lnTo>
                    <a:pt x="116158" y="209551"/>
                  </a:lnTo>
                  <a:lnTo>
                    <a:pt x="131962" y="217489"/>
                  </a:lnTo>
                  <a:lnTo>
                    <a:pt x="140654" y="221457"/>
                  </a:lnTo>
                  <a:lnTo>
                    <a:pt x="148556" y="225426"/>
                  </a:lnTo>
                  <a:lnTo>
                    <a:pt x="162779" y="231776"/>
                  </a:lnTo>
                  <a:lnTo>
                    <a:pt x="165940" y="233364"/>
                  </a:lnTo>
                  <a:lnTo>
                    <a:pt x="150927" y="237332"/>
                  </a:lnTo>
                  <a:lnTo>
                    <a:pt x="131962" y="239714"/>
                  </a:lnTo>
                  <a:lnTo>
                    <a:pt x="110627" y="241301"/>
                  </a:lnTo>
                  <a:lnTo>
                    <a:pt x="88501" y="238920"/>
                  </a:lnTo>
                  <a:lnTo>
                    <a:pt x="65586" y="230982"/>
                  </a:lnTo>
                  <a:lnTo>
                    <a:pt x="46621" y="217489"/>
                  </a:lnTo>
                  <a:lnTo>
                    <a:pt x="32398" y="200819"/>
                  </a:lnTo>
                  <a:lnTo>
                    <a:pt x="20545" y="184944"/>
                  </a:lnTo>
                  <a:lnTo>
                    <a:pt x="11062" y="167482"/>
                  </a:lnTo>
                  <a:lnTo>
                    <a:pt x="5531" y="153988"/>
                  </a:lnTo>
                  <a:lnTo>
                    <a:pt x="1580" y="143669"/>
                  </a:lnTo>
                  <a:lnTo>
                    <a:pt x="0" y="139700"/>
                  </a:lnTo>
                  <a:lnTo>
                    <a:pt x="3161" y="139700"/>
                  </a:lnTo>
                  <a:lnTo>
                    <a:pt x="11062" y="136525"/>
                  </a:lnTo>
                  <a:lnTo>
                    <a:pt x="22915" y="132557"/>
                  </a:lnTo>
                  <a:lnTo>
                    <a:pt x="37139" y="130175"/>
                  </a:lnTo>
                  <a:close/>
                  <a:moveTo>
                    <a:pt x="191688" y="0"/>
                  </a:moveTo>
                  <a:lnTo>
                    <a:pt x="194052" y="2381"/>
                  </a:lnTo>
                  <a:lnTo>
                    <a:pt x="200357" y="7937"/>
                  </a:lnTo>
                  <a:lnTo>
                    <a:pt x="209025" y="19050"/>
                  </a:lnTo>
                  <a:lnTo>
                    <a:pt x="219270" y="30956"/>
                  </a:lnTo>
                  <a:lnTo>
                    <a:pt x="228726" y="46831"/>
                  </a:lnTo>
                  <a:lnTo>
                    <a:pt x="238183" y="64294"/>
                  </a:lnTo>
                  <a:lnTo>
                    <a:pt x="243699" y="84137"/>
                  </a:lnTo>
                  <a:lnTo>
                    <a:pt x="246063" y="105569"/>
                  </a:lnTo>
                  <a:lnTo>
                    <a:pt x="243699" y="130175"/>
                  </a:lnTo>
                  <a:lnTo>
                    <a:pt x="235031" y="153194"/>
                  </a:lnTo>
                  <a:lnTo>
                    <a:pt x="224786" y="171450"/>
                  </a:lnTo>
                  <a:lnTo>
                    <a:pt x="212965" y="188912"/>
                  </a:lnTo>
                  <a:lnTo>
                    <a:pt x="203509" y="200819"/>
                  </a:lnTo>
                  <a:lnTo>
                    <a:pt x="195628" y="209550"/>
                  </a:lnTo>
                  <a:lnTo>
                    <a:pt x="194052" y="198437"/>
                  </a:lnTo>
                  <a:lnTo>
                    <a:pt x="191688" y="182562"/>
                  </a:lnTo>
                  <a:lnTo>
                    <a:pt x="191688" y="173037"/>
                  </a:lnTo>
                  <a:lnTo>
                    <a:pt x="190112" y="163512"/>
                  </a:lnTo>
                  <a:lnTo>
                    <a:pt x="188536" y="144462"/>
                  </a:lnTo>
                  <a:lnTo>
                    <a:pt x="188536" y="139700"/>
                  </a:lnTo>
                  <a:lnTo>
                    <a:pt x="188536" y="135731"/>
                  </a:lnTo>
                  <a:lnTo>
                    <a:pt x="188536" y="124619"/>
                  </a:lnTo>
                  <a:lnTo>
                    <a:pt x="188536" y="116681"/>
                  </a:lnTo>
                  <a:lnTo>
                    <a:pt x="187748" y="107156"/>
                  </a:lnTo>
                  <a:lnTo>
                    <a:pt x="187748" y="97631"/>
                  </a:lnTo>
                  <a:lnTo>
                    <a:pt x="187748" y="89694"/>
                  </a:lnTo>
                  <a:lnTo>
                    <a:pt x="188536" y="81756"/>
                  </a:lnTo>
                  <a:lnTo>
                    <a:pt x="188536" y="73819"/>
                  </a:lnTo>
                  <a:lnTo>
                    <a:pt x="188536" y="66675"/>
                  </a:lnTo>
                  <a:lnTo>
                    <a:pt x="188536" y="60325"/>
                  </a:lnTo>
                  <a:lnTo>
                    <a:pt x="188536" y="54769"/>
                  </a:lnTo>
                  <a:lnTo>
                    <a:pt x="188536" y="50800"/>
                  </a:lnTo>
                  <a:lnTo>
                    <a:pt x="190112" y="45244"/>
                  </a:lnTo>
                  <a:lnTo>
                    <a:pt x="190112" y="42862"/>
                  </a:lnTo>
                  <a:lnTo>
                    <a:pt x="188536" y="45244"/>
                  </a:lnTo>
                  <a:lnTo>
                    <a:pt x="188536" y="50800"/>
                  </a:lnTo>
                  <a:lnTo>
                    <a:pt x="187748" y="54769"/>
                  </a:lnTo>
                  <a:lnTo>
                    <a:pt x="187748" y="60325"/>
                  </a:lnTo>
                  <a:lnTo>
                    <a:pt x="186172" y="66675"/>
                  </a:lnTo>
                  <a:lnTo>
                    <a:pt x="186172" y="73819"/>
                  </a:lnTo>
                  <a:lnTo>
                    <a:pt x="184596" y="81756"/>
                  </a:lnTo>
                  <a:lnTo>
                    <a:pt x="184596" y="89694"/>
                  </a:lnTo>
                  <a:lnTo>
                    <a:pt x="183808" y="97631"/>
                  </a:lnTo>
                  <a:lnTo>
                    <a:pt x="183808" y="107156"/>
                  </a:lnTo>
                  <a:lnTo>
                    <a:pt x="183808" y="115094"/>
                  </a:lnTo>
                  <a:lnTo>
                    <a:pt x="182232" y="124619"/>
                  </a:lnTo>
                  <a:lnTo>
                    <a:pt x="182232" y="135731"/>
                  </a:lnTo>
                  <a:lnTo>
                    <a:pt x="182232" y="139700"/>
                  </a:lnTo>
                  <a:lnTo>
                    <a:pt x="182232" y="144462"/>
                  </a:lnTo>
                  <a:lnTo>
                    <a:pt x="182232" y="163512"/>
                  </a:lnTo>
                  <a:lnTo>
                    <a:pt x="182232" y="173037"/>
                  </a:lnTo>
                  <a:lnTo>
                    <a:pt x="182232" y="182562"/>
                  </a:lnTo>
                  <a:lnTo>
                    <a:pt x="182232" y="192087"/>
                  </a:lnTo>
                  <a:lnTo>
                    <a:pt x="182232" y="200025"/>
                  </a:lnTo>
                  <a:lnTo>
                    <a:pt x="182232" y="202406"/>
                  </a:lnTo>
                  <a:lnTo>
                    <a:pt x="171199" y="190500"/>
                  </a:lnTo>
                  <a:lnTo>
                    <a:pt x="159378" y="174625"/>
                  </a:lnTo>
                  <a:lnTo>
                    <a:pt x="149133" y="153987"/>
                  </a:lnTo>
                  <a:lnTo>
                    <a:pt x="141253" y="131762"/>
                  </a:lnTo>
                  <a:lnTo>
                    <a:pt x="136525" y="105569"/>
                  </a:lnTo>
                  <a:lnTo>
                    <a:pt x="139677" y="84137"/>
                  </a:lnTo>
                  <a:lnTo>
                    <a:pt x="145981" y="64294"/>
                  </a:lnTo>
                  <a:lnTo>
                    <a:pt x="153862" y="46831"/>
                  </a:lnTo>
                  <a:lnTo>
                    <a:pt x="164894" y="30956"/>
                  </a:lnTo>
                  <a:lnTo>
                    <a:pt x="174351" y="19050"/>
                  </a:lnTo>
                  <a:lnTo>
                    <a:pt x="183808" y="7937"/>
                  </a:lnTo>
                  <a:lnTo>
                    <a:pt x="188536" y="2381"/>
                  </a:lnTo>
                  <a:close/>
                </a:path>
              </a:pathLst>
            </a:custGeom>
            <a:solidFill>
              <a:srgbClr val="FFFFFF"/>
            </a:solidFill>
            <a:ln w="0">
              <a:noFill/>
              <a:prstDash val="solid"/>
              <a:round/>
            </a:ln>
          </p:spPr>
          <p:txBody>
            <a:bodyPr vert="horz" wrap="square" lIns="91440" tIns="45720" rIns="91440" bIns="45720" numCol="1" anchor="t" anchorCtr="0" compatLnSpc="1">
              <a:noAutofit/>
            </a:bodyPr>
            <a:lstStyle/>
            <a:p>
              <a:endParaRPr lang="zh-CN" altLang="en-US"/>
            </a:p>
          </p:txBody>
        </p:sp>
        <p:sp>
          <p:nvSpPr>
            <p:cNvPr id="2433" name="任意多边形 2432"/>
            <p:cNvSpPr/>
            <p:nvPr/>
          </p:nvSpPr>
          <p:spPr bwMode="auto">
            <a:xfrm>
              <a:off x="7632701" y="2874963"/>
              <a:ext cx="366713" cy="301625"/>
            </a:xfrm>
            <a:custGeom>
              <a:avLst/>
              <a:gdLst>
                <a:gd name="connsiteX0" fmla="*/ 79375 w 366713"/>
                <a:gd name="connsiteY0" fmla="*/ 201612 h 301625"/>
                <a:gd name="connsiteX1" fmla="*/ 79375 w 366713"/>
                <a:gd name="connsiteY1" fmla="*/ 301625 h 301625"/>
                <a:gd name="connsiteX2" fmla="*/ 14287 w 366713"/>
                <a:gd name="connsiteY2" fmla="*/ 301625 h 301625"/>
                <a:gd name="connsiteX3" fmla="*/ 14287 w 366713"/>
                <a:gd name="connsiteY3" fmla="*/ 250418 h 301625"/>
                <a:gd name="connsiteX4" fmla="*/ 131743 w 366713"/>
                <a:gd name="connsiteY4" fmla="*/ 163512 h 301625"/>
                <a:gd name="connsiteX5" fmla="*/ 161925 w 366713"/>
                <a:gd name="connsiteY5" fmla="*/ 182562 h 301625"/>
                <a:gd name="connsiteX6" fmla="*/ 161925 w 366713"/>
                <a:gd name="connsiteY6" fmla="*/ 301625 h 301625"/>
                <a:gd name="connsiteX7" fmla="*/ 100012 w 366713"/>
                <a:gd name="connsiteY7" fmla="*/ 301625 h 301625"/>
                <a:gd name="connsiteX8" fmla="*/ 100012 w 366713"/>
                <a:gd name="connsiteY8" fmla="*/ 187325 h 301625"/>
                <a:gd name="connsiteX9" fmla="*/ 246062 w 366713"/>
                <a:gd name="connsiteY9" fmla="*/ 139700 h 301625"/>
                <a:gd name="connsiteX10" fmla="*/ 246062 w 366713"/>
                <a:gd name="connsiteY10" fmla="*/ 301625 h 301625"/>
                <a:gd name="connsiteX11" fmla="*/ 182562 w 366713"/>
                <a:gd name="connsiteY11" fmla="*/ 301625 h 301625"/>
                <a:gd name="connsiteX12" fmla="*/ 182562 w 366713"/>
                <a:gd name="connsiteY12" fmla="*/ 192346 h 301625"/>
                <a:gd name="connsiteX13" fmla="*/ 184130 w 366713"/>
                <a:gd name="connsiteY13" fmla="*/ 193941 h 301625"/>
                <a:gd name="connsiteX14" fmla="*/ 330200 w 366713"/>
                <a:gd name="connsiteY14" fmla="*/ 69850 h 301625"/>
                <a:gd name="connsiteX15" fmla="*/ 330200 w 366713"/>
                <a:gd name="connsiteY15" fmla="*/ 301625 h 301625"/>
                <a:gd name="connsiteX16" fmla="*/ 265112 w 366713"/>
                <a:gd name="connsiteY16" fmla="*/ 301625 h 301625"/>
                <a:gd name="connsiteX17" fmla="*/ 265112 w 366713"/>
                <a:gd name="connsiteY17" fmla="*/ 124011 h 301625"/>
                <a:gd name="connsiteX18" fmla="*/ 279211 w 366713"/>
                <a:gd name="connsiteY18" fmla="*/ 0 h 301625"/>
                <a:gd name="connsiteX19" fmla="*/ 366713 w 366713"/>
                <a:gd name="connsiteY19" fmla="*/ 3996 h 301625"/>
                <a:gd name="connsiteX20" fmla="*/ 356372 w 366713"/>
                <a:gd name="connsiteY20" fmla="*/ 90312 h 301625"/>
                <a:gd name="connsiteX21" fmla="*/ 333303 w 366713"/>
                <a:gd name="connsiteY21" fmla="*/ 88714 h 301625"/>
                <a:gd name="connsiteX22" fmla="*/ 338872 w 366713"/>
                <a:gd name="connsiteY22" fmla="*/ 43158 h 301625"/>
                <a:gd name="connsiteX23" fmla="*/ 184550 w 366713"/>
                <a:gd name="connsiteY23" fmla="*/ 174231 h 301625"/>
                <a:gd name="connsiteX24" fmla="*/ 132049 w 366713"/>
                <a:gd name="connsiteY24" fmla="*/ 143860 h 301625"/>
                <a:gd name="connsiteX25" fmla="*/ 15114 w 366713"/>
                <a:gd name="connsiteY25" fmla="*/ 231775 h 301625"/>
                <a:gd name="connsiteX26" fmla="*/ 0 w 366713"/>
                <a:gd name="connsiteY26" fmla="*/ 213393 h 301625"/>
                <a:gd name="connsiteX27" fmla="*/ 130458 w 366713"/>
                <a:gd name="connsiteY27" fmla="*/ 114289 h 301625"/>
                <a:gd name="connsiteX28" fmla="*/ 181368 w 366713"/>
                <a:gd name="connsiteY28" fmla="*/ 143860 h 301625"/>
                <a:gd name="connsiteX29" fmla="*/ 322167 w 366713"/>
                <a:gd name="connsiteY29" fmla="*/ 25575 h 301625"/>
                <a:gd name="connsiteX30" fmla="*/ 278416 w 366713"/>
                <a:gd name="connsiteY30" fmla="*/ 22378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6713" h="301625">
                  <a:moveTo>
                    <a:pt x="79375" y="201612"/>
                  </a:moveTo>
                  <a:lnTo>
                    <a:pt x="79375" y="301625"/>
                  </a:lnTo>
                  <a:lnTo>
                    <a:pt x="14287" y="301625"/>
                  </a:lnTo>
                  <a:lnTo>
                    <a:pt x="14287" y="250418"/>
                  </a:lnTo>
                  <a:close/>
                  <a:moveTo>
                    <a:pt x="131743" y="163512"/>
                  </a:moveTo>
                  <a:lnTo>
                    <a:pt x="161925" y="182562"/>
                  </a:lnTo>
                  <a:lnTo>
                    <a:pt x="161925" y="301625"/>
                  </a:lnTo>
                  <a:lnTo>
                    <a:pt x="100012" y="301625"/>
                  </a:lnTo>
                  <a:lnTo>
                    <a:pt x="100012" y="187325"/>
                  </a:lnTo>
                  <a:close/>
                  <a:moveTo>
                    <a:pt x="246062" y="139700"/>
                  </a:moveTo>
                  <a:lnTo>
                    <a:pt x="246062" y="301625"/>
                  </a:lnTo>
                  <a:lnTo>
                    <a:pt x="182562" y="301625"/>
                  </a:lnTo>
                  <a:lnTo>
                    <a:pt x="182562" y="192346"/>
                  </a:lnTo>
                  <a:lnTo>
                    <a:pt x="184130" y="193941"/>
                  </a:lnTo>
                  <a:close/>
                  <a:moveTo>
                    <a:pt x="330200" y="69850"/>
                  </a:moveTo>
                  <a:lnTo>
                    <a:pt x="330200" y="301625"/>
                  </a:lnTo>
                  <a:lnTo>
                    <a:pt x="265112" y="301625"/>
                  </a:lnTo>
                  <a:lnTo>
                    <a:pt x="265112" y="124011"/>
                  </a:lnTo>
                  <a:close/>
                  <a:moveTo>
                    <a:pt x="279211" y="0"/>
                  </a:moveTo>
                  <a:lnTo>
                    <a:pt x="366713" y="3996"/>
                  </a:lnTo>
                  <a:lnTo>
                    <a:pt x="356372" y="90312"/>
                  </a:lnTo>
                  <a:lnTo>
                    <a:pt x="333303" y="88714"/>
                  </a:lnTo>
                  <a:lnTo>
                    <a:pt x="338872" y="43158"/>
                  </a:lnTo>
                  <a:lnTo>
                    <a:pt x="184550" y="174231"/>
                  </a:lnTo>
                  <a:lnTo>
                    <a:pt x="132049" y="143860"/>
                  </a:lnTo>
                  <a:lnTo>
                    <a:pt x="15114" y="231775"/>
                  </a:lnTo>
                  <a:lnTo>
                    <a:pt x="0" y="213393"/>
                  </a:lnTo>
                  <a:lnTo>
                    <a:pt x="130458" y="114289"/>
                  </a:lnTo>
                  <a:lnTo>
                    <a:pt x="181368" y="143860"/>
                  </a:lnTo>
                  <a:lnTo>
                    <a:pt x="322167" y="25575"/>
                  </a:lnTo>
                  <a:lnTo>
                    <a:pt x="278416" y="22378"/>
                  </a:lnTo>
                  <a:close/>
                </a:path>
              </a:pathLst>
            </a:custGeom>
            <a:solidFill>
              <a:srgbClr val="FFFFFF"/>
            </a:solidFill>
            <a:ln w="0">
              <a:noFill/>
              <a:prstDash val="solid"/>
              <a:round/>
            </a:ln>
          </p:spPr>
          <p:txBody>
            <a:bodyPr vert="horz" wrap="square" lIns="91440" tIns="45720" rIns="91440" bIns="45720" numCol="1" anchor="t" anchorCtr="0" compatLnSpc="1">
              <a:noAutofit/>
            </a:bodyPr>
            <a:lstStyle/>
            <a:p>
              <a:endParaRPr lang="zh-CN" altLang="en-US"/>
            </a:p>
          </p:txBody>
        </p:sp>
      </p:grpSp>
      <p:sp>
        <p:nvSpPr>
          <p:cNvPr id="5" name="TextBox 23"/>
          <p:cNvSpPr txBox="1"/>
          <p:nvPr/>
        </p:nvSpPr>
        <p:spPr>
          <a:xfrm>
            <a:off x="1261110" y="1790065"/>
            <a:ext cx="2637155" cy="646331"/>
          </a:xfrm>
          <a:prstGeom prst="rect">
            <a:avLst/>
          </a:prstGeom>
          <a:noFill/>
        </p:spPr>
        <p:txBody>
          <a:bodyPr wrap="square" rtlCol="0">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en-GB" altLang="zh-CN" sz="120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15" name="TextBox 24"/>
          <p:cNvSpPr txBox="1"/>
          <p:nvPr/>
        </p:nvSpPr>
        <p:spPr>
          <a:xfrm>
            <a:off x="1260917" y="1483306"/>
            <a:ext cx="1808480" cy="337185"/>
          </a:xfrm>
          <a:prstGeom prst="rect">
            <a:avLst/>
          </a:prstGeom>
          <a:noFill/>
        </p:spPr>
        <p:txBody>
          <a:bodyPr wrap="none" rtlCol="0">
            <a:spAutoFit/>
          </a:bodyPr>
          <a:lstStyle/>
          <a:p>
            <a:pPr algn="l"/>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a:solidFill>
                <a:srgbClr val="B6040F"/>
              </a:solidFill>
              <a:latin typeface="微软雅黑" panose="020B0503020204020204" charset="-122"/>
              <a:ea typeface="微软雅黑" panose="020B0503020204020204" charset="-122"/>
              <a:sym typeface="+mn-ea"/>
            </a:endParaRPr>
          </a:p>
        </p:txBody>
      </p:sp>
      <p:sp>
        <p:nvSpPr>
          <p:cNvPr id="16" name="TextBox 23"/>
          <p:cNvSpPr txBox="1"/>
          <p:nvPr/>
        </p:nvSpPr>
        <p:spPr>
          <a:xfrm>
            <a:off x="2114550" y="4985385"/>
            <a:ext cx="2733675" cy="646331"/>
          </a:xfrm>
          <a:prstGeom prst="rect">
            <a:avLst/>
          </a:prstGeom>
          <a:noFill/>
        </p:spPr>
        <p:txBody>
          <a:bodyPr wrap="square" rtlCol="0">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en-GB" altLang="zh-CN" sz="120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17" name="TextBox 24"/>
          <p:cNvSpPr txBox="1"/>
          <p:nvPr/>
        </p:nvSpPr>
        <p:spPr>
          <a:xfrm>
            <a:off x="2114357" y="4678645"/>
            <a:ext cx="1808480" cy="337185"/>
          </a:xfrm>
          <a:prstGeom prst="rect">
            <a:avLst/>
          </a:prstGeom>
          <a:noFill/>
        </p:spPr>
        <p:txBody>
          <a:bodyPr wrap="none" rtlCol="0">
            <a:spAutoFit/>
          </a:bodyPr>
          <a:lstStyle/>
          <a:p>
            <a:pPr algn="l"/>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a:solidFill>
                <a:srgbClr val="B6040F"/>
              </a:solidFill>
              <a:latin typeface="微软雅黑" panose="020B0503020204020204" charset="-122"/>
              <a:ea typeface="微软雅黑" panose="020B0503020204020204" charset="-122"/>
              <a:sym typeface="+mn-ea"/>
            </a:endParaRPr>
          </a:p>
        </p:txBody>
      </p:sp>
      <p:sp>
        <p:nvSpPr>
          <p:cNvPr id="18" name="TextBox 23"/>
          <p:cNvSpPr txBox="1"/>
          <p:nvPr/>
        </p:nvSpPr>
        <p:spPr>
          <a:xfrm>
            <a:off x="8295640" y="3371850"/>
            <a:ext cx="2886075" cy="646331"/>
          </a:xfrm>
          <a:prstGeom prst="rect">
            <a:avLst/>
          </a:prstGeom>
          <a:noFill/>
        </p:spPr>
        <p:txBody>
          <a:bodyPr wrap="square" rtlCol="0">
            <a:spAutoFit/>
          </a:bodyPr>
          <a:lstStyle/>
          <a:p>
            <a:pPr algn="l">
              <a:lnSpc>
                <a:spcPct val="150000"/>
              </a:lnSpc>
              <a:spcBef>
                <a:spcPts val="0"/>
              </a:spcBef>
              <a:buFont typeface="Arial" panose="020B0604020202020204" pitchFamily="34" charset="0"/>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en-GB" altLang="zh-CN" sz="1200" dirty="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19" name="TextBox 24"/>
          <p:cNvSpPr txBox="1"/>
          <p:nvPr/>
        </p:nvSpPr>
        <p:spPr>
          <a:xfrm>
            <a:off x="8319551" y="3077000"/>
            <a:ext cx="1808480" cy="337185"/>
          </a:xfrm>
          <a:prstGeom prst="rect">
            <a:avLst/>
          </a:prstGeom>
          <a:noFill/>
        </p:spPr>
        <p:txBody>
          <a:bodyPr wrap="none" rtlCol="0">
            <a:spAutoFit/>
          </a:bodyPr>
          <a:lstStyle/>
          <a:p>
            <a:pPr algn="l"/>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a:solidFill>
                <a:srgbClr val="B6040F"/>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35126928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47"/>
                                        </p:tgtEl>
                                        <p:attrNameLst>
                                          <p:attrName>style.visibility</p:attrName>
                                        </p:attrNameLst>
                                      </p:cBhvr>
                                      <p:to>
                                        <p:strVal val="visible"/>
                                      </p:to>
                                    </p:set>
                                    <p:animEffect transition="in" filter="wipe(left)">
                                      <p:cBhvr>
                                        <p:cTn id="7" dur="500"/>
                                        <p:tgtEl>
                                          <p:spTgt spid="414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146"/>
                                        </p:tgtEl>
                                        <p:attrNameLst>
                                          <p:attrName>style.visibility</p:attrName>
                                        </p:attrNameLst>
                                      </p:cBhvr>
                                      <p:to>
                                        <p:strVal val="visible"/>
                                      </p:to>
                                    </p:set>
                                    <p:animEffect transition="in" filter="wipe(right)">
                                      <p:cBhvr>
                                        <p:cTn id="11" dur="250"/>
                                        <p:tgtEl>
                                          <p:spTgt spid="4146"/>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4148"/>
                                        </p:tgtEl>
                                        <p:attrNameLst>
                                          <p:attrName>style.visibility</p:attrName>
                                        </p:attrNameLst>
                                      </p:cBhvr>
                                      <p:to>
                                        <p:strVal val="visible"/>
                                      </p:to>
                                    </p:set>
                                    <p:animEffect transition="in" filter="wipe(left)">
                                      <p:cBhvr>
                                        <p:cTn id="15" dur="250"/>
                                        <p:tgtEl>
                                          <p:spTgt spid="4148"/>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4145"/>
                                        </p:tgtEl>
                                        <p:attrNameLst>
                                          <p:attrName>style.visibility</p:attrName>
                                        </p:attrNameLst>
                                      </p:cBhvr>
                                      <p:to>
                                        <p:strVal val="visible"/>
                                      </p:to>
                                    </p:set>
                                    <p:animEffect transition="in" filter="wipe(right)">
                                      <p:cBhvr>
                                        <p:cTn id="19" dur="250"/>
                                        <p:tgtEl>
                                          <p:spTgt spid="4145"/>
                                        </p:tgtEl>
                                      </p:cBhvr>
                                    </p:animEffect>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4149"/>
                                        </p:tgtEl>
                                        <p:attrNameLst>
                                          <p:attrName>style.visibility</p:attrName>
                                        </p:attrNameLst>
                                      </p:cBhvr>
                                      <p:to>
                                        <p:strVal val="visible"/>
                                      </p:to>
                                    </p:set>
                                    <p:animEffect transition="in" filter="wipe(left)">
                                      <p:cBhvr>
                                        <p:cTn id="23" dur="250"/>
                                        <p:tgtEl>
                                          <p:spTgt spid="4149"/>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4144"/>
                                        </p:tgtEl>
                                        <p:attrNameLst>
                                          <p:attrName>style.visibility</p:attrName>
                                        </p:attrNameLst>
                                      </p:cBhvr>
                                      <p:to>
                                        <p:strVal val="visible"/>
                                      </p:to>
                                    </p:set>
                                    <p:animEffect transition="in" filter="wipe(right)">
                                      <p:cBhvr>
                                        <p:cTn id="27" dur="250"/>
                                        <p:tgtEl>
                                          <p:spTgt spid="4144"/>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2250"/>
                            </p:stCondLst>
                            <p:childTnLst>
                              <p:par>
                                <p:cTn id="35" presetID="1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p:tgtEl>
                                          <p:spTgt spid="5"/>
                                        </p:tgtEl>
                                        <p:attrNameLst>
                                          <p:attrName>ppt_y</p:attrName>
                                        </p:attrNameLst>
                                      </p:cBhvr>
                                      <p:tavLst>
                                        <p:tav tm="0">
                                          <p:val>
                                            <p:strVal val="#ppt_y+#ppt_h*1.125000"/>
                                          </p:val>
                                        </p:tav>
                                        <p:tav tm="100000">
                                          <p:val>
                                            <p:strVal val="#ppt_y"/>
                                          </p:val>
                                        </p:tav>
                                      </p:tavLst>
                                    </p:anim>
                                    <p:animEffect transition="in" filter="wipe(up)">
                                      <p:cBhvr>
                                        <p:cTn id="38" dur="500"/>
                                        <p:tgtEl>
                                          <p:spTgt spid="5"/>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ppt_y</p:attrName>
                                        </p:attrNameLst>
                                      </p:cBhvr>
                                      <p:tavLst>
                                        <p:tav tm="0">
                                          <p:val>
                                            <p:strVal val="#ppt_y-#ppt_h*1.125000"/>
                                          </p:val>
                                        </p:tav>
                                        <p:tav tm="100000">
                                          <p:val>
                                            <p:strVal val="#ppt_y"/>
                                          </p:val>
                                        </p:tav>
                                      </p:tavLst>
                                    </p:anim>
                                    <p:animEffect transition="in" filter="wipe(down)">
                                      <p:cBhvr>
                                        <p:cTn id="42" dur="500"/>
                                        <p:tgtEl>
                                          <p:spTgt spid="15"/>
                                        </p:tgtEl>
                                      </p:cBhvr>
                                    </p:animEffect>
                                  </p:childTnLst>
                                </p:cTn>
                              </p:par>
                            </p:childTnLst>
                          </p:cTn>
                        </p:par>
                        <p:par>
                          <p:cTn id="43" fill="hold">
                            <p:stCondLst>
                              <p:cond delay="2750"/>
                            </p:stCondLst>
                            <p:childTnLst>
                              <p:par>
                                <p:cTn id="44" presetID="12" presetClass="entr" presetSubtype="4"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p:tgtEl>
                                          <p:spTgt spid="16"/>
                                        </p:tgtEl>
                                        <p:attrNameLst>
                                          <p:attrName>ppt_y</p:attrName>
                                        </p:attrNameLst>
                                      </p:cBhvr>
                                      <p:tavLst>
                                        <p:tav tm="0">
                                          <p:val>
                                            <p:strVal val="#ppt_y+#ppt_h*1.125000"/>
                                          </p:val>
                                        </p:tav>
                                        <p:tav tm="100000">
                                          <p:val>
                                            <p:strVal val="#ppt_y"/>
                                          </p:val>
                                        </p:tav>
                                      </p:tavLst>
                                    </p:anim>
                                    <p:animEffect transition="in" filter="wipe(up)">
                                      <p:cBhvr>
                                        <p:cTn id="47" dur="500"/>
                                        <p:tgtEl>
                                          <p:spTgt spid="16"/>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p:tgtEl>
                                          <p:spTgt spid="17"/>
                                        </p:tgtEl>
                                        <p:attrNameLst>
                                          <p:attrName>ppt_y</p:attrName>
                                        </p:attrNameLst>
                                      </p:cBhvr>
                                      <p:tavLst>
                                        <p:tav tm="0">
                                          <p:val>
                                            <p:strVal val="#ppt_y-#ppt_h*1.125000"/>
                                          </p:val>
                                        </p:tav>
                                        <p:tav tm="100000">
                                          <p:val>
                                            <p:strVal val="#ppt_y"/>
                                          </p:val>
                                        </p:tav>
                                      </p:tavLst>
                                    </p:anim>
                                    <p:animEffect transition="in" filter="wipe(down)">
                                      <p:cBhvr>
                                        <p:cTn id="51" dur="500"/>
                                        <p:tgtEl>
                                          <p:spTgt spid="17"/>
                                        </p:tgtEl>
                                      </p:cBhvr>
                                    </p:animEffect>
                                  </p:childTnLst>
                                </p:cTn>
                              </p:par>
                            </p:childTnLst>
                          </p:cTn>
                        </p:par>
                        <p:par>
                          <p:cTn id="52" fill="hold">
                            <p:stCondLst>
                              <p:cond delay="3250"/>
                            </p:stCondLst>
                            <p:childTnLst>
                              <p:par>
                                <p:cTn id="53" presetID="12" presetClass="entr" presetSubtype="4"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p:tgtEl>
                                          <p:spTgt spid="18"/>
                                        </p:tgtEl>
                                        <p:attrNameLst>
                                          <p:attrName>ppt_y</p:attrName>
                                        </p:attrNameLst>
                                      </p:cBhvr>
                                      <p:tavLst>
                                        <p:tav tm="0">
                                          <p:val>
                                            <p:strVal val="#ppt_y+#ppt_h*1.125000"/>
                                          </p:val>
                                        </p:tav>
                                        <p:tav tm="100000">
                                          <p:val>
                                            <p:strVal val="#ppt_y"/>
                                          </p:val>
                                        </p:tav>
                                      </p:tavLst>
                                    </p:anim>
                                    <p:animEffect transition="in" filter="wipe(up)">
                                      <p:cBhvr>
                                        <p:cTn id="56" dur="500"/>
                                        <p:tgtEl>
                                          <p:spTgt spid="18"/>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p:tgtEl>
                                          <p:spTgt spid="19"/>
                                        </p:tgtEl>
                                        <p:attrNameLst>
                                          <p:attrName>ppt_y</p:attrName>
                                        </p:attrNameLst>
                                      </p:cBhvr>
                                      <p:tavLst>
                                        <p:tav tm="0">
                                          <p:val>
                                            <p:strVal val="#ppt_y-#ppt_h*1.125000"/>
                                          </p:val>
                                        </p:tav>
                                        <p:tav tm="100000">
                                          <p:val>
                                            <p:strVal val="#ppt_y"/>
                                          </p:val>
                                        </p:tav>
                                      </p:tavLst>
                                    </p:anim>
                                    <p:animEffect transition="in" filter="wipe(down)">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4" grpId="0" bldLvl="0" animBg="1"/>
      <p:bldP spid="4145" grpId="0" bldLvl="0" animBg="1"/>
      <p:bldP spid="4146" grpId="0" bldLvl="0" animBg="1"/>
      <p:bldP spid="4147" grpId="0" bldLvl="0" animBg="1"/>
      <p:bldP spid="4148" grpId="0" bldLvl="0" animBg="1"/>
      <p:bldP spid="4149" grpId="0" bldLvl="0" animBg="1"/>
      <p:bldP spid="5"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370975" y="37299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9" name="矩形 8"/>
          <p:cNvSpPr/>
          <p:nvPr/>
        </p:nvSpPr>
        <p:spPr>
          <a:xfrm>
            <a:off x="774753" y="41726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4" name="矩形 13"/>
          <p:cNvSpPr/>
          <p:nvPr/>
        </p:nvSpPr>
        <p:spPr>
          <a:xfrm>
            <a:off x="4079777" y="37299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5" name="矩形 14"/>
          <p:cNvSpPr/>
          <p:nvPr/>
        </p:nvSpPr>
        <p:spPr>
          <a:xfrm>
            <a:off x="3483556" y="41726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6" name="矩形 15"/>
          <p:cNvSpPr/>
          <p:nvPr/>
        </p:nvSpPr>
        <p:spPr>
          <a:xfrm>
            <a:off x="6672065" y="37299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6075844" y="41726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sp>
        <p:nvSpPr>
          <p:cNvPr id="18" name="矩形 17"/>
          <p:cNvSpPr/>
          <p:nvPr/>
        </p:nvSpPr>
        <p:spPr>
          <a:xfrm>
            <a:off x="9192345" y="3729980"/>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输入标题内容</a:t>
            </a:r>
            <a:endParaRPr lang="zh-CN" altLang="en-US" sz="1600" dirty="0">
              <a:latin typeface="微软雅黑" panose="020B0503020204020204" pitchFamily="34" charset="-122"/>
              <a:ea typeface="微软雅黑" panose="020B0503020204020204" pitchFamily="34" charset="-122"/>
            </a:endParaRPr>
          </a:p>
        </p:txBody>
      </p:sp>
      <p:sp>
        <p:nvSpPr>
          <p:cNvPr id="19" name="矩形 18"/>
          <p:cNvSpPr/>
          <p:nvPr/>
        </p:nvSpPr>
        <p:spPr>
          <a:xfrm>
            <a:off x="8596124" y="4172639"/>
            <a:ext cx="2444080" cy="2031325"/>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a:p>
            <a:pPr algn="r"/>
            <a:endParaRPr lang="en-US" altLang="zh-CN" sz="1400" i="1" dirty="0"/>
          </a:p>
        </p:txBody>
      </p:sp>
      <p:cxnSp>
        <p:nvCxnSpPr>
          <p:cNvPr id="23" name="直接连接符 22"/>
          <p:cNvCxnSpPr/>
          <p:nvPr/>
        </p:nvCxnSpPr>
        <p:spPr>
          <a:xfrm>
            <a:off x="3071665" y="2708920"/>
            <a:ext cx="9583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3431704"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cxnSp>
        <p:nvCxnSpPr>
          <p:cNvPr id="27" name="直接连接符 26"/>
          <p:cNvCxnSpPr/>
          <p:nvPr/>
        </p:nvCxnSpPr>
        <p:spPr>
          <a:xfrm>
            <a:off x="5696198" y="2708920"/>
            <a:ext cx="9583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6056237"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cxnSp>
        <p:nvCxnSpPr>
          <p:cNvPr id="29" name="直接连接符 28"/>
          <p:cNvCxnSpPr/>
          <p:nvPr/>
        </p:nvCxnSpPr>
        <p:spPr>
          <a:xfrm>
            <a:off x="8233986" y="2708920"/>
            <a:ext cx="95835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8594027" y="2603004"/>
            <a:ext cx="211832" cy="211832"/>
          </a:xfrm>
          <a:prstGeom prst="ellipse">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grpSp>
        <p:nvGrpSpPr>
          <p:cNvPr id="3" name="组合 2"/>
          <p:cNvGrpSpPr/>
          <p:nvPr/>
        </p:nvGrpSpPr>
        <p:grpSpPr>
          <a:xfrm>
            <a:off x="4246045" y="1910412"/>
            <a:ext cx="1296144" cy="1296144"/>
            <a:chOff x="4295800" y="2132856"/>
            <a:chExt cx="1296144" cy="1296144"/>
          </a:xfrm>
        </p:grpSpPr>
        <p:sp>
          <p:nvSpPr>
            <p:cNvPr id="5" name="椭圆 4"/>
            <p:cNvSpPr/>
            <p:nvPr/>
          </p:nvSpPr>
          <p:spPr>
            <a:xfrm>
              <a:off x="429580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0613" y="2484698"/>
              <a:ext cx="666518" cy="592460"/>
            </a:xfrm>
            <a:prstGeom prst="rect">
              <a:avLst/>
            </a:prstGeom>
          </p:spPr>
        </p:pic>
      </p:grpSp>
      <p:grpSp>
        <p:nvGrpSpPr>
          <p:cNvPr id="10" name="组合 9"/>
          <p:cNvGrpSpPr/>
          <p:nvPr/>
        </p:nvGrpSpPr>
        <p:grpSpPr>
          <a:xfrm>
            <a:off x="6766325" y="1910412"/>
            <a:ext cx="1296144" cy="1296144"/>
            <a:chOff x="6816080" y="2132856"/>
            <a:chExt cx="1296144" cy="1296144"/>
          </a:xfrm>
        </p:grpSpPr>
        <p:sp>
          <p:nvSpPr>
            <p:cNvPr id="6" name="椭圆 5"/>
            <p:cNvSpPr/>
            <p:nvPr/>
          </p:nvSpPr>
          <p:spPr>
            <a:xfrm>
              <a:off x="681608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7264" y="2344322"/>
              <a:ext cx="821427" cy="821427"/>
            </a:xfrm>
            <a:prstGeom prst="rect">
              <a:avLst/>
            </a:prstGeom>
          </p:spPr>
        </p:pic>
      </p:grpSp>
      <p:grpSp>
        <p:nvGrpSpPr>
          <p:cNvPr id="2" name="组合 1"/>
          <p:cNvGrpSpPr/>
          <p:nvPr/>
        </p:nvGrpSpPr>
        <p:grpSpPr>
          <a:xfrm>
            <a:off x="1523492" y="1910412"/>
            <a:ext cx="1296144" cy="1296144"/>
            <a:chOff x="1537244" y="1772816"/>
            <a:chExt cx="1296144" cy="1296144"/>
          </a:xfrm>
        </p:grpSpPr>
        <p:sp>
          <p:nvSpPr>
            <p:cNvPr id="4" name="椭圆 3"/>
            <p:cNvSpPr/>
            <p:nvPr/>
          </p:nvSpPr>
          <p:spPr>
            <a:xfrm>
              <a:off x="1537244" y="177281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3985" y="1932031"/>
              <a:ext cx="1001193" cy="1001193"/>
            </a:xfrm>
            <a:prstGeom prst="rect">
              <a:avLst/>
            </a:prstGeom>
          </p:spPr>
        </p:pic>
      </p:grpSp>
      <p:grpSp>
        <p:nvGrpSpPr>
          <p:cNvPr id="11" name="组合 10"/>
          <p:cNvGrpSpPr/>
          <p:nvPr/>
        </p:nvGrpSpPr>
        <p:grpSpPr>
          <a:xfrm>
            <a:off x="9286605" y="1910412"/>
            <a:ext cx="1296144" cy="1296144"/>
            <a:chOff x="9336360" y="2132856"/>
            <a:chExt cx="1296144" cy="1296144"/>
          </a:xfrm>
        </p:grpSpPr>
        <p:sp>
          <p:nvSpPr>
            <p:cNvPr id="7" name="椭圆 6"/>
            <p:cNvSpPr/>
            <p:nvPr/>
          </p:nvSpPr>
          <p:spPr>
            <a:xfrm>
              <a:off x="9336360" y="2132856"/>
              <a:ext cx="1296144" cy="1296144"/>
            </a:xfrm>
            <a:prstGeom prst="ellipse">
              <a:avLst/>
            </a:prstGeom>
            <a:solidFill>
              <a:srgbClr val="C000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1082" y="2441498"/>
              <a:ext cx="711206" cy="707668"/>
            </a:xfrm>
            <a:prstGeom prst="rect">
              <a:avLst/>
            </a:prstGeom>
          </p:spPr>
        </p:pic>
      </p:grpSp>
    </p:spTree>
    <p:extLst>
      <p:ext uri="{BB962C8B-B14F-4D97-AF65-F5344CB8AC3E}">
        <p14:creationId xmlns:p14="http://schemas.microsoft.com/office/powerpoint/2010/main" val="158869186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path" presetSubtype="0" accel="50000" decel="50000" fill="hold" nodeType="afterEffect">
                                  <p:stCondLst>
                                    <p:cond delay="0"/>
                                  </p:stCondLst>
                                  <p:childTnLst>
                                    <p:animMotion origin="layout" path="M 5E-6 3.33333E-6 L 5E-6 0.03264 " pathEditMode="relative" rAng="0" ptsTypes="AA">
                                      <p:cBhvr>
                                        <p:cTn id="12" dur="2000" fill="hold"/>
                                        <p:tgtEl>
                                          <p:spTgt spid="2"/>
                                        </p:tgtEl>
                                        <p:attrNameLst>
                                          <p:attrName>ppt_x</p:attrName>
                                          <p:attrName>ppt_y</p:attrName>
                                        </p:attrNameLst>
                                      </p:cBhvr>
                                      <p:rCtr x="0" y="1620"/>
                                    </p:animMotion>
                                  </p:childTnLst>
                                </p:cTn>
                              </p:par>
                              <p:par>
                                <p:cTn id="13" presetID="22" presetClass="entr" presetSubtype="8"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42" presetClass="path" presetSubtype="0" accel="50000" decel="50000" fill="hold" nodeType="afterEffect">
                                  <p:stCondLst>
                                    <p:cond delay="0"/>
                                  </p:stCondLst>
                                  <p:childTnLst>
                                    <p:animMotion origin="layout" path="M -2.29167E-6 3.33333E-6 L -2.29167E-6 0.03264 " pathEditMode="relative" rAng="0" ptsTypes="AA">
                                      <p:cBhvr>
                                        <p:cTn id="29" dur="2000" fill="hold"/>
                                        <p:tgtEl>
                                          <p:spTgt spid="3"/>
                                        </p:tgtEl>
                                        <p:attrNameLst>
                                          <p:attrName>ppt_x</p:attrName>
                                          <p:attrName>ppt_y</p:attrName>
                                        </p:attrNameLst>
                                      </p:cBhvr>
                                      <p:rCtr x="0" y="1620"/>
                                    </p:animMotion>
                                  </p:childTnLst>
                                </p:cTn>
                              </p:par>
                              <p:par>
                                <p:cTn id="30" presetID="22" presetClass="entr" presetSubtype="8"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6000"/>
                            </p:stCondLst>
                            <p:childTnLst>
                              <p:par>
                                <p:cTn id="39" presetID="42"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7000"/>
                            </p:stCondLst>
                            <p:childTnLst>
                              <p:par>
                                <p:cTn id="45" presetID="42" presetClass="path" presetSubtype="0" accel="50000" decel="50000" fill="hold" nodeType="afterEffect">
                                  <p:stCondLst>
                                    <p:cond delay="0"/>
                                  </p:stCondLst>
                                  <p:childTnLst>
                                    <p:animMotion origin="layout" path="M -2.91667E-6 3.33333E-6 L -2.91667E-6 0.03264 " pathEditMode="relative" rAng="0" ptsTypes="AA">
                                      <p:cBhvr>
                                        <p:cTn id="46" dur="2000" fill="hold"/>
                                        <p:tgtEl>
                                          <p:spTgt spid="10"/>
                                        </p:tgtEl>
                                        <p:attrNameLst>
                                          <p:attrName>ppt_x</p:attrName>
                                          <p:attrName>ppt_y</p:attrName>
                                        </p:attrNameLst>
                                      </p:cBhvr>
                                      <p:rCtr x="0" y="1620"/>
                                    </p:animMotion>
                                  </p:childTnLst>
                                </p:cTn>
                              </p:par>
                              <p:par>
                                <p:cTn id="47" presetID="22" presetClass="entr" presetSubtype="8"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childTnLst>
                          </p:cTn>
                        </p:par>
                        <p:par>
                          <p:cTn id="55" fill="hold">
                            <p:stCondLst>
                              <p:cond delay="9000"/>
                            </p:stCondLst>
                            <p:childTnLst>
                              <p:par>
                                <p:cTn id="56" presetID="42"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childTnLst>
                          </p:cTn>
                        </p:par>
                        <p:par>
                          <p:cTn id="61" fill="hold">
                            <p:stCondLst>
                              <p:cond delay="10000"/>
                            </p:stCondLst>
                            <p:childTnLst>
                              <p:par>
                                <p:cTn id="62" presetID="42" presetClass="path" presetSubtype="0" accel="50000" decel="50000" fill="hold" nodeType="afterEffect">
                                  <p:stCondLst>
                                    <p:cond delay="0"/>
                                  </p:stCondLst>
                                  <p:childTnLst>
                                    <p:animMotion origin="layout" path="M -3.75E-6 3.33333E-6 L -3.75E-6 0.03264 " pathEditMode="relative" rAng="0" ptsTypes="AA">
                                      <p:cBhvr>
                                        <p:cTn id="63" dur="2000" fill="hold"/>
                                        <p:tgtEl>
                                          <p:spTgt spid="11"/>
                                        </p:tgtEl>
                                        <p:attrNameLst>
                                          <p:attrName>ppt_x</p:attrName>
                                          <p:attrName>ppt_y</p:attrName>
                                        </p:attrNameLst>
                                      </p:cBhvr>
                                      <p:rCtr x="0" y="1620"/>
                                    </p:animMotion>
                                  </p:childTnLst>
                                </p:cTn>
                              </p:par>
                            </p:childTnLst>
                          </p:cTn>
                        </p:par>
                        <p:par>
                          <p:cTn id="64" fill="hold">
                            <p:stCondLst>
                              <p:cond delay="12000"/>
                            </p:stCondLst>
                            <p:childTnLst>
                              <p:par>
                                <p:cTn id="65" presetID="42"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5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75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13750"/>
                            </p:stCondLst>
                            <p:childTnLst>
                              <p:par>
                                <p:cTn id="86" presetID="42" presetClass="entr" presetSubtype="0"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250"/>
                                  </p:stCondLst>
                                  <p:childTnLst>
                                    <p:set>
                                      <p:cBhvr>
                                        <p:cTn id="92" dur="1" fill="hold">
                                          <p:stCondLst>
                                            <p:cond delay="0"/>
                                          </p:stCondLst>
                                        </p:cTn>
                                        <p:tgtEl>
                                          <p:spTgt spid="15"/>
                                        </p:tgtEl>
                                        <p:attrNameLst>
                                          <p:attrName>style.visibility</p:attrName>
                                        </p:attrNameLst>
                                      </p:cBhvr>
                                      <p:to>
                                        <p:strVal val="visible"/>
                                      </p:to>
                                    </p:set>
                                    <p:animEffect transition="in" filter="fade">
                                      <p:cBhvr>
                                        <p:cTn id="93" dur="1000"/>
                                        <p:tgtEl>
                                          <p:spTgt spid="15"/>
                                        </p:tgtEl>
                                      </p:cBhvr>
                                    </p:animEffect>
                                    <p:anim calcmode="lin" valueType="num">
                                      <p:cBhvr>
                                        <p:cTn id="94" dur="1000" fill="hold"/>
                                        <p:tgtEl>
                                          <p:spTgt spid="15"/>
                                        </p:tgtEl>
                                        <p:attrNameLst>
                                          <p:attrName>ppt_x</p:attrName>
                                        </p:attrNameLst>
                                      </p:cBhvr>
                                      <p:tavLst>
                                        <p:tav tm="0">
                                          <p:val>
                                            <p:strVal val="#ppt_x"/>
                                          </p:val>
                                        </p:tav>
                                        <p:tav tm="100000">
                                          <p:val>
                                            <p:strVal val="#ppt_x"/>
                                          </p:val>
                                        </p:tav>
                                      </p:tavLst>
                                    </p:anim>
                                    <p:anim calcmode="lin" valueType="num">
                                      <p:cBhvr>
                                        <p:cTn id="95" dur="1000" fill="hold"/>
                                        <p:tgtEl>
                                          <p:spTgt spid="1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1000"/>
                                        <p:tgtEl>
                                          <p:spTgt spid="17"/>
                                        </p:tgtEl>
                                      </p:cBhvr>
                                    </p:animEffect>
                                    <p:anim calcmode="lin" valueType="num">
                                      <p:cBhvr>
                                        <p:cTn id="99" dur="1000" fill="hold"/>
                                        <p:tgtEl>
                                          <p:spTgt spid="17"/>
                                        </p:tgtEl>
                                        <p:attrNameLst>
                                          <p:attrName>ppt_x</p:attrName>
                                        </p:attrNameLst>
                                      </p:cBhvr>
                                      <p:tavLst>
                                        <p:tav tm="0">
                                          <p:val>
                                            <p:strVal val="#ppt_x"/>
                                          </p:val>
                                        </p:tav>
                                        <p:tav tm="100000">
                                          <p:val>
                                            <p:strVal val="#ppt_x"/>
                                          </p:val>
                                        </p:tav>
                                      </p:tavLst>
                                    </p:anim>
                                    <p:anim calcmode="lin" valueType="num">
                                      <p:cBhvr>
                                        <p:cTn id="100" dur="1000" fill="hold"/>
                                        <p:tgtEl>
                                          <p:spTgt spid="1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75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0"/>
                                        <p:tgtEl>
                                          <p:spTgt spid="19"/>
                                        </p:tgtEl>
                                      </p:cBhvr>
                                    </p:animEffect>
                                    <p:anim calcmode="lin" valueType="num">
                                      <p:cBhvr>
                                        <p:cTn id="104" dur="1000" fill="hold"/>
                                        <p:tgtEl>
                                          <p:spTgt spid="19"/>
                                        </p:tgtEl>
                                        <p:attrNameLst>
                                          <p:attrName>ppt_x</p:attrName>
                                        </p:attrNameLst>
                                      </p:cBhvr>
                                      <p:tavLst>
                                        <p:tav tm="0">
                                          <p:val>
                                            <p:strVal val="#ppt_x"/>
                                          </p:val>
                                        </p:tav>
                                        <p:tav tm="100000">
                                          <p:val>
                                            <p:strVal val="#ppt_x"/>
                                          </p:val>
                                        </p:tav>
                                      </p:tavLst>
                                    </p:anim>
                                    <p:anim calcmode="lin" valueType="num">
                                      <p:cBhvr>
                                        <p:cTn id="10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4" grpId="0" animBg="1"/>
      <p:bldP spid="15" grpId="0"/>
      <p:bldP spid="16" grpId="0" animBg="1"/>
      <p:bldP spid="17" grpId="0"/>
      <p:bldP spid="18" grpId="0" animBg="1"/>
      <p:bldP spid="19" grpId="0"/>
      <p:bldP spid="26" grpId="0" animBg="1"/>
      <p:bldP spid="28"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0" name="任意多边形 19"/>
          <p:cNvSpPr/>
          <p:nvPr>
            <p:custDataLst>
              <p:tags r:id="rId1"/>
            </p:custDataLst>
          </p:nvPr>
        </p:nvSpPr>
        <p:spPr>
          <a:xfrm>
            <a:off x="6426589" y="2657603"/>
            <a:ext cx="2219325" cy="1514475"/>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srgbClr val="D5FFCD"/>
              </a:solidFill>
            </a:endParaRPr>
          </a:p>
        </p:txBody>
      </p:sp>
      <p:sp>
        <p:nvSpPr>
          <p:cNvPr id="21" name="文本框 20"/>
          <p:cNvSpPr txBox="1"/>
          <p:nvPr>
            <p:custDataLst>
              <p:tags r:id="rId2"/>
            </p:custDataLst>
          </p:nvPr>
        </p:nvSpPr>
        <p:spPr>
          <a:xfrm>
            <a:off x="8283964" y="2657603"/>
            <a:ext cx="361951" cy="1514475"/>
          </a:xfrm>
          <a:prstGeom prst="rect">
            <a:avLst/>
          </a:prstGeom>
          <a:noFill/>
        </p:spPr>
        <p:txBody>
          <a:bodyPr vert="vert" anchor="ctr"/>
          <a:lstStyle/>
          <a:p>
            <a:pPr algn="ctr">
              <a:defRPr/>
            </a:pPr>
            <a:r>
              <a:rPr lang="en-US" altLang="zh-CN" sz="2400" dirty="0">
                <a:solidFill>
                  <a:srgbClr val="F6C83C"/>
                </a:solidFill>
                <a:latin typeface="Gungsuh" panose="02030600000101010101" pitchFamily="18" charset="-127"/>
              </a:rPr>
              <a:t>PART </a:t>
            </a:r>
            <a:r>
              <a:rPr lang="en-US" altLang="zh-CN" sz="2400" dirty="0" smtClean="0">
                <a:solidFill>
                  <a:srgbClr val="F6C83C"/>
                </a:solidFill>
                <a:latin typeface="Gungsuh" panose="02030600000101010101" pitchFamily="18" charset="-127"/>
              </a:rPr>
              <a:t>2</a:t>
            </a:r>
            <a:endParaRPr lang="zh-CN" altLang="en-US" sz="2400" dirty="0">
              <a:solidFill>
                <a:srgbClr val="F6C83C"/>
              </a:solidFill>
              <a:latin typeface="Gungsuh" panose="02030600000101010101" pitchFamily="18" charset="-127"/>
            </a:endParaRPr>
          </a:p>
        </p:txBody>
      </p:sp>
      <p:sp>
        <p:nvSpPr>
          <p:cNvPr id="22" name="文本框 5"/>
          <p:cNvSpPr txBox="1">
            <a:spLocks noChangeArrowheads="1"/>
          </p:cNvSpPr>
          <p:nvPr>
            <p:custDataLst>
              <p:tags r:id="rId3"/>
            </p:custDataLst>
          </p:nvPr>
        </p:nvSpPr>
        <p:spPr bwMode="auto">
          <a:xfrm>
            <a:off x="3867150" y="2970339"/>
            <a:ext cx="424853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10000"/>
              </a:lnSpc>
              <a:spcBef>
                <a:spcPct val="0"/>
              </a:spcBef>
              <a:buFontTx/>
              <a:buNone/>
              <a:defRPr/>
            </a:pPr>
            <a:r>
              <a:rPr lang="zh-CN" altLang="en-US" sz="3733" b="1" dirty="0">
                <a:solidFill>
                  <a:srgbClr val="F6C83C"/>
                </a:solidFill>
                <a:latin typeface="微软雅黑" panose="020B0503020204020204" pitchFamily="34" charset="-122"/>
                <a:ea typeface="微软雅黑" panose="020B0503020204020204" pitchFamily="34" charset="-122"/>
              </a:rPr>
              <a:t>单击添加文字标题</a:t>
            </a:r>
          </a:p>
        </p:txBody>
      </p:sp>
      <p:sp>
        <p:nvSpPr>
          <p:cNvPr id="23" name="文本框 7"/>
          <p:cNvSpPr txBox="1">
            <a:spLocks noChangeArrowheads="1"/>
          </p:cNvSpPr>
          <p:nvPr>
            <p:custDataLst>
              <p:tags r:id="rId4"/>
            </p:custDataLst>
          </p:nvPr>
        </p:nvSpPr>
        <p:spPr bwMode="auto">
          <a:xfrm>
            <a:off x="3879993" y="3587878"/>
            <a:ext cx="440397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defRPr/>
            </a:pPr>
            <a:r>
              <a:rPr lang="da-DK" altLang="zh-CN" sz="1867" dirty="0">
                <a:solidFill>
                  <a:schemeClr val="bg1"/>
                </a:solidFill>
                <a:latin typeface="微软雅黑" panose="020B0503020204020204" pitchFamily="34" charset="-122"/>
                <a:ea typeface="微软雅黑" panose="020B0503020204020204" pitchFamily="34" charset="-122"/>
              </a:rPr>
              <a:t>Lorem ipsum dolor sit amet</a:t>
            </a:r>
            <a:endParaRPr lang="en-US" altLang="zh-CN" sz="1867"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681372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3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955"/>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680200" y="1722120"/>
            <a:ext cx="2434590" cy="2428240"/>
            <a:chOff x="10520" y="2712"/>
            <a:chExt cx="3834" cy="3824"/>
          </a:xfrm>
        </p:grpSpPr>
        <p:sp>
          <p:nvSpPr>
            <p:cNvPr id="11273" name="任意多边形 30"/>
            <p:cNvSpPr/>
            <p:nvPr/>
          </p:nvSpPr>
          <p:spPr>
            <a:xfrm>
              <a:off x="10520" y="2712"/>
              <a:ext cx="3835" cy="3825"/>
            </a:xfrm>
            <a:custGeom>
              <a:avLst/>
              <a:gdLst>
                <a:gd name="txL" fmla="*/ 0 w 1526318"/>
                <a:gd name="txT" fmla="*/ 0 h 1522842"/>
                <a:gd name="txR" fmla="*/ 1526318 w 1526318"/>
                <a:gd name="txB" fmla="*/ 1522842 h 1522842"/>
              </a:gdLst>
              <a:ahLst/>
              <a:cxnLst>
                <a:cxn ang="0">
                  <a:pos x="0" y="1552705"/>
                </a:cxn>
                <a:cxn ang="0">
                  <a:pos x="1098350" y="438083"/>
                </a:cxn>
                <a:cxn ang="0">
                  <a:pos x="776610" y="438085"/>
                </a:cxn>
                <a:cxn ang="0">
                  <a:pos x="771062" y="0"/>
                </a:cxn>
                <a:cxn ang="0">
                  <a:pos x="2213337" y="0"/>
                </a:cxn>
                <a:cxn ang="0">
                  <a:pos x="2435225" y="221815"/>
                </a:cxn>
                <a:cxn ang="0">
                  <a:pos x="2435225" y="1580432"/>
                </a:cxn>
                <a:cxn ang="0">
                  <a:pos x="1996997" y="1580432"/>
                </a:cxn>
                <a:cxn ang="0">
                  <a:pos x="2002544" y="1297618"/>
                </a:cxn>
                <a:cxn ang="0">
                  <a:pos x="887555" y="2428875"/>
                </a:cxn>
                <a:cxn ang="0">
                  <a:pos x="0" y="1552705"/>
                </a:cxn>
              </a:cxnLst>
              <a:rect l="txL" t="txT" r="txR" b="txB"/>
              <a:pathLst>
                <a:path w="1526318" h="1522842">
                  <a:moveTo>
                    <a:pt x="0" y="973506"/>
                  </a:moveTo>
                  <a:lnTo>
                    <a:pt x="688409" y="274667"/>
                  </a:lnTo>
                  <a:lnTo>
                    <a:pt x="486753" y="274668"/>
                  </a:lnTo>
                  <a:cubicBezTo>
                    <a:pt x="322184" y="273509"/>
                    <a:pt x="321025" y="1159"/>
                    <a:pt x="483276" y="0"/>
                  </a:cubicBezTo>
                  <a:lnTo>
                    <a:pt x="1387246" y="0"/>
                  </a:lnTo>
                  <a:cubicBezTo>
                    <a:pt x="1461417" y="1158"/>
                    <a:pt x="1525160" y="61424"/>
                    <a:pt x="1526318" y="139072"/>
                  </a:cubicBezTo>
                  <a:lnTo>
                    <a:pt x="1526318" y="990890"/>
                  </a:lnTo>
                  <a:cubicBezTo>
                    <a:pt x="1525159" y="1234266"/>
                    <a:pt x="1252810" y="1216882"/>
                    <a:pt x="1251651" y="990890"/>
                  </a:cubicBezTo>
                  <a:lnTo>
                    <a:pt x="1255128" y="813573"/>
                  </a:lnTo>
                  <a:lnTo>
                    <a:pt x="556290" y="1522842"/>
                  </a:lnTo>
                  <a:lnTo>
                    <a:pt x="0" y="973506"/>
                  </a:lnTo>
                  <a:close/>
                </a:path>
              </a:pathLst>
            </a:custGeom>
            <a:solidFill>
              <a:srgbClr val="B6040F"/>
            </a:solidFill>
            <a:ln w="12700">
              <a:noFill/>
            </a:ln>
          </p:spPr>
          <p:txBody>
            <a:bodyPr/>
            <a:lstStyle/>
            <a:p>
              <a:endParaRPr lang="zh-CN" altLang="en-US"/>
            </a:p>
          </p:txBody>
        </p:sp>
        <p:sp>
          <p:nvSpPr>
            <p:cNvPr id="11274" name="矩形 36"/>
            <p:cNvSpPr/>
            <p:nvPr/>
          </p:nvSpPr>
          <p:spPr>
            <a:xfrm rot="-2700000">
              <a:off x="11168" y="4219"/>
              <a:ext cx="2208" cy="1337"/>
            </a:xfrm>
            <a:prstGeom prst="rect">
              <a:avLst/>
            </a:prstGeom>
            <a:noFill/>
            <a:ln w="9525">
              <a:noFill/>
            </a:ln>
          </p:spPr>
          <p:txBody>
            <a:bodyPr wrap="none">
              <a:spAutoFit/>
            </a:bodyPr>
            <a:lstStyle/>
            <a:p>
              <a:pPr lvl="0" eaLnBrk="1" hangingPunct="1"/>
              <a:r>
                <a:rPr lang="zh-CN" altLang="en-US" sz="2400" dirty="0">
                  <a:solidFill>
                    <a:srgbClr val="FFFFFF"/>
                  </a:solidFill>
                  <a:latin typeface="微软雅黑" panose="020B0503020204020204" charset="-122"/>
                  <a:ea typeface="微软雅黑" panose="020B0503020204020204" charset="-122"/>
                  <a:sym typeface="方正姚体" panose="02010601030101010101" pitchFamily="2" charset="-122"/>
                </a:rPr>
                <a:t>单击此处</a:t>
              </a:r>
            </a:p>
            <a:p>
              <a:pPr lvl="0" eaLnBrk="1" hangingPunct="1"/>
              <a:r>
                <a:rPr lang="zh-CN" altLang="en-US" sz="2400" dirty="0">
                  <a:solidFill>
                    <a:srgbClr val="FFFFFF"/>
                  </a:solidFill>
                  <a:latin typeface="微软雅黑" panose="020B0503020204020204" charset="-122"/>
                  <a:ea typeface="微软雅黑" panose="020B0503020204020204" charset="-122"/>
                  <a:sym typeface="方正姚体" panose="02010601030101010101" pitchFamily="2" charset="-122"/>
                </a:rPr>
                <a:t>输入标题</a:t>
              </a:r>
            </a:p>
          </p:txBody>
        </p:sp>
      </p:grpSp>
      <p:grpSp>
        <p:nvGrpSpPr>
          <p:cNvPr id="11275" name="组合 37"/>
          <p:cNvGrpSpPr/>
          <p:nvPr/>
        </p:nvGrpSpPr>
        <p:grpSpPr>
          <a:xfrm flipH="1">
            <a:off x="9498013" y="1853565"/>
            <a:ext cx="1473200" cy="1060450"/>
            <a:chOff x="0" y="0"/>
            <a:chExt cx="549275" cy="395288"/>
          </a:xfrm>
          <a:solidFill>
            <a:srgbClr val="B6040F"/>
          </a:solidFill>
        </p:grpSpPr>
        <p:sp>
          <p:nvSpPr>
            <p:cNvPr id="11299" name="Freeform 223"/>
            <p:cNvSpPr/>
            <p:nvPr/>
          </p:nvSpPr>
          <p:spPr>
            <a:xfrm>
              <a:off x="0" y="187325"/>
              <a:ext cx="223838" cy="198438"/>
            </a:xfrm>
            <a:custGeom>
              <a:avLst/>
              <a:gdLst>
                <a:gd name="txL" fmla="*/ 0 w 74"/>
                <a:gd name="txT" fmla="*/ 0 h 65"/>
                <a:gd name="txR" fmla="*/ 74 w 74"/>
                <a:gd name="txB" fmla="*/ 65 h 65"/>
              </a:gdLst>
              <a:ahLst/>
              <a:cxnLst>
                <a:cxn ang="0">
                  <a:pos x="12099" y="82428"/>
                </a:cxn>
                <a:cxn ang="0">
                  <a:pos x="75621" y="18317"/>
                </a:cxn>
                <a:cxn ang="0">
                  <a:pos x="102844" y="45793"/>
                </a:cxn>
                <a:cxn ang="0">
                  <a:pos x="69571" y="79375"/>
                </a:cxn>
                <a:cxn ang="0">
                  <a:pos x="196614" y="79375"/>
                </a:cxn>
                <a:cxn ang="0">
                  <a:pos x="193590" y="119063"/>
                </a:cxn>
                <a:cxn ang="0">
                  <a:pos x="69571" y="119063"/>
                </a:cxn>
                <a:cxn ang="0">
                  <a:pos x="102844" y="152645"/>
                </a:cxn>
                <a:cxn ang="0">
                  <a:pos x="75621" y="180121"/>
                </a:cxn>
                <a:cxn ang="0">
                  <a:pos x="12099" y="116010"/>
                </a:cxn>
                <a:cxn ang="0">
                  <a:pos x="12099" y="82428"/>
                </a:cxn>
              </a:cxnLst>
              <a:rect l="txL" t="txT" r="txR" b="txB"/>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grpFill/>
            <a:ln w="9525">
              <a:noFill/>
            </a:ln>
          </p:spPr>
          <p:txBody>
            <a:bodyPr/>
            <a:lstStyle/>
            <a:p>
              <a:endParaRPr lang="zh-CN" altLang="en-US"/>
            </a:p>
          </p:txBody>
        </p:sp>
        <p:sp>
          <p:nvSpPr>
            <p:cNvPr id="11300" name="Oval 224"/>
            <p:cNvSpPr/>
            <p:nvPr/>
          </p:nvSpPr>
          <p:spPr>
            <a:xfrm>
              <a:off x="176213" y="0"/>
              <a:ext cx="71438" cy="73025"/>
            </a:xfrm>
            <a:prstGeom prst="ellipse">
              <a:avLst/>
            </a:prstGeom>
            <a:grpFill/>
            <a:ln w="9525">
              <a:noFill/>
            </a:ln>
          </p:spPr>
          <p:txBody>
            <a:bodyPr/>
            <a:lstStyle/>
            <a:p>
              <a:pPr lvl="0" eaLnBrk="1" hangingPunct="1"/>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1301" name="Freeform 225"/>
            <p:cNvSpPr/>
            <p:nvPr/>
          </p:nvSpPr>
          <p:spPr>
            <a:xfrm>
              <a:off x="120650" y="44450"/>
              <a:ext cx="428625" cy="350838"/>
            </a:xfrm>
            <a:custGeom>
              <a:avLst/>
              <a:gdLst>
                <a:gd name="txL" fmla="*/ 0 w 141"/>
                <a:gd name="txT" fmla="*/ 0 h 115"/>
                <a:gd name="txR" fmla="*/ 141 w 141"/>
                <a:gd name="txB" fmla="*/ 115 h 115"/>
              </a:gdLst>
              <a:ahLst/>
              <a:cxnLst>
                <a:cxn ang="0">
                  <a:pos x="410386" y="183046"/>
                </a:cxn>
                <a:cxn ang="0">
                  <a:pos x="404306" y="183046"/>
                </a:cxn>
                <a:cxn ang="0">
                  <a:pos x="319189" y="183046"/>
                </a:cxn>
                <a:cxn ang="0">
                  <a:pos x="194553" y="36609"/>
                </a:cxn>
                <a:cxn ang="0">
                  <a:pos x="227992" y="36609"/>
                </a:cxn>
                <a:cxn ang="0">
                  <a:pos x="282710" y="103726"/>
                </a:cxn>
                <a:cxn ang="0">
                  <a:pos x="297910" y="109828"/>
                </a:cxn>
                <a:cxn ang="0">
                  <a:pos x="316149" y="91523"/>
                </a:cxn>
                <a:cxn ang="0">
                  <a:pos x="310069" y="76269"/>
                </a:cxn>
                <a:cxn ang="0">
                  <a:pos x="249271" y="6102"/>
                </a:cxn>
                <a:cxn ang="0">
                  <a:pos x="234072" y="0"/>
                </a:cxn>
                <a:cxn ang="0">
                  <a:pos x="145915" y="0"/>
                </a:cxn>
                <a:cxn ang="0">
                  <a:pos x="85117" y="45761"/>
                </a:cxn>
                <a:cxn ang="0">
                  <a:pos x="85117" y="97624"/>
                </a:cxn>
                <a:cxn ang="0">
                  <a:pos x="18239" y="97624"/>
                </a:cxn>
                <a:cxn ang="0">
                  <a:pos x="6080" y="103726"/>
                </a:cxn>
                <a:cxn ang="0">
                  <a:pos x="6080" y="131183"/>
                </a:cxn>
                <a:cxn ang="0">
                  <a:pos x="18239" y="137284"/>
                </a:cxn>
                <a:cxn ang="0">
                  <a:pos x="97277" y="137284"/>
                </a:cxn>
                <a:cxn ang="0">
                  <a:pos x="121596" y="115929"/>
                </a:cxn>
                <a:cxn ang="0">
                  <a:pos x="121596" y="82371"/>
                </a:cxn>
                <a:cxn ang="0">
                  <a:pos x="167194" y="137284"/>
                </a:cxn>
                <a:cxn ang="0">
                  <a:pos x="124636" y="179995"/>
                </a:cxn>
                <a:cxn ang="0">
                  <a:pos x="121596" y="210503"/>
                </a:cxn>
                <a:cxn ang="0">
                  <a:pos x="148955" y="332533"/>
                </a:cxn>
                <a:cxn ang="0">
                  <a:pos x="173274" y="350838"/>
                </a:cxn>
                <a:cxn ang="0">
                  <a:pos x="194553" y="329483"/>
                </a:cxn>
                <a:cxn ang="0">
                  <a:pos x="194553" y="323381"/>
                </a:cxn>
                <a:cxn ang="0">
                  <a:pos x="173274" y="219655"/>
                </a:cxn>
                <a:cxn ang="0">
                  <a:pos x="227992" y="164741"/>
                </a:cxn>
                <a:cxn ang="0">
                  <a:pos x="276630" y="219655"/>
                </a:cxn>
                <a:cxn ang="0">
                  <a:pos x="307029" y="228807"/>
                </a:cxn>
                <a:cxn ang="0">
                  <a:pos x="404306" y="228807"/>
                </a:cxn>
                <a:cxn ang="0">
                  <a:pos x="428625" y="210503"/>
                </a:cxn>
                <a:cxn ang="0">
                  <a:pos x="410386" y="183046"/>
                </a:cxn>
              </a:cxnLst>
              <a:rect l="txL" t="txT" r="txR" b="txB"/>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grpFill/>
            <a:ln w="9525">
              <a:noFill/>
            </a:ln>
          </p:spPr>
          <p:txBody>
            <a:bodyPr/>
            <a:lstStyle/>
            <a:p>
              <a:endParaRPr lang="zh-CN" altLang="en-US"/>
            </a:p>
          </p:txBody>
        </p:sp>
      </p:grpSp>
      <p:grpSp>
        <p:nvGrpSpPr>
          <p:cNvPr id="4" name="组合 3"/>
          <p:cNvGrpSpPr/>
          <p:nvPr/>
        </p:nvGrpSpPr>
        <p:grpSpPr>
          <a:xfrm>
            <a:off x="4587875" y="2675890"/>
            <a:ext cx="1780540" cy="1535430"/>
            <a:chOff x="7225" y="4214"/>
            <a:chExt cx="2804" cy="2418"/>
          </a:xfrm>
        </p:grpSpPr>
        <p:sp>
          <p:nvSpPr>
            <p:cNvPr id="11271" name="任意多边形 28"/>
            <p:cNvSpPr/>
            <p:nvPr/>
          </p:nvSpPr>
          <p:spPr>
            <a:xfrm flipV="1">
              <a:off x="7225" y="4214"/>
              <a:ext cx="2805" cy="2418"/>
            </a:xfrm>
            <a:custGeom>
              <a:avLst/>
              <a:gdLst>
                <a:gd name="txL" fmla="*/ 0 w 1116054"/>
                <a:gd name="txT" fmla="*/ 0 h 963129"/>
                <a:gd name="txR" fmla="*/ 1116054 w 1116054"/>
                <a:gd name="txB" fmla="*/ 963129 h 963129"/>
              </a:gdLst>
              <a:ahLst/>
              <a:cxnLst>
                <a:cxn ang="0">
                  <a:pos x="904460" y="0"/>
                </a:cxn>
                <a:cxn ang="0">
                  <a:pos x="0" y="897741"/>
                </a:cxn>
                <a:cxn ang="0">
                  <a:pos x="499394" y="1374319"/>
                </a:cxn>
                <a:cxn ang="0">
                  <a:pos x="1309525" y="1352153"/>
                </a:cxn>
                <a:cxn ang="0">
                  <a:pos x="1781175" y="881117"/>
                </a:cxn>
                <a:cxn ang="0">
                  <a:pos x="904460" y="0"/>
                </a:cxn>
              </a:cxnLst>
              <a:rect l="txL" t="txT" r="txR" b="txB"/>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B6040F"/>
            </a:solidFill>
            <a:ln w="12700">
              <a:noFill/>
            </a:ln>
          </p:spPr>
          <p:txBody>
            <a:bodyPr/>
            <a:lstStyle/>
            <a:p>
              <a:endParaRPr lang="zh-CN" altLang="en-US"/>
            </a:p>
          </p:txBody>
        </p:sp>
        <p:grpSp>
          <p:nvGrpSpPr>
            <p:cNvPr id="11276" name="组合 43"/>
            <p:cNvGrpSpPr/>
            <p:nvPr/>
          </p:nvGrpSpPr>
          <p:grpSpPr>
            <a:xfrm>
              <a:off x="8303" y="4739"/>
              <a:ext cx="742" cy="840"/>
              <a:chOff x="0" y="0"/>
              <a:chExt cx="406393" cy="459645"/>
            </a:xfrm>
          </p:grpSpPr>
          <p:sp>
            <p:nvSpPr>
              <p:cNvPr id="11296" name="Freeform 148"/>
              <p:cNvSpPr>
                <a:spLocks noEditPoints="1"/>
              </p:cNvSpPr>
              <p:nvPr/>
            </p:nvSpPr>
            <p:spPr>
              <a:xfrm>
                <a:off x="55120" y="0"/>
                <a:ext cx="351273" cy="456842"/>
              </a:xfrm>
              <a:custGeom>
                <a:avLst/>
                <a:gdLst>
                  <a:gd name="txL" fmla="*/ 0 w 159"/>
                  <a:gd name="txT" fmla="*/ 0 h 207"/>
                  <a:gd name="txR" fmla="*/ 159 w 159"/>
                  <a:gd name="txB" fmla="*/ 207 h 207"/>
                </a:gdLst>
                <a:ahLst/>
                <a:cxnLst>
                  <a:cxn ang="0">
                    <a:pos x="346854" y="408289"/>
                  </a:cxn>
                  <a:cxn ang="0">
                    <a:pos x="196625" y="174350"/>
                  </a:cxn>
                  <a:cxn ang="0">
                    <a:pos x="203252" y="52967"/>
                  </a:cxn>
                  <a:cxn ang="0">
                    <a:pos x="92789" y="8828"/>
                  </a:cxn>
                  <a:cxn ang="0">
                    <a:pos x="154648" y="105934"/>
                  </a:cxn>
                  <a:cxn ang="0">
                    <a:pos x="81743" y="152281"/>
                  </a:cxn>
                  <a:cxn ang="0">
                    <a:pos x="22093" y="59588"/>
                  </a:cxn>
                  <a:cxn ang="0">
                    <a:pos x="22093" y="169936"/>
                  </a:cxn>
                  <a:cxn ang="0">
                    <a:pos x="136974" y="211869"/>
                  </a:cxn>
                  <a:cxn ang="0">
                    <a:pos x="287204" y="445807"/>
                  </a:cxn>
                  <a:cxn ang="0">
                    <a:pos x="315925" y="452428"/>
                  </a:cxn>
                  <a:cxn ang="0">
                    <a:pos x="340227" y="434772"/>
                  </a:cxn>
                  <a:cxn ang="0">
                    <a:pos x="346854" y="408289"/>
                  </a:cxn>
                  <a:cxn ang="0">
                    <a:pos x="318134" y="425944"/>
                  </a:cxn>
                  <a:cxn ang="0">
                    <a:pos x="296041" y="421531"/>
                  </a:cxn>
                  <a:cxn ang="0">
                    <a:pos x="302669" y="401668"/>
                  </a:cxn>
                  <a:cxn ang="0">
                    <a:pos x="322553" y="406082"/>
                  </a:cxn>
                  <a:cxn ang="0">
                    <a:pos x="318134" y="425944"/>
                  </a:cxn>
                </a:cxnLst>
                <a:rect l="txL" t="txT" r="txR" b="tx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alpha val="100000"/>
                </a:srgbClr>
              </a:solidFill>
              <a:ln w="9525">
                <a:noFill/>
              </a:ln>
            </p:spPr>
            <p:txBody>
              <a:bodyPr/>
              <a:lstStyle/>
              <a:p>
                <a:endParaRPr lang="zh-CN" altLang="en-US"/>
              </a:p>
            </p:txBody>
          </p:sp>
          <p:sp>
            <p:nvSpPr>
              <p:cNvPr id="11297" name="Freeform 149"/>
              <p:cNvSpPr>
                <a:spLocks noEditPoints="1"/>
              </p:cNvSpPr>
              <p:nvPr/>
            </p:nvSpPr>
            <p:spPr>
              <a:xfrm>
                <a:off x="0" y="231691"/>
                <a:ext cx="231691" cy="227954"/>
              </a:xfrm>
              <a:custGeom>
                <a:avLst/>
                <a:gdLst>
                  <a:gd name="txL" fmla="*/ 0 w 105"/>
                  <a:gd name="txT" fmla="*/ 0 h 103"/>
                  <a:gd name="txR" fmla="*/ 105 w 105"/>
                  <a:gd name="txB" fmla="*/ 103 h 103"/>
                </a:gdLst>
                <a:ahLst/>
                <a:cxnLst>
                  <a:cxn ang="0">
                    <a:pos x="200799" y="57542"/>
                  </a:cxn>
                  <a:cxn ang="0">
                    <a:pos x="214038" y="44263"/>
                  </a:cxn>
                  <a:cxn ang="0">
                    <a:pos x="185353" y="15492"/>
                  </a:cxn>
                  <a:cxn ang="0">
                    <a:pos x="172113" y="28771"/>
                  </a:cxn>
                  <a:cxn ang="0">
                    <a:pos x="136808" y="15492"/>
                  </a:cxn>
                  <a:cxn ang="0">
                    <a:pos x="136808" y="0"/>
                  </a:cxn>
                  <a:cxn ang="0">
                    <a:pos x="94883" y="0"/>
                  </a:cxn>
                  <a:cxn ang="0">
                    <a:pos x="94883" y="15492"/>
                  </a:cxn>
                  <a:cxn ang="0">
                    <a:pos x="61784" y="28771"/>
                  </a:cxn>
                  <a:cxn ang="0">
                    <a:pos x="48545" y="15492"/>
                  </a:cxn>
                  <a:cxn ang="0">
                    <a:pos x="17653" y="44263"/>
                  </a:cxn>
                  <a:cxn ang="0">
                    <a:pos x="33099" y="59755"/>
                  </a:cxn>
                  <a:cxn ang="0">
                    <a:pos x="17653" y="92952"/>
                  </a:cxn>
                  <a:cxn ang="0">
                    <a:pos x="0" y="92952"/>
                  </a:cxn>
                  <a:cxn ang="0">
                    <a:pos x="0" y="135002"/>
                  </a:cxn>
                  <a:cxn ang="0">
                    <a:pos x="19859" y="135002"/>
                  </a:cxn>
                  <a:cxn ang="0">
                    <a:pos x="33099" y="168199"/>
                  </a:cxn>
                  <a:cxn ang="0">
                    <a:pos x="19859" y="181478"/>
                  </a:cxn>
                  <a:cxn ang="0">
                    <a:pos x="48545" y="210249"/>
                  </a:cxn>
                  <a:cxn ang="0">
                    <a:pos x="61784" y="196970"/>
                  </a:cxn>
                  <a:cxn ang="0">
                    <a:pos x="94883" y="210249"/>
                  </a:cxn>
                  <a:cxn ang="0">
                    <a:pos x="94883" y="227954"/>
                  </a:cxn>
                  <a:cxn ang="0">
                    <a:pos x="136808" y="227954"/>
                  </a:cxn>
                  <a:cxn ang="0">
                    <a:pos x="136808" y="210249"/>
                  </a:cxn>
                  <a:cxn ang="0">
                    <a:pos x="169907" y="196970"/>
                  </a:cxn>
                  <a:cxn ang="0">
                    <a:pos x="183146" y="210249"/>
                  </a:cxn>
                  <a:cxn ang="0">
                    <a:pos x="211832" y="181478"/>
                  </a:cxn>
                  <a:cxn ang="0">
                    <a:pos x="200799" y="168199"/>
                  </a:cxn>
                  <a:cxn ang="0">
                    <a:pos x="214038" y="135002"/>
                  </a:cxn>
                  <a:cxn ang="0">
                    <a:pos x="231691" y="135002"/>
                  </a:cxn>
                  <a:cxn ang="0">
                    <a:pos x="231691" y="92952"/>
                  </a:cxn>
                  <a:cxn ang="0">
                    <a:pos x="214038" y="92952"/>
                  </a:cxn>
                  <a:cxn ang="0">
                    <a:pos x="200799" y="57542"/>
                  </a:cxn>
                  <a:cxn ang="0">
                    <a:pos x="116949" y="183691"/>
                  </a:cxn>
                  <a:cxn ang="0">
                    <a:pos x="46338" y="112870"/>
                  </a:cxn>
                  <a:cxn ang="0">
                    <a:pos x="116949" y="42050"/>
                  </a:cxn>
                  <a:cxn ang="0">
                    <a:pos x="187559" y="112870"/>
                  </a:cxn>
                  <a:cxn ang="0">
                    <a:pos x="116949" y="183691"/>
                  </a:cxn>
                </a:cxnLst>
                <a:rect l="txL" t="txT" r="txR" b="tx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alpha val="100000"/>
                </a:srgbClr>
              </a:solidFill>
              <a:ln w="9525">
                <a:noFill/>
              </a:ln>
            </p:spPr>
            <p:txBody>
              <a:bodyPr/>
              <a:lstStyle/>
              <a:p>
                <a:endParaRPr lang="zh-CN" altLang="en-US"/>
              </a:p>
            </p:txBody>
          </p:sp>
          <p:sp>
            <p:nvSpPr>
              <p:cNvPr id="11298" name="Oval 150"/>
              <p:cNvSpPr/>
              <p:nvPr/>
            </p:nvSpPr>
            <p:spPr>
              <a:xfrm>
                <a:off x="97160" y="326983"/>
                <a:ext cx="37370" cy="37370"/>
              </a:xfrm>
              <a:prstGeom prst="ellipse">
                <a:avLst/>
              </a:prstGeom>
              <a:solidFill>
                <a:srgbClr val="FCFCFC"/>
              </a:solidFill>
              <a:ln w="9525">
                <a:noFill/>
              </a:ln>
            </p:spPr>
            <p:txBody>
              <a:bodyPr/>
              <a:lstStyle/>
              <a:p>
                <a:pPr lvl="0" eaLnBrk="1" hangingPunct="1"/>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grpSp>
        <p:nvGrpSpPr>
          <p:cNvPr id="5" name="组合 4"/>
          <p:cNvGrpSpPr/>
          <p:nvPr/>
        </p:nvGrpSpPr>
        <p:grpSpPr>
          <a:xfrm>
            <a:off x="3580130" y="3402965"/>
            <a:ext cx="1779270" cy="1536700"/>
            <a:chOff x="5638" y="5359"/>
            <a:chExt cx="2802" cy="2420"/>
          </a:xfrm>
        </p:grpSpPr>
        <p:sp>
          <p:nvSpPr>
            <p:cNvPr id="11270" name="任意多边形 27"/>
            <p:cNvSpPr/>
            <p:nvPr/>
          </p:nvSpPr>
          <p:spPr>
            <a:xfrm>
              <a:off x="5638" y="5359"/>
              <a:ext cx="2802" cy="2420"/>
            </a:xfrm>
            <a:custGeom>
              <a:avLst/>
              <a:gdLst>
                <a:gd name="txL" fmla="*/ 0 w 1116054"/>
                <a:gd name="txT" fmla="*/ 0 h 963129"/>
                <a:gd name="txR" fmla="*/ 1116054 w 1116054"/>
                <a:gd name="txB" fmla="*/ 963129 h 963129"/>
              </a:gdLst>
              <a:ahLst/>
              <a:cxnLst>
                <a:cxn ang="0">
                  <a:pos x="903653" y="0"/>
                </a:cxn>
                <a:cxn ang="0">
                  <a:pos x="0" y="898669"/>
                </a:cxn>
                <a:cxn ang="0">
                  <a:pos x="498949" y="1375740"/>
                </a:cxn>
                <a:cxn ang="0">
                  <a:pos x="1308357" y="1353551"/>
                </a:cxn>
                <a:cxn ang="0">
                  <a:pos x="1779587" y="882027"/>
                </a:cxn>
                <a:cxn ang="0">
                  <a:pos x="903653" y="0"/>
                </a:cxn>
              </a:cxnLst>
              <a:rect l="txL" t="txT" r="txR" b="txB"/>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B6040F"/>
            </a:solidFill>
            <a:ln w="12700">
              <a:noFill/>
            </a:ln>
          </p:spPr>
          <p:txBody>
            <a:bodyPr/>
            <a:lstStyle/>
            <a:p>
              <a:endParaRPr lang="zh-CN" altLang="en-US"/>
            </a:p>
          </p:txBody>
        </p:sp>
        <p:grpSp>
          <p:nvGrpSpPr>
            <p:cNvPr id="11277" name="组合 47"/>
            <p:cNvGrpSpPr/>
            <p:nvPr/>
          </p:nvGrpSpPr>
          <p:grpSpPr>
            <a:xfrm>
              <a:off x="6730" y="6342"/>
              <a:ext cx="695" cy="777"/>
              <a:chOff x="0" y="0"/>
              <a:chExt cx="402656" cy="450303"/>
            </a:xfrm>
          </p:grpSpPr>
          <p:sp>
            <p:nvSpPr>
              <p:cNvPr id="11291" name="Freeform 108"/>
              <p:cNvSpPr>
                <a:spLocks noEditPoints="1"/>
              </p:cNvSpPr>
              <p:nvPr/>
            </p:nvSpPr>
            <p:spPr>
              <a:xfrm>
                <a:off x="69134" y="167228"/>
                <a:ext cx="56988" cy="57923"/>
              </a:xfrm>
              <a:custGeom>
                <a:avLst/>
                <a:gdLst>
                  <a:gd name="txL" fmla="*/ 0 w 26"/>
                  <a:gd name="txT" fmla="*/ 0 h 26"/>
                  <a:gd name="txR" fmla="*/ 26 w 26"/>
                  <a:gd name="txB" fmla="*/ 26 h 26"/>
                </a:gdLst>
                <a:ahLst/>
                <a:cxnLst>
                  <a:cxn ang="0">
                    <a:pos x="28494" y="0"/>
                  </a:cxn>
                  <a:cxn ang="0">
                    <a:pos x="0" y="28962"/>
                  </a:cxn>
                  <a:cxn ang="0">
                    <a:pos x="28494" y="57923"/>
                  </a:cxn>
                  <a:cxn ang="0">
                    <a:pos x="56988" y="28962"/>
                  </a:cxn>
                  <a:cxn ang="0">
                    <a:pos x="28494" y="0"/>
                  </a:cxn>
                  <a:cxn ang="0">
                    <a:pos x="28494" y="51240"/>
                  </a:cxn>
                  <a:cxn ang="0">
                    <a:pos x="6576" y="28962"/>
                  </a:cxn>
                  <a:cxn ang="0">
                    <a:pos x="28494" y="6683"/>
                  </a:cxn>
                  <a:cxn ang="0">
                    <a:pos x="50412" y="28962"/>
                  </a:cxn>
                  <a:cxn ang="0">
                    <a:pos x="28494" y="51240"/>
                  </a:cxn>
                </a:cxnLst>
                <a:rect l="txL" t="txT" r="txR" b="tx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alpha val="100000"/>
                </a:srgbClr>
              </a:solidFill>
              <a:ln w="9525">
                <a:noFill/>
              </a:ln>
            </p:spPr>
            <p:txBody>
              <a:bodyPr/>
              <a:lstStyle/>
              <a:p>
                <a:endParaRPr lang="zh-CN" altLang="en-US"/>
              </a:p>
            </p:txBody>
          </p:sp>
          <p:sp>
            <p:nvSpPr>
              <p:cNvPr id="11292" name="Freeform 109"/>
              <p:cNvSpPr>
                <a:spLocks noEditPoints="1"/>
              </p:cNvSpPr>
              <p:nvPr/>
            </p:nvSpPr>
            <p:spPr>
              <a:xfrm>
                <a:off x="197125" y="129859"/>
                <a:ext cx="48580" cy="48580"/>
              </a:xfrm>
              <a:custGeom>
                <a:avLst/>
                <a:gdLst>
                  <a:gd name="txL" fmla="*/ 0 w 22"/>
                  <a:gd name="txT" fmla="*/ 0 h 22"/>
                  <a:gd name="txR" fmla="*/ 22 w 22"/>
                  <a:gd name="txB" fmla="*/ 22 h 22"/>
                </a:gdLst>
                <a:ahLst/>
                <a:cxnLst>
                  <a:cxn ang="0">
                    <a:pos x="24290" y="0"/>
                  </a:cxn>
                  <a:cxn ang="0">
                    <a:pos x="0" y="24290"/>
                  </a:cxn>
                  <a:cxn ang="0">
                    <a:pos x="24290" y="48580"/>
                  </a:cxn>
                  <a:cxn ang="0">
                    <a:pos x="48580" y="24290"/>
                  </a:cxn>
                  <a:cxn ang="0">
                    <a:pos x="24290" y="0"/>
                  </a:cxn>
                  <a:cxn ang="0">
                    <a:pos x="24290" y="37539"/>
                  </a:cxn>
                  <a:cxn ang="0">
                    <a:pos x="11041" y="24290"/>
                  </a:cxn>
                  <a:cxn ang="0">
                    <a:pos x="24290" y="11041"/>
                  </a:cxn>
                  <a:cxn ang="0">
                    <a:pos x="37539" y="24290"/>
                  </a:cxn>
                  <a:cxn ang="0">
                    <a:pos x="24290" y="37539"/>
                  </a:cxn>
                </a:cxnLst>
                <a:rect l="txL" t="txT" r="txR" b="tx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alpha val="100000"/>
                </a:srgbClr>
              </a:solidFill>
              <a:ln w="9525">
                <a:noFill/>
              </a:ln>
            </p:spPr>
            <p:txBody>
              <a:bodyPr/>
              <a:lstStyle/>
              <a:p>
                <a:endParaRPr lang="zh-CN" altLang="en-US"/>
              </a:p>
            </p:txBody>
          </p:sp>
          <p:sp>
            <p:nvSpPr>
              <p:cNvPr id="11293" name="Freeform 110"/>
              <p:cNvSpPr>
                <a:spLocks noEditPoints="1"/>
              </p:cNvSpPr>
              <p:nvPr/>
            </p:nvSpPr>
            <p:spPr>
              <a:xfrm>
                <a:off x="82213" y="181242"/>
                <a:ext cx="30830" cy="30830"/>
              </a:xfrm>
              <a:custGeom>
                <a:avLst/>
                <a:gdLst>
                  <a:gd name="txL" fmla="*/ 0 w 14"/>
                  <a:gd name="txT" fmla="*/ 0 h 14"/>
                  <a:gd name="txR" fmla="*/ 14 w 14"/>
                  <a:gd name="txB" fmla="*/ 14 h 14"/>
                </a:gdLst>
                <a:ahLst/>
                <a:cxnLst>
                  <a:cxn ang="0">
                    <a:pos x="15415" y="0"/>
                  </a:cxn>
                  <a:cxn ang="0">
                    <a:pos x="0" y="15415"/>
                  </a:cxn>
                  <a:cxn ang="0">
                    <a:pos x="15415" y="30830"/>
                  </a:cxn>
                  <a:cxn ang="0">
                    <a:pos x="30830" y="15415"/>
                  </a:cxn>
                  <a:cxn ang="0">
                    <a:pos x="15415" y="0"/>
                  </a:cxn>
                  <a:cxn ang="0">
                    <a:pos x="15415" y="22021"/>
                  </a:cxn>
                  <a:cxn ang="0">
                    <a:pos x="8809" y="15415"/>
                  </a:cxn>
                  <a:cxn ang="0">
                    <a:pos x="15415" y="6606"/>
                  </a:cxn>
                  <a:cxn ang="0">
                    <a:pos x="24224" y="15415"/>
                  </a:cxn>
                  <a:cxn ang="0">
                    <a:pos x="15415" y="22021"/>
                  </a:cxn>
                </a:cxnLst>
                <a:rect l="txL" t="txT" r="txR" b="tx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alpha val="100000"/>
                </a:srgbClr>
              </a:solidFill>
              <a:ln w="9525">
                <a:noFill/>
              </a:ln>
            </p:spPr>
            <p:txBody>
              <a:bodyPr/>
              <a:lstStyle/>
              <a:p>
                <a:endParaRPr lang="zh-CN" altLang="en-US"/>
              </a:p>
            </p:txBody>
          </p:sp>
          <p:sp>
            <p:nvSpPr>
              <p:cNvPr id="11294" name="Freeform 111"/>
              <p:cNvSpPr>
                <a:spLocks noEditPoints="1"/>
              </p:cNvSpPr>
              <p:nvPr/>
            </p:nvSpPr>
            <p:spPr>
              <a:xfrm>
                <a:off x="172834" y="105568"/>
                <a:ext cx="97161" cy="97161"/>
              </a:xfrm>
              <a:custGeom>
                <a:avLst/>
                <a:gdLst>
                  <a:gd name="txL" fmla="*/ 0 w 44"/>
                  <a:gd name="txT" fmla="*/ 0 h 44"/>
                  <a:gd name="txR" fmla="*/ 44 w 44"/>
                  <a:gd name="txB" fmla="*/ 44 h 44"/>
                </a:gdLst>
                <a:ahLst/>
                <a:cxnLst>
                  <a:cxn ang="0">
                    <a:pos x="48581" y="0"/>
                  </a:cxn>
                  <a:cxn ang="0">
                    <a:pos x="0" y="48581"/>
                  </a:cxn>
                  <a:cxn ang="0">
                    <a:pos x="48581" y="97161"/>
                  </a:cxn>
                  <a:cxn ang="0">
                    <a:pos x="97161" y="48581"/>
                  </a:cxn>
                  <a:cxn ang="0">
                    <a:pos x="48581" y="0"/>
                  </a:cxn>
                  <a:cxn ang="0">
                    <a:pos x="48581" y="86120"/>
                  </a:cxn>
                  <a:cxn ang="0">
                    <a:pos x="11041" y="48581"/>
                  </a:cxn>
                  <a:cxn ang="0">
                    <a:pos x="48581" y="13249"/>
                  </a:cxn>
                  <a:cxn ang="0">
                    <a:pos x="86120" y="48581"/>
                  </a:cxn>
                  <a:cxn ang="0">
                    <a:pos x="48581" y="86120"/>
                  </a:cxn>
                </a:cxnLst>
                <a:rect l="txL" t="txT" r="txR" b="tx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alpha val="100000"/>
                </a:srgbClr>
              </a:solidFill>
              <a:ln w="9525">
                <a:noFill/>
              </a:ln>
            </p:spPr>
            <p:txBody>
              <a:bodyPr/>
              <a:lstStyle/>
              <a:p>
                <a:endParaRPr lang="zh-CN" altLang="en-US"/>
              </a:p>
            </p:txBody>
          </p:sp>
          <p:sp>
            <p:nvSpPr>
              <p:cNvPr id="11295" name="Freeform 112"/>
              <p:cNvSpPr>
                <a:spLocks noEditPoints="1"/>
              </p:cNvSpPr>
              <p:nvPr/>
            </p:nvSpPr>
            <p:spPr>
              <a:xfrm>
                <a:off x="0" y="0"/>
                <a:ext cx="402656" cy="450303"/>
              </a:xfrm>
              <a:custGeom>
                <a:avLst/>
                <a:gdLst>
                  <a:gd name="txL" fmla="*/ 0 w 182"/>
                  <a:gd name="txT" fmla="*/ 0 h 204"/>
                  <a:gd name="txR" fmla="*/ 182 w 182"/>
                  <a:gd name="txB" fmla="*/ 204 h 204"/>
                </a:gdLst>
                <a:ahLst/>
                <a:cxnLst>
                  <a:cxn ang="0">
                    <a:pos x="347346" y="211907"/>
                  </a:cxn>
                  <a:cxn ang="0">
                    <a:pos x="338497" y="105954"/>
                  </a:cxn>
                  <a:cxn ang="0">
                    <a:pos x="172567" y="0"/>
                  </a:cxn>
                  <a:cxn ang="0">
                    <a:pos x="2212" y="174382"/>
                  </a:cxn>
                  <a:cxn ang="0">
                    <a:pos x="0" y="450303"/>
                  </a:cxn>
                  <a:cxn ang="0">
                    <a:pos x="250001" y="388497"/>
                  </a:cxn>
                  <a:cxn ang="0">
                    <a:pos x="325222" y="388497"/>
                  </a:cxn>
                  <a:cxn ang="0">
                    <a:pos x="325222" y="388497"/>
                  </a:cxn>
                  <a:cxn ang="0">
                    <a:pos x="345134" y="333313"/>
                  </a:cxn>
                  <a:cxn ang="0">
                    <a:pos x="323010" y="320068"/>
                  </a:cxn>
                  <a:cxn ang="0">
                    <a:pos x="345134" y="309031"/>
                  </a:cxn>
                  <a:cxn ang="0">
                    <a:pos x="342921" y="304617"/>
                  </a:cxn>
                  <a:cxn ang="0">
                    <a:pos x="376107" y="245018"/>
                  </a:cxn>
                  <a:cxn ang="0">
                    <a:pos x="137169" y="205285"/>
                  </a:cxn>
                  <a:cxn ang="0">
                    <a:pos x="137169" y="225152"/>
                  </a:cxn>
                  <a:cxn ang="0">
                    <a:pos x="119469" y="231774"/>
                  </a:cxn>
                  <a:cxn ang="0">
                    <a:pos x="106195" y="242810"/>
                  </a:cxn>
                  <a:cxn ang="0">
                    <a:pos x="88496" y="236188"/>
                  </a:cxn>
                  <a:cxn ang="0">
                    <a:pos x="70797" y="236188"/>
                  </a:cxn>
                  <a:cxn ang="0">
                    <a:pos x="61947" y="218529"/>
                  </a:cxn>
                  <a:cxn ang="0">
                    <a:pos x="48673" y="205285"/>
                  </a:cxn>
                  <a:cxn ang="0">
                    <a:pos x="57522" y="187626"/>
                  </a:cxn>
                  <a:cxn ang="0">
                    <a:pos x="57522" y="167760"/>
                  </a:cxn>
                  <a:cxn ang="0">
                    <a:pos x="75221" y="161138"/>
                  </a:cxn>
                  <a:cxn ang="0">
                    <a:pos x="88496" y="150101"/>
                  </a:cxn>
                  <a:cxn ang="0">
                    <a:pos x="106195" y="156723"/>
                  </a:cxn>
                  <a:cxn ang="0">
                    <a:pos x="126107" y="156723"/>
                  </a:cxn>
                  <a:cxn ang="0">
                    <a:pos x="132744" y="174382"/>
                  </a:cxn>
                  <a:cxn ang="0">
                    <a:pos x="146018" y="187626"/>
                  </a:cxn>
                  <a:cxn ang="0">
                    <a:pos x="300886" y="169967"/>
                  </a:cxn>
                  <a:cxn ang="0">
                    <a:pos x="278762" y="192041"/>
                  </a:cxn>
                  <a:cxn ang="0">
                    <a:pos x="267700" y="220737"/>
                  </a:cxn>
                  <a:cxn ang="0">
                    <a:pos x="236726" y="220737"/>
                  </a:cxn>
                  <a:cxn ang="0">
                    <a:pos x="207965" y="231774"/>
                  </a:cxn>
                  <a:cxn ang="0">
                    <a:pos x="183629" y="211907"/>
                  </a:cxn>
                  <a:cxn ang="0">
                    <a:pos x="154868" y="200870"/>
                  </a:cxn>
                  <a:cxn ang="0">
                    <a:pos x="154868" y="169967"/>
                  </a:cxn>
                  <a:cxn ang="0">
                    <a:pos x="141593" y="141272"/>
                  </a:cxn>
                  <a:cxn ang="0">
                    <a:pos x="163717" y="116990"/>
                  </a:cxn>
                  <a:cxn ang="0">
                    <a:pos x="174779" y="88295"/>
                  </a:cxn>
                  <a:cxn ang="0">
                    <a:pos x="207965" y="88295"/>
                  </a:cxn>
                  <a:cxn ang="0">
                    <a:pos x="236726" y="77258"/>
                  </a:cxn>
                  <a:cxn ang="0">
                    <a:pos x="258850" y="97124"/>
                  </a:cxn>
                  <a:cxn ang="0">
                    <a:pos x="287611" y="108161"/>
                  </a:cxn>
                  <a:cxn ang="0">
                    <a:pos x="287611" y="141272"/>
                  </a:cxn>
                  <a:cxn ang="0">
                    <a:pos x="300886" y="169967"/>
                  </a:cxn>
                </a:cxnLst>
                <a:rect l="txL" t="txT" r="txR" b="tx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alpha val="100000"/>
                </a:srgbClr>
              </a:solidFill>
              <a:ln w="9525">
                <a:noFill/>
              </a:ln>
            </p:spPr>
            <p:txBody>
              <a:bodyPr/>
              <a:lstStyle/>
              <a:p>
                <a:endParaRPr lang="zh-CN" altLang="en-US"/>
              </a:p>
            </p:txBody>
          </p:sp>
        </p:grpSp>
      </p:grpSp>
      <p:grpSp>
        <p:nvGrpSpPr>
          <p:cNvPr id="15" name="组合 14"/>
          <p:cNvGrpSpPr/>
          <p:nvPr/>
        </p:nvGrpSpPr>
        <p:grpSpPr>
          <a:xfrm>
            <a:off x="5626100" y="3402965"/>
            <a:ext cx="1779270" cy="1536700"/>
            <a:chOff x="8860" y="5359"/>
            <a:chExt cx="2802" cy="2420"/>
          </a:xfrm>
        </p:grpSpPr>
        <p:sp>
          <p:nvSpPr>
            <p:cNvPr id="11272" name="任意多边形 29"/>
            <p:cNvSpPr/>
            <p:nvPr/>
          </p:nvSpPr>
          <p:spPr>
            <a:xfrm>
              <a:off x="8860" y="5359"/>
              <a:ext cx="2803" cy="2420"/>
            </a:xfrm>
            <a:custGeom>
              <a:avLst/>
              <a:gdLst>
                <a:gd name="txL" fmla="*/ 0 w 1116054"/>
                <a:gd name="txT" fmla="*/ 0 h 963129"/>
                <a:gd name="txR" fmla="*/ 1116054 w 1116054"/>
                <a:gd name="txB" fmla="*/ 963129 h 963129"/>
              </a:gdLst>
              <a:ahLst/>
              <a:cxnLst>
                <a:cxn ang="0">
                  <a:pos x="903654" y="0"/>
                </a:cxn>
                <a:cxn ang="0">
                  <a:pos x="0" y="898669"/>
                </a:cxn>
                <a:cxn ang="0">
                  <a:pos x="498949" y="1375740"/>
                </a:cxn>
                <a:cxn ang="0">
                  <a:pos x="1308358" y="1353551"/>
                </a:cxn>
                <a:cxn ang="0">
                  <a:pos x="1779588" y="882027"/>
                </a:cxn>
                <a:cxn ang="0">
                  <a:pos x="903654" y="0"/>
                </a:cxn>
              </a:cxnLst>
              <a:rect l="txL" t="txT" r="txR" b="txB"/>
              <a:pathLst>
                <a:path w="1116054" h="963129">
                  <a:moveTo>
                    <a:pt x="566719" y="0"/>
                  </a:moveTo>
                  <a:lnTo>
                    <a:pt x="0" y="563242"/>
                  </a:lnTo>
                  <a:lnTo>
                    <a:pt x="312912" y="862247"/>
                  </a:lnTo>
                  <a:cubicBezTo>
                    <a:pt x="492547" y="1017544"/>
                    <a:pt x="686090" y="978141"/>
                    <a:pt x="820526" y="848340"/>
                  </a:cubicBezTo>
                  <a:lnTo>
                    <a:pt x="1116054" y="552812"/>
                  </a:lnTo>
                  <a:lnTo>
                    <a:pt x="566719" y="0"/>
                  </a:lnTo>
                  <a:close/>
                </a:path>
              </a:pathLst>
            </a:custGeom>
            <a:solidFill>
              <a:srgbClr val="B6040F"/>
            </a:solidFill>
            <a:ln w="12700">
              <a:noFill/>
            </a:ln>
          </p:spPr>
          <p:txBody>
            <a:bodyPr/>
            <a:lstStyle/>
            <a:p>
              <a:endParaRPr lang="zh-CN" altLang="en-US"/>
            </a:p>
          </p:txBody>
        </p:sp>
        <p:grpSp>
          <p:nvGrpSpPr>
            <p:cNvPr id="11278" name="组合 53"/>
            <p:cNvGrpSpPr/>
            <p:nvPr/>
          </p:nvGrpSpPr>
          <p:grpSpPr>
            <a:xfrm>
              <a:off x="9975" y="6394"/>
              <a:ext cx="603" cy="595"/>
              <a:chOff x="0" y="0"/>
              <a:chExt cx="453105" cy="448433"/>
            </a:xfrm>
          </p:grpSpPr>
          <p:sp>
            <p:nvSpPr>
              <p:cNvPr id="11289" name="Freeform 136"/>
              <p:cNvSpPr/>
              <p:nvPr/>
            </p:nvSpPr>
            <p:spPr>
              <a:xfrm>
                <a:off x="0" y="251309"/>
                <a:ext cx="453105" cy="197124"/>
              </a:xfrm>
              <a:custGeom>
                <a:avLst/>
                <a:gdLst>
                  <a:gd name="txL" fmla="*/ 0 w 205"/>
                  <a:gd name="txT" fmla="*/ 0 h 89"/>
                  <a:gd name="txR" fmla="*/ 205 w 205"/>
                  <a:gd name="txB" fmla="*/ 89 h 89"/>
                </a:gdLst>
                <a:ahLst/>
                <a:cxnLst>
                  <a:cxn ang="0">
                    <a:pos x="227658" y="42083"/>
                  </a:cxn>
                  <a:cxn ang="0">
                    <a:pos x="103883" y="0"/>
                  </a:cxn>
                  <a:cxn ang="0">
                    <a:pos x="0" y="0"/>
                  </a:cxn>
                  <a:cxn ang="0">
                    <a:pos x="0" y="148397"/>
                  </a:cxn>
                  <a:cxn ang="0">
                    <a:pos x="48626" y="197124"/>
                  </a:cxn>
                  <a:cxn ang="0">
                    <a:pos x="404479" y="197124"/>
                  </a:cxn>
                  <a:cxn ang="0">
                    <a:pos x="453105" y="148397"/>
                  </a:cxn>
                  <a:cxn ang="0">
                    <a:pos x="453105" y="0"/>
                  </a:cxn>
                  <a:cxn ang="0">
                    <a:pos x="349222" y="0"/>
                  </a:cxn>
                  <a:cxn ang="0">
                    <a:pos x="227658" y="42083"/>
                  </a:cxn>
                </a:cxnLst>
                <a:rect l="txL" t="txT" r="txR" b="tx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alpha val="100000"/>
                </a:srgbClr>
              </a:solidFill>
              <a:ln w="9525">
                <a:noFill/>
              </a:ln>
            </p:spPr>
            <p:txBody>
              <a:bodyPr/>
              <a:lstStyle/>
              <a:p>
                <a:endParaRPr lang="zh-CN" altLang="en-US"/>
              </a:p>
            </p:txBody>
          </p:sp>
          <p:sp>
            <p:nvSpPr>
              <p:cNvPr id="11290" name="Freeform 137"/>
              <p:cNvSpPr>
                <a:spLocks noEditPoints="1"/>
              </p:cNvSpPr>
              <p:nvPr/>
            </p:nvSpPr>
            <p:spPr>
              <a:xfrm>
                <a:off x="0" y="0"/>
                <a:ext cx="453105" cy="260652"/>
              </a:xfrm>
              <a:custGeom>
                <a:avLst/>
                <a:gdLst>
                  <a:gd name="txL" fmla="*/ 0 w 205"/>
                  <a:gd name="txT" fmla="*/ 0 h 118"/>
                  <a:gd name="txR" fmla="*/ 205 w 205"/>
                  <a:gd name="txB" fmla="*/ 118 h 118"/>
                </a:gdLst>
                <a:ahLst/>
                <a:cxnLst>
                  <a:cxn ang="0">
                    <a:pos x="404479" y="92774"/>
                  </a:cxn>
                  <a:cxn ang="0">
                    <a:pos x="397848" y="92774"/>
                  </a:cxn>
                  <a:cxn ang="0">
                    <a:pos x="340381" y="92774"/>
                  </a:cxn>
                  <a:cxn ang="0">
                    <a:pos x="340381" y="48596"/>
                  </a:cxn>
                  <a:cxn ang="0">
                    <a:pos x="291755" y="0"/>
                  </a:cxn>
                  <a:cxn ang="0">
                    <a:pos x="161350" y="0"/>
                  </a:cxn>
                  <a:cxn ang="0">
                    <a:pos x="112724" y="48596"/>
                  </a:cxn>
                  <a:cxn ang="0">
                    <a:pos x="112724" y="92774"/>
                  </a:cxn>
                  <a:cxn ang="0">
                    <a:pos x="55257" y="92774"/>
                  </a:cxn>
                  <a:cxn ang="0">
                    <a:pos x="48626" y="92774"/>
                  </a:cxn>
                  <a:cxn ang="0">
                    <a:pos x="0" y="141371"/>
                  </a:cxn>
                  <a:cxn ang="0">
                    <a:pos x="0" y="223100"/>
                  </a:cxn>
                  <a:cxn ang="0">
                    <a:pos x="119354" y="223100"/>
                  </a:cxn>
                  <a:cxn ang="0">
                    <a:pos x="227658" y="260652"/>
                  </a:cxn>
                  <a:cxn ang="0">
                    <a:pos x="333751" y="223100"/>
                  </a:cxn>
                  <a:cxn ang="0">
                    <a:pos x="453105" y="223100"/>
                  </a:cxn>
                  <a:cxn ang="0">
                    <a:pos x="453105" y="141371"/>
                  </a:cxn>
                  <a:cxn ang="0">
                    <a:pos x="404479" y="92774"/>
                  </a:cxn>
                  <a:cxn ang="0">
                    <a:pos x="148088" y="57432"/>
                  </a:cxn>
                  <a:cxn ang="0">
                    <a:pos x="148088" y="48596"/>
                  </a:cxn>
                  <a:cxn ang="0">
                    <a:pos x="161350" y="37552"/>
                  </a:cxn>
                  <a:cxn ang="0">
                    <a:pos x="291755" y="37552"/>
                  </a:cxn>
                  <a:cxn ang="0">
                    <a:pos x="305017" y="48596"/>
                  </a:cxn>
                  <a:cxn ang="0">
                    <a:pos x="305017" y="57432"/>
                  </a:cxn>
                  <a:cxn ang="0">
                    <a:pos x="305017" y="92774"/>
                  </a:cxn>
                  <a:cxn ang="0">
                    <a:pos x="148088" y="92774"/>
                  </a:cxn>
                  <a:cxn ang="0">
                    <a:pos x="148088" y="57432"/>
                  </a:cxn>
                  <a:cxn ang="0">
                    <a:pos x="223237" y="223100"/>
                  </a:cxn>
                  <a:cxn ang="0">
                    <a:pos x="187873" y="189967"/>
                  </a:cxn>
                  <a:cxn ang="0">
                    <a:pos x="223237" y="154624"/>
                  </a:cxn>
                  <a:cxn ang="0">
                    <a:pos x="258601" y="189967"/>
                  </a:cxn>
                  <a:cxn ang="0">
                    <a:pos x="223237" y="223100"/>
                  </a:cxn>
                </a:cxnLst>
                <a:rect l="txL" t="txT" r="txR" b="tx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alpha val="100000"/>
                </a:srgbClr>
              </a:solidFill>
              <a:ln w="9525">
                <a:noFill/>
              </a:ln>
            </p:spPr>
            <p:txBody>
              <a:bodyPr/>
              <a:lstStyle/>
              <a:p>
                <a:endParaRPr lang="zh-CN" altLang="en-US"/>
              </a:p>
            </p:txBody>
          </p:sp>
        </p:grpSp>
      </p:grpSp>
      <p:grpSp>
        <p:nvGrpSpPr>
          <p:cNvPr id="16" name="组合 15"/>
          <p:cNvGrpSpPr/>
          <p:nvPr/>
        </p:nvGrpSpPr>
        <p:grpSpPr>
          <a:xfrm>
            <a:off x="2790825" y="2615565"/>
            <a:ext cx="1549400" cy="1541780"/>
            <a:chOff x="4395" y="4119"/>
            <a:chExt cx="2440" cy="2428"/>
          </a:xfrm>
        </p:grpSpPr>
        <p:sp>
          <p:nvSpPr>
            <p:cNvPr id="11269" name="任意多边形 25"/>
            <p:cNvSpPr/>
            <p:nvPr/>
          </p:nvSpPr>
          <p:spPr>
            <a:xfrm>
              <a:off x="4395" y="4119"/>
              <a:ext cx="2440" cy="2428"/>
            </a:xfrm>
            <a:custGeom>
              <a:avLst/>
              <a:gdLst>
                <a:gd name="txL" fmla="*/ 0 w 971638"/>
                <a:gd name="txT" fmla="*/ 0 h 965868"/>
                <a:gd name="txR" fmla="*/ 971638 w 971638"/>
                <a:gd name="txB" fmla="*/ 965868 h 965868"/>
              </a:gdLst>
              <a:ahLst/>
              <a:cxnLst>
                <a:cxn ang="0">
                  <a:pos x="656785" y="1541463"/>
                </a:cxn>
                <a:cxn ang="0">
                  <a:pos x="191073" y="1075368"/>
                </a:cxn>
                <a:cxn ang="0">
                  <a:pos x="1083689" y="182020"/>
                </a:cxn>
                <a:cxn ang="0">
                  <a:pos x="1549400" y="648113"/>
                </a:cxn>
                <a:cxn ang="0">
                  <a:pos x="656785" y="1541463"/>
                </a:cxn>
              </a:cxnLst>
              <a:rect l="txL" t="txT" r="txR" b="txB"/>
              <a:pathLst>
                <a:path w="971638" h="965868">
                  <a:moveTo>
                    <a:pt x="411874" y="965868"/>
                  </a:moveTo>
                  <a:lnTo>
                    <a:pt x="119823" y="673817"/>
                  </a:lnTo>
                  <a:cubicBezTo>
                    <a:pt x="-253355" y="247329"/>
                    <a:pt x="333067" y="-220881"/>
                    <a:pt x="679588" y="114052"/>
                  </a:cubicBezTo>
                  <a:lnTo>
                    <a:pt x="971638" y="406102"/>
                  </a:lnTo>
                  <a:lnTo>
                    <a:pt x="411874" y="965868"/>
                  </a:lnTo>
                  <a:close/>
                </a:path>
              </a:pathLst>
            </a:custGeom>
            <a:solidFill>
              <a:srgbClr val="B6040F"/>
            </a:solidFill>
            <a:ln w="12700">
              <a:noFill/>
            </a:ln>
          </p:spPr>
          <p:txBody>
            <a:bodyPr/>
            <a:lstStyle/>
            <a:p>
              <a:endParaRPr lang="zh-CN" altLang="en-US"/>
            </a:p>
          </p:txBody>
        </p:sp>
        <p:grpSp>
          <p:nvGrpSpPr>
            <p:cNvPr id="11279" name="组合 56"/>
            <p:cNvGrpSpPr/>
            <p:nvPr/>
          </p:nvGrpSpPr>
          <p:grpSpPr>
            <a:xfrm>
              <a:off x="5083" y="4772"/>
              <a:ext cx="715" cy="770"/>
              <a:chOff x="0" y="0"/>
              <a:chExt cx="466184" cy="501686"/>
            </a:xfrm>
          </p:grpSpPr>
          <p:sp>
            <p:nvSpPr>
              <p:cNvPr id="11284" name="Freeform 154"/>
              <p:cNvSpPr/>
              <p:nvPr/>
            </p:nvSpPr>
            <p:spPr>
              <a:xfrm>
                <a:off x="141070" y="426012"/>
                <a:ext cx="50449" cy="46712"/>
              </a:xfrm>
              <a:custGeom>
                <a:avLst/>
                <a:gdLst>
                  <a:gd name="txL" fmla="*/ 0 w 23"/>
                  <a:gd name="txT" fmla="*/ 0 h 21"/>
                  <a:gd name="txR" fmla="*/ 23 w 23"/>
                  <a:gd name="txB" fmla="*/ 21 h 21"/>
                </a:gdLst>
                <a:ahLst/>
                <a:cxnLst>
                  <a:cxn ang="0">
                    <a:pos x="35095" y="0"/>
                  </a:cxn>
                  <a:cxn ang="0">
                    <a:pos x="35095" y="8898"/>
                  </a:cxn>
                  <a:cxn ang="0">
                    <a:pos x="41675" y="24468"/>
                  </a:cxn>
                  <a:cxn ang="0">
                    <a:pos x="21934" y="37814"/>
                  </a:cxn>
                  <a:cxn ang="0">
                    <a:pos x="8774" y="20019"/>
                  </a:cxn>
                  <a:cxn ang="0">
                    <a:pos x="13161" y="11122"/>
                  </a:cxn>
                  <a:cxn ang="0">
                    <a:pos x="13161" y="0"/>
                  </a:cxn>
                  <a:cxn ang="0">
                    <a:pos x="0" y="22244"/>
                  </a:cxn>
                  <a:cxn ang="0">
                    <a:pos x="24128" y="46712"/>
                  </a:cxn>
                  <a:cxn ang="0">
                    <a:pos x="50449" y="22244"/>
                  </a:cxn>
                  <a:cxn ang="0">
                    <a:pos x="35095" y="0"/>
                  </a:cxn>
                </a:cxnLst>
                <a:rect l="txL" t="txT" r="txR" b="tx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alpha val="100000"/>
                </a:srgbClr>
              </a:solidFill>
              <a:ln w="9525">
                <a:noFill/>
              </a:ln>
            </p:spPr>
            <p:txBody>
              <a:bodyPr/>
              <a:lstStyle/>
              <a:p>
                <a:endParaRPr lang="zh-CN" altLang="en-US"/>
              </a:p>
            </p:txBody>
          </p:sp>
          <p:sp>
            <p:nvSpPr>
              <p:cNvPr id="11285" name="Rectangle 155"/>
              <p:cNvSpPr/>
              <p:nvPr/>
            </p:nvSpPr>
            <p:spPr>
              <a:xfrm>
                <a:off x="160689" y="419472"/>
                <a:ext cx="9342" cy="32698"/>
              </a:xfrm>
              <a:prstGeom prst="rect">
                <a:avLst/>
              </a:prstGeom>
              <a:solidFill>
                <a:srgbClr val="FCFCFC"/>
              </a:solidFill>
              <a:ln w="9525">
                <a:noFill/>
              </a:ln>
            </p:spPr>
            <p:txBody>
              <a:bodyPr/>
              <a:lstStyle/>
              <a:p>
                <a:pPr lvl="0" eaLnBrk="1" hangingPunct="1"/>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1286" name="Freeform 156"/>
              <p:cNvSpPr>
                <a:spLocks noEditPoints="1"/>
              </p:cNvSpPr>
              <p:nvPr/>
            </p:nvSpPr>
            <p:spPr>
              <a:xfrm>
                <a:off x="39238" y="81278"/>
                <a:ext cx="260652" cy="260652"/>
              </a:xfrm>
              <a:custGeom>
                <a:avLst/>
                <a:gdLst>
                  <a:gd name="txL" fmla="*/ 0 w 118"/>
                  <a:gd name="txT" fmla="*/ 0 h 118"/>
                  <a:gd name="txR" fmla="*/ 118 w 118"/>
                  <a:gd name="txB" fmla="*/ 118 h 118"/>
                </a:gdLst>
                <a:ahLst/>
                <a:cxnLst>
                  <a:cxn ang="0">
                    <a:pos x="53014" y="41969"/>
                  </a:cxn>
                  <a:cxn ang="0">
                    <a:pos x="41969" y="207638"/>
                  </a:cxn>
                  <a:cxn ang="0">
                    <a:pos x="207638" y="218683"/>
                  </a:cxn>
                  <a:cxn ang="0">
                    <a:pos x="218683" y="53014"/>
                  </a:cxn>
                  <a:cxn ang="0">
                    <a:pos x="53014" y="41969"/>
                  </a:cxn>
                  <a:cxn ang="0">
                    <a:pos x="141371" y="185549"/>
                  </a:cxn>
                  <a:cxn ang="0">
                    <a:pos x="141371" y="205429"/>
                  </a:cxn>
                  <a:cxn ang="0">
                    <a:pos x="123699" y="205429"/>
                  </a:cxn>
                  <a:cxn ang="0">
                    <a:pos x="123699" y="187758"/>
                  </a:cxn>
                  <a:cxn ang="0">
                    <a:pos x="90566" y="178922"/>
                  </a:cxn>
                  <a:cxn ang="0">
                    <a:pos x="94983" y="156833"/>
                  </a:cxn>
                  <a:cxn ang="0">
                    <a:pos x="128117" y="165669"/>
                  </a:cxn>
                  <a:cxn ang="0">
                    <a:pos x="145788" y="154624"/>
                  </a:cxn>
                  <a:cxn ang="0">
                    <a:pos x="125908" y="136953"/>
                  </a:cxn>
                  <a:cxn ang="0">
                    <a:pos x="90566" y="101610"/>
                  </a:cxn>
                  <a:cxn ang="0">
                    <a:pos x="123699" y="68476"/>
                  </a:cxn>
                  <a:cxn ang="0">
                    <a:pos x="123699" y="50805"/>
                  </a:cxn>
                  <a:cxn ang="0">
                    <a:pos x="141371" y="50805"/>
                  </a:cxn>
                  <a:cxn ang="0">
                    <a:pos x="141371" y="66267"/>
                  </a:cxn>
                  <a:cxn ang="0">
                    <a:pos x="170086" y="72894"/>
                  </a:cxn>
                  <a:cxn ang="0">
                    <a:pos x="163460" y="94983"/>
                  </a:cxn>
                  <a:cxn ang="0">
                    <a:pos x="136953" y="88357"/>
                  </a:cxn>
                  <a:cxn ang="0">
                    <a:pos x="121490" y="99401"/>
                  </a:cxn>
                  <a:cxn ang="0">
                    <a:pos x="143579" y="114864"/>
                  </a:cxn>
                  <a:cxn ang="0">
                    <a:pos x="174504" y="152415"/>
                  </a:cxn>
                  <a:cxn ang="0">
                    <a:pos x="141371" y="185549"/>
                  </a:cxn>
                </a:cxnLst>
                <a:rect l="txL" t="txT" r="txR" b="tx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alpha val="100000"/>
                </a:srgbClr>
              </a:solidFill>
              <a:ln w="9525">
                <a:noFill/>
              </a:ln>
            </p:spPr>
            <p:txBody>
              <a:bodyPr/>
              <a:lstStyle/>
              <a:p>
                <a:endParaRPr lang="zh-CN" altLang="en-US"/>
              </a:p>
            </p:txBody>
          </p:sp>
          <p:sp>
            <p:nvSpPr>
              <p:cNvPr id="11287" name="Freeform 157"/>
              <p:cNvSpPr>
                <a:spLocks noEditPoints="1"/>
              </p:cNvSpPr>
              <p:nvPr/>
            </p:nvSpPr>
            <p:spPr>
              <a:xfrm>
                <a:off x="0" y="0"/>
                <a:ext cx="338194" cy="501686"/>
              </a:xfrm>
              <a:custGeom>
                <a:avLst/>
                <a:gdLst>
                  <a:gd name="txL" fmla="*/ 0 w 153"/>
                  <a:gd name="txT" fmla="*/ 0 h 227"/>
                  <a:gd name="txR" fmla="*/ 153 w 153"/>
                  <a:gd name="txB" fmla="*/ 227 h 227"/>
                </a:gdLst>
                <a:ahLst/>
                <a:cxnLst>
                  <a:cxn ang="0">
                    <a:pos x="305038" y="391182"/>
                  </a:cxn>
                  <a:cxn ang="0">
                    <a:pos x="35367" y="391182"/>
                  </a:cxn>
                  <a:cxn ang="0">
                    <a:pos x="35367" y="35361"/>
                  </a:cxn>
                  <a:cxn ang="0">
                    <a:pos x="305038" y="35361"/>
                  </a:cxn>
                  <a:cxn ang="0">
                    <a:pos x="305038" y="227637"/>
                  </a:cxn>
                  <a:cxn ang="0">
                    <a:pos x="307248" y="225427"/>
                  </a:cxn>
                  <a:cxn ang="0">
                    <a:pos x="338194" y="207747"/>
                  </a:cxn>
                  <a:cxn ang="0">
                    <a:pos x="338194" y="28731"/>
                  </a:cxn>
                  <a:cxn ang="0">
                    <a:pos x="311669" y="0"/>
                  </a:cxn>
                  <a:cxn ang="0">
                    <a:pos x="26525" y="0"/>
                  </a:cxn>
                  <a:cxn ang="0">
                    <a:pos x="0" y="28731"/>
                  </a:cxn>
                  <a:cxn ang="0">
                    <a:pos x="0" y="475165"/>
                  </a:cxn>
                  <a:cxn ang="0">
                    <a:pos x="26525" y="501686"/>
                  </a:cxn>
                  <a:cxn ang="0">
                    <a:pos x="311669" y="501686"/>
                  </a:cxn>
                  <a:cxn ang="0">
                    <a:pos x="338194" y="475165"/>
                  </a:cxn>
                  <a:cxn ang="0">
                    <a:pos x="338194" y="388972"/>
                  </a:cxn>
                  <a:cxn ang="0">
                    <a:pos x="305038" y="366872"/>
                  </a:cxn>
                  <a:cxn ang="0">
                    <a:pos x="305038" y="391182"/>
                  </a:cxn>
                  <a:cxn ang="0">
                    <a:pos x="165781" y="488426"/>
                  </a:cxn>
                  <a:cxn ang="0">
                    <a:pos x="123783" y="444224"/>
                  </a:cxn>
                  <a:cxn ang="0">
                    <a:pos x="165781" y="402233"/>
                  </a:cxn>
                  <a:cxn ang="0">
                    <a:pos x="209990" y="444224"/>
                  </a:cxn>
                  <a:cxn ang="0">
                    <a:pos x="165781" y="488426"/>
                  </a:cxn>
                </a:cxnLst>
                <a:rect l="txL" t="txT" r="txR" b="tx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alpha val="100000"/>
                </a:srgbClr>
              </a:solidFill>
              <a:ln w="9525">
                <a:noFill/>
              </a:ln>
            </p:spPr>
            <p:txBody>
              <a:bodyPr/>
              <a:lstStyle/>
              <a:p>
                <a:endParaRPr lang="zh-CN" altLang="en-US"/>
              </a:p>
            </p:txBody>
          </p:sp>
          <p:sp>
            <p:nvSpPr>
              <p:cNvPr id="11288" name="Freeform 158"/>
              <p:cNvSpPr>
                <a:spLocks noEditPoints="1"/>
              </p:cNvSpPr>
              <p:nvPr/>
            </p:nvSpPr>
            <p:spPr>
              <a:xfrm>
                <a:off x="275600" y="202729"/>
                <a:ext cx="190584" cy="190584"/>
              </a:xfrm>
              <a:custGeom>
                <a:avLst/>
                <a:gdLst>
                  <a:gd name="txL" fmla="*/ 0 w 86"/>
                  <a:gd name="txT" fmla="*/ 0 h 86"/>
                  <a:gd name="txR" fmla="*/ 86 w 86"/>
                  <a:gd name="txB" fmla="*/ 86 h 86"/>
                </a:gdLst>
                <a:ahLst/>
                <a:cxnLst>
                  <a:cxn ang="0">
                    <a:pos x="159559" y="37674"/>
                  </a:cxn>
                  <a:cxn ang="0">
                    <a:pos x="39890" y="31025"/>
                  </a:cxn>
                  <a:cxn ang="0">
                    <a:pos x="31025" y="150694"/>
                  </a:cxn>
                  <a:cxn ang="0">
                    <a:pos x="152910" y="159559"/>
                  </a:cxn>
                  <a:cxn ang="0">
                    <a:pos x="159559" y="37674"/>
                  </a:cxn>
                  <a:cxn ang="0">
                    <a:pos x="101940" y="139614"/>
                  </a:cxn>
                  <a:cxn ang="0">
                    <a:pos x="101940" y="155127"/>
                  </a:cxn>
                  <a:cxn ang="0">
                    <a:pos x="88644" y="155127"/>
                  </a:cxn>
                  <a:cxn ang="0">
                    <a:pos x="88644" y="141830"/>
                  </a:cxn>
                  <a:cxn ang="0">
                    <a:pos x="62051" y="135182"/>
                  </a:cxn>
                  <a:cxn ang="0">
                    <a:pos x="66483" y="117453"/>
                  </a:cxn>
                  <a:cxn ang="0">
                    <a:pos x="90860" y="124101"/>
                  </a:cxn>
                  <a:cxn ang="0">
                    <a:pos x="106372" y="115237"/>
                  </a:cxn>
                  <a:cxn ang="0">
                    <a:pos x="90860" y="101940"/>
                  </a:cxn>
                  <a:cxn ang="0">
                    <a:pos x="64267" y="75347"/>
                  </a:cxn>
                  <a:cxn ang="0">
                    <a:pos x="88644" y="48754"/>
                  </a:cxn>
                  <a:cxn ang="0">
                    <a:pos x="88644" y="33241"/>
                  </a:cxn>
                  <a:cxn ang="0">
                    <a:pos x="104156" y="33241"/>
                  </a:cxn>
                  <a:cxn ang="0">
                    <a:pos x="104156" y="46538"/>
                  </a:cxn>
                  <a:cxn ang="0">
                    <a:pos x="124101" y="50970"/>
                  </a:cxn>
                  <a:cxn ang="0">
                    <a:pos x="119669" y="68699"/>
                  </a:cxn>
                  <a:cxn ang="0">
                    <a:pos x="99724" y="64267"/>
                  </a:cxn>
                  <a:cxn ang="0">
                    <a:pos x="86428" y="70915"/>
                  </a:cxn>
                  <a:cxn ang="0">
                    <a:pos x="104156" y="84212"/>
                  </a:cxn>
                  <a:cxn ang="0">
                    <a:pos x="128533" y="113021"/>
                  </a:cxn>
                  <a:cxn ang="0">
                    <a:pos x="101940" y="139614"/>
                  </a:cxn>
                </a:cxnLst>
                <a:rect l="txL" t="txT" r="txR" b="tx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alpha val="100000"/>
                </a:srgbClr>
              </a:solidFill>
              <a:ln w="9525">
                <a:noFill/>
              </a:ln>
            </p:spPr>
            <p:txBody>
              <a:bodyPr/>
              <a:lstStyle/>
              <a:p>
                <a:endParaRPr lang="zh-CN" altLang="en-US"/>
              </a:p>
            </p:txBody>
          </p:sp>
        </p:grpSp>
      </p:grpSp>
      <p:sp>
        <p:nvSpPr>
          <p:cNvPr id="17" name="文本框 16"/>
          <p:cNvSpPr txBox="1"/>
          <p:nvPr/>
        </p:nvSpPr>
        <p:spPr>
          <a:xfrm>
            <a:off x="2346960" y="1382395"/>
            <a:ext cx="1808480" cy="352425"/>
          </a:xfrm>
          <a:prstGeom prst="rect">
            <a:avLst/>
          </a:prstGeom>
          <a:noFill/>
        </p:spPr>
        <p:txBody>
          <a:bodyPr wrap="none" rtlCol="0" anchor="t">
            <a:spAutoFit/>
          </a:bodyPr>
          <a:lstStyle/>
          <a:p>
            <a:pPr algn="ctr"/>
            <a:r>
              <a:rPr lang="zh-CN" altLang="en-US" sz="1600" b="1">
                <a:solidFill>
                  <a:srgbClr val="B6040F"/>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2204085" y="1734820"/>
            <a:ext cx="2094865" cy="553998"/>
          </a:xfrm>
          <a:prstGeom prst="rect">
            <a:avLst/>
          </a:prstGeom>
          <a:noFill/>
        </p:spPr>
        <p:txBody>
          <a:bodyPr wrap="square" rtlCol="0" anchor="t">
            <a:spAutoFit/>
          </a:bodyPr>
          <a:lstStyle/>
          <a:p>
            <a:pPr algn="ctr">
              <a:lnSpc>
                <a:spcPct val="150000"/>
              </a:lnSpc>
            </a:pP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9" name="文本框 18"/>
          <p:cNvSpPr txBox="1"/>
          <p:nvPr/>
        </p:nvSpPr>
        <p:spPr>
          <a:xfrm>
            <a:off x="4635500" y="1382395"/>
            <a:ext cx="1808480" cy="352425"/>
          </a:xfrm>
          <a:prstGeom prst="rect">
            <a:avLst/>
          </a:prstGeom>
          <a:noFill/>
        </p:spPr>
        <p:txBody>
          <a:bodyPr wrap="none" rtlCol="0" anchor="t">
            <a:spAutoFit/>
          </a:bodyPr>
          <a:lstStyle/>
          <a:p>
            <a:pPr algn="ctr"/>
            <a:r>
              <a:rPr lang="zh-CN" altLang="en-US" sz="1600" b="1">
                <a:solidFill>
                  <a:srgbClr val="B6040F"/>
                </a:solidFill>
                <a:latin typeface="微软雅黑" panose="020B0503020204020204" charset="-122"/>
                <a:ea typeface="微软雅黑" panose="020B0503020204020204" charset="-122"/>
                <a:sym typeface="+mn-ea"/>
              </a:rPr>
              <a:t>单击此处输入标题</a:t>
            </a:r>
          </a:p>
        </p:txBody>
      </p:sp>
      <p:sp>
        <p:nvSpPr>
          <p:cNvPr id="20" name="文本框 19"/>
          <p:cNvSpPr txBox="1"/>
          <p:nvPr/>
        </p:nvSpPr>
        <p:spPr>
          <a:xfrm>
            <a:off x="4492625" y="1734820"/>
            <a:ext cx="2094865" cy="553998"/>
          </a:xfrm>
          <a:prstGeom prst="rect">
            <a:avLst/>
          </a:prstGeom>
          <a:noFill/>
        </p:spPr>
        <p:txBody>
          <a:bodyPr wrap="square" rtlCol="0" anchor="t">
            <a:spAutoFit/>
          </a:bodyPr>
          <a:lstStyle/>
          <a:p>
            <a:pPr algn="ctr">
              <a:lnSpc>
                <a:spcPct val="150000"/>
              </a:lnSpc>
            </a:pP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2" name="文本框 21"/>
          <p:cNvSpPr txBox="1"/>
          <p:nvPr/>
        </p:nvSpPr>
        <p:spPr>
          <a:xfrm>
            <a:off x="3476625" y="5083175"/>
            <a:ext cx="1808480" cy="352425"/>
          </a:xfrm>
          <a:prstGeom prst="rect">
            <a:avLst/>
          </a:prstGeom>
          <a:noFill/>
        </p:spPr>
        <p:txBody>
          <a:bodyPr wrap="none" rtlCol="0" anchor="t">
            <a:spAutoFit/>
          </a:bodyPr>
          <a:lstStyle/>
          <a:p>
            <a:pPr algn="ctr"/>
            <a:r>
              <a:rPr lang="zh-CN" altLang="en-US" sz="1600" b="1">
                <a:solidFill>
                  <a:srgbClr val="B6040F"/>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3333750" y="5435600"/>
            <a:ext cx="2094865" cy="553998"/>
          </a:xfrm>
          <a:prstGeom prst="rect">
            <a:avLst/>
          </a:prstGeom>
          <a:noFill/>
        </p:spPr>
        <p:txBody>
          <a:bodyPr wrap="square" rtlCol="0" anchor="t">
            <a:spAutoFit/>
          </a:bodyPr>
          <a:lstStyle/>
          <a:p>
            <a:pPr algn="ctr">
              <a:lnSpc>
                <a:spcPct val="150000"/>
              </a:lnSpc>
            </a:pP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4" name="文本框 23"/>
          <p:cNvSpPr txBox="1"/>
          <p:nvPr/>
        </p:nvSpPr>
        <p:spPr>
          <a:xfrm>
            <a:off x="5597525" y="5083175"/>
            <a:ext cx="1808480" cy="352425"/>
          </a:xfrm>
          <a:prstGeom prst="rect">
            <a:avLst/>
          </a:prstGeom>
          <a:noFill/>
        </p:spPr>
        <p:txBody>
          <a:bodyPr wrap="none" rtlCol="0" anchor="t">
            <a:spAutoFit/>
          </a:bodyPr>
          <a:lstStyle/>
          <a:p>
            <a:pPr algn="ctr"/>
            <a:r>
              <a:rPr lang="zh-CN" altLang="en-US" sz="1600" b="1">
                <a:solidFill>
                  <a:srgbClr val="B6040F"/>
                </a:solidFill>
                <a:latin typeface="微软雅黑" panose="020B0503020204020204" charset="-122"/>
                <a:ea typeface="微软雅黑" panose="020B0503020204020204" charset="-122"/>
                <a:sym typeface="+mn-ea"/>
              </a:rPr>
              <a:t>单击此处输入标题</a:t>
            </a:r>
          </a:p>
        </p:txBody>
      </p:sp>
      <p:sp>
        <p:nvSpPr>
          <p:cNvPr id="25" name="文本框 24"/>
          <p:cNvSpPr txBox="1"/>
          <p:nvPr/>
        </p:nvSpPr>
        <p:spPr>
          <a:xfrm>
            <a:off x="5454650" y="5435600"/>
            <a:ext cx="2094865" cy="553998"/>
          </a:xfrm>
          <a:prstGeom prst="rect">
            <a:avLst/>
          </a:prstGeom>
          <a:noFill/>
        </p:spPr>
        <p:txBody>
          <a:bodyPr wrap="square" rtlCol="0" anchor="t">
            <a:spAutoFit/>
          </a:bodyPr>
          <a:lstStyle/>
          <a:p>
            <a:pPr algn="ctr">
              <a:lnSpc>
                <a:spcPct val="150000"/>
              </a:lnSpc>
            </a:pP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0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0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13060321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anim calcmode="lin" valueType="num">
                                      <p:cBhvr>
                                        <p:cTn id="12" dur="500" fill="hold"/>
                                        <p:tgtEl>
                                          <p:spTgt spid="17"/>
                                        </p:tgtEl>
                                        <p:attrNameLst>
                                          <p:attrName>ppt_x</p:attrName>
                                        </p:attrNameLst>
                                      </p:cBhvr>
                                      <p:tavLst>
                                        <p:tav tm="0">
                                          <p:val>
                                            <p:strVal val="#ppt_x"/>
                                          </p:val>
                                        </p:tav>
                                        <p:tav tm="100000">
                                          <p:val>
                                            <p:strVal val="#ppt_x"/>
                                          </p:val>
                                        </p:tav>
                                      </p:tavLst>
                                    </p:anim>
                                    <p:anim calcmode="lin" valueType="num">
                                      <p:cBhvr>
                                        <p:cTn id="13" dur="500" fill="hold"/>
                                        <p:tgtEl>
                                          <p:spTgt spid="17"/>
                                        </p:tgtEl>
                                        <p:attrNameLst>
                                          <p:attrName>ppt_y</p:attrName>
                                        </p:attrNameLst>
                                      </p:cBhvr>
                                      <p:tavLst>
                                        <p:tav tm="0">
                                          <p:val>
                                            <p:strVal val="#ppt_y-.1"/>
                                          </p:val>
                                        </p:tav>
                                        <p:tav tm="100000">
                                          <p:val>
                                            <p:strVal val="#ppt_y"/>
                                          </p:val>
                                        </p:tav>
                                      </p:tavLst>
                                    </p:anim>
                                  </p:childTnLst>
                                </p:cTn>
                              </p:par>
                              <p:par>
                                <p:cTn id="14" presetID="47" presetClass="entr" presetSubtype="0" fill="hold" grpId="1"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anim calcmode="lin" valueType="num">
                                      <p:cBhvr>
                                        <p:cTn id="17" dur="500" fill="hold"/>
                                        <p:tgtEl>
                                          <p:spTgt spid="18"/>
                                        </p:tgtEl>
                                        <p:attrNameLst>
                                          <p:attrName>ppt_x</p:attrName>
                                        </p:attrNameLst>
                                      </p:cBhvr>
                                      <p:tavLst>
                                        <p:tav tm="0">
                                          <p:val>
                                            <p:strVal val="#ppt_x"/>
                                          </p:val>
                                        </p:tav>
                                        <p:tav tm="100000">
                                          <p:val>
                                            <p:strVal val="#ppt_x"/>
                                          </p:val>
                                        </p:tav>
                                      </p:tavLst>
                                    </p:anim>
                                    <p:anim calcmode="lin" valueType="num">
                                      <p:cBhvr>
                                        <p:cTn id="18" dur="5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2500"/>
                            </p:stCondLst>
                            <p:childTnLst>
                              <p:par>
                                <p:cTn id="39" presetID="47"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strVal val="#ppt_x"/>
                                          </p:val>
                                        </p:tav>
                                        <p:tav tm="100000">
                                          <p:val>
                                            <p:strVal val="#ppt_x"/>
                                          </p:val>
                                        </p:tav>
                                      </p:tavLst>
                                    </p:anim>
                                    <p:anim calcmode="lin" valueType="num">
                                      <p:cBhvr>
                                        <p:cTn id="43" dur="500" fill="hold"/>
                                        <p:tgtEl>
                                          <p:spTgt spid="1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anim calcmode="lin" valueType="num">
                                      <p:cBhvr>
                                        <p:cTn id="47" dur="500" fill="hold"/>
                                        <p:tgtEl>
                                          <p:spTgt spid="20"/>
                                        </p:tgtEl>
                                        <p:attrNameLst>
                                          <p:attrName>ppt_x</p:attrName>
                                        </p:attrNameLst>
                                      </p:cBhvr>
                                      <p:tavLst>
                                        <p:tav tm="0">
                                          <p:val>
                                            <p:strVal val="#ppt_x"/>
                                          </p:val>
                                        </p:tav>
                                        <p:tav tm="100000">
                                          <p:val>
                                            <p:strVal val="#ppt_x"/>
                                          </p:val>
                                        </p:tav>
                                      </p:tavLst>
                                    </p:anim>
                                    <p:anim calcmode="lin" valueType="num">
                                      <p:cBhvr>
                                        <p:cTn id="48" dur="500" fill="hold"/>
                                        <p:tgtEl>
                                          <p:spTgt spid="20"/>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strVal val="#ppt_x"/>
                                          </p:val>
                                        </p:tav>
                                        <p:tav tm="100000">
                                          <p:val>
                                            <p:strVal val="#ppt_x"/>
                                          </p:val>
                                        </p:tav>
                                      </p:tavLst>
                                    </p:anim>
                                    <p:anim calcmode="lin" valueType="num">
                                      <p:cBhvr>
                                        <p:cTn id="58" dur="5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anim calcmode="lin" valueType="num">
                                      <p:cBhvr>
                                        <p:cTn id="62" dur="500" fill="hold"/>
                                        <p:tgtEl>
                                          <p:spTgt spid="25"/>
                                        </p:tgtEl>
                                        <p:attrNameLst>
                                          <p:attrName>ppt_x</p:attrName>
                                        </p:attrNameLst>
                                      </p:cBhvr>
                                      <p:tavLst>
                                        <p:tav tm="0">
                                          <p:val>
                                            <p:strVal val="#ppt_x"/>
                                          </p:val>
                                        </p:tav>
                                        <p:tav tm="100000">
                                          <p:val>
                                            <p:strVal val="#ppt_x"/>
                                          </p:val>
                                        </p:tav>
                                      </p:tavLst>
                                    </p:anim>
                                    <p:anim calcmode="lin" valueType="num">
                                      <p:cBhvr>
                                        <p:cTn id="63" dur="50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par>
                          <p:cTn id="68" fill="hold">
                            <p:stCondLst>
                              <p:cond delay="4500"/>
                            </p:stCondLst>
                            <p:childTnLst>
                              <p:par>
                                <p:cTn id="69" presetID="53" presetClass="entr" presetSubtype="16" fill="hold" nodeType="afterEffect">
                                  <p:stCondLst>
                                    <p:cond delay="0"/>
                                  </p:stCondLst>
                                  <p:childTnLst>
                                    <p:set>
                                      <p:cBhvr>
                                        <p:cTn id="70" dur="1" fill="hold">
                                          <p:stCondLst>
                                            <p:cond delay="0"/>
                                          </p:stCondLst>
                                        </p:cTn>
                                        <p:tgtEl>
                                          <p:spTgt spid="11275"/>
                                        </p:tgtEl>
                                        <p:attrNameLst>
                                          <p:attrName>style.visibility</p:attrName>
                                        </p:attrNameLst>
                                      </p:cBhvr>
                                      <p:to>
                                        <p:strVal val="visible"/>
                                      </p:to>
                                    </p:set>
                                    <p:anim calcmode="lin" valueType="num">
                                      <p:cBhvr>
                                        <p:cTn id="71" dur="500" fill="hold"/>
                                        <p:tgtEl>
                                          <p:spTgt spid="11275"/>
                                        </p:tgtEl>
                                        <p:attrNameLst>
                                          <p:attrName>ppt_w</p:attrName>
                                        </p:attrNameLst>
                                      </p:cBhvr>
                                      <p:tavLst>
                                        <p:tav tm="0">
                                          <p:val>
                                            <p:fltVal val="0"/>
                                          </p:val>
                                        </p:tav>
                                        <p:tav tm="100000">
                                          <p:val>
                                            <p:strVal val="#ppt_w"/>
                                          </p:val>
                                        </p:tav>
                                      </p:tavLst>
                                    </p:anim>
                                    <p:anim calcmode="lin" valueType="num">
                                      <p:cBhvr>
                                        <p:cTn id="72" dur="500" fill="hold"/>
                                        <p:tgtEl>
                                          <p:spTgt spid="11275"/>
                                        </p:tgtEl>
                                        <p:attrNameLst>
                                          <p:attrName>ppt_h</p:attrName>
                                        </p:attrNameLst>
                                      </p:cBhvr>
                                      <p:tavLst>
                                        <p:tav tm="0">
                                          <p:val>
                                            <p:fltVal val="0"/>
                                          </p:val>
                                        </p:tav>
                                        <p:tav tm="100000">
                                          <p:val>
                                            <p:strVal val="#ppt_h"/>
                                          </p:val>
                                        </p:tav>
                                      </p:tavLst>
                                    </p:anim>
                                    <p:animEffect transition="in" filter="fade">
                                      <p:cBhvr>
                                        <p:cTn id="73" dur="500"/>
                                        <p:tgtEl>
                                          <p:spTgt spid="11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8" grpId="0"/>
      <p:bldP spid="18" grpId="1"/>
      <p:bldP spid="19" grpId="0"/>
      <p:bldP spid="20"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等腰三角形 19"/>
          <p:cNvSpPr/>
          <p:nvPr/>
        </p:nvSpPr>
        <p:spPr>
          <a:xfrm>
            <a:off x="1775521" y="3946947"/>
            <a:ext cx="1685944" cy="784988"/>
          </a:xfrm>
          <a:prstGeom prst="triangle">
            <a:avLst>
              <a:gd name="adj" fmla="val 21250"/>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9" name="等腰三角形 8"/>
          <p:cNvSpPr/>
          <p:nvPr/>
        </p:nvSpPr>
        <p:spPr>
          <a:xfrm>
            <a:off x="3899756" y="3573016"/>
            <a:ext cx="1607693" cy="1160587"/>
          </a:xfrm>
          <a:prstGeom prst="triangle">
            <a:avLst>
              <a:gd name="adj" fmla="val 81627"/>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cxnSp>
        <p:nvCxnSpPr>
          <p:cNvPr id="5" name="直接连接符 4"/>
          <p:cNvCxnSpPr/>
          <p:nvPr/>
        </p:nvCxnSpPr>
        <p:spPr>
          <a:xfrm>
            <a:off x="1415480" y="4725144"/>
            <a:ext cx="96490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等腰三角形 5"/>
          <p:cNvSpPr/>
          <p:nvPr/>
        </p:nvSpPr>
        <p:spPr>
          <a:xfrm>
            <a:off x="2567608" y="2953081"/>
            <a:ext cx="1512168" cy="1769259"/>
          </a:xfrm>
          <a:prstGeom prst="triangle">
            <a:avLst>
              <a:gd name="adj" fmla="val 52653"/>
            </a:avLst>
          </a:prstGeom>
          <a:solidFill>
            <a:srgbClr val="E91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7" name="等腰三角形 6"/>
          <p:cNvSpPr/>
          <p:nvPr/>
        </p:nvSpPr>
        <p:spPr>
          <a:xfrm>
            <a:off x="5231904" y="2204865"/>
            <a:ext cx="1800200" cy="2517475"/>
          </a:xfrm>
          <a:prstGeom prst="triangle">
            <a:avLst>
              <a:gd name="adj" fmla="val 62886"/>
            </a:avLst>
          </a:prstGeom>
          <a:solidFill>
            <a:srgbClr val="B81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8" name="等腰三角形 7"/>
          <p:cNvSpPr/>
          <p:nvPr/>
        </p:nvSpPr>
        <p:spPr>
          <a:xfrm>
            <a:off x="7968210" y="3717033"/>
            <a:ext cx="1296143" cy="1002748"/>
          </a:xfrm>
          <a:prstGeom prst="triangle">
            <a:avLst>
              <a:gd name="adj" fmla="val 64955"/>
            </a:avLst>
          </a:prstGeom>
          <a:solidFill>
            <a:srgbClr val="EF2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0" name="等腰三角形 9"/>
          <p:cNvSpPr/>
          <p:nvPr/>
        </p:nvSpPr>
        <p:spPr>
          <a:xfrm>
            <a:off x="6443555" y="3441401"/>
            <a:ext cx="1884693" cy="1290535"/>
          </a:xfrm>
          <a:prstGeom prst="triangle">
            <a:avLst>
              <a:gd name="adj" fmla="val 62645"/>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1" name="矩形 10"/>
          <p:cNvSpPr/>
          <p:nvPr/>
        </p:nvSpPr>
        <p:spPr>
          <a:xfrm>
            <a:off x="2410622" y="5013178"/>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2" name="矩形 11"/>
          <p:cNvSpPr/>
          <p:nvPr/>
        </p:nvSpPr>
        <p:spPr>
          <a:xfrm>
            <a:off x="2135560" y="5351731"/>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3" name="矩形 12"/>
          <p:cNvSpPr/>
          <p:nvPr/>
        </p:nvSpPr>
        <p:spPr>
          <a:xfrm>
            <a:off x="5362951" y="5013178"/>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4" name="矩形 13"/>
          <p:cNvSpPr/>
          <p:nvPr/>
        </p:nvSpPr>
        <p:spPr>
          <a:xfrm>
            <a:off x="5087889" y="5351731"/>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5" name="矩形 14"/>
          <p:cNvSpPr/>
          <p:nvPr/>
        </p:nvSpPr>
        <p:spPr>
          <a:xfrm>
            <a:off x="7883231" y="5081898"/>
            <a:ext cx="1826141" cy="338554"/>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点击输入标题内容</a:t>
            </a:r>
            <a:endParaRPr lang="zh-CN" altLang="en-US" sz="1600" dirty="0"/>
          </a:p>
        </p:txBody>
      </p:sp>
      <p:sp>
        <p:nvSpPr>
          <p:cNvPr id="16" name="矩形 15"/>
          <p:cNvSpPr/>
          <p:nvPr/>
        </p:nvSpPr>
        <p:spPr>
          <a:xfrm>
            <a:off x="7608169" y="5420451"/>
            <a:ext cx="2376265" cy="954107"/>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17" name="矩形 16"/>
          <p:cNvSpPr/>
          <p:nvPr/>
        </p:nvSpPr>
        <p:spPr>
          <a:xfrm>
            <a:off x="2861865" y="2373456"/>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45%</a:t>
            </a:r>
            <a:endParaRPr lang="zh-CN" altLang="en-US" sz="2800" dirty="0">
              <a:solidFill>
                <a:schemeClr val="bg1"/>
              </a:solidFill>
            </a:endParaRPr>
          </a:p>
        </p:txBody>
      </p:sp>
      <p:sp>
        <p:nvSpPr>
          <p:cNvPr id="18" name="矩形 17"/>
          <p:cNvSpPr/>
          <p:nvPr/>
        </p:nvSpPr>
        <p:spPr>
          <a:xfrm>
            <a:off x="5981729" y="1681644"/>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69%</a:t>
            </a:r>
            <a:endParaRPr lang="zh-CN" altLang="en-US" sz="2800" dirty="0">
              <a:solidFill>
                <a:schemeClr val="bg1"/>
              </a:solidFill>
            </a:endParaRPr>
          </a:p>
        </p:txBody>
      </p:sp>
      <p:sp>
        <p:nvSpPr>
          <p:cNvPr id="19" name="矩形 18"/>
          <p:cNvSpPr/>
          <p:nvPr/>
        </p:nvSpPr>
        <p:spPr>
          <a:xfrm>
            <a:off x="8493867" y="3165721"/>
            <a:ext cx="923651" cy="523220"/>
          </a:xfrm>
          <a:prstGeom prst="rect">
            <a:avLst/>
          </a:prstGeom>
          <a:solidFill>
            <a:srgbClr val="C00000"/>
          </a:solidFill>
        </p:spPr>
        <p:txBody>
          <a:bodyPr wrap="none">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28%</a:t>
            </a:r>
            <a:endParaRPr lang="zh-CN" altLang="en-US" sz="2800" dirty="0">
              <a:solidFill>
                <a:schemeClr val="bg1"/>
              </a:solidFill>
            </a:endParaRPr>
          </a:p>
        </p:txBody>
      </p:sp>
      <p:sp>
        <p:nvSpPr>
          <p:cNvPr id="21" name="等腰三角形 20"/>
          <p:cNvSpPr/>
          <p:nvPr/>
        </p:nvSpPr>
        <p:spPr>
          <a:xfrm>
            <a:off x="8328248" y="4382462"/>
            <a:ext cx="1872211" cy="347559"/>
          </a:xfrm>
          <a:prstGeom prst="triangle">
            <a:avLst>
              <a:gd name="adj" fmla="val 62645"/>
            </a:avLst>
          </a:prstGeom>
          <a:solidFill>
            <a:srgbClr val="B8110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4301" y="3946945"/>
            <a:ext cx="673563" cy="673563"/>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6205" y="3933057"/>
            <a:ext cx="680801" cy="680801"/>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16457" y="4173789"/>
            <a:ext cx="455795" cy="455795"/>
          </a:xfrm>
          <a:prstGeom prst="rect">
            <a:avLst/>
          </a:prstGeom>
        </p:spPr>
      </p:pic>
    </p:spTree>
    <p:extLst>
      <p:ext uri="{BB962C8B-B14F-4D97-AF65-F5344CB8AC3E}">
        <p14:creationId xmlns:p14="http://schemas.microsoft.com/office/powerpoint/2010/main" val="216783518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7"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ppt_h/2"/>
                                          </p:val>
                                        </p:tav>
                                        <p:tav tm="100000">
                                          <p:val>
                                            <p:strVal val="#ppt_y"/>
                                          </p:val>
                                        </p:tav>
                                      </p:tavLst>
                                    </p:anim>
                                    <p:anim calcmode="lin" valueType="num">
                                      <p:cBhvr>
                                        <p:cTn id="15" dur="500" fill="hold"/>
                                        <p:tgtEl>
                                          <p:spTgt spid="20"/>
                                        </p:tgtEl>
                                        <p:attrNameLst>
                                          <p:attrName>ppt_w</p:attrName>
                                        </p:attrNameLst>
                                      </p:cBhvr>
                                      <p:tavLst>
                                        <p:tav tm="0">
                                          <p:val>
                                            <p:strVal val="#ppt_w"/>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childTnLst>
                                </p:cTn>
                              </p:par>
                              <p:par>
                                <p:cTn id="17" presetID="17"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ppt_h/2"/>
                                          </p:val>
                                        </p:tav>
                                        <p:tav tm="100000">
                                          <p:val>
                                            <p:strVal val="#ppt_y"/>
                                          </p:val>
                                        </p:tav>
                                      </p:tavLst>
                                    </p:anim>
                                    <p:anim calcmode="lin" valueType="num">
                                      <p:cBhvr>
                                        <p:cTn id="21" dur="500" fill="hold"/>
                                        <p:tgtEl>
                                          <p:spTgt spid="9"/>
                                        </p:tgtEl>
                                        <p:attrNameLst>
                                          <p:attrName>ppt_w</p:attrName>
                                        </p:attrNameLst>
                                      </p:cBhvr>
                                      <p:tavLst>
                                        <p:tav tm="0">
                                          <p:val>
                                            <p:strVal val="#ppt_w"/>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childTnLst>
                                </p:cTn>
                              </p:par>
                              <p:par>
                                <p:cTn id="23" presetID="17"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y+#ppt_h/2"/>
                                          </p:val>
                                        </p:tav>
                                        <p:tav tm="100000">
                                          <p:val>
                                            <p:strVal val="#ppt_y"/>
                                          </p:val>
                                        </p:tav>
                                      </p:tavLst>
                                    </p:anim>
                                    <p:anim calcmode="lin" valueType="num">
                                      <p:cBhvr>
                                        <p:cTn id="27" dur="500" fill="hold"/>
                                        <p:tgtEl>
                                          <p:spTgt spid="10"/>
                                        </p:tgtEl>
                                        <p:attrNameLst>
                                          <p:attrName>ppt_w</p:attrName>
                                        </p:attrNameLst>
                                      </p:cBhvr>
                                      <p:tavLst>
                                        <p:tav tm="0">
                                          <p:val>
                                            <p:strVal val="#ppt_w"/>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100000">
                                          <p:val>
                                            <p:strVal val="#ppt_x"/>
                                          </p:val>
                                        </p:tav>
                                      </p:tavLst>
                                    </p:anim>
                                    <p:anim calcmode="lin" valueType="num">
                                      <p:cBhvr>
                                        <p:cTn id="32" dur="500" fill="hold"/>
                                        <p:tgtEl>
                                          <p:spTgt spid="21"/>
                                        </p:tgtEl>
                                        <p:attrNameLst>
                                          <p:attrName>ppt_y</p:attrName>
                                        </p:attrNameLst>
                                      </p:cBhvr>
                                      <p:tavLst>
                                        <p:tav tm="0">
                                          <p:val>
                                            <p:strVal val="#ppt_y+#ppt_h/2"/>
                                          </p:val>
                                        </p:tav>
                                        <p:tav tm="100000">
                                          <p:val>
                                            <p:strVal val="#ppt_y"/>
                                          </p:val>
                                        </p:tav>
                                      </p:tavLst>
                                    </p:anim>
                                    <p:anim calcmode="lin" valueType="num">
                                      <p:cBhvr>
                                        <p:cTn id="33" dur="500" fill="hold"/>
                                        <p:tgtEl>
                                          <p:spTgt spid="21"/>
                                        </p:tgtEl>
                                        <p:attrNameLst>
                                          <p:attrName>ppt_w</p:attrName>
                                        </p:attrNameLst>
                                      </p:cBhvr>
                                      <p:tavLst>
                                        <p:tav tm="0">
                                          <p:val>
                                            <p:strVal val="#ppt_w"/>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22" presetClass="entr" presetSubtype="4"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1000"/>
                                        <p:tgtEl>
                                          <p:spTgt spid="6"/>
                                        </p:tgtEl>
                                      </p:cBhvr>
                                    </p:animEffect>
                                  </p:childTnLst>
                                </p:cTn>
                              </p:par>
                              <p:par>
                                <p:cTn id="39" presetID="22" presetClass="entr" presetSubtype="4" fill="hold" grpId="0" nodeType="withEffect">
                                  <p:stCondLst>
                                    <p:cond delay="25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1000"/>
                                        <p:tgtEl>
                                          <p:spTgt spid="7"/>
                                        </p:tgtEl>
                                      </p:cBhvr>
                                    </p:animEffect>
                                  </p:childTnLst>
                                </p:cTn>
                              </p:par>
                              <p:par>
                                <p:cTn id="42" presetID="22" presetClass="entr" presetSubtype="4" fill="hold" grpId="0" nodeType="withEffect">
                                  <p:stCondLst>
                                    <p:cond delay="50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1000"/>
                                        <p:tgtEl>
                                          <p:spTgt spid="8"/>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1000"/>
                                        <p:tgtEl>
                                          <p:spTgt spid="1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1000"/>
                                        <p:tgtEl>
                                          <p:spTgt spid="1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down)">
                                      <p:cBhvr>
                                        <p:cTn id="54" dur="1000"/>
                                        <p:tgtEl>
                                          <p:spTgt spid="19"/>
                                        </p:tgtEl>
                                      </p:cBhvr>
                                    </p:animEffect>
                                  </p:childTnLst>
                                </p:cTn>
                              </p:par>
                            </p:childTnLst>
                          </p:cTn>
                        </p:par>
                        <p:par>
                          <p:cTn id="55" fill="hold">
                            <p:stCondLst>
                              <p:cond delay="3500"/>
                            </p:stCondLst>
                            <p:childTnLst>
                              <p:par>
                                <p:cTn id="56" presetID="10" presetClass="entr" presetSubtype="0"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par>
                          <p:cTn id="65" fill="hold">
                            <p:stCondLst>
                              <p:cond delay="4000"/>
                            </p:stCondLst>
                            <p:childTnLst>
                              <p:par>
                                <p:cTn id="66" presetID="22" presetClass="entr" presetSubtype="4"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down)">
                                      <p:cBhvr>
                                        <p:cTn id="68" dur="500"/>
                                        <p:tgtEl>
                                          <p:spTgt spid="1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00"/>
                                        <p:tgtEl>
                                          <p:spTgt spid="12"/>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 grpId="0" animBg="1"/>
      <p:bldP spid="6" grpId="0" animBg="1"/>
      <p:bldP spid="7" grpId="0" animBg="1"/>
      <p:bldP spid="8" grpId="0" animBg="1"/>
      <p:bldP spid="10" grpId="0" animBg="1"/>
      <p:bldP spid="11" grpId="0"/>
      <p:bldP spid="12" grpId="0"/>
      <p:bldP spid="13" grpId="0"/>
      <p:bldP spid="14" grpId="0"/>
      <p:bldP spid="15" grpId="0"/>
      <p:bldP spid="16" grpId="0"/>
      <p:bldP spid="17" grpId="0" animBg="1"/>
      <p:bldP spid="18" grpId="0" animBg="1"/>
      <p:bldP spid="19"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2724127">
            <a:off x="1960417" y="2461769"/>
            <a:ext cx="2304256" cy="2304256"/>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9" name="矩形 8"/>
          <p:cNvSpPr/>
          <p:nvPr/>
        </p:nvSpPr>
        <p:spPr>
          <a:xfrm rot="2949742" flipH="1">
            <a:off x="6085982" y="1726012"/>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1" name="矩形 10"/>
          <p:cNvSpPr/>
          <p:nvPr/>
        </p:nvSpPr>
        <p:spPr>
          <a:xfrm rot="2949742" flipH="1">
            <a:off x="6085982" y="3386991"/>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2" name="矩形 11"/>
          <p:cNvSpPr/>
          <p:nvPr/>
        </p:nvSpPr>
        <p:spPr>
          <a:xfrm rot="2949742" flipH="1">
            <a:off x="6085982" y="4944698"/>
            <a:ext cx="652877" cy="652877"/>
          </a:xfrm>
          <a:prstGeom prst="rect">
            <a:avLst/>
          </a:prstGeom>
          <a:solidFill>
            <a:srgbClr val="B8110D"/>
          </a:solidFill>
          <a:ln>
            <a:noFill/>
          </a:ln>
          <a:effectLst>
            <a:outerShdw blurRad="50800" dist="304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8807" y="3024816"/>
            <a:ext cx="1636463" cy="1628320"/>
          </a:xfrm>
          <a:prstGeom prst="rect">
            <a:avLst/>
          </a:prstGeom>
        </p:spPr>
      </p:pic>
      <p:cxnSp>
        <p:nvCxnSpPr>
          <p:cNvPr id="20" name="直接连接符 19"/>
          <p:cNvCxnSpPr/>
          <p:nvPr/>
        </p:nvCxnSpPr>
        <p:spPr>
          <a:xfrm>
            <a:off x="3261222" y="1944969"/>
            <a:ext cx="760415" cy="885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65566" y="4393241"/>
            <a:ext cx="760415" cy="885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451962" y="2852936"/>
            <a:ext cx="683599" cy="585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4054005" y="3793868"/>
            <a:ext cx="683599" cy="585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294092" y="2699628"/>
            <a:ext cx="1223412" cy="300210"/>
          </a:xfrm>
          <a:prstGeom prst="rect">
            <a:avLst/>
          </a:prstGeom>
          <a:noFill/>
        </p:spPr>
        <p:txBody>
          <a:bodyPr wrap="none" rtlCol="0">
            <a:spAutoFit/>
          </a:bodyPr>
          <a:lstStyle/>
          <a:p>
            <a:r>
              <a:rPr lang="zh-CN" altLang="en-US" sz="1351" dirty="0">
                <a:solidFill>
                  <a:schemeClr val="bg1"/>
                </a:solidFill>
                <a:latin typeface="微软雅黑" panose="020B0503020204020204" pitchFamily="34" charset="-122"/>
                <a:ea typeface="微软雅黑" panose="020B0503020204020204" pitchFamily="34" charset="-122"/>
              </a:rPr>
              <a:t>输入标题内容</a:t>
            </a: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7125" y="3540125"/>
            <a:ext cx="392931" cy="392931"/>
          </a:xfrm>
          <a:prstGeom prst="rect">
            <a:avLst/>
          </a:prstGeom>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8604" y="1751842"/>
            <a:ext cx="587633" cy="587633"/>
          </a:xfrm>
          <a:prstGeom prst="rect">
            <a:avLst/>
          </a:prstGeom>
        </p:spPr>
      </p:pic>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3675" y="5054587"/>
            <a:ext cx="448444" cy="448444"/>
          </a:xfrm>
          <a:prstGeom prst="rect">
            <a:avLst/>
          </a:prstGeom>
        </p:spPr>
      </p:pic>
      <p:sp>
        <p:nvSpPr>
          <p:cNvPr id="37" name="矩形 36"/>
          <p:cNvSpPr/>
          <p:nvPr/>
        </p:nvSpPr>
        <p:spPr>
          <a:xfrm>
            <a:off x="7043205" y="2145875"/>
            <a:ext cx="4525403"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38" name="矩形 37"/>
          <p:cNvSpPr/>
          <p:nvPr/>
        </p:nvSpPr>
        <p:spPr>
          <a:xfrm>
            <a:off x="7043207" y="1660984"/>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
        <p:nvSpPr>
          <p:cNvPr id="39" name="矩形 38"/>
          <p:cNvSpPr/>
          <p:nvPr/>
        </p:nvSpPr>
        <p:spPr>
          <a:xfrm>
            <a:off x="7127997" y="3650646"/>
            <a:ext cx="4584627"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40" name="矩形 39"/>
          <p:cNvSpPr/>
          <p:nvPr/>
        </p:nvSpPr>
        <p:spPr>
          <a:xfrm>
            <a:off x="7127999" y="3165753"/>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
        <p:nvSpPr>
          <p:cNvPr id="41" name="矩形 40"/>
          <p:cNvSpPr/>
          <p:nvPr/>
        </p:nvSpPr>
        <p:spPr>
          <a:xfrm>
            <a:off x="7127997" y="5278810"/>
            <a:ext cx="4584627" cy="523220"/>
          </a:xfrm>
          <a:prstGeom prst="rect">
            <a:avLst/>
          </a:prstGeom>
        </p:spPr>
        <p:txBody>
          <a:bodyPr wrap="square">
            <a:spAutoFit/>
          </a:bodyPr>
          <a:lstStyle/>
          <a:p>
            <a:pPr algn="r"/>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a:t>
            </a:r>
            <a:endParaRPr lang="en-US" altLang="zh-CN" sz="1200" i="1" dirty="0"/>
          </a:p>
        </p:txBody>
      </p:sp>
      <p:sp>
        <p:nvSpPr>
          <p:cNvPr id="42" name="矩形 41"/>
          <p:cNvSpPr/>
          <p:nvPr/>
        </p:nvSpPr>
        <p:spPr>
          <a:xfrm>
            <a:off x="7127999" y="4793917"/>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spTree>
    <p:extLst>
      <p:ext uri="{BB962C8B-B14F-4D97-AF65-F5344CB8AC3E}">
        <p14:creationId xmlns:p14="http://schemas.microsoft.com/office/powerpoint/2010/main" val="1520060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par>
                                <p:cTn id="15" presetID="22" presetClass="entr" presetSubtype="4"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par>
                                <p:cTn id="18" presetID="22" presetClass="entr" presetSubtype="4"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par>
                                <p:cTn id="21" presetID="22" presetClass="entr" presetSubtype="4"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par>
                                <p:cTn id="29" presetID="53"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1500"/>
                            </p:stCondLst>
                            <p:childTnLst>
                              <p:par>
                                <p:cTn id="35" presetID="47"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par>
                          <p:cTn id="46" fill="hold">
                            <p:stCondLst>
                              <p:cond delay="3000"/>
                            </p:stCondLst>
                            <p:childTnLst>
                              <p:par>
                                <p:cTn id="47" presetID="12" presetClass="entr" presetSubtype="2"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1000"/>
                                        <p:tgtEl>
                                          <p:spTgt spid="38"/>
                                        </p:tgtEl>
                                        <p:attrNameLst>
                                          <p:attrName>ppt_x</p:attrName>
                                        </p:attrNameLst>
                                      </p:cBhvr>
                                      <p:tavLst>
                                        <p:tav tm="0">
                                          <p:val>
                                            <p:strVal val="#ppt_x+#ppt_w*1.125000"/>
                                          </p:val>
                                        </p:tav>
                                        <p:tav tm="100000">
                                          <p:val>
                                            <p:strVal val="#ppt_x"/>
                                          </p:val>
                                        </p:tav>
                                      </p:tavLst>
                                    </p:anim>
                                    <p:animEffect transition="in" filter="wipe(left)">
                                      <p:cBhvr>
                                        <p:cTn id="50" dur="1000"/>
                                        <p:tgtEl>
                                          <p:spTgt spid="38"/>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1000"/>
                                        <p:tgtEl>
                                          <p:spTgt spid="37"/>
                                        </p:tgtEl>
                                        <p:attrNameLst>
                                          <p:attrName>ppt_x</p:attrName>
                                        </p:attrNameLst>
                                      </p:cBhvr>
                                      <p:tavLst>
                                        <p:tav tm="0">
                                          <p:val>
                                            <p:strVal val="#ppt_x+#ppt_w*1.125000"/>
                                          </p:val>
                                        </p:tav>
                                        <p:tav tm="100000">
                                          <p:val>
                                            <p:strVal val="#ppt_x"/>
                                          </p:val>
                                        </p:tav>
                                      </p:tavLst>
                                    </p:anim>
                                    <p:animEffect transition="in" filter="wipe(left)">
                                      <p:cBhvr>
                                        <p:cTn id="54" dur="1000"/>
                                        <p:tgtEl>
                                          <p:spTgt spid="37"/>
                                        </p:tgtEl>
                                      </p:cBhvr>
                                    </p:animEffect>
                                  </p:childTnLst>
                                </p:cTn>
                              </p:par>
                            </p:childTnLst>
                          </p:cTn>
                        </p:par>
                        <p:par>
                          <p:cTn id="55" fill="hold">
                            <p:stCondLst>
                              <p:cond delay="4000"/>
                            </p:stCondLst>
                            <p:childTnLst>
                              <p:par>
                                <p:cTn id="56" presetID="47"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childTnLst>
                          </p:cTn>
                        </p:par>
                        <p:par>
                          <p:cTn id="67" fill="hold">
                            <p:stCondLst>
                              <p:cond delay="5500"/>
                            </p:stCondLst>
                            <p:childTnLst>
                              <p:par>
                                <p:cTn id="68" presetID="12" presetClass="entr" presetSubtype="2"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p:tgtEl>
                                          <p:spTgt spid="39"/>
                                        </p:tgtEl>
                                        <p:attrNameLst>
                                          <p:attrName>ppt_x</p:attrName>
                                        </p:attrNameLst>
                                      </p:cBhvr>
                                      <p:tavLst>
                                        <p:tav tm="0">
                                          <p:val>
                                            <p:strVal val="#ppt_x+#ppt_w*1.125000"/>
                                          </p:val>
                                        </p:tav>
                                        <p:tav tm="100000">
                                          <p:val>
                                            <p:strVal val="#ppt_x"/>
                                          </p:val>
                                        </p:tav>
                                      </p:tavLst>
                                    </p:anim>
                                    <p:animEffect transition="in" filter="wipe(left)">
                                      <p:cBhvr>
                                        <p:cTn id="71" dur="500"/>
                                        <p:tgtEl>
                                          <p:spTgt spid="39"/>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p:tgtEl>
                                          <p:spTgt spid="40"/>
                                        </p:tgtEl>
                                        <p:attrNameLst>
                                          <p:attrName>ppt_x</p:attrName>
                                        </p:attrNameLst>
                                      </p:cBhvr>
                                      <p:tavLst>
                                        <p:tav tm="0">
                                          <p:val>
                                            <p:strVal val="#ppt_x+#ppt_w*1.125000"/>
                                          </p:val>
                                        </p:tav>
                                        <p:tav tm="100000">
                                          <p:val>
                                            <p:strVal val="#ppt_x"/>
                                          </p:val>
                                        </p:tav>
                                      </p:tavLst>
                                    </p:anim>
                                    <p:animEffect transition="in" filter="wipe(left)">
                                      <p:cBhvr>
                                        <p:cTn id="75" dur="500"/>
                                        <p:tgtEl>
                                          <p:spTgt spid="40"/>
                                        </p:tgtEl>
                                      </p:cBhvr>
                                    </p:animEffect>
                                  </p:childTnLst>
                                </p:cTn>
                              </p:par>
                            </p:childTnLst>
                          </p:cTn>
                        </p:par>
                        <p:par>
                          <p:cTn id="76" fill="hold">
                            <p:stCondLst>
                              <p:cond delay="6000"/>
                            </p:stCondLst>
                            <p:childTnLst>
                              <p:par>
                                <p:cTn id="77" presetID="47" presetClass="entr" presetSubtype="0"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
                                          </p:val>
                                        </p:tav>
                                        <p:tav tm="100000">
                                          <p:val>
                                            <p:strVal val="#ppt_x"/>
                                          </p:val>
                                        </p:tav>
                                      </p:tavLst>
                                    </p:anim>
                                    <p:anim calcmode="lin" valueType="num">
                                      <p:cBhvr>
                                        <p:cTn id="81" dur="1000" fill="hold"/>
                                        <p:tgtEl>
                                          <p:spTgt spid="12"/>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p:cTn id="85" dur="500" fill="hold"/>
                                        <p:tgtEl>
                                          <p:spTgt spid="36"/>
                                        </p:tgtEl>
                                        <p:attrNameLst>
                                          <p:attrName>ppt_w</p:attrName>
                                        </p:attrNameLst>
                                      </p:cBhvr>
                                      <p:tavLst>
                                        <p:tav tm="0">
                                          <p:val>
                                            <p:fltVal val="0"/>
                                          </p:val>
                                        </p:tav>
                                        <p:tav tm="100000">
                                          <p:val>
                                            <p:strVal val="#ppt_w"/>
                                          </p:val>
                                        </p:tav>
                                      </p:tavLst>
                                    </p:anim>
                                    <p:anim calcmode="lin" valueType="num">
                                      <p:cBhvr>
                                        <p:cTn id="86" dur="500" fill="hold"/>
                                        <p:tgtEl>
                                          <p:spTgt spid="36"/>
                                        </p:tgtEl>
                                        <p:attrNameLst>
                                          <p:attrName>ppt_h</p:attrName>
                                        </p:attrNameLst>
                                      </p:cBhvr>
                                      <p:tavLst>
                                        <p:tav tm="0">
                                          <p:val>
                                            <p:fltVal val="0"/>
                                          </p:val>
                                        </p:tav>
                                        <p:tav tm="100000">
                                          <p:val>
                                            <p:strVal val="#ppt_h"/>
                                          </p:val>
                                        </p:tav>
                                      </p:tavLst>
                                    </p:anim>
                                    <p:animEffect transition="in" filter="fade">
                                      <p:cBhvr>
                                        <p:cTn id="87" dur="500"/>
                                        <p:tgtEl>
                                          <p:spTgt spid="36"/>
                                        </p:tgtEl>
                                      </p:cBhvr>
                                    </p:animEffect>
                                  </p:childTnLst>
                                </p:cTn>
                              </p:par>
                            </p:childTnLst>
                          </p:cTn>
                        </p:par>
                        <p:par>
                          <p:cTn id="88" fill="hold">
                            <p:stCondLst>
                              <p:cond delay="7500"/>
                            </p:stCondLst>
                            <p:childTnLst>
                              <p:par>
                                <p:cTn id="89" presetID="12" presetClass="entr" presetSubtype="2"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p:tgtEl>
                                          <p:spTgt spid="42"/>
                                        </p:tgtEl>
                                        <p:attrNameLst>
                                          <p:attrName>ppt_x</p:attrName>
                                        </p:attrNameLst>
                                      </p:cBhvr>
                                      <p:tavLst>
                                        <p:tav tm="0">
                                          <p:val>
                                            <p:strVal val="#ppt_x+#ppt_w*1.125000"/>
                                          </p:val>
                                        </p:tav>
                                        <p:tav tm="100000">
                                          <p:val>
                                            <p:strVal val="#ppt_x"/>
                                          </p:val>
                                        </p:tav>
                                      </p:tavLst>
                                    </p:anim>
                                    <p:animEffect transition="in" filter="wipe(left)">
                                      <p:cBhvr>
                                        <p:cTn id="92" dur="500"/>
                                        <p:tgtEl>
                                          <p:spTgt spid="42"/>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additive="base">
                                        <p:cTn id="95" dur="500"/>
                                        <p:tgtEl>
                                          <p:spTgt spid="41"/>
                                        </p:tgtEl>
                                        <p:attrNameLst>
                                          <p:attrName>ppt_x</p:attrName>
                                        </p:attrNameLst>
                                      </p:cBhvr>
                                      <p:tavLst>
                                        <p:tav tm="0">
                                          <p:val>
                                            <p:strVal val="#ppt_x+#ppt_w*1.125000"/>
                                          </p:val>
                                        </p:tav>
                                        <p:tav tm="100000">
                                          <p:val>
                                            <p:strVal val="#ppt_x"/>
                                          </p:val>
                                        </p:tav>
                                      </p:tavLst>
                                    </p:anim>
                                    <p:animEffect transition="in" filter="wipe(left)">
                                      <p:cBhvr>
                                        <p:cTn id="9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33" grpId="0"/>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flipV="1">
            <a:off x="1645285" y="1700530"/>
            <a:ext cx="8133080" cy="0"/>
          </a:xfrm>
          <a:prstGeom prst="line">
            <a:avLst/>
          </a:prstGeom>
          <a:ln>
            <a:solidFill>
              <a:srgbClr val="B6040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endCxn id="33" idx="2"/>
          </p:cNvCxnSpPr>
          <p:nvPr/>
        </p:nvCxnSpPr>
        <p:spPr>
          <a:xfrm>
            <a:off x="1649730" y="3304540"/>
            <a:ext cx="8128635" cy="0"/>
          </a:xfrm>
          <a:prstGeom prst="line">
            <a:avLst/>
          </a:prstGeom>
          <a:ln>
            <a:solidFill>
              <a:srgbClr val="B6040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40" idx="2"/>
          </p:cNvCxnSpPr>
          <p:nvPr/>
        </p:nvCxnSpPr>
        <p:spPr>
          <a:xfrm>
            <a:off x="1649730" y="4936490"/>
            <a:ext cx="8128635" cy="0"/>
          </a:xfrm>
          <a:prstGeom prst="line">
            <a:avLst/>
          </a:prstGeom>
          <a:ln>
            <a:solidFill>
              <a:srgbClr val="B6040F"/>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9778365" y="1249045"/>
            <a:ext cx="902970" cy="902970"/>
          </a:xfrm>
          <a:prstGeom prst="ellipse">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微软雅黑" panose="020B0503020204020204" charset="-122"/>
                <a:ea typeface="微软雅黑" panose="020B0503020204020204" charset="-122"/>
              </a:rPr>
              <a:t>01</a:t>
            </a:r>
          </a:p>
        </p:txBody>
      </p:sp>
      <p:sp>
        <p:nvSpPr>
          <p:cNvPr id="33" name="椭圆 32"/>
          <p:cNvSpPr/>
          <p:nvPr/>
        </p:nvSpPr>
        <p:spPr>
          <a:xfrm>
            <a:off x="9778365" y="2853055"/>
            <a:ext cx="902970" cy="902970"/>
          </a:xfrm>
          <a:prstGeom prst="ellipse">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微软雅黑" panose="020B0503020204020204" charset="-122"/>
                <a:ea typeface="微软雅黑" panose="020B0503020204020204" charset="-122"/>
                <a:sym typeface="+mn-ea"/>
              </a:rPr>
              <a:t>02</a:t>
            </a:r>
            <a:endParaRPr lang="zh-CN" altLang="en-US" sz="1400">
              <a:latin typeface="微软雅黑" panose="020B0503020204020204" charset="-122"/>
              <a:ea typeface="微软雅黑" panose="020B0503020204020204" charset="-122"/>
            </a:endParaRPr>
          </a:p>
        </p:txBody>
      </p:sp>
      <p:sp>
        <p:nvSpPr>
          <p:cNvPr id="40" name="椭圆 39"/>
          <p:cNvSpPr/>
          <p:nvPr/>
        </p:nvSpPr>
        <p:spPr>
          <a:xfrm>
            <a:off x="9778365" y="4485005"/>
            <a:ext cx="902970" cy="902970"/>
          </a:xfrm>
          <a:prstGeom prst="ellipse">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latin typeface="微软雅黑" panose="020B0503020204020204" charset="-122"/>
                <a:ea typeface="微软雅黑" panose="020B0503020204020204" charset="-122"/>
                <a:sym typeface="+mn-ea"/>
              </a:rPr>
              <a:t>03</a:t>
            </a:r>
            <a:endParaRPr lang="zh-CN" altLang="en-US" sz="1400">
              <a:latin typeface="微软雅黑" panose="020B0503020204020204" charset="-122"/>
              <a:ea typeface="微软雅黑" panose="020B0503020204020204" charset="-122"/>
            </a:endParaRPr>
          </a:p>
        </p:txBody>
      </p:sp>
      <p:sp>
        <p:nvSpPr>
          <p:cNvPr id="4" name="TextBox 13"/>
          <p:cNvSpPr txBox="1">
            <a:spLocks noChangeArrowheads="1"/>
          </p:cNvSpPr>
          <p:nvPr/>
        </p:nvSpPr>
        <p:spPr bwMode="auto">
          <a:xfrm>
            <a:off x="1645285" y="1344295"/>
            <a:ext cx="208788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eaLnBrk="1" hangingPunct="1">
              <a:spcBef>
                <a:spcPct val="20000"/>
              </a:spcBef>
            </a:pPr>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smtClean="0">
              <a:solidFill>
                <a:srgbClr val="B6040F"/>
              </a:solidFill>
              <a:latin typeface="微软雅黑" panose="020B0503020204020204" charset="-122"/>
              <a:ea typeface="微软雅黑" panose="020B0503020204020204" charset="-122"/>
              <a:sym typeface="+mn-ea"/>
            </a:endParaRPr>
          </a:p>
        </p:txBody>
      </p:sp>
      <p:sp>
        <p:nvSpPr>
          <p:cNvPr id="36" name="TextBox 13"/>
          <p:cNvSpPr txBox="1">
            <a:spLocks noChangeArrowheads="1"/>
          </p:cNvSpPr>
          <p:nvPr/>
        </p:nvSpPr>
        <p:spPr bwMode="auto">
          <a:xfrm>
            <a:off x="1645285" y="1822450"/>
            <a:ext cx="79419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defTabSz="914400" eaLnBrk="1" hangingPunct="1">
              <a:lnSpc>
                <a:spcPct val="150000"/>
              </a:lnSpc>
              <a:spcBef>
                <a:spcPct val="20000"/>
              </a:spcBef>
              <a:spcAft>
                <a:spcPts val="600"/>
              </a:spcAft>
              <a:buClr>
                <a:schemeClr val="accent1">
                  <a:lumMod val="75000"/>
                </a:schemeClr>
              </a:buClr>
              <a:buSzPct val="145000"/>
              <a:buFont typeface="Arial" panose="020B0604020202020204"/>
            </a:pP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endParaRPr lang="en-US" altLang="zh-CN" sz="1200" dirty="0">
              <a:solidFill>
                <a:schemeClr val="tx1">
                  <a:lumMod val="75000"/>
                  <a:lumOff val="25000"/>
                </a:schemeClr>
              </a:solidFill>
              <a:effectLst/>
              <a:latin typeface="微软雅黑" panose="020B0503020204020204" charset="-122"/>
              <a:ea typeface="微软雅黑" panose="020B0503020204020204" charset="-122"/>
              <a:sym typeface="+mn-ea"/>
            </a:endParaRPr>
          </a:p>
        </p:txBody>
      </p:sp>
      <p:sp>
        <p:nvSpPr>
          <p:cNvPr id="5" name="TextBox 13"/>
          <p:cNvSpPr txBox="1">
            <a:spLocks noChangeArrowheads="1"/>
          </p:cNvSpPr>
          <p:nvPr/>
        </p:nvSpPr>
        <p:spPr bwMode="auto">
          <a:xfrm>
            <a:off x="1649730" y="2962275"/>
            <a:ext cx="208788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eaLnBrk="1" hangingPunct="1">
              <a:spcBef>
                <a:spcPct val="20000"/>
              </a:spcBef>
            </a:pPr>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smtClean="0">
              <a:solidFill>
                <a:srgbClr val="B6040F"/>
              </a:solidFill>
              <a:latin typeface="微软雅黑" panose="020B0503020204020204" charset="-122"/>
              <a:ea typeface="微软雅黑" panose="020B0503020204020204" charset="-122"/>
              <a:sym typeface="+mn-ea"/>
            </a:endParaRPr>
          </a:p>
        </p:txBody>
      </p:sp>
      <p:sp>
        <p:nvSpPr>
          <p:cNvPr id="15" name="TextBox 13"/>
          <p:cNvSpPr txBox="1">
            <a:spLocks noChangeArrowheads="1"/>
          </p:cNvSpPr>
          <p:nvPr/>
        </p:nvSpPr>
        <p:spPr bwMode="auto">
          <a:xfrm>
            <a:off x="1649730" y="3444875"/>
            <a:ext cx="79419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defTabSz="914400" eaLnBrk="1" hangingPunct="1">
              <a:lnSpc>
                <a:spcPct val="150000"/>
              </a:lnSpc>
              <a:spcBef>
                <a:spcPct val="20000"/>
              </a:spcBef>
              <a:spcAft>
                <a:spcPts val="600"/>
              </a:spcAft>
              <a:buClr>
                <a:schemeClr val="accent1">
                  <a:lumMod val="75000"/>
                </a:schemeClr>
              </a:buClr>
              <a:buSzPct val="145000"/>
              <a:buFont typeface="Arial" panose="020B0604020202020204"/>
            </a:pP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endParaRPr lang="en-US" altLang="zh-CN" sz="1200" dirty="0">
              <a:solidFill>
                <a:schemeClr val="tx1">
                  <a:lumMod val="75000"/>
                  <a:lumOff val="25000"/>
                </a:schemeClr>
              </a:solidFill>
              <a:effectLst/>
              <a:latin typeface="微软雅黑" panose="020B0503020204020204" charset="-122"/>
              <a:ea typeface="微软雅黑" panose="020B0503020204020204" charset="-122"/>
              <a:sym typeface="+mn-ea"/>
            </a:endParaRPr>
          </a:p>
        </p:txBody>
      </p:sp>
      <p:sp>
        <p:nvSpPr>
          <p:cNvPr id="16" name="TextBox 13"/>
          <p:cNvSpPr txBox="1">
            <a:spLocks noChangeArrowheads="1"/>
          </p:cNvSpPr>
          <p:nvPr/>
        </p:nvSpPr>
        <p:spPr bwMode="auto">
          <a:xfrm>
            <a:off x="1649730" y="4589780"/>
            <a:ext cx="208788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eaLnBrk="1" hangingPunct="1">
              <a:spcBef>
                <a:spcPct val="20000"/>
              </a:spcBef>
            </a:pPr>
            <a:r>
              <a:rPr lang="zh-CN" altLang="en-US" sz="1600" b="1">
                <a:solidFill>
                  <a:srgbClr val="B6040F"/>
                </a:solidFill>
                <a:latin typeface="微软雅黑" panose="020B0503020204020204" charset="-122"/>
                <a:ea typeface="微软雅黑" panose="020B0503020204020204" charset="-122"/>
                <a:sym typeface="+mn-ea"/>
              </a:rPr>
              <a:t>单击此处输入标题</a:t>
            </a:r>
            <a:endParaRPr lang="zh-CN" altLang="en-US" sz="1600" b="1" dirty="0" smtClean="0">
              <a:solidFill>
                <a:srgbClr val="B6040F"/>
              </a:solidFill>
              <a:latin typeface="微软雅黑" panose="020B0503020204020204" charset="-122"/>
              <a:ea typeface="微软雅黑" panose="020B0503020204020204" charset="-122"/>
              <a:sym typeface="+mn-ea"/>
            </a:endParaRPr>
          </a:p>
        </p:txBody>
      </p:sp>
      <p:sp>
        <p:nvSpPr>
          <p:cNvPr id="17" name="TextBox 13"/>
          <p:cNvSpPr txBox="1">
            <a:spLocks noChangeArrowheads="1"/>
          </p:cNvSpPr>
          <p:nvPr/>
        </p:nvSpPr>
        <p:spPr bwMode="auto">
          <a:xfrm>
            <a:off x="1649730" y="5058410"/>
            <a:ext cx="79419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defTabSz="914400" eaLnBrk="1" hangingPunct="1">
              <a:lnSpc>
                <a:spcPct val="150000"/>
              </a:lnSpc>
              <a:spcBef>
                <a:spcPct val="20000"/>
              </a:spcBef>
              <a:spcAft>
                <a:spcPts val="600"/>
              </a:spcAft>
              <a:buClr>
                <a:schemeClr val="accent1">
                  <a:lumMod val="75000"/>
                </a:schemeClr>
              </a:buClr>
              <a:buSzPct val="145000"/>
              <a:buFont typeface="Arial" panose="020B0604020202020204"/>
            </a:pP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r>
              <a:rPr lang="en-US" altLang="zh-CN" sz="1200" dirty="0" err="1" smtClean="0">
                <a:solidFill>
                  <a:schemeClr val="tx1">
                    <a:lumMod val="75000"/>
                    <a:lumOff val="25000"/>
                  </a:schemeClr>
                </a:solidFill>
                <a:effectLst/>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effectLst/>
                <a:latin typeface="微软雅黑" panose="020B0503020204020204" charset="-122"/>
                <a:ea typeface="微软雅黑" panose="020B0503020204020204" charset="-122"/>
                <a:sym typeface="+mn-ea"/>
              </a:rPr>
              <a:t>内容</a:t>
            </a:r>
            <a:endParaRPr lang="en-US" altLang="zh-CN" sz="1200" dirty="0">
              <a:solidFill>
                <a:schemeClr val="tx1">
                  <a:lumMod val="75000"/>
                  <a:lumOff val="25000"/>
                </a:schemeClr>
              </a:solidFill>
              <a:effectLst/>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76142285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500"/>
                                        <p:tgtEl>
                                          <p:spTgt spid="36"/>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right)">
                                      <p:cBhvr>
                                        <p:cTn id="47" dur="500"/>
                                        <p:tgtEl>
                                          <p:spTgt spid="28"/>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3" grpId="0" bldLvl="0" animBg="1"/>
      <p:bldP spid="40" grpId="0" bldLvl="0" animBg="1"/>
      <p:bldP spid="4" grpId="0"/>
      <p:bldP spid="36" grpId="0"/>
      <p:bldP spid="5"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1689550" y="2402670"/>
            <a:ext cx="3046852" cy="3333429"/>
            <a:chOff x="1854714" y="2490343"/>
            <a:chExt cx="2879434" cy="3150264"/>
          </a:xfrm>
          <a:solidFill>
            <a:srgbClr val="C00000"/>
          </a:solidFill>
        </p:grpSpPr>
        <p:sp>
          <p:nvSpPr>
            <p:cNvPr id="9"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sp>
          <p:nvSpPr>
            <p:cNvPr id="10"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sp>
          <p:nvSpPr>
            <p:cNvPr id="11"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sp>
          <p:nvSpPr>
            <p:cNvPr id="12"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sp>
          <p:nvSpPr>
            <p:cNvPr id="13"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sp>
          <p:nvSpPr>
            <p:cNvPr id="14"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008000"/>
                </a:solidFill>
                <a:latin typeface="微软雅黑"/>
                <a:ea typeface="Helvetica Light"/>
                <a:cs typeface="Helvetica Light"/>
                <a:sym typeface="Helvetica Light"/>
              </a:endParaRPr>
            </a:p>
          </p:txBody>
        </p:sp>
      </p:grpSp>
      <p:grpSp>
        <p:nvGrpSpPr>
          <p:cNvPr id="15" name="Group 4"/>
          <p:cNvGrpSpPr/>
          <p:nvPr/>
        </p:nvGrpSpPr>
        <p:grpSpPr>
          <a:xfrm>
            <a:off x="2608033" y="3978693"/>
            <a:ext cx="1207924" cy="1750687"/>
            <a:chOff x="2722728" y="3979767"/>
            <a:chExt cx="1141551" cy="1654490"/>
          </a:xfrm>
          <a:solidFill>
            <a:srgbClr val="C00000"/>
          </a:solidFill>
        </p:grpSpPr>
        <p:sp>
          <p:nvSpPr>
            <p:cNvPr id="16"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17"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grpSp>
        <p:nvGrpSpPr>
          <p:cNvPr id="18" name="Group 1"/>
          <p:cNvGrpSpPr/>
          <p:nvPr/>
        </p:nvGrpSpPr>
        <p:grpSpPr>
          <a:xfrm>
            <a:off x="2608033" y="2402670"/>
            <a:ext cx="1207924" cy="1750668"/>
            <a:chOff x="2722728" y="2490343"/>
            <a:chExt cx="1141551" cy="1654472"/>
          </a:xfrm>
          <a:solidFill>
            <a:srgbClr val="C00000"/>
          </a:solidFill>
        </p:grpSpPr>
        <p:sp>
          <p:nvSpPr>
            <p:cNvPr id="19"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20"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grpSp>
        <p:nvGrpSpPr>
          <p:cNvPr id="21" name="Group 6"/>
          <p:cNvGrpSpPr/>
          <p:nvPr/>
        </p:nvGrpSpPr>
        <p:grpSpPr>
          <a:xfrm>
            <a:off x="3141081" y="2935718"/>
            <a:ext cx="1595321" cy="1198919"/>
            <a:chOff x="3226486" y="2994101"/>
            <a:chExt cx="1507662" cy="1133040"/>
          </a:xfrm>
          <a:solidFill>
            <a:srgbClr val="C00000"/>
          </a:solidFill>
        </p:grpSpPr>
        <p:sp>
          <p:nvSpPr>
            <p:cNvPr id="22"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23"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grpSp>
        <p:nvGrpSpPr>
          <p:cNvPr id="24" name="Group 5"/>
          <p:cNvGrpSpPr/>
          <p:nvPr/>
        </p:nvGrpSpPr>
        <p:grpSpPr>
          <a:xfrm>
            <a:off x="3141080" y="4001813"/>
            <a:ext cx="1595315" cy="1198923"/>
            <a:chOff x="3226486" y="4001618"/>
            <a:chExt cx="1507655" cy="1133044"/>
          </a:xfrm>
          <a:solidFill>
            <a:srgbClr val="C00000"/>
          </a:solidFill>
        </p:grpSpPr>
        <p:sp>
          <p:nvSpPr>
            <p:cNvPr id="25"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26"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grpSp>
        <p:nvGrpSpPr>
          <p:cNvPr id="27" name="Group 3"/>
          <p:cNvGrpSpPr/>
          <p:nvPr/>
        </p:nvGrpSpPr>
        <p:grpSpPr>
          <a:xfrm>
            <a:off x="1689550" y="4001816"/>
            <a:ext cx="1595309" cy="1198929"/>
            <a:chOff x="1854714" y="4001618"/>
            <a:chExt cx="1507651" cy="1133051"/>
          </a:xfrm>
          <a:solidFill>
            <a:srgbClr val="C00000"/>
          </a:solidFill>
        </p:grpSpPr>
        <p:sp>
          <p:nvSpPr>
            <p:cNvPr id="28"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nvGrpSpPr>
            <p:cNvPr id="29" name="Group 1483"/>
            <p:cNvGrpSpPr/>
            <p:nvPr/>
          </p:nvGrpSpPr>
          <p:grpSpPr>
            <a:xfrm>
              <a:off x="2264393" y="4342430"/>
              <a:ext cx="389449" cy="339084"/>
              <a:chOff x="0" y="0"/>
              <a:chExt cx="839414" cy="730856"/>
            </a:xfrm>
            <a:grpFill/>
          </p:grpSpPr>
          <p:sp>
            <p:nvSpPr>
              <p:cNvPr id="30"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31"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grpSp>
      <p:grpSp>
        <p:nvGrpSpPr>
          <p:cNvPr id="32" name="Group 2"/>
          <p:cNvGrpSpPr/>
          <p:nvPr/>
        </p:nvGrpSpPr>
        <p:grpSpPr>
          <a:xfrm>
            <a:off x="1689550" y="2935718"/>
            <a:ext cx="1595317" cy="1198919"/>
            <a:chOff x="1854714" y="2994101"/>
            <a:chExt cx="1507658" cy="1133040"/>
          </a:xfrm>
          <a:solidFill>
            <a:srgbClr val="C00000"/>
          </a:solidFill>
        </p:grpSpPr>
        <p:sp>
          <p:nvSpPr>
            <p:cNvPr id="33"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sp>
          <p:nvSpPr>
            <p:cNvPr id="34"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008000"/>
                </a:solidFill>
                <a:latin typeface="微软雅黑"/>
                <a:ea typeface="Helvetica Light"/>
                <a:cs typeface="Helvetica Light"/>
                <a:sym typeface="Helvetica Light"/>
              </a:endParaRPr>
            </a:p>
          </p:txBody>
        </p:sp>
      </p:grpSp>
      <p:sp>
        <p:nvSpPr>
          <p:cNvPr id="35" name="TextBox 34"/>
          <p:cNvSpPr txBox="1"/>
          <p:nvPr/>
        </p:nvSpPr>
        <p:spPr>
          <a:xfrm>
            <a:off x="5769241" y="2738494"/>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36" name="Text Placeholder 2"/>
          <p:cNvSpPr txBox="1">
            <a:spLocks/>
          </p:cNvSpPr>
          <p:nvPr/>
        </p:nvSpPr>
        <p:spPr>
          <a:xfrm>
            <a:off x="5769241" y="2402671"/>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37" name="TextBox 36"/>
          <p:cNvSpPr txBox="1"/>
          <p:nvPr/>
        </p:nvSpPr>
        <p:spPr>
          <a:xfrm>
            <a:off x="8737305" y="2738494"/>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38" name="Text Placeholder 2"/>
          <p:cNvSpPr txBox="1">
            <a:spLocks/>
          </p:cNvSpPr>
          <p:nvPr/>
        </p:nvSpPr>
        <p:spPr>
          <a:xfrm>
            <a:off x="8737305" y="2402671"/>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39" name="TextBox 38"/>
          <p:cNvSpPr txBox="1"/>
          <p:nvPr/>
        </p:nvSpPr>
        <p:spPr>
          <a:xfrm>
            <a:off x="5769241" y="3959987"/>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40" name="Text Placeholder 2"/>
          <p:cNvSpPr txBox="1">
            <a:spLocks/>
          </p:cNvSpPr>
          <p:nvPr/>
        </p:nvSpPr>
        <p:spPr>
          <a:xfrm>
            <a:off x="5769241" y="3624164"/>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41" name="TextBox 40"/>
          <p:cNvSpPr txBox="1"/>
          <p:nvPr/>
        </p:nvSpPr>
        <p:spPr>
          <a:xfrm>
            <a:off x="8737305" y="3959987"/>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42" name="Text Placeholder 2"/>
          <p:cNvSpPr txBox="1">
            <a:spLocks/>
          </p:cNvSpPr>
          <p:nvPr/>
        </p:nvSpPr>
        <p:spPr>
          <a:xfrm>
            <a:off x="8737305" y="3624164"/>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43" name="TextBox 42"/>
          <p:cNvSpPr txBox="1"/>
          <p:nvPr/>
        </p:nvSpPr>
        <p:spPr>
          <a:xfrm>
            <a:off x="5769241" y="5138471"/>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44" name="Text Placeholder 2"/>
          <p:cNvSpPr txBox="1">
            <a:spLocks/>
          </p:cNvSpPr>
          <p:nvPr/>
        </p:nvSpPr>
        <p:spPr>
          <a:xfrm>
            <a:off x="5769241" y="4802648"/>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45" name="TextBox 44"/>
          <p:cNvSpPr txBox="1"/>
          <p:nvPr/>
        </p:nvSpPr>
        <p:spPr>
          <a:xfrm>
            <a:off x="8737305" y="5138471"/>
            <a:ext cx="2353548" cy="488980"/>
          </a:xfrm>
          <a:prstGeom prst="rect">
            <a:avLst/>
          </a:prstGeom>
          <a:noFill/>
        </p:spPr>
        <p:txBody>
          <a:bodyPr wrap="square" lIns="0" tIns="0" rIns="0" bIns="0" rtlCol="0">
            <a:spAutoFit/>
          </a:bodyPr>
          <a:lstStyle/>
          <a:p>
            <a:r>
              <a:rPr lang="zh-CN" altLang="en-US" sz="1059" dirty="0">
                <a:solidFill>
                  <a:prstClr val="white">
                    <a:lumMod val="50000"/>
                  </a:prstClr>
                </a:solidFill>
                <a:latin typeface="微软雅黑"/>
                <a:ea typeface="微软雅黑"/>
              </a:rPr>
              <a:t>此处添加详细文本描述，建议与标题相关并符合整体语言风格，语言描述尽量简洁生动。</a:t>
            </a:r>
            <a:endParaRPr lang="en-GB" sz="1059" dirty="0">
              <a:solidFill>
                <a:prstClr val="white">
                  <a:lumMod val="50000"/>
                </a:prstClr>
              </a:solidFill>
              <a:latin typeface="微软雅黑"/>
              <a:ea typeface="微软雅黑"/>
            </a:endParaRPr>
          </a:p>
        </p:txBody>
      </p:sp>
      <p:sp>
        <p:nvSpPr>
          <p:cNvPr id="46" name="Text Placeholder 2"/>
          <p:cNvSpPr txBox="1">
            <a:spLocks/>
          </p:cNvSpPr>
          <p:nvPr/>
        </p:nvSpPr>
        <p:spPr>
          <a:xfrm>
            <a:off x="8737305" y="4802648"/>
            <a:ext cx="2353548"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81" dirty="0">
                <a:solidFill>
                  <a:srgbClr val="C00000"/>
                </a:solidFill>
                <a:latin typeface="微软雅黑"/>
                <a:ea typeface="微软雅黑"/>
              </a:rPr>
              <a:t>添加标题</a:t>
            </a:r>
            <a:endParaRPr lang="en-GB" altLang="zh-CN" sz="1481" dirty="0">
              <a:solidFill>
                <a:srgbClr val="C00000"/>
              </a:solidFill>
              <a:latin typeface="微软雅黑"/>
              <a:ea typeface="微软雅黑"/>
            </a:endParaRPr>
          </a:p>
        </p:txBody>
      </p:sp>
      <p:sp>
        <p:nvSpPr>
          <p:cNvPr id="47" name="Text Placeholder 2"/>
          <p:cNvSpPr txBox="1">
            <a:spLocks/>
          </p:cNvSpPr>
          <p:nvPr/>
        </p:nvSpPr>
        <p:spPr>
          <a:xfrm>
            <a:off x="2962826" y="1951007"/>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dirty="0">
                <a:solidFill>
                  <a:srgbClr val="C00000"/>
                </a:solidFill>
                <a:latin typeface="微软雅黑"/>
                <a:ea typeface="微软雅黑"/>
              </a:rPr>
              <a:t>A</a:t>
            </a:r>
          </a:p>
        </p:txBody>
      </p:sp>
      <p:sp>
        <p:nvSpPr>
          <p:cNvPr id="48" name="Text Placeholder 2"/>
          <p:cNvSpPr txBox="1">
            <a:spLocks/>
          </p:cNvSpPr>
          <p:nvPr/>
        </p:nvSpPr>
        <p:spPr>
          <a:xfrm>
            <a:off x="4769061" y="3102216"/>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B</a:t>
            </a:r>
            <a:endParaRPr lang="en-GB" sz="2116" dirty="0">
              <a:solidFill>
                <a:srgbClr val="C00000"/>
              </a:solidFill>
              <a:latin typeface="微软雅黑"/>
              <a:ea typeface="微软雅黑"/>
            </a:endParaRPr>
          </a:p>
        </p:txBody>
      </p:sp>
      <p:sp>
        <p:nvSpPr>
          <p:cNvPr id="49" name="Text Placeholder 2"/>
          <p:cNvSpPr txBox="1">
            <a:spLocks/>
          </p:cNvSpPr>
          <p:nvPr/>
        </p:nvSpPr>
        <p:spPr>
          <a:xfrm>
            <a:off x="1219538" y="3102216"/>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F</a:t>
            </a:r>
            <a:endParaRPr lang="en-GB" sz="2116" dirty="0">
              <a:solidFill>
                <a:srgbClr val="C00000"/>
              </a:solidFill>
              <a:latin typeface="微软雅黑"/>
              <a:ea typeface="微软雅黑"/>
            </a:endParaRPr>
          </a:p>
        </p:txBody>
      </p:sp>
      <p:sp>
        <p:nvSpPr>
          <p:cNvPr id="50" name="Text Placeholder 2"/>
          <p:cNvSpPr txBox="1">
            <a:spLocks/>
          </p:cNvSpPr>
          <p:nvPr/>
        </p:nvSpPr>
        <p:spPr>
          <a:xfrm>
            <a:off x="2962826" y="5882403"/>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D</a:t>
            </a:r>
            <a:endParaRPr lang="en-GB" sz="2116" dirty="0">
              <a:solidFill>
                <a:srgbClr val="C00000"/>
              </a:solidFill>
              <a:latin typeface="微软雅黑"/>
              <a:ea typeface="微软雅黑"/>
            </a:endParaRPr>
          </a:p>
        </p:txBody>
      </p:sp>
      <p:sp>
        <p:nvSpPr>
          <p:cNvPr id="51" name="Text Placeholder 2"/>
          <p:cNvSpPr txBox="1">
            <a:spLocks/>
          </p:cNvSpPr>
          <p:nvPr/>
        </p:nvSpPr>
        <p:spPr>
          <a:xfrm>
            <a:off x="1219538" y="4827352"/>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16">
                <a:solidFill>
                  <a:srgbClr val="C00000"/>
                </a:solidFill>
                <a:latin typeface="微软雅黑"/>
                <a:ea typeface="微软雅黑"/>
              </a:rPr>
              <a:t>E</a:t>
            </a:r>
            <a:endParaRPr lang="en-GB" sz="2116" dirty="0">
              <a:solidFill>
                <a:srgbClr val="C00000"/>
              </a:solidFill>
              <a:latin typeface="微软雅黑"/>
              <a:ea typeface="微软雅黑"/>
            </a:endParaRPr>
          </a:p>
        </p:txBody>
      </p:sp>
      <p:sp>
        <p:nvSpPr>
          <p:cNvPr id="52" name="Text Placeholder 2"/>
          <p:cNvSpPr txBox="1">
            <a:spLocks/>
          </p:cNvSpPr>
          <p:nvPr/>
        </p:nvSpPr>
        <p:spPr>
          <a:xfrm>
            <a:off x="4769061" y="4827351"/>
            <a:ext cx="455215" cy="36580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116">
                <a:solidFill>
                  <a:srgbClr val="C00000"/>
                </a:solidFill>
                <a:latin typeface="微软雅黑"/>
                <a:ea typeface="微软雅黑"/>
              </a:rPr>
              <a:t>C</a:t>
            </a:r>
            <a:endParaRPr lang="en-GB" sz="2116" dirty="0">
              <a:solidFill>
                <a:srgbClr val="C00000"/>
              </a:solidFill>
              <a:latin typeface="微软雅黑"/>
              <a:ea typeface="微软雅黑"/>
            </a:endParaRPr>
          </a:p>
        </p:txBody>
      </p:sp>
    </p:spTree>
    <p:extLst>
      <p:ext uri="{BB962C8B-B14F-4D97-AF65-F5344CB8AC3E}">
        <p14:creationId xmlns:p14="http://schemas.microsoft.com/office/powerpoint/2010/main" val="123946425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
                                        <p:tgtEl>
                                          <p:spTgt spid="8"/>
                                        </p:tgtEl>
                                      </p:cBhvr>
                                    </p:animEffect>
                                  </p:childTnLst>
                                </p:cTn>
                              </p:par>
                            </p:childTnLst>
                          </p:cTn>
                        </p:par>
                        <p:par>
                          <p:cTn id="8" fill="hold">
                            <p:stCondLst>
                              <p:cond delay="200"/>
                            </p:stCondLst>
                            <p:childTnLst>
                              <p:par>
                                <p:cTn id="9" presetID="2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200"/>
                                        <p:tgtEl>
                                          <p:spTgt spid="18"/>
                                        </p:tgtEl>
                                      </p:cBhvr>
                                    </p:animEffect>
                                  </p:childTnLst>
                                </p:cTn>
                              </p:par>
                            </p:childTnLst>
                          </p:cTn>
                        </p:par>
                        <p:par>
                          <p:cTn id="12" fill="hold">
                            <p:stCondLst>
                              <p:cond delay="400"/>
                            </p:stCondLst>
                            <p:childTnLst>
                              <p:par>
                                <p:cTn id="13" presetID="1" presetClass="entr" presetSubtype="0" fill="hold" grpId="0" nodeType="afterEffect">
                                  <p:stCondLst>
                                    <p:cond delay="0"/>
                                  </p:stCondLst>
                                  <p:childTnLst>
                                    <p:set>
                                      <p:cBhvr>
                                        <p:cTn id="14" dur="1" fill="hold">
                                          <p:stCondLst>
                                            <p:cond delay="199"/>
                                          </p:stCondLst>
                                        </p:cTn>
                                        <p:tgtEl>
                                          <p:spTgt spid="47">
                                            <p:txEl>
                                              <p:pRg st="0" end="0"/>
                                            </p:txEl>
                                          </p:spTgt>
                                        </p:tgtEl>
                                        <p:attrNameLst>
                                          <p:attrName>style.visibility</p:attrName>
                                        </p:attrNameLst>
                                      </p:cBhvr>
                                      <p:to>
                                        <p:strVal val="visible"/>
                                      </p:to>
                                    </p:set>
                                  </p:childTnLst>
                                </p:cTn>
                              </p:par>
                            </p:childTnLst>
                          </p:cTn>
                        </p:par>
                        <p:par>
                          <p:cTn id="15" fill="hold">
                            <p:stCondLst>
                              <p:cond delay="600"/>
                            </p:stCondLst>
                            <p:childTnLst>
                              <p:par>
                                <p:cTn id="16" presetID="10" presetClass="entr" presetSubtype="0" fill="hold" grpId="0" nodeType="afterEffect">
                                  <p:stCondLst>
                                    <p:cond delay="0"/>
                                  </p:stCondLst>
                                  <p:childTnLst>
                                    <p:set>
                                      <p:cBhvr>
                                        <p:cTn id="17" dur="1" fill="hold">
                                          <p:stCondLst>
                                            <p:cond delay="0"/>
                                          </p:stCondLst>
                                        </p:cTn>
                                        <p:tgtEl>
                                          <p:spTgt spid="36">
                                            <p:txEl>
                                              <p:pRg st="0" end="0"/>
                                            </p:txEl>
                                          </p:spTgt>
                                        </p:tgtEl>
                                        <p:attrNameLst>
                                          <p:attrName>style.visibility</p:attrName>
                                        </p:attrNameLst>
                                      </p:cBhvr>
                                      <p:to>
                                        <p:strVal val="visible"/>
                                      </p:to>
                                    </p:set>
                                    <p:animEffect transition="in" filter="fade">
                                      <p:cBhvr>
                                        <p:cTn id="18" dur="200"/>
                                        <p:tgtEl>
                                          <p:spTgt spid="36">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
                                        <p:tgtEl>
                                          <p:spTgt spid="35"/>
                                        </p:tgtEl>
                                      </p:cBhvr>
                                    </p:animEffect>
                                  </p:childTnLst>
                                </p:cTn>
                              </p:par>
                            </p:childTnLst>
                          </p:cTn>
                        </p:par>
                        <p:par>
                          <p:cTn id="22" fill="hold">
                            <p:stCondLst>
                              <p:cond delay="800"/>
                            </p:stCondLst>
                            <p:childTnLst>
                              <p:par>
                                <p:cTn id="23" presetID="18" presetClass="entr" presetSubtype="3"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upRight)">
                                      <p:cBhvr>
                                        <p:cTn id="25" dur="200"/>
                                        <p:tgtEl>
                                          <p:spTgt spid="21"/>
                                        </p:tgtEl>
                                      </p:cBhvr>
                                    </p:animEffect>
                                  </p:childTnLst>
                                </p:cTn>
                              </p:par>
                            </p:childTnLst>
                          </p:cTn>
                        </p:par>
                        <p:par>
                          <p:cTn id="26" fill="hold">
                            <p:stCondLst>
                              <p:cond delay="1000"/>
                            </p:stCondLst>
                            <p:childTnLst>
                              <p:par>
                                <p:cTn id="27" presetID="1" presetClass="entr" presetSubtype="0" fill="hold" grpId="0" nodeType="afterEffect">
                                  <p:stCondLst>
                                    <p:cond delay="0"/>
                                  </p:stCondLst>
                                  <p:childTnLst>
                                    <p:set>
                                      <p:cBhvr>
                                        <p:cTn id="28" dur="1" fill="hold">
                                          <p:stCondLst>
                                            <p:cond delay="199"/>
                                          </p:stCondLst>
                                        </p:cTn>
                                        <p:tgtEl>
                                          <p:spTgt spid="48">
                                            <p:txEl>
                                              <p:pRg st="0" end="0"/>
                                            </p:txEl>
                                          </p:spTgt>
                                        </p:tgtEl>
                                        <p:attrNameLst>
                                          <p:attrName>style.visibility</p:attrName>
                                        </p:attrNameLst>
                                      </p:cBhvr>
                                      <p:to>
                                        <p:strVal val="visible"/>
                                      </p:to>
                                    </p:set>
                                  </p:childTnLst>
                                </p:cTn>
                              </p:par>
                            </p:childTnLst>
                          </p:cTn>
                        </p:par>
                        <p:par>
                          <p:cTn id="29" fill="hold">
                            <p:stCondLst>
                              <p:cond delay="1200"/>
                            </p:stCondLst>
                            <p:childTnLst>
                              <p:par>
                                <p:cTn id="30" presetID="10" presetClass="entr" presetSubtype="0" fill="hold" grpId="0" nodeType="afterEffect">
                                  <p:stCondLst>
                                    <p:cond delay="0"/>
                                  </p:stCondLst>
                                  <p:childTnLst>
                                    <p:set>
                                      <p:cBhvr>
                                        <p:cTn id="31" dur="1" fill="hold">
                                          <p:stCondLst>
                                            <p:cond delay="0"/>
                                          </p:stCondLst>
                                        </p:cTn>
                                        <p:tgtEl>
                                          <p:spTgt spid="40">
                                            <p:txEl>
                                              <p:pRg st="0" end="0"/>
                                            </p:txEl>
                                          </p:spTgt>
                                        </p:tgtEl>
                                        <p:attrNameLst>
                                          <p:attrName>style.visibility</p:attrName>
                                        </p:attrNameLst>
                                      </p:cBhvr>
                                      <p:to>
                                        <p:strVal val="visible"/>
                                      </p:to>
                                    </p:set>
                                    <p:animEffect transition="in" filter="fade">
                                      <p:cBhvr>
                                        <p:cTn id="32" dur="200"/>
                                        <p:tgtEl>
                                          <p:spTgt spid="40">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00"/>
                                        <p:tgtEl>
                                          <p:spTgt spid="39"/>
                                        </p:tgtEl>
                                      </p:cBhvr>
                                    </p:animEffect>
                                  </p:childTnLst>
                                </p:cTn>
                              </p:par>
                            </p:childTnLst>
                          </p:cTn>
                        </p:par>
                        <p:par>
                          <p:cTn id="36" fill="hold">
                            <p:stCondLst>
                              <p:cond delay="1400"/>
                            </p:stCondLst>
                            <p:childTnLst>
                              <p:par>
                                <p:cTn id="37" presetID="18" presetClass="entr" presetSubtype="6"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strips(downRight)">
                                      <p:cBhvr>
                                        <p:cTn id="39" dur="200"/>
                                        <p:tgtEl>
                                          <p:spTgt spid="24"/>
                                        </p:tgtEl>
                                      </p:cBhvr>
                                    </p:animEffect>
                                  </p:childTnLst>
                                </p:cTn>
                              </p:par>
                            </p:childTnLst>
                          </p:cTn>
                        </p:par>
                        <p:par>
                          <p:cTn id="40" fill="hold">
                            <p:stCondLst>
                              <p:cond delay="1600"/>
                            </p:stCondLst>
                            <p:childTnLst>
                              <p:par>
                                <p:cTn id="41" presetID="1" presetClass="entr" presetSubtype="0" fill="hold" grpId="0" nodeType="afterEffect">
                                  <p:stCondLst>
                                    <p:cond delay="0"/>
                                  </p:stCondLst>
                                  <p:childTnLst>
                                    <p:set>
                                      <p:cBhvr>
                                        <p:cTn id="42" dur="1" fill="hold">
                                          <p:stCondLst>
                                            <p:cond delay="199"/>
                                          </p:stCondLst>
                                        </p:cTn>
                                        <p:tgtEl>
                                          <p:spTgt spid="52">
                                            <p:txEl>
                                              <p:pRg st="0" end="0"/>
                                            </p:txEl>
                                          </p:spTgt>
                                        </p:tgtEl>
                                        <p:attrNameLst>
                                          <p:attrName>style.visibility</p:attrName>
                                        </p:attrNameLst>
                                      </p:cBhvr>
                                      <p:to>
                                        <p:strVal val="visible"/>
                                      </p:to>
                                    </p:set>
                                  </p:childTnLst>
                                </p:cTn>
                              </p:par>
                            </p:childTnLst>
                          </p:cTn>
                        </p:par>
                        <p:par>
                          <p:cTn id="43" fill="hold">
                            <p:stCondLst>
                              <p:cond delay="1800"/>
                            </p:stCondLst>
                            <p:childTnLst>
                              <p:par>
                                <p:cTn id="44" presetID="10" presetClass="entr" presetSubtype="0" fill="hold" grpId="0" nodeType="afterEffect">
                                  <p:stCondLst>
                                    <p:cond delay="0"/>
                                  </p:stCondLst>
                                  <p:childTnLst>
                                    <p:set>
                                      <p:cBhvr>
                                        <p:cTn id="45" dur="1" fill="hold">
                                          <p:stCondLst>
                                            <p:cond delay="0"/>
                                          </p:stCondLst>
                                        </p:cTn>
                                        <p:tgtEl>
                                          <p:spTgt spid="44">
                                            <p:txEl>
                                              <p:pRg st="0" end="0"/>
                                            </p:txEl>
                                          </p:spTgt>
                                        </p:tgtEl>
                                        <p:attrNameLst>
                                          <p:attrName>style.visibility</p:attrName>
                                        </p:attrNameLst>
                                      </p:cBhvr>
                                      <p:to>
                                        <p:strVal val="visible"/>
                                      </p:to>
                                    </p:set>
                                    <p:animEffect transition="in" filter="fade">
                                      <p:cBhvr>
                                        <p:cTn id="46" dur="200"/>
                                        <p:tgtEl>
                                          <p:spTgt spid="44">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00"/>
                                        <p:tgtEl>
                                          <p:spTgt spid="43"/>
                                        </p:tgtEl>
                                      </p:cBhvr>
                                    </p:animEffect>
                                  </p:childTnLst>
                                </p:cTn>
                              </p:par>
                            </p:childTnLst>
                          </p:cTn>
                        </p:par>
                        <p:par>
                          <p:cTn id="50" fill="hold">
                            <p:stCondLst>
                              <p:cond delay="2000"/>
                            </p:stCondLst>
                            <p:childTnLst>
                              <p:par>
                                <p:cTn id="51" presetID="2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200"/>
                                        <p:tgtEl>
                                          <p:spTgt spid="15"/>
                                        </p:tgtEl>
                                      </p:cBhvr>
                                    </p:animEffect>
                                  </p:childTnLst>
                                </p:cTn>
                              </p:par>
                            </p:childTnLst>
                          </p:cTn>
                        </p:par>
                        <p:par>
                          <p:cTn id="54" fill="hold">
                            <p:stCondLst>
                              <p:cond delay="2200"/>
                            </p:stCondLst>
                            <p:childTnLst>
                              <p:par>
                                <p:cTn id="55" presetID="1" presetClass="entr" presetSubtype="0" fill="hold" grpId="0" nodeType="afterEffect">
                                  <p:stCondLst>
                                    <p:cond delay="0"/>
                                  </p:stCondLst>
                                  <p:childTnLst>
                                    <p:set>
                                      <p:cBhvr>
                                        <p:cTn id="56" dur="1" fill="hold">
                                          <p:stCondLst>
                                            <p:cond delay="199"/>
                                          </p:stCondLst>
                                        </p:cTn>
                                        <p:tgtEl>
                                          <p:spTgt spid="50">
                                            <p:txEl>
                                              <p:pRg st="0" end="0"/>
                                            </p:txEl>
                                          </p:spTgt>
                                        </p:tgtEl>
                                        <p:attrNameLst>
                                          <p:attrName>style.visibility</p:attrName>
                                        </p:attrNameLst>
                                      </p:cBhvr>
                                      <p:to>
                                        <p:strVal val="visible"/>
                                      </p:to>
                                    </p:set>
                                  </p:childTnLst>
                                </p:cTn>
                              </p:par>
                            </p:childTnLst>
                          </p:cTn>
                        </p:par>
                        <p:par>
                          <p:cTn id="57" fill="hold">
                            <p:stCondLst>
                              <p:cond delay="2400"/>
                            </p:stCondLst>
                            <p:childTnLst>
                              <p:par>
                                <p:cTn id="58" presetID="10" presetClass="entr" presetSubtype="0" fill="hold" grpId="0" nodeType="afterEffect">
                                  <p:stCondLst>
                                    <p:cond delay="0"/>
                                  </p:stCondLst>
                                  <p:childTnLst>
                                    <p:set>
                                      <p:cBhvr>
                                        <p:cTn id="59" dur="1" fill="hold">
                                          <p:stCondLst>
                                            <p:cond delay="0"/>
                                          </p:stCondLst>
                                        </p:cTn>
                                        <p:tgtEl>
                                          <p:spTgt spid="38">
                                            <p:txEl>
                                              <p:pRg st="0" end="0"/>
                                            </p:txEl>
                                          </p:spTgt>
                                        </p:tgtEl>
                                        <p:attrNameLst>
                                          <p:attrName>style.visibility</p:attrName>
                                        </p:attrNameLst>
                                      </p:cBhvr>
                                      <p:to>
                                        <p:strVal val="visible"/>
                                      </p:to>
                                    </p:set>
                                    <p:animEffect transition="in" filter="fade">
                                      <p:cBhvr>
                                        <p:cTn id="60" dur="200"/>
                                        <p:tgtEl>
                                          <p:spTgt spid="38">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200"/>
                                        <p:tgtEl>
                                          <p:spTgt spid="37"/>
                                        </p:tgtEl>
                                      </p:cBhvr>
                                    </p:animEffect>
                                  </p:childTnLst>
                                </p:cTn>
                              </p:par>
                            </p:childTnLst>
                          </p:cTn>
                        </p:par>
                        <p:par>
                          <p:cTn id="64" fill="hold">
                            <p:stCondLst>
                              <p:cond delay="2600"/>
                            </p:stCondLst>
                            <p:childTnLst>
                              <p:par>
                                <p:cTn id="65" presetID="18" presetClass="entr" presetSubtype="1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strips(downLeft)">
                                      <p:cBhvr>
                                        <p:cTn id="67" dur="200"/>
                                        <p:tgtEl>
                                          <p:spTgt spid="27"/>
                                        </p:tgtEl>
                                      </p:cBhvr>
                                    </p:animEffect>
                                  </p:childTnLst>
                                </p:cTn>
                              </p:par>
                            </p:childTnLst>
                          </p:cTn>
                        </p:par>
                        <p:par>
                          <p:cTn id="68" fill="hold">
                            <p:stCondLst>
                              <p:cond delay="2800"/>
                            </p:stCondLst>
                            <p:childTnLst>
                              <p:par>
                                <p:cTn id="69" presetID="1" presetClass="entr" presetSubtype="0" fill="hold" grpId="0" nodeType="afterEffect">
                                  <p:stCondLst>
                                    <p:cond delay="0"/>
                                  </p:stCondLst>
                                  <p:childTnLst>
                                    <p:set>
                                      <p:cBhvr>
                                        <p:cTn id="70" dur="1" fill="hold">
                                          <p:stCondLst>
                                            <p:cond delay="199"/>
                                          </p:stCondLst>
                                        </p:cTn>
                                        <p:tgtEl>
                                          <p:spTgt spid="51">
                                            <p:txEl>
                                              <p:pRg st="0" end="0"/>
                                            </p:txEl>
                                          </p:spTgt>
                                        </p:tgtEl>
                                        <p:attrNameLst>
                                          <p:attrName>style.visibility</p:attrName>
                                        </p:attrNameLst>
                                      </p:cBhvr>
                                      <p:to>
                                        <p:strVal val="visible"/>
                                      </p:to>
                                    </p:set>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42">
                                            <p:txEl>
                                              <p:pRg st="0" end="0"/>
                                            </p:txEl>
                                          </p:spTgt>
                                        </p:tgtEl>
                                        <p:attrNameLst>
                                          <p:attrName>style.visibility</p:attrName>
                                        </p:attrNameLst>
                                      </p:cBhvr>
                                      <p:to>
                                        <p:strVal val="visible"/>
                                      </p:to>
                                    </p:set>
                                    <p:animEffect transition="in" filter="fade">
                                      <p:cBhvr>
                                        <p:cTn id="74" dur="200"/>
                                        <p:tgtEl>
                                          <p:spTgt spid="42">
                                            <p:txEl>
                                              <p:pRg st="0" end="0"/>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00"/>
                                        <p:tgtEl>
                                          <p:spTgt spid="41"/>
                                        </p:tgtEl>
                                      </p:cBhvr>
                                    </p:animEffect>
                                  </p:childTnLst>
                                </p:cTn>
                              </p:par>
                            </p:childTnLst>
                          </p:cTn>
                        </p:par>
                        <p:par>
                          <p:cTn id="78" fill="hold">
                            <p:stCondLst>
                              <p:cond delay="3200"/>
                            </p:stCondLst>
                            <p:childTnLst>
                              <p:par>
                                <p:cTn id="79" presetID="18" presetClass="entr" presetSubtype="9" fill="hold"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strips(upLeft)">
                                      <p:cBhvr>
                                        <p:cTn id="81" dur="200"/>
                                        <p:tgtEl>
                                          <p:spTgt spid="32"/>
                                        </p:tgtEl>
                                      </p:cBhvr>
                                    </p:animEffect>
                                  </p:childTnLst>
                                </p:cTn>
                              </p:par>
                            </p:childTnLst>
                          </p:cTn>
                        </p:par>
                        <p:par>
                          <p:cTn id="82" fill="hold">
                            <p:stCondLst>
                              <p:cond delay="3400"/>
                            </p:stCondLst>
                            <p:childTnLst>
                              <p:par>
                                <p:cTn id="83" presetID="1" presetClass="entr" presetSubtype="0" fill="hold" grpId="0" nodeType="afterEffect">
                                  <p:stCondLst>
                                    <p:cond delay="0"/>
                                  </p:stCondLst>
                                  <p:childTnLst>
                                    <p:set>
                                      <p:cBhvr>
                                        <p:cTn id="84" dur="1" fill="hold">
                                          <p:stCondLst>
                                            <p:cond delay="199"/>
                                          </p:stCondLst>
                                        </p:cTn>
                                        <p:tgtEl>
                                          <p:spTgt spid="49">
                                            <p:txEl>
                                              <p:pRg st="0" end="0"/>
                                            </p:txEl>
                                          </p:spTgt>
                                        </p:tgtEl>
                                        <p:attrNameLst>
                                          <p:attrName>style.visibility</p:attrName>
                                        </p:attrNameLst>
                                      </p:cBhvr>
                                      <p:to>
                                        <p:strVal val="visible"/>
                                      </p:to>
                                    </p:set>
                                  </p:childTnLst>
                                </p:cTn>
                              </p:par>
                            </p:childTnLst>
                          </p:cTn>
                        </p:par>
                        <p:par>
                          <p:cTn id="85" fill="hold">
                            <p:stCondLst>
                              <p:cond delay="3600"/>
                            </p:stCondLst>
                            <p:childTnLst>
                              <p:par>
                                <p:cTn id="86" presetID="10" presetClass="entr" presetSubtype="0" fill="hold" grpId="0" nodeType="afterEffect">
                                  <p:stCondLst>
                                    <p:cond delay="0"/>
                                  </p:stCondLst>
                                  <p:childTnLst>
                                    <p:set>
                                      <p:cBhvr>
                                        <p:cTn id="87" dur="1" fill="hold">
                                          <p:stCondLst>
                                            <p:cond delay="0"/>
                                          </p:stCondLst>
                                        </p:cTn>
                                        <p:tgtEl>
                                          <p:spTgt spid="46">
                                            <p:txEl>
                                              <p:pRg st="0" end="0"/>
                                            </p:txEl>
                                          </p:spTgt>
                                        </p:tgtEl>
                                        <p:attrNameLst>
                                          <p:attrName>style.visibility</p:attrName>
                                        </p:attrNameLst>
                                      </p:cBhvr>
                                      <p:to>
                                        <p:strVal val="visible"/>
                                      </p:to>
                                    </p:set>
                                    <p:animEffect transition="in" filter="fade">
                                      <p:cBhvr>
                                        <p:cTn id="88" dur="200"/>
                                        <p:tgtEl>
                                          <p:spTgt spid="46">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2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build="p"/>
      <p:bldP spid="37" grpId="0"/>
      <p:bldP spid="38" grpId="0" build="p"/>
      <p:bldP spid="39" grpId="0"/>
      <p:bldP spid="40" grpId="0" build="p"/>
      <p:bldP spid="41" grpId="0"/>
      <p:bldP spid="42" grpId="0" build="p"/>
      <p:bldP spid="43" grpId="0"/>
      <p:bldP spid="44" grpId="0" build="p"/>
      <p:bldP spid="45" grpId="0"/>
      <p:bldP spid="46" grpId="0" build="p"/>
      <p:bldP spid="47" grpId="0" build="p"/>
      <p:bldP spid="48" grpId="0" build="p"/>
      <p:bldP spid="49" grpId="0" build="p"/>
      <p:bldP spid="50" grpId="0" build="p"/>
      <p:bldP spid="51" grpId="0" build="p"/>
      <p:bldP spid="52" grpId="0" build="p"/>
    </p:bldLst>
  </p:timing>
  <p:extLst mod="1"/>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0" name="任意多边形 19"/>
          <p:cNvSpPr/>
          <p:nvPr>
            <p:custDataLst>
              <p:tags r:id="rId1"/>
            </p:custDataLst>
          </p:nvPr>
        </p:nvSpPr>
        <p:spPr>
          <a:xfrm>
            <a:off x="6426589" y="2657603"/>
            <a:ext cx="2219325" cy="1514475"/>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srgbClr val="D5FFCD"/>
              </a:solidFill>
            </a:endParaRPr>
          </a:p>
        </p:txBody>
      </p:sp>
      <p:sp>
        <p:nvSpPr>
          <p:cNvPr id="21" name="文本框 20"/>
          <p:cNvSpPr txBox="1"/>
          <p:nvPr>
            <p:custDataLst>
              <p:tags r:id="rId2"/>
            </p:custDataLst>
          </p:nvPr>
        </p:nvSpPr>
        <p:spPr>
          <a:xfrm>
            <a:off x="8283964" y="2657603"/>
            <a:ext cx="361951" cy="1514475"/>
          </a:xfrm>
          <a:prstGeom prst="rect">
            <a:avLst/>
          </a:prstGeom>
          <a:noFill/>
        </p:spPr>
        <p:txBody>
          <a:bodyPr vert="vert" anchor="ctr"/>
          <a:lstStyle/>
          <a:p>
            <a:pPr algn="ctr">
              <a:defRPr/>
            </a:pPr>
            <a:r>
              <a:rPr lang="en-US" altLang="zh-CN" sz="2400" dirty="0">
                <a:solidFill>
                  <a:srgbClr val="F6C83C"/>
                </a:solidFill>
                <a:latin typeface="Gungsuh" panose="02030600000101010101" pitchFamily="18" charset="-127"/>
              </a:rPr>
              <a:t>PART </a:t>
            </a:r>
            <a:r>
              <a:rPr lang="en-US" altLang="zh-CN" sz="2400" dirty="0" smtClean="0">
                <a:solidFill>
                  <a:srgbClr val="F6C83C"/>
                </a:solidFill>
                <a:latin typeface="Gungsuh" panose="02030600000101010101" pitchFamily="18" charset="-127"/>
              </a:rPr>
              <a:t>3</a:t>
            </a:r>
            <a:endParaRPr lang="zh-CN" altLang="en-US" sz="2400" dirty="0">
              <a:solidFill>
                <a:srgbClr val="F6C83C"/>
              </a:solidFill>
              <a:latin typeface="Gungsuh" panose="02030600000101010101" pitchFamily="18" charset="-127"/>
            </a:endParaRPr>
          </a:p>
        </p:txBody>
      </p:sp>
      <p:sp>
        <p:nvSpPr>
          <p:cNvPr id="22" name="文本框 5"/>
          <p:cNvSpPr txBox="1">
            <a:spLocks noChangeArrowheads="1"/>
          </p:cNvSpPr>
          <p:nvPr>
            <p:custDataLst>
              <p:tags r:id="rId3"/>
            </p:custDataLst>
          </p:nvPr>
        </p:nvSpPr>
        <p:spPr bwMode="auto">
          <a:xfrm>
            <a:off x="3867150" y="2970339"/>
            <a:ext cx="424853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10000"/>
              </a:lnSpc>
              <a:spcBef>
                <a:spcPct val="0"/>
              </a:spcBef>
              <a:buFontTx/>
              <a:buNone/>
              <a:defRPr/>
            </a:pPr>
            <a:r>
              <a:rPr lang="zh-CN" altLang="en-US" sz="3733" b="1" dirty="0">
                <a:solidFill>
                  <a:srgbClr val="F6C83C"/>
                </a:solidFill>
                <a:latin typeface="微软雅黑" panose="020B0503020204020204" pitchFamily="34" charset="-122"/>
                <a:ea typeface="微软雅黑" panose="020B0503020204020204" pitchFamily="34" charset="-122"/>
              </a:rPr>
              <a:t>单击添加文字标题</a:t>
            </a:r>
          </a:p>
        </p:txBody>
      </p:sp>
      <p:sp>
        <p:nvSpPr>
          <p:cNvPr id="23" name="文本框 7"/>
          <p:cNvSpPr txBox="1">
            <a:spLocks noChangeArrowheads="1"/>
          </p:cNvSpPr>
          <p:nvPr>
            <p:custDataLst>
              <p:tags r:id="rId4"/>
            </p:custDataLst>
          </p:nvPr>
        </p:nvSpPr>
        <p:spPr bwMode="auto">
          <a:xfrm>
            <a:off x="3879993" y="3587878"/>
            <a:ext cx="440397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defRPr/>
            </a:pPr>
            <a:r>
              <a:rPr lang="da-DK" altLang="zh-CN" sz="1867" dirty="0">
                <a:solidFill>
                  <a:schemeClr val="bg1"/>
                </a:solidFill>
                <a:latin typeface="微软雅黑" panose="020B0503020204020204" pitchFamily="34" charset="-122"/>
                <a:ea typeface="微软雅黑" panose="020B0503020204020204" pitchFamily="34" charset="-122"/>
              </a:rPr>
              <a:t>Lorem ipsum dolor sit amet</a:t>
            </a:r>
            <a:endParaRPr lang="en-US" altLang="zh-CN" sz="1867"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110698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3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955"/>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
          <p:cNvGrpSpPr/>
          <p:nvPr/>
        </p:nvGrpSpPr>
        <p:grpSpPr>
          <a:xfrm>
            <a:off x="1736906" y="2396108"/>
            <a:ext cx="5759052" cy="1092445"/>
            <a:chOff x="1552575" y="2407000"/>
            <a:chExt cx="5442604" cy="1032418"/>
          </a:xfrm>
        </p:grpSpPr>
        <p:sp>
          <p:nvSpPr>
            <p:cNvPr id="9" name="Shape 1664"/>
            <p:cNvSpPr/>
            <p:nvPr/>
          </p:nvSpPr>
          <p:spPr>
            <a:xfrm rot="5400000">
              <a:off x="4087021" y="531261"/>
              <a:ext cx="1029733" cy="4786582"/>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10" name="Shape 1665"/>
            <p:cNvSpPr/>
            <p:nvPr/>
          </p:nvSpPr>
          <p:spPr>
            <a:xfrm>
              <a:off x="1552575" y="2407000"/>
              <a:ext cx="775215" cy="744446"/>
            </a:xfrm>
            <a:prstGeom prst="rect">
              <a:avLst/>
            </a:prstGeom>
            <a:solidFill>
              <a:srgbClr val="F1F1F1"/>
            </a:solidFill>
            <a:ln w="12700" cap="flat">
              <a:noFill/>
              <a:miter lim="400000"/>
            </a:ln>
            <a:effectLst/>
          </p:spPr>
          <p:txBody>
            <a:bodyPr wrap="square" lIns="53753" tIns="53753" rIns="53753" bIns="53753"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grpSp>
        <p:nvGrpSpPr>
          <p:cNvPr id="11" name="Group 2"/>
          <p:cNvGrpSpPr/>
          <p:nvPr/>
        </p:nvGrpSpPr>
        <p:grpSpPr>
          <a:xfrm>
            <a:off x="1736906" y="3334570"/>
            <a:ext cx="6279097" cy="789151"/>
            <a:chOff x="1552575" y="3293894"/>
            <a:chExt cx="5934074" cy="745789"/>
          </a:xfrm>
        </p:grpSpPr>
        <p:sp>
          <p:nvSpPr>
            <p:cNvPr id="12" name="Shape 1669"/>
            <p:cNvSpPr/>
            <p:nvPr/>
          </p:nvSpPr>
          <p:spPr>
            <a:xfrm rot="5400000">
              <a:off x="4500311" y="1053344"/>
              <a:ext cx="744446"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99" y="15363"/>
                  </a:moveTo>
                  <a:lnTo>
                    <a:pt x="21490" y="13752"/>
                  </a:lnTo>
                  <a:lnTo>
                    <a:pt x="21490" y="0"/>
                  </a:lnTo>
                  <a:lnTo>
                    <a:pt x="8518" y="1825"/>
                  </a:lnTo>
                  <a:lnTo>
                    <a:pt x="8518" y="13752"/>
                  </a:lnTo>
                  <a:lnTo>
                    <a:pt x="8518" y="13752"/>
                  </a:lnTo>
                  <a:lnTo>
                    <a:pt x="81" y="15363"/>
                  </a:lnTo>
                  <a:lnTo>
                    <a:pt x="11" y="15363"/>
                  </a:lnTo>
                  <a:lnTo>
                    <a:pt x="11" y="15376"/>
                  </a:lnTo>
                  <a:lnTo>
                    <a:pt x="0" y="15378"/>
                  </a:lnTo>
                  <a:lnTo>
                    <a:pt x="11" y="15378"/>
                  </a:lnTo>
                  <a:lnTo>
                    <a:pt x="11" y="21600"/>
                  </a:lnTo>
                  <a:lnTo>
                    <a:pt x="21600" y="21600"/>
                  </a:lnTo>
                  <a:lnTo>
                    <a:pt x="21600" y="15363"/>
                  </a:lnTo>
                  <a:cubicBezTo>
                    <a:pt x="21600" y="15363"/>
                    <a:pt x="21599" y="15363"/>
                    <a:pt x="21599" y="15363"/>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13" name="Shape 1670"/>
            <p:cNvSpPr/>
            <p:nvPr/>
          </p:nvSpPr>
          <p:spPr>
            <a:xfrm>
              <a:off x="1552575" y="3293894"/>
              <a:ext cx="775215" cy="744446"/>
            </a:xfrm>
            <a:prstGeom prst="rect">
              <a:avLst/>
            </a:prstGeom>
            <a:solidFill>
              <a:srgbClr val="F1F1F1"/>
            </a:solidFill>
            <a:ln w="12700" cap="flat">
              <a:noFill/>
              <a:miter lim="400000"/>
            </a:ln>
            <a:effectLst/>
          </p:spPr>
          <p:txBody>
            <a:bodyPr wrap="square" lIns="53753" tIns="53753" rIns="53753" bIns="53753"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grpSp>
        <p:nvGrpSpPr>
          <p:cNvPr id="14" name="Group 3"/>
          <p:cNvGrpSpPr/>
          <p:nvPr/>
        </p:nvGrpSpPr>
        <p:grpSpPr>
          <a:xfrm>
            <a:off x="1736905" y="4268360"/>
            <a:ext cx="6279099" cy="787731"/>
            <a:chOff x="1552575" y="4176376"/>
            <a:chExt cx="5934075" cy="744446"/>
          </a:xfrm>
        </p:grpSpPr>
        <p:sp>
          <p:nvSpPr>
            <p:cNvPr id="15" name="Shape 1674"/>
            <p:cNvSpPr/>
            <p:nvPr/>
          </p:nvSpPr>
          <p:spPr>
            <a:xfrm rot="5400000">
              <a:off x="4504723" y="1934483"/>
              <a:ext cx="735623"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32" y="15373"/>
                  </a:moveTo>
                  <a:lnTo>
                    <a:pt x="12874" y="13752"/>
                  </a:lnTo>
                  <a:lnTo>
                    <a:pt x="12874" y="1814"/>
                  </a:lnTo>
                  <a:lnTo>
                    <a:pt x="0" y="0"/>
                  </a:lnTo>
                  <a:lnTo>
                    <a:pt x="0" y="13779"/>
                  </a:lnTo>
                  <a:lnTo>
                    <a:pt x="2" y="13779"/>
                  </a:lnTo>
                  <a:lnTo>
                    <a:pt x="111" y="15373"/>
                  </a:lnTo>
                  <a:lnTo>
                    <a:pt x="2" y="15373"/>
                  </a:lnTo>
                  <a:lnTo>
                    <a:pt x="2" y="21600"/>
                  </a:lnTo>
                  <a:lnTo>
                    <a:pt x="21600" y="21600"/>
                  </a:lnTo>
                  <a:lnTo>
                    <a:pt x="21600" y="15373"/>
                  </a:lnTo>
                  <a:cubicBezTo>
                    <a:pt x="21600" y="15373"/>
                    <a:pt x="21532" y="15373"/>
                    <a:pt x="21532" y="15373"/>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16" name="Shape 1675"/>
            <p:cNvSpPr/>
            <p:nvPr/>
          </p:nvSpPr>
          <p:spPr>
            <a:xfrm>
              <a:off x="1552575" y="4176376"/>
              <a:ext cx="775215" cy="744446"/>
            </a:xfrm>
            <a:prstGeom prst="rect">
              <a:avLst/>
            </a:prstGeom>
            <a:solidFill>
              <a:srgbClr val="F1F1F1"/>
            </a:solidFill>
            <a:ln w="12700" cap="flat">
              <a:noFill/>
              <a:miter lim="400000"/>
            </a:ln>
            <a:effectLst/>
          </p:spPr>
          <p:txBody>
            <a:bodyPr wrap="square" lIns="53753" tIns="53753" rIns="53753" bIns="53753"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grpSp>
        <p:nvGrpSpPr>
          <p:cNvPr id="17" name="Group 4"/>
          <p:cNvGrpSpPr/>
          <p:nvPr/>
        </p:nvGrpSpPr>
        <p:grpSpPr>
          <a:xfrm>
            <a:off x="1736906" y="4882082"/>
            <a:ext cx="5759052" cy="1103133"/>
            <a:chOff x="1552575" y="4756375"/>
            <a:chExt cx="5442604" cy="1042518"/>
          </a:xfrm>
        </p:grpSpPr>
        <p:sp>
          <p:nvSpPr>
            <p:cNvPr id="18" name="Shape 1679"/>
            <p:cNvSpPr/>
            <p:nvPr/>
          </p:nvSpPr>
          <p:spPr>
            <a:xfrm rot="5400000">
              <a:off x="4081932" y="2880436"/>
              <a:ext cx="1037307" cy="4789186"/>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19" name="Shape 1680"/>
            <p:cNvSpPr/>
            <p:nvPr/>
          </p:nvSpPr>
          <p:spPr>
            <a:xfrm>
              <a:off x="1552575" y="5054446"/>
              <a:ext cx="775215" cy="744447"/>
            </a:xfrm>
            <a:prstGeom prst="rect">
              <a:avLst/>
            </a:prstGeom>
            <a:solidFill>
              <a:srgbClr val="F1F1F1"/>
            </a:solidFill>
            <a:ln w="12700" cap="flat">
              <a:noFill/>
              <a:miter lim="400000"/>
            </a:ln>
            <a:effectLst/>
          </p:spPr>
          <p:txBody>
            <a:bodyPr wrap="square" lIns="53753" tIns="53753" rIns="53753" bIns="53753"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sp>
        <p:nvSpPr>
          <p:cNvPr id="20" name="Shape 1684"/>
          <p:cNvSpPr/>
          <p:nvPr/>
        </p:nvSpPr>
        <p:spPr>
          <a:xfrm>
            <a:off x="3089520" y="2621750"/>
            <a:ext cx="382323" cy="336447"/>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21" name="Shape 1687"/>
          <p:cNvSpPr/>
          <p:nvPr/>
        </p:nvSpPr>
        <p:spPr>
          <a:xfrm>
            <a:off x="3089520" y="3537257"/>
            <a:ext cx="382323" cy="382352"/>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22" name="Shape 1690"/>
          <p:cNvSpPr/>
          <p:nvPr/>
        </p:nvSpPr>
        <p:spPr>
          <a:xfrm>
            <a:off x="3098004" y="4469425"/>
            <a:ext cx="365355" cy="382352"/>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23" name="Shape 1693"/>
          <p:cNvSpPr/>
          <p:nvPr/>
        </p:nvSpPr>
        <p:spPr>
          <a:xfrm>
            <a:off x="3090420" y="5400175"/>
            <a:ext cx="380523" cy="38235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24" name="TextBox 23"/>
          <p:cNvSpPr txBox="1"/>
          <p:nvPr/>
        </p:nvSpPr>
        <p:spPr>
          <a:xfrm>
            <a:off x="4790785" y="3124222"/>
            <a:ext cx="1948569" cy="227883"/>
          </a:xfrm>
          <a:prstGeom prst="rect">
            <a:avLst/>
          </a:prstGeom>
          <a:noFill/>
        </p:spPr>
        <p:txBody>
          <a:bodyPr wrap="square" lIns="0" tIns="0" rIns="0" bIns="0" rtlCol="0">
            <a:spAutoFit/>
          </a:bodyPr>
          <a:lstStyle/>
          <a:p>
            <a:pPr defTabSz="1245312">
              <a:defRPr/>
            </a:pPr>
            <a:r>
              <a:rPr lang="zh-CN" altLang="en-US" sz="1481" dirty="0">
                <a:solidFill>
                  <a:srgbClr val="FFFFFF"/>
                </a:solidFill>
                <a:latin typeface="微软雅黑"/>
                <a:ea typeface="微软雅黑"/>
              </a:rPr>
              <a:t>添加标题</a:t>
            </a:r>
            <a:endParaRPr lang="en-GB" altLang="zh-CN" sz="1481" dirty="0">
              <a:solidFill>
                <a:srgbClr val="FFFFFF"/>
              </a:solidFill>
              <a:latin typeface="微软雅黑"/>
              <a:ea typeface="微软雅黑"/>
            </a:endParaRPr>
          </a:p>
        </p:txBody>
      </p:sp>
      <p:sp>
        <p:nvSpPr>
          <p:cNvPr id="25" name="TextBox 24"/>
          <p:cNvSpPr txBox="1"/>
          <p:nvPr/>
        </p:nvSpPr>
        <p:spPr>
          <a:xfrm>
            <a:off x="4790785" y="3738623"/>
            <a:ext cx="1948569" cy="227883"/>
          </a:xfrm>
          <a:prstGeom prst="rect">
            <a:avLst/>
          </a:prstGeom>
          <a:noFill/>
        </p:spPr>
        <p:txBody>
          <a:bodyPr wrap="square" lIns="0" tIns="0" rIns="0" bIns="0" rtlCol="0">
            <a:spAutoFit/>
          </a:bodyPr>
          <a:lstStyle/>
          <a:p>
            <a:pPr defTabSz="1245312">
              <a:defRPr/>
            </a:pPr>
            <a:r>
              <a:rPr lang="zh-CN" altLang="en-US" sz="1481" dirty="0">
                <a:solidFill>
                  <a:srgbClr val="FFFFFF"/>
                </a:solidFill>
                <a:latin typeface="微软雅黑"/>
                <a:ea typeface="微软雅黑"/>
              </a:rPr>
              <a:t>添加标题</a:t>
            </a:r>
            <a:endParaRPr lang="en-GB" altLang="zh-CN" sz="1481" dirty="0">
              <a:solidFill>
                <a:srgbClr val="FFFFFF"/>
              </a:solidFill>
              <a:latin typeface="微软雅黑"/>
              <a:ea typeface="微软雅黑"/>
            </a:endParaRPr>
          </a:p>
        </p:txBody>
      </p:sp>
      <p:sp>
        <p:nvSpPr>
          <p:cNvPr id="26" name="TextBox 25"/>
          <p:cNvSpPr txBox="1"/>
          <p:nvPr/>
        </p:nvSpPr>
        <p:spPr>
          <a:xfrm>
            <a:off x="4790785" y="4376829"/>
            <a:ext cx="1948569" cy="227883"/>
          </a:xfrm>
          <a:prstGeom prst="rect">
            <a:avLst/>
          </a:prstGeom>
          <a:noFill/>
        </p:spPr>
        <p:txBody>
          <a:bodyPr wrap="square" lIns="0" tIns="0" rIns="0" bIns="0" rtlCol="0">
            <a:spAutoFit/>
          </a:bodyPr>
          <a:lstStyle/>
          <a:p>
            <a:pPr defTabSz="1245312">
              <a:defRPr/>
            </a:pPr>
            <a:r>
              <a:rPr lang="zh-CN" altLang="en-US" sz="1481" dirty="0">
                <a:solidFill>
                  <a:srgbClr val="FFFFFF"/>
                </a:solidFill>
                <a:latin typeface="微软雅黑"/>
                <a:ea typeface="微软雅黑"/>
              </a:rPr>
              <a:t>添加标题</a:t>
            </a:r>
            <a:endParaRPr lang="en-GB" altLang="zh-CN" sz="1481" dirty="0">
              <a:solidFill>
                <a:srgbClr val="FFFFFF"/>
              </a:solidFill>
              <a:latin typeface="微软雅黑"/>
              <a:ea typeface="微软雅黑"/>
            </a:endParaRPr>
          </a:p>
        </p:txBody>
      </p:sp>
      <p:sp>
        <p:nvSpPr>
          <p:cNvPr id="27" name="TextBox 26"/>
          <p:cNvSpPr txBox="1"/>
          <p:nvPr/>
        </p:nvSpPr>
        <p:spPr>
          <a:xfrm>
            <a:off x="4790785" y="4991230"/>
            <a:ext cx="1948569" cy="227883"/>
          </a:xfrm>
          <a:prstGeom prst="rect">
            <a:avLst/>
          </a:prstGeom>
          <a:noFill/>
        </p:spPr>
        <p:txBody>
          <a:bodyPr wrap="square" lIns="0" tIns="0" rIns="0" bIns="0" rtlCol="0">
            <a:spAutoFit/>
          </a:bodyPr>
          <a:lstStyle/>
          <a:p>
            <a:pPr defTabSz="1245312">
              <a:defRPr/>
            </a:pPr>
            <a:r>
              <a:rPr lang="zh-CN" altLang="en-US" sz="1481" dirty="0">
                <a:solidFill>
                  <a:srgbClr val="FFFFFF"/>
                </a:solidFill>
                <a:latin typeface="微软雅黑"/>
                <a:ea typeface="微软雅黑"/>
              </a:rPr>
              <a:t>添加标题</a:t>
            </a:r>
            <a:endParaRPr lang="en-GB" altLang="zh-CN" sz="1481" dirty="0">
              <a:solidFill>
                <a:srgbClr val="FFFFFF"/>
              </a:solidFill>
              <a:latin typeface="微软雅黑"/>
              <a:ea typeface="微软雅黑"/>
            </a:endParaRPr>
          </a:p>
        </p:txBody>
      </p:sp>
      <p:sp>
        <p:nvSpPr>
          <p:cNvPr id="28" name="TextBox 27"/>
          <p:cNvSpPr txBox="1"/>
          <p:nvPr/>
        </p:nvSpPr>
        <p:spPr>
          <a:xfrm>
            <a:off x="6540000" y="2206803"/>
            <a:ext cx="2952009" cy="537455"/>
          </a:xfrm>
          <a:prstGeom prst="rect">
            <a:avLst/>
          </a:prstGeom>
          <a:noFill/>
        </p:spPr>
        <p:txBody>
          <a:bodyPr wrap="square" lIns="0" tIns="0" rIns="0" bIns="0" rtlCol="0">
            <a:spAutoFit/>
          </a:bodyPr>
          <a:lstStyle/>
          <a:p>
            <a:r>
              <a:rPr lang="zh-CN" altLang="en-US" sz="1164" dirty="0">
                <a:solidFill>
                  <a:srgbClr val="474747"/>
                </a:solidFill>
                <a:latin typeface="微软雅黑"/>
                <a:ea typeface="微软雅黑"/>
              </a:rPr>
              <a:t>此处添加详细文本描述，建议与标题相关并符合整体语言风格，语言描述尽量简洁生动。尽量将每页幻灯片</a:t>
            </a:r>
            <a:endParaRPr lang="en-GB" sz="1164" dirty="0">
              <a:solidFill>
                <a:srgbClr val="474747"/>
              </a:solidFill>
              <a:latin typeface="微软雅黑"/>
              <a:ea typeface="微软雅黑"/>
            </a:endParaRPr>
          </a:p>
        </p:txBody>
      </p:sp>
      <p:sp>
        <p:nvSpPr>
          <p:cNvPr id="29" name="TextBox 28"/>
          <p:cNvSpPr txBox="1"/>
          <p:nvPr/>
        </p:nvSpPr>
        <p:spPr>
          <a:xfrm>
            <a:off x="8096650" y="3275935"/>
            <a:ext cx="2952009" cy="537455"/>
          </a:xfrm>
          <a:prstGeom prst="rect">
            <a:avLst/>
          </a:prstGeom>
          <a:noFill/>
        </p:spPr>
        <p:txBody>
          <a:bodyPr wrap="square" lIns="0" tIns="0" rIns="0" bIns="0" rtlCol="0">
            <a:spAutoFit/>
          </a:bodyPr>
          <a:lstStyle/>
          <a:p>
            <a:r>
              <a:rPr lang="zh-CN" altLang="en-US" sz="1164" dirty="0">
                <a:solidFill>
                  <a:srgbClr val="474747"/>
                </a:solidFill>
                <a:latin typeface="微软雅黑"/>
                <a:ea typeface="微软雅黑"/>
              </a:rPr>
              <a:t>此处添加详细文本描述，建议与标题相关并符合整体语言风格，语言描述尽量简洁生动。尽量将每页幻灯片</a:t>
            </a:r>
            <a:endParaRPr lang="en-GB" sz="1164" dirty="0">
              <a:solidFill>
                <a:srgbClr val="474747"/>
              </a:solidFill>
              <a:latin typeface="微软雅黑"/>
              <a:ea typeface="微软雅黑"/>
            </a:endParaRPr>
          </a:p>
        </p:txBody>
      </p:sp>
      <p:sp>
        <p:nvSpPr>
          <p:cNvPr id="30" name="TextBox 29"/>
          <p:cNvSpPr txBox="1"/>
          <p:nvPr/>
        </p:nvSpPr>
        <p:spPr>
          <a:xfrm>
            <a:off x="8092730" y="4579868"/>
            <a:ext cx="2952009" cy="537455"/>
          </a:xfrm>
          <a:prstGeom prst="rect">
            <a:avLst/>
          </a:prstGeom>
          <a:noFill/>
        </p:spPr>
        <p:txBody>
          <a:bodyPr wrap="square" lIns="0" tIns="0" rIns="0" bIns="0" rtlCol="0">
            <a:spAutoFit/>
          </a:bodyPr>
          <a:lstStyle/>
          <a:p>
            <a:r>
              <a:rPr lang="zh-CN" altLang="en-US" sz="1164" dirty="0">
                <a:solidFill>
                  <a:srgbClr val="474747"/>
                </a:solidFill>
                <a:latin typeface="微软雅黑"/>
                <a:ea typeface="微软雅黑"/>
              </a:rPr>
              <a:t>此处添加详细文本描述，建议与标题相关并符合整体语言风格，语言描述尽量简洁生动。尽量将每页幻灯片</a:t>
            </a:r>
            <a:endParaRPr lang="en-GB" sz="1164" dirty="0">
              <a:solidFill>
                <a:srgbClr val="474747"/>
              </a:solidFill>
              <a:latin typeface="微软雅黑"/>
              <a:ea typeface="微软雅黑"/>
            </a:endParaRPr>
          </a:p>
        </p:txBody>
      </p:sp>
      <p:sp>
        <p:nvSpPr>
          <p:cNvPr id="31" name="TextBox 30"/>
          <p:cNvSpPr txBox="1"/>
          <p:nvPr/>
        </p:nvSpPr>
        <p:spPr>
          <a:xfrm>
            <a:off x="6544498" y="5659079"/>
            <a:ext cx="2981193" cy="537455"/>
          </a:xfrm>
          <a:prstGeom prst="rect">
            <a:avLst/>
          </a:prstGeom>
          <a:noFill/>
        </p:spPr>
        <p:txBody>
          <a:bodyPr wrap="square" lIns="0" tIns="0" rIns="0" bIns="0" rtlCol="0">
            <a:spAutoFit/>
          </a:bodyPr>
          <a:lstStyle/>
          <a:p>
            <a:r>
              <a:rPr lang="zh-CN" altLang="en-US" sz="1164" dirty="0">
                <a:solidFill>
                  <a:srgbClr val="474747"/>
                </a:solidFill>
                <a:latin typeface="微软雅黑"/>
                <a:ea typeface="微软雅黑"/>
              </a:rPr>
              <a:t>此处添加详细文本描述，建议与标题相关并符合整体语言风格，语言描述尽量简洁生动。尽量将每页幻灯片</a:t>
            </a:r>
            <a:endParaRPr lang="en-GB" sz="1164" dirty="0">
              <a:solidFill>
                <a:srgbClr val="474747"/>
              </a:solidFill>
              <a:latin typeface="微软雅黑"/>
              <a:ea typeface="微软雅黑"/>
            </a:endParaRPr>
          </a:p>
        </p:txBody>
      </p:sp>
      <p:sp>
        <p:nvSpPr>
          <p:cNvPr id="32" name="Text Placeholder 2"/>
          <p:cNvSpPr txBox="1">
            <a:spLocks/>
          </p:cNvSpPr>
          <p:nvPr/>
        </p:nvSpPr>
        <p:spPr>
          <a:xfrm>
            <a:off x="1736905" y="2406290"/>
            <a:ext cx="820288" cy="777549"/>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40" dirty="0">
                <a:solidFill>
                  <a:srgbClr val="C00000"/>
                </a:solidFill>
                <a:latin typeface="微软雅黑"/>
                <a:ea typeface="微软雅黑"/>
              </a:rPr>
              <a:t>1</a:t>
            </a:r>
            <a:endParaRPr lang="en-GB" sz="2540" dirty="0">
              <a:solidFill>
                <a:srgbClr val="C00000"/>
              </a:solidFill>
              <a:latin typeface="微软雅黑"/>
              <a:ea typeface="微软雅黑"/>
            </a:endParaRPr>
          </a:p>
        </p:txBody>
      </p:sp>
      <p:sp>
        <p:nvSpPr>
          <p:cNvPr id="33" name="Text Placeholder 2"/>
          <p:cNvSpPr txBox="1">
            <a:spLocks/>
          </p:cNvSpPr>
          <p:nvPr/>
        </p:nvSpPr>
        <p:spPr>
          <a:xfrm>
            <a:off x="1736904" y="3333752"/>
            <a:ext cx="820288" cy="777549"/>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40">
                <a:solidFill>
                  <a:srgbClr val="C00000"/>
                </a:solidFill>
                <a:latin typeface="微软雅黑"/>
                <a:ea typeface="微软雅黑"/>
              </a:rPr>
              <a:t>2</a:t>
            </a:r>
            <a:endParaRPr lang="en-GB" sz="2540" dirty="0">
              <a:solidFill>
                <a:srgbClr val="C00000"/>
              </a:solidFill>
              <a:latin typeface="微软雅黑"/>
              <a:ea typeface="微软雅黑"/>
            </a:endParaRPr>
          </a:p>
        </p:txBody>
      </p:sp>
      <p:sp>
        <p:nvSpPr>
          <p:cNvPr id="34" name="Text Placeholder 2"/>
          <p:cNvSpPr txBox="1">
            <a:spLocks/>
          </p:cNvSpPr>
          <p:nvPr/>
        </p:nvSpPr>
        <p:spPr>
          <a:xfrm>
            <a:off x="1734928" y="4273502"/>
            <a:ext cx="820288" cy="777549"/>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40">
                <a:solidFill>
                  <a:srgbClr val="C00000"/>
                </a:solidFill>
                <a:latin typeface="微软雅黑"/>
                <a:ea typeface="微软雅黑"/>
              </a:rPr>
              <a:t>3</a:t>
            </a:r>
            <a:endParaRPr lang="en-GB" sz="2540" dirty="0">
              <a:solidFill>
                <a:srgbClr val="C00000"/>
              </a:solidFill>
              <a:latin typeface="微软雅黑"/>
              <a:ea typeface="微软雅黑"/>
            </a:endParaRPr>
          </a:p>
        </p:txBody>
      </p:sp>
      <p:sp>
        <p:nvSpPr>
          <p:cNvPr id="35" name="Text Placeholder 2"/>
          <p:cNvSpPr txBox="1">
            <a:spLocks/>
          </p:cNvSpPr>
          <p:nvPr/>
        </p:nvSpPr>
        <p:spPr>
          <a:xfrm>
            <a:off x="1734927" y="5200964"/>
            <a:ext cx="820288" cy="777549"/>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40">
                <a:solidFill>
                  <a:srgbClr val="C00000"/>
                </a:solidFill>
                <a:latin typeface="微软雅黑"/>
                <a:ea typeface="微软雅黑"/>
              </a:rPr>
              <a:t>4</a:t>
            </a:r>
            <a:endParaRPr lang="en-GB" sz="2540" dirty="0">
              <a:solidFill>
                <a:srgbClr val="C00000"/>
              </a:solidFill>
              <a:latin typeface="微软雅黑"/>
              <a:ea typeface="微软雅黑"/>
            </a:endParaRPr>
          </a:p>
        </p:txBody>
      </p:sp>
    </p:spTree>
    <p:extLst>
      <p:ext uri="{BB962C8B-B14F-4D97-AF65-F5344CB8AC3E}">
        <p14:creationId xmlns:p14="http://schemas.microsoft.com/office/powerpoint/2010/main" val="302487422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xEl>
                                              <p:pRg st="0" end="0"/>
                                            </p:txEl>
                                          </p:spTgt>
                                        </p:tgtEl>
                                        <p:attrNameLst>
                                          <p:attrName>style.visibility</p:attrName>
                                        </p:attrNameLst>
                                      </p:cBhvr>
                                      <p:to>
                                        <p:strVal val="visible"/>
                                      </p:to>
                                    </p:set>
                                    <p:animEffect transition="in" filter="fade">
                                      <p:cBhvr>
                                        <p:cTn id="10" dur="200"/>
                                        <p:tgtEl>
                                          <p:spTgt spid="32">
                                            <p:txEl>
                                              <p:pRg st="0" end="0"/>
                                            </p:txEl>
                                          </p:spTgt>
                                        </p:tgtEl>
                                      </p:cBhvr>
                                    </p:animEffect>
                                  </p:childTnLst>
                                </p:cTn>
                              </p:par>
                            </p:childTnLst>
                          </p:cTn>
                        </p:par>
                        <p:par>
                          <p:cTn id="11" fill="hold">
                            <p:stCondLst>
                              <p:cond delay="2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2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
                                        <p:tgtEl>
                                          <p:spTgt spid="24"/>
                                        </p:tgtEl>
                                      </p:cBhvr>
                                    </p:animEffect>
                                  </p:childTnLst>
                                </p:cTn>
                              </p:par>
                            </p:childTnLst>
                          </p:cTn>
                        </p:par>
                        <p:par>
                          <p:cTn id="18" fill="hold">
                            <p:stCondLst>
                              <p:cond delay="4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200"/>
                                        <p:tgtEl>
                                          <p:spTgt spid="28"/>
                                        </p:tgtEl>
                                      </p:cBhvr>
                                    </p:animEffect>
                                  </p:childTnLst>
                                </p:cTn>
                              </p:par>
                            </p:childTnLst>
                          </p:cTn>
                        </p:par>
                        <p:par>
                          <p:cTn id="22" fill="hold">
                            <p:stCondLst>
                              <p:cond delay="6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2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xEl>
                                              <p:pRg st="0" end="0"/>
                                            </p:txEl>
                                          </p:spTgt>
                                        </p:tgtEl>
                                        <p:attrNameLst>
                                          <p:attrName>style.visibility</p:attrName>
                                        </p:attrNameLst>
                                      </p:cBhvr>
                                      <p:to>
                                        <p:strVal val="visible"/>
                                      </p:to>
                                    </p:set>
                                    <p:animEffect transition="in" filter="fade">
                                      <p:cBhvr>
                                        <p:cTn id="28" dur="200"/>
                                        <p:tgtEl>
                                          <p:spTgt spid="33">
                                            <p:txEl>
                                              <p:pRg st="0" end="0"/>
                                            </p:txEl>
                                          </p:spTgt>
                                        </p:tgtEl>
                                      </p:cBhvr>
                                    </p:animEffect>
                                  </p:childTnLst>
                                </p:cTn>
                              </p:par>
                            </p:childTnLst>
                          </p:cTn>
                        </p:par>
                        <p:par>
                          <p:cTn id="29" fill="hold">
                            <p:stCondLst>
                              <p:cond delay="80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200"/>
                                        <p:tgtEl>
                                          <p:spTgt spid="2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00"/>
                                        <p:tgtEl>
                                          <p:spTgt spid="29"/>
                                        </p:tgtEl>
                                      </p:cBhvr>
                                    </p:animEffect>
                                  </p:childTnLst>
                                </p:cTn>
                              </p:par>
                            </p:childTnLst>
                          </p:cTn>
                        </p:par>
                        <p:par>
                          <p:cTn id="40" fill="hold">
                            <p:stCondLst>
                              <p:cond delay="120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2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xEl>
                                              <p:pRg st="0" end="0"/>
                                            </p:txEl>
                                          </p:spTgt>
                                        </p:tgtEl>
                                        <p:attrNameLst>
                                          <p:attrName>style.visibility</p:attrName>
                                        </p:attrNameLst>
                                      </p:cBhvr>
                                      <p:to>
                                        <p:strVal val="visible"/>
                                      </p:to>
                                    </p:set>
                                    <p:animEffect transition="in" filter="fade">
                                      <p:cBhvr>
                                        <p:cTn id="46" dur="200"/>
                                        <p:tgtEl>
                                          <p:spTgt spid="34">
                                            <p:txEl>
                                              <p:pRg st="0" end="0"/>
                                            </p:txEl>
                                          </p:spTgt>
                                        </p:tgtEl>
                                      </p:cBhvr>
                                    </p:animEffect>
                                  </p:childTnLst>
                                </p:cTn>
                              </p:par>
                            </p:childTnLst>
                          </p:cTn>
                        </p:par>
                        <p:par>
                          <p:cTn id="47" fill="hold">
                            <p:stCondLst>
                              <p:cond delay="1400"/>
                            </p:stCondLst>
                            <p:childTnLst>
                              <p:par>
                                <p:cTn id="48" presetID="10" presetClass="entr" presetSubtype="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2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00"/>
                                        <p:tgtEl>
                                          <p:spTgt spid="26"/>
                                        </p:tgtEl>
                                      </p:cBhvr>
                                    </p:animEffect>
                                  </p:childTnLst>
                                </p:cTn>
                              </p:par>
                            </p:childTnLst>
                          </p:cTn>
                        </p:par>
                        <p:par>
                          <p:cTn id="54" fill="hold">
                            <p:stCondLst>
                              <p:cond delay="16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200"/>
                                        <p:tgtEl>
                                          <p:spTgt spid="30"/>
                                        </p:tgtEl>
                                      </p:cBhvr>
                                    </p:animEffect>
                                  </p:childTnLst>
                                </p:cTn>
                              </p:par>
                            </p:childTnLst>
                          </p:cTn>
                        </p:par>
                        <p:par>
                          <p:cTn id="58" fill="hold">
                            <p:stCondLst>
                              <p:cond delay="1800"/>
                            </p:stCondLst>
                            <p:childTnLst>
                              <p:par>
                                <p:cTn id="59" presetID="2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200"/>
                                        <p:tgtEl>
                                          <p:spTgt spid="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xEl>
                                              <p:pRg st="0" end="0"/>
                                            </p:txEl>
                                          </p:spTgt>
                                        </p:tgtEl>
                                        <p:attrNameLst>
                                          <p:attrName>style.visibility</p:attrName>
                                        </p:attrNameLst>
                                      </p:cBhvr>
                                      <p:to>
                                        <p:strVal val="visible"/>
                                      </p:to>
                                    </p:set>
                                    <p:animEffect transition="in" filter="fade">
                                      <p:cBhvr>
                                        <p:cTn id="64" dur="200"/>
                                        <p:tgtEl>
                                          <p:spTgt spid="35">
                                            <p:txEl>
                                              <p:pRg st="0" end="0"/>
                                            </p:txEl>
                                          </p:spTgt>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00"/>
                                        <p:tgtEl>
                                          <p:spTgt spid="2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200"/>
                                        <p:tgtEl>
                                          <p:spTgt spid="27"/>
                                        </p:tgtEl>
                                      </p:cBhvr>
                                    </p:animEffect>
                                  </p:childTnLst>
                                </p:cTn>
                              </p:par>
                            </p:childTnLst>
                          </p:cTn>
                        </p:par>
                        <p:par>
                          <p:cTn id="72" fill="hold">
                            <p:stCondLst>
                              <p:cond delay="22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2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build="p"/>
      <p:bldP spid="33" grpId="0" build="p"/>
      <p:bldP spid="34" grpId="0" build="p"/>
      <p:bldP spid="35" grpId="0" build="p"/>
    </p:bldLst>
  </p:timing>
  <p:extLst mod="1"/>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396365" y="3054350"/>
            <a:ext cx="2688590" cy="781050"/>
            <a:chOff x="2199" y="4255"/>
            <a:chExt cx="4234" cy="1230"/>
          </a:xfrm>
        </p:grpSpPr>
        <p:sp>
          <p:nvSpPr>
            <p:cNvPr id="126" name="任意多边形 4"/>
            <p:cNvSpPr>
              <a:spLocks noChangeArrowheads="1"/>
            </p:cNvSpPr>
            <p:nvPr/>
          </p:nvSpPr>
          <p:spPr bwMode="auto">
            <a:xfrm>
              <a:off x="2199" y="4255"/>
              <a:ext cx="4235" cy="123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B6040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panose="020B0503020204020204" charset="-122"/>
                <a:ea typeface="微软雅黑" panose="020B0503020204020204" charset="-122"/>
              </a:endParaRPr>
            </a:p>
          </p:txBody>
        </p:sp>
        <p:sp>
          <p:nvSpPr>
            <p:cNvPr id="5" name="文本框 4"/>
            <p:cNvSpPr txBox="1"/>
            <p:nvPr/>
          </p:nvSpPr>
          <p:spPr>
            <a:xfrm>
              <a:off x="3039" y="4592"/>
              <a:ext cx="2864" cy="555"/>
            </a:xfrm>
            <a:prstGeom prst="rect">
              <a:avLst/>
            </a:prstGeom>
            <a:noFill/>
          </p:spPr>
          <p:txBody>
            <a:bodyPr wrap="square" rtlCol="0">
              <a:spAutoFit/>
            </a:bodyPr>
            <a:lstStyle/>
            <a:p>
              <a:r>
                <a:rPr lang="zh-CN" altLang="en-US" sz="1600" b="1">
                  <a:solidFill>
                    <a:schemeClr val="bg1"/>
                  </a:solidFill>
                  <a:latin typeface="微软雅黑" panose="020B0503020204020204" charset="-122"/>
                  <a:ea typeface="微软雅黑" panose="020B0503020204020204" charset="-122"/>
                </a:rPr>
                <a:t>单击此处输入标题</a:t>
              </a:r>
            </a:p>
          </p:txBody>
        </p:sp>
      </p:grpSp>
      <p:grpSp>
        <p:nvGrpSpPr>
          <p:cNvPr id="15" name="组合 14"/>
          <p:cNvGrpSpPr/>
          <p:nvPr/>
        </p:nvGrpSpPr>
        <p:grpSpPr>
          <a:xfrm>
            <a:off x="3643630" y="3054350"/>
            <a:ext cx="2688590" cy="781050"/>
            <a:chOff x="5738" y="4255"/>
            <a:chExt cx="4234" cy="1230"/>
          </a:xfrm>
        </p:grpSpPr>
        <p:sp>
          <p:nvSpPr>
            <p:cNvPr id="123" name="任意多边形 5"/>
            <p:cNvSpPr>
              <a:spLocks noChangeArrowheads="1"/>
            </p:cNvSpPr>
            <p:nvPr/>
          </p:nvSpPr>
          <p:spPr bwMode="auto">
            <a:xfrm>
              <a:off x="5738" y="4255"/>
              <a:ext cx="4235" cy="123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B6040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20000"/>
                    <a:lumOff val="80000"/>
                  </a:schemeClr>
                </a:solidFill>
                <a:latin typeface="微软雅黑" panose="020B0503020204020204" charset="-122"/>
                <a:ea typeface="微软雅黑" panose="020B0503020204020204" charset="-122"/>
              </a:endParaRPr>
            </a:p>
          </p:txBody>
        </p:sp>
        <p:sp>
          <p:nvSpPr>
            <p:cNvPr id="16" name="文本框 15"/>
            <p:cNvSpPr txBox="1"/>
            <p:nvPr/>
          </p:nvSpPr>
          <p:spPr>
            <a:xfrm>
              <a:off x="6629" y="4593"/>
              <a:ext cx="2864" cy="555"/>
            </a:xfrm>
            <a:prstGeom prst="rect">
              <a:avLst/>
            </a:prstGeom>
            <a:noFill/>
          </p:spPr>
          <p:txBody>
            <a:bodyPr wrap="square" rtlCol="0">
              <a:spAutoFit/>
            </a:bodyPr>
            <a:lstStyle/>
            <a:p>
              <a:r>
                <a:rPr lang="zh-CN" altLang="en-US" sz="1600" b="1">
                  <a:solidFill>
                    <a:schemeClr val="bg1"/>
                  </a:solidFill>
                  <a:latin typeface="微软雅黑" panose="020B0503020204020204" charset="-122"/>
                  <a:ea typeface="微软雅黑" panose="020B0503020204020204" charset="-122"/>
                </a:rPr>
                <a:t>单击此处输入标题</a:t>
              </a:r>
            </a:p>
          </p:txBody>
        </p:sp>
      </p:grpSp>
      <p:grpSp>
        <p:nvGrpSpPr>
          <p:cNvPr id="17" name="组合 16"/>
          <p:cNvGrpSpPr/>
          <p:nvPr/>
        </p:nvGrpSpPr>
        <p:grpSpPr>
          <a:xfrm>
            <a:off x="5892165" y="3054350"/>
            <a:ext cx="2688590" cy="781050"/>
            <a:chOff x="9279" y="4255"/>
            <a:chExt cx="4234" cy="1230"/>
          </a:xfrm>
        </p:grpSpPr>
        <p:sp>
          <p:nvSpPr>
            <p:cNvPr id="120" name="任意多边形 6"/>
            <p:cNvSpPr>
              <a:spLocks noChangeArrowheads="1"/>
            </p:cNvSpPr>
            <p:nvPr/>
          </p:nvSpPr>
          <p:spPr bwMode="auto">
            <a:xfrm>
              <a:off x="9279" y="4255"/>
              <a:ext cx="4235" cy="123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B6040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2"/>
                </a:solidFill>
                <a:latin typeface="微软雅黑" panose="020B0503020204020204" charset="-122"/>
                <a:ea typeface="微软雅黑" panose="020B0503020204020204" charset="-122"/>
              </a:endParaRPr>
            </a:p>
          </p:txBody>
        </p:sp>
        <p:sp>
          <p:nvSpPr>
            <p:cNvPr id="18" name="文本框 17"/>
            <p:cNvSpPr txBox="1"/>
            <p:nvPr/>
          </p:nvSpPr>
          <p:spPr>
            <a:xfrm>
              <a:off x="10143" y="4593"/>
              <a:ext cx="2864" cy="555"/>
            </a:xfrm>
            <a:prstGeom prst="rect">
              <a:avLst/>
            </a:prstGeom>
            <a:noFill/>
          </p:spPr>
          <p:txBody>
            <a:bodyPr wrap="square" rtlCol="0">
              <a:spAutoFit/>
            </a:bodyPr>
            <a:lstStyle/>
            <a:p>
              <a:r>
                <a:rPr lang="zh-CN" altLang="en-US" sz="1600" b="1">
                  <a:solidFill>
                    <a:schemeClr val="bg1"/>
                  </a:solidFill>
                  <a:latin typeface="微软雅黑" panose="020B0503020204020204" charset="-122"/>
                  <a:ea typeface="微软雅黑" panose="020B0503020204020204" charset="-122"/>
                </a:rPr>
                <a:t>单击此处输入标题</a:t>
              </a:r>
            </a:p>
          </p:txBody>
        </p:sp>
      </p:grpSp>
      <p:grpSp>
        <p:nvGrpSpPr>
          <p:cNvPr id="19" name="组合 18"/>
          <p:cNvGrpSpPr/>
          <p:nvPr/>
        </p:nvGrpSpPr>
        <p:grpSpPr>
          <a:xfrm>
            <a:off x="8141335" y="3054350"/>
            <a:ext cx="2687320" cy="781050"/>
            <a:chOff x="12821" y="4255"/>
            <a:chExt cx="4232" cy="1230"/>
          </a:xfrm>
        </p:grpSpPr>
        <p:sp>
          <p:nvSpPr>
            <p:cNvPr id="117" name="任意多边形 7"/>
            <p:cNvSpPr>
              <a:spLocks noChangeArrowheads="1"/>
            </p:cNvSpPr>
            <p:nvPr/>
          </p:nvSpPr>
          <p:spPr bwMode="auto">
            <a:xfrm>
              <a:off x="12821" y="4255"/>
              <a:ext cx="4233" cy="123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B6040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3"/>
                </a:solidFill>
                <a:latin typeface="微软雅黑" panose="020B0503020204020204" charset="-122"/>
                <a:ea typeface="微软雅黑" panose="020B0503020204020204" charset="-122"/>
              </a:endParaRPr>
            </a:p>
          </p:txBody>
        </p:sp>
        <p:sp>
          <p:nvSpPr>
            <p:cNvPr id="20" name="文本框 19"/>
            <p:cNvSpPr txBox="1"/>
            <p:nvPr/>
          </p:nvSpPr>
          <p:spPr>
            <a:xfrm>
              <a:off x="13708" y="4593"/>
              <a:ext cx="2864" cy="555"/>
            </a:xfrm>
            <a:prstGeom prst="rect">
              <a:avLst/>
            </a:prstGeom>
            <a:noFill/>
          </p:spPr>
          <p:txBody>
            <a:bodyPr wrap="square" rtlCol="0">
              <a:spAutoFit/>
            </a:bodyPr>
            <a:lstStyle/>
            <a:p>
              <a:r>
                <a:rPr lang="zh-CN" altLang="en-US" sz="1600" b="1">
                  <a:solidFill>
                    <a:schemeClr val="bg1"/>
                  </a:solidFill>
                  <a:latin typeface="微软雅黑" panose="020B0503020204020204" charset="-122"/>
                  <a:ea typeface="微软雅黑" panose="020B0503020204020204" charset="-122"/>
                </a:rPr>
                <a:t>单击此处输入标题</a:t>
              </a:r>
            </a:p>
          </p:txBody>
        </p:sp>
      </p:grpSp>
      <p:sp>
        <p:nvSpPr>
          <p:cNvPr id="21" name="文本框 20"/>
          <p:cNvSpPr txBox="1"/>
          <p:nvPr/>
        </p:nvSpPr>
        <p:spPr>
          <a:xfrm>
            <a:off x="1396365" y="1641475"/>
            <a:ext cx="2139315" cy="923330"/>
          </a:xfrm>
          <a:prstGeom prst="rect">
            <a:avLst/>
          </a:prstGeom>
          <a:noFill/>
        </p:spPr>
        <p:txBody>
          <a:bodyPr wrap="square" rtlCol="0">
            <a:spAutoFit/>
          </a:bodyPr>
          <a:lstStyle/>
          <a:p>
            <a:pPr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2" name="文本框 21"/>
          <p:cNvSpPr txBox="1"/>
          <p:nvPr/>
        </p:nvSpPr>
        <p:spPr>
          <a:xfrm>
            <a:off x="3643630" y="3957955"/>
            <a:ext cx="2139315" cy="923330"/>
          </a:xfrm>
          <a:prstGeom prst="rect">
            <a:avLst/>
          </a:prstGeom>
          <a:noFill/>
        </p:spPr>
        <p:txBody>
          <a:bodyPr wrap="square" rtlCol="0">
            <a:spAutoFit/>
          </a:bodyPr>
          <a:lstStyle/>
          <a:p>
            <a:pPr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3" name="文本框 22"/>
          <p:cNvSpPr txBox="1"/>
          <p:nvPr/>
        </p:nvSpPr>
        <p:spPr>
          <a:xfrm>
            <a:off x="5892165" y="1641475"/>
            <a:ext cx="2139315" cy="923330"/>
          </a:xfrm>
          <a:prstGeom prst="rect">
            <a:avLst/>
          </a:prstGeom>
          <a:noFill/>
        </p:spPr>
        <p:txBody>
          <a:bodyPr wrap="square" rtlCol="0">
            <a:spAutoFit/>
          </a:bodyPr>
          <a:lstStyle/>
          <a:p>
            <a:pPr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4" name="文本框 23"/>
          <p:cNvSpPr txBox="1"/>
          <p:nvPr/>
        </p:nvSpPr>
        <p:spPr>
          <a:xfrm>
            <a:off x="8141335" y="3957955"/>
            <a:ext cx="2139315" cy="923330"/>
          </a:xfrm>
          <a:prstGeom prst="rect">
            <a:avLst/>
          </a:prstGeom>
          <a:noFill/>
        </p:spPr>
        <p:txBody>
          <a:bodyPr wrap="square" rtlCol="0">
            <a:spAutoFit/>
          </a:bodyPr>
          <a:lstStyle/>
          <a:p>
            <a:pPr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11753576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ppt_y</p:attrName>
                                        </p:attrNameLst>
                                      </p:cBhvr>
                                      <p:tavLst>
                                        <p:tav tm="0">
                                          <p:val>
                                            <p:strVal val="#ppt_y+#ppt_h*1.125000"/>
                                          </p:val>
                                        </p:tav>
                                        <p:tav tm="100000">
                                          <p:val>
                                            <p:strVal val="#ppt_y"/>
                                          </p:val>
                                        </p:tav>
                                      </p:tavLst>
                                    </p:anim>
                                    <p:animEffect transition="in" filter="wipe(up)">
                                      <p:cBhvr>
                                        <p:cTn id="21" dur="500"/>
                                        <p:tgtEl>
                                          <p:spTgt spid="2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ppt_y</p:attrName>
                                        </p:attrNameLst>
                                      </p:cBhvr>
                                      <p:tavLst>
                                        <p:tav tm="0">
                                          <p:val>
                                            <p:strVal val="#ppt_y+#ppt_h*1.125000"/>
                                          </p:val>
                                        </p:tav>
                                        <p:tav tm="100000">
                                          <p:val>
                                            <p:strVal val="#ppt_y"/>
                                          </p:val>
                                        </p:tav>
                                      </p:tavLst>
                                    </p:anim>
                                    <p:animEffect transition="in" filter="wipe(up)">
                                      <p:cBhvr>
                                        <p:cTn id="30" dur="500"/>
                                        <p:tgtEl>
                                          <p:spTgt spid="2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p:tgtEl>
                                          <p:spTgt spid="24"/>
                                        </p:tgtEl>
                                        <p:attrNameLst>
                                          <p:attrName>ppt_y</p:attrName>
                                        </p:attrNameLst>
                                      </p:cBhvr>
                                      <p:tavLst>
                                        <p:tav tm="0">
                                          <p:val>
                                            <p:strVal val="#ppt_y+#ppt_h*1.125000"/>
                                          </p:val>
                                        </p:tav>
                                        <p:tav tm="100000">
                                          <p:val>
                                            <p:strVal val="#ppt_y"/>
                                          </p:val>
                                        </p:tav>
                                      </p:tavLst>
                                    </p:anim>
                                    <p:animEffect transition="in" filter="wipe(up)">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6"/>
          <p:cNvSpPr/>
          <p:nvPr/>
        </p:nvSpPr>
        <p:spPr>
          <a:xfrm>
            <a:off x="1935257" y="2395653"/>
            <a:ext cx="8133217" cy="3928748"/>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C000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9" name="Shape 2057"/>
          <p:cNvSpPr/>
          <p:nvPr/>
        </p:nvSpPr>
        <p:spPr>
          <a:xfrm>
            <a:off x="2356988" y="5412411"/>
            <a:ext cx="497413" cy="4974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10" name="Shape 2060"/>
          <p:cNvSpPr/>
          <p:nvPr/>
        </p:nvSpPr>
        <p:spPr>
          <a:xfrm>
            <a:off x="4787760" y="3829975"/>
            <a:ext cx="497413" cy="4974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11" name="Shape 2063"/>
          <p:cNvSpPr/>
          <p:nvPr/>
        </p:nvSpPr>
        <p:spPr>
          <a:xfrm>
            <a:off x="6243582" y="4298280"/>
            <a:ext cx="497413" cy="4974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12" name="Shape 2066"/>
          <p:cNvSpPr/>
          <p:nvPr/>
        </p:nvSpPr>
        <p:spPr>
          <a:xfrm>
            <a:off x="8958251" y="2548203"/>
            <a:ext cx="497413" cy="4974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a:solidFill>
                <a:prstClr val="black"/>
              </a:solidFill>
              <a:latin typeface="微软雅黑"/>
              <a:ea typeface="Kontrapunkt Bob Bold"/>
              <a:cs typeface="Kontrapunkt Bob Bold"/>
              <a:sym typeface="Kontrapunkt Bob Bold"/>
            </a:endParaRPr>
          </a:p>
        </p:txBody>
      </p:sp>
      <p:sp>
        <p:nvSpPr>
          <p:cNvPr id="13" name="TextBox 12"/>
          <p:cNvSpPr txBox="1"/>
          <p:nvPr/>
        </p:nvSpPr>
        <p:spPr>
          <a:xfrm>
            <a:off x="1371926" y="3692653"/>
            <a:ext cx="2516369" cy="683777"/>
          </a:xfrm>
          <a:prstGeom prst="rect">
            <a:avLst/>
          </a:prstGeom>
          <a:noFill/>
        </p:spPr>
        <p:txBody>
          <a:bodyPr wrap="square" lIns="0" tIns="0" rIns="0" bIns="0" rtlCol="0">
            <a:spAutoFit/>
          </a:bodyPr>
          <a:lstStyle/>
          <a:p>
            <a:r>
              <a:rPr lang="zh-CN" altLang="en-US" sz="1111"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1111" dirty="0">
                <a:solidFill>
                  <a:srgbClr val="7F7F7F"/>
                </a:solidFill>
                <a:latin typeface="微软雅黑"/>
                <a:ea typeface="微软雅黑"/>
              </a:rPr>
              <a:t>200</a:t>
            </a:r>
            <a:r>
              <a:rPr lang="zh-CN" altLang="en-US" sz="1111" dirty="0">
                <a:solidFill>
                  <a:srgbClr val="7F7F7F"/>
                </a:solidFill>
                <a:latin typeface="微软雅黑"/>
                <a:ea typeface="微软雅黑"/>
              </a:rPr>
              <a:t>字以内</a:t>
            </a:r>
          </a:p>
        </p:txBody>
      </p:sp>
      <p:sp>
        <p:nvSpPr>
          <p:cNvPr id="14" name="Text Placeholder 2"/>
          <p:cNvSpPr txBox="1">
            <a:spLocks/>
          </p:cNvSpPr>
          <p:nvPr/>
        </p:nvSpPr>
        <p:spPr>
          <a:xfrm>
            <a:off x="1377433" y="3314460"/>
            <a:ext cx="245192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dirty="0">
                <a:solidFill>
                  <a:srgbClr val="C00000"/>
                </a:solidFill>
                <a:latin typeface="微软雅黑"/>
                <a:ea typeface="微软雅黑"/>
              </a:rPr>
              <a:t>添加标题</a:t>
            </a:r>
            <a:endParaRPr lang="en-GB" sz="1481" dirty="0">
              <a:solidFill>
                <a:srgbClr val="C00000"/>
              </a:solidFill>
              <a:latin typeface="微软雅黑"/>
              <a:ea typeface="微软雅黑"/>
            </a:endParaRPr>
          </a:p>
        </p:txBody>
      </p:sp>
      <p:sp>
        <p:nvSpPr>
          <p:cNvPr id="15" name="TextBox 14"/>
          <p:cNvSpPr txBox="1"/>
          <p:nvPr/>
        </p:nvSpPr>
        <p:spPr>
          <a:xfrm>
            <a:off x="3888296" y="2893249"/>
            <a:ext cx="2516369" cy="683777"/>
          </a:xfrm>
          <a:prstGeom prst="rect">
            <a:avLst/>
          </a:prstGeom>
          <a:noFill/>
        </p:spPr>
        <p:txBody>
          <a:bodyPr wrap="square" lIns="0" tIns="0" rIns="0" bIns="0" rtlCol="0">
            <a:spAutoFit/>
          </a:bodyPr>
          <a:lstStyle/>
          <a:p>
            <a:r>
              <a:rPr lang="zh-CN" altLang="en-US" sz="1111"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1111" dirty="0">
                <a:solidFill>
                  <a:srgbClr val="7F7F7F"/>
                </a:solidFill>
                <a:latin typeface="微软雅黑"/>
                <a:ea typeface="微软雅黑"/>
              </a:rPr>
              <a:t>200</a:t>
            </a:r>
            <a:r>
              <a:rPr lang="zh-CN" altLang="en-US" sz="1111" dirty="0">
                <a:solidFill>
                  <a:srgbClr val="7F7F7F"/>
                </a:solidFill>
                <a:latin typeface="微软雅黑"/>
                <a:ea typeface="微软雅黑"/>
              </a:rPr>
              <a:t>字以内</a:t>
            </a:r>
          </a:p>
        </p:txBody>
      </p:sp>
      <p:sp>
        <p:nvSpPr>
          <p:cNvPr id="16" name="Text Placeholder 2"/>
          <p:cNvSpPr txBox="1">
            <a:spLocks/>
          </p:cNvSpPr>
          <p:nvPr/>
        </p:nvSpPr>
        <p:spPr>
          <a:xfrm>
            <a:off x="3893802" y="2515056"/>
            <a:ext cx="245192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dirty="0">
                <a:solidFill>
                  <a:srgbClr val="C00000"/>
                </a:solidFill>
                <a:latin typeface="微软雅黑"/>
                <a:ea typeface="微软雅黑"/>
              </a:rPr>
              <a:t>添加标题</a:t>
            </a:r>
            <a:endParaRPr lang="en-GB" sz="1481" dirty="0">
              <a:solidFill>
                <a:srgbClr val="C00000"/>
              </a:solidFill>
              <a:latin typeface="微软雅黑"/>
              <a:ea typeface="微软雅黑"/>
            </a:endParaRPr>
          </a:p>
        </p:txBody>
      </p:sp>
      <p:sp>
        <p:nvSpPr>
          <p:cNvPr id="17" name="TextBox 16"/>
          <p:cNvSpPr txBox="1"/>
          <p:nvPr/>
        </p:nvSpPr>
        <p:spPr>
          <a:xfrm>
            <a:off x="5793196" y="5412411"/>
            <a:ext cx="2516369" cy="683777"/>
          </a:xfrm>
          <a:prstGeom prst="rect">
            <a:avLst/>
          </a:prstGeom>
          <a:noFill/>
        </p:spPr>
        <p:txBody>
          <a:bodyPr wrap="square" lIns="0" tIns="0" rIns="0" bIns="0" rtlCol="0">
            <a:spAutoFit/>
          </a:bodyPr>
          <a:lstStyle/>
          <a:p>
            <a:r>
              <a:rPr lang="zh-CN" altLang="en-US" sz="1111"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1111" dirty="0">
                <a:solidFill>
                  <a:srgbClr val="7F7F7F"/>
                </a:solidFill>
                <a:latin typeface="微软雅黑"/>
                <a:ea typeface="微软雅黑"/>
              </a:rPr>
              <a:t>200</a:t>
            </a:r>
            <a:r>
              <a:rPr lang="zh-CN" altLang="en-US" sz="1111" dirty="0">
                <a:solidFill>
                  <a:srgbClr val="7F7F7F"/>
                </a:solidFill>
                <a:latin typeface="微软雅黑"/>
                <a:ea typeface="微软雅黑"/>
              </a:rPr>
              <a:t>字以内</a:t>
            </a:r>
          </a:p>
        </p:txBody>
      </p:sp>
      <p:sp>
        <p:nvSpPr>
          <p:cNvPr id="18" name="Text Placeholder 2"/>
          <p:cNvSpPr txBox="1">
            <a:spLocks/>
          </p:cNvSpPr>
          <p:nvPr/>
        </p:nvSpPr>
        <p:spPr>
          <a:xfrm>
            <a:off x="5798701" y="5034219"/>
            <a:ext cx="245192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dirty="0">
                <a:solidFill>
                  <a:srgbClr val="C00000"/>
                </a:solidFill>
                <a:latin typeface="微软雅黑"/>
                <a:ea typeface="微软雅黑"/>
              </a:rPr>
              <a:t>添加标题</a:t>
            </a:r>
            <a:endParaRPr lang="en-GB" sz="1481" dirty="0">
              <a:solidFill>
                <a:srgbClr val="C00000"/>
              </a:solidFill>
              <a:latin typeface="微软雅黑"/>
              <a:ea typeface="微软雅黑"/>
            </a:endParaRPr>
          </a:p>
        </p:txBody>
      </p:sp>
      <p:sp>
        <p:nvSpPr>
          <p:cNvPr id="19" name="TextBox 18"/>
          <p:cNvSpPr txBox="1"/>
          <p:nvPr/>
        </p:nvSpPr>
        <p:spPr>
          <a:xfrm>
            <a:off x="8810289" y="4181161"/>
            <a:ext cx="2516369" cy="683777"/>
          </a:xfrm>
          <a:prstGeom prst="rect">
            <a:avLst/>
          </a:prstGeom>
          <a:noFill/>
        </p:spPr>
        <p:txBody>
          <a:bodyPr wrap="square" lIns="0" tIns="0" rIns="0" bIns="0" rtlCol="0">
            <a:spAutoFit/>
          </a:bodyPr>
          <a:lstStyle/>
          <a:p>
            <a:r>
              <a:rPr lang="zh-CN" altLang="en-US" sz="1111"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1111" dirty="0">
                <a:solidFill>
                  <a:srgbClr val="7F7F7F"/>
                </a:solidFill>
                <a:latin typeface="微软雅黑"/>
                <a:ea typeface="微软雅黑"/>
              </a:rPr>
              <a:t>200</a:t>
            </a:r>
            <a:r>
              <a:rPr lang="zh-CN" altLang="en-US" sz="1111" dirty="0">
                <a:solidFill>
                  <a:srgbClr val="7F7F7F"/>
                </a:solidFill>
                <a:latin typeface="微软雅黑"/>
                <a:ea typeface="微软雅黑"/>
              </a:rPr>
              <a:t>字以内</a:t>
            </a:r>
          </a:p>
        </p:txBody>
      </p:sp>
      <p:sp>
        <p:nvSpPr>
          <p:cNvPr id="20" name="Text Placeholder 2"/>
          <p:cNvSpPr txBox="1">
            <a:spLocks/>
          </p:cNvSpPr>
          <p:nvPr/>
        </p:nvSpPr>
        <p:spPr>
          <a:xfrm>
            <a:off x="8815796" y="3802968"/>
            <a:ext cx="2451921" cy="31244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dirty="0">
                <a:solidFill>
                  <a:srgbClr val="C00000"/>
                </a:solidFill>
                <a:latin typeface="微软雅黑"/>
                <a:ea typeface="微软雅黑"/>
              </a:rPr>
              <a:t>添加标题</a:t>
            </a:r>
            <a:endParaRPr lang="en-GB" sz="1481" dirty="0">
              <a:solidFill>
                <a:srgbClr val="C00000"/>
              </a:solidFill>
              <a:latin typeface="微软雅黑"/>
              <a:ea typeface="微软雅黑"/>
            </a:endParaRPr>
          </a:p>
        </p:txBody>
      </p:sp>
      <p:sp>
        <p:nvSpPr>
          <p:cNvPr id="21" name="Text Placeholder 2"/>
          <p:cNvSpPr txBox="1">
            <a:spLocks/>
          </p:cNvSpPr>
          <p:nvPr/>
        </p:nvSpPr>
        <p:spPr>
          <a:xfrm>
            <a:off x="2356988" y="5412411"/>
            <a:ext cx="497413" cy="49741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81" dirty="0">
                <a:solidFill>
                  <a:srgbClr val="C00000"/>
                </a:solidFill>
                <a:latin typeface="微软雅黑"/>
                <a:ea typeface="微软雅黑"/>
              </a:rPr>
              <a:t>01</a:t>
            </a:r>
          </a:p>
        </p:txBody>
      </p:sp>
      <p:sp>
        <p:nvSpPr>
          <p:cNvPr id="22" name="Text Placeholder 2"/>
          <p:cNvSpPr txBox="1">
            <a:spLocks/>
          </p:cNvSpPr>
          <p:nvPr/>
        </p:nvSpPr>
        <p:spPr>
          <a:xfrm>
            <a:off x="4784810" y="3828487"/>
            <a:ext cx="497413" cy="49741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81">
                <a:solidFill>
                  <a:srgbClr val="C00000"/>
                </a:solidFill>
                <a:latin typeface="微软雅黑"/>
                <a:ea typeface="微软雅黑"/>
              </a:rPr>
              <a:t>02</a:t>
            </a:r>
            <a:endParaRPr lang="en-GB" sz="1481" dirty="0">
              <a:solidFill>
                <a:srgbClr val="C00000"/>
              </a:solidFill>
              <a:latin typeface="微软雅黑"/>
              <a:ea typeface="微软雅黑"/>
            </a:endParaRPr>
          </a:p>
        </p:txBody>
      </p:sp>
      <p:sp>
        <p:nvSpPr>
          <p:cNvPr id="23" name="Text Placeholder 2"/>
          <p:cNvSpPr txBox="1">
            <a:spLocks/>
          </p:cNvSpPr>
          <p:nvPr/>
        </p:nvSpPr>
        <p:spPr>
          <a:xfrm>
            <a:off x="6244075" y="4297636"/>
            <a:ext cx="497413" cy="49741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81">
                <a:solidFill>
                  <a:srgbClr val="C00000"/>
                </a:solidFill>
                <a:latin typeface="微软雅黑"/>
                <a:ea typeface="微软雅黑"/>
              </a:rPr>
              <a:t>03</a:t>
            </a:r>
            <a:endParaRPr lang="en-GB" sz="1481" dirty="0">
              <a:solidFill>
                <a:srgbClr val="C00000"/>
              </a:solidFill>
              <a:latin typeface="微软雅黑"/>
              <a:ea typeface="微软雅黑"/>
            </a:endParaRPr>
          </a:p>
        </p:txBody>
      </p:sp>
      <p:sp>
        <p:nvSpPr>
          <p:cNvPr id="24" name="Text Placeholder 2"/>
          <p:cNvSpPr txBox="1">
            <a:spLocks/>
          </p:cNvSpPr>
          <p:nvPr/>
        </p:nvSpPr>
        <p:spPr>
          <a:xfrm>
            <a:off x="8958350" y="2548203"/>
            <a:ext cx="497413" cy="497413"/>
          </a:xfrm>
          <a:prstGeom prst="rect">
            <a:avLst/>
          </a:prstGeom>
          <a:noFill/>
        </p:spPr>
        <p:txBody>
          <a:bodyPr vert="horz" lIns="0" tIns="48379" rIns="0" bIns="48379"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81">
                <a:solidFill>
                  <a:srgbClr val="C00000"/>
                </a:solidFill>
                <a:latin typeface="微软雅黑"/>
                <a:ea typeface="微软雅黑"/>
              </a:rPr>
              <a:t>04</a:t>
            </a:r>
            <a:endParaRPr lang="en-GB" sz="1481" dirty="0">
              <a:solidFill>
                <a:srgbClr val="C00000"/>
              </a:solidFill>
              <a:latin typeface="微软雅黑"/>
              <a:ea typeface="微软雅黑"/>
            </a:endParaRPr>
          </a:p>
        </p:txBody>
      </p:sp>
    </p:spTree>
    <p:extLst>
      <p:ext uri="{BB962C8B-B14F-4D97-AF65-F5344CB8AC3E}">
        <p14:creationId xmlns:p14="http://schemas.microsoft.com/office/powerpoint/2010/main" val="155690124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
                                        <p:tgtEl>
                                          <p:spTgt spid="8"/>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xEl>
                                              <p:pRg st="0" end="0"/>
                                            </p:txEl>
                                          </p:spTgt>
                                        </p:tgtEl>
                                        <p:attrNameLst>
                                          <p:attrName>style.visibility</p:attrName>
                                        </p:attrNameLst>
                                      </p:cBhvr>
                                      <p:to>
                                        <p:strVal val="visible"/>
                                      </p:to>
                                    </p:set>
                                    <p:animEffect transition="in" filter="fade">
                                      <p:cBhvr>
                                        <p:cTn id="14" dur="200"/>
                                        <p:tgtEl>
                                          <p:spTgt spid="21">
                                            <p:txEl>
                                              <p:pRg st="0" end="0"/>
                                            </p:txEl>
                                          </p:spTgt>
                                        </p:tgtEl>
                                      </p:cBhvr>
                                    </p:animEffect>
                                  </p:childTnLst>
                                </p:cTn>
                              </p:par>
                            </p:childTnLst>
                          </p:cTn>
                        </p:par>
                        <p:par>
                          <p:cTn id="15" fill="hold">
                            <p:stCondLst>
                              <p:cond delay="400"/>
                            </p:stCondLst>
                            <p:childTnLst>
                              <p:par>
                                <p:cTn id="16" presetID="1" presetClass="entr" presetSubtype="0" fill="hold" grpId="0" nodeType="afterEffect">
                                  <p:stCondLst>
                                    <p:cond delay="0"/>
                                  </p:stCondLst>
                                  <p:childTnLst>
                                    <p:set>
                                      <p:cBhvr>
                                        <p:cTn id="17" dur="1" fill="hold">
                                          <p:stCondLst>
                                            <p:cond delay="199"/>
                                          </p:stCondLst>
                                        </p:cTn>
                                        <p:tgtEl>
                                          <p:spTgt spid="14">
                                            <p:txEl>
                                              <p:pRg st="0" end="0"/>
                                            </p:txEl>
                                          </p:spTgt>
                                        </p:tgtEl>
                                        <p:attrNameLst>
                                          <p:attrName>style.visibility</p:attrName>
                                        </p:attrNameLst>
                                      </p:cBhvr>
                                      <p:to>
                                        <p:strVal val="visible"/>
                                      </p:to>
                                    </p:set>
                                  </p:childTnLst>
                                </p:cTn>
                              </p:par>
                              <p:par>
                                <p:cTn id="18" presetID="18" presetClass="entr" presetSubtype="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trips(downRight)">
                                      <p:cBhvr>
                                        <p:cTn id="20" dur="200"/>
                                        <p:tgtEl>
                                          <p:spTgt spid="13"/>
                                        </p:tgtEl>
                                      </p:cBhvr>
                                    </p:animEffect>
                                  </p:childTnLst>
                                </p:cTn>
                              </p:par>
                            </p:childTnLst>
                          </p:cTn>
                        </p:par>
                        <p:par>
                          <p:cTn id="21" fill="hold">
                            <p:stCondLst>
                              <p:cond delay="6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fade">
                                      <p:cBhvr>
                                        <p:cTn id="27" dur="200"/>
                                        <p:tgtEl>
                                          <p:spTgt spid="22">
                                            <p:txEl>
                                              <p:pRg st="0" end="0"/>
                                            </p:txEl>
                                          </p:spTgt>
                                        </p:tgtEl>
                                      </p:cBhvr>
                                    </p:animEffect>
                                  </p:childTnLst>
                                </p:cTn>
                              </p:par>
                            </p:childTnLst>
                          </p:cTn>
                        </p:par>
                        <p:par>
                          <p:cTn id="28" fill="hold">
                            <p:stCondLst>
                              <p:cond delay="800"/>
                            </p:stCondLst>
                            <p:childTnLst>
                              <p:par>
                                <p:cTn id="29" presetID="1" presetClass="entr" presetSubtype="0" fill="hold" grpId="0" nodeType="afterEffect">
                                  <p:stCondLst>
                                    <p:cond delay="0"/>
                                  </p:stCondLst>
                                  <p:childTnLst>
                                    <p:set>
                                      <p:cBhvr>
                                        <p:cTn id="30" dur="1" fill="hold">
                                          <p:stCondLst>
                                            <p:cond delay="199"/>
                                          </p:stCondLst>
                                        </p:cTn>
                                        <p:tgtEl>
                                          <p:spTgt spid="16">
                                            <p:txEl>
                                              <p:pRg st="0" end="0"/>
                                            </p:txEl>
                                          </p:spTgt>
                                        </p:tgtEl>
                                        <p:attrNameLst>
                                          <p:attrName>style.visibility</p:attrName>
                                        </p:attrNameLst>
                                      </p:cBhvr>
                                      <p:to>
                                        <p:strVal val="visible"/>
                                      </p:to>
                                    </p:set>
                                  </p:childTnLst>
                                </p:cTn>
                              </p:par>
                              <p:par>
                                <p:cTn id="31" presetID="18" presetClass="entr" presetSubtype="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strips(downRight)">
                                      <p:cBhvr>
                                        <p:cTn id="33" dur="200"/>
                                        <p:tgtEl>
                                          <p:spTgt spid="15"/>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xEl>
                                              <p:pRg st="0" end="0"/>
                                            </p:txEl>
                                          </p:spTgt>
                                        </p:tgtEl>
                                        <p:attrNameLst>
                                          <p:attrName>style.visibility</p:attrName>
                                        </p:attrNameLst>
                                      </p:cBhvr>
                                      <p:to>
                                        <p:strVal val="visible"/>
                                      </p:to>
                                    </p:set>
                                    <p:animEffect transition="in" filter="fade">
                                      <p:cBhvr>
                                        <p:cTn id="40" dur="200"/>
                                        <p:tgtEl>
                                          <p:spTgt spid="23">
                                            <p:txEl>
                                              <p:pRg st="0" end="0"/>
                                            </p:txEl>
                                          </p:spTgt>
                                        </p:tgtEl>
                                      </p:cBhvr>
                                    </p:animEffect>
                                  </p:childTnLst>
                                </p:cTn>
                              </p:par>
                            </p:childTnLst>
                          </p:cTn>
                        </p:par>
                        <p:par>
                          <p:cTn id="41" fill="hold">
                            <p:stCondLst>
                              <p:cond delay="1200"/>
                            </p:stCondLst>
                            <p:childTnLst>
                              <p:par>
                                <p:cTn id="42" presetID="1" presetClass="entr" presetSubtype="0" fill="hold" grpId="0" nodeType="afterEffect">
                                  <p:stCondLst>
                                    <p:cond delay="0"/>
                                  </p:stCondLst>
                                  <p:childTnLst>
                                    <p:set>
                                      <p:cBhvr>
                                        <p:cTn id="43" dur="1" fill="hold">
                                          <p:stCondLst>
                                            <p:cond delay="199"/>
                                          </p:stCondLst>
                                        </p:cTn>
                                        <p:tgtEl>
                                          <p:spTgt spid="18">
                                            <p:txEl>
                                              <p:pRg st="0" end="0"/>
                                            </p:txEl>
                                          </p:spTgt>
                                        </p:tgtEl>
                                        <p:attrNameLst>
                                          <p:attrName>style.visibility</p:attrName>
                                        </p:attrNameLst>
                                      </p:cBhvr>
                                      <p:to>
                                        <p:strVal val="visible"/>
                                      </p:to>
                                    </p:set>
                                  </p:childTnLst>
                                </p:cTn>
                              </p:par>
                              <p:par>
                                <p:cTn id="44" presetID="18" presetClass="entr" presetSubtype="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strips(downRight)">
                                      <p:cBhvr>
                                        <p:cTn id="46" dur="200"/>
                                        <p:tgtEl>
                                          <p:spTgt spid="17"/>
                                        </p:tgtEl>
                                      </p:cBhvr>
                                    </p:animEffect>
                                  </p:childTnLst>
                                </p:cTn>
                              </p:par>
                            </p:childTnLst>
                          </p:cTn>
                        </p:par>
                        <p:par>
                          <p:cTn id="47" fill="hold">
                            <p:stCondLst>
                              <p:cond delay="14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4">
                                            <p:txEl>
                                              <p:pRg st="0" end="0"/>
                                            </p:txEl>
                                          </p:spTgt>
                                        </p:tgtEl>
                                        <p:attrNameLst>
                                          <p:attrName>style.visibility</p:attrName>
                                        </p:attrNameLst>
                                      </p:cBhvr>
                                      <p:to>
                                        <p:strVal val="visible"/>
                                      </p:to>
                                    </p:set>
                                    <p:animEffect transition="in" filter="fade">
                                      <p:cBhvr>
                                        <p:cTn id="53" dur="200"/>
                                        <p:tgtEl>
                                          <p:spTgt spid="24">
                                            <p:txEl>
                                              <p:pRg st="0" end="0"/>
                                            </p:txEl>
                                          </p:spTgt>
                                        </p:tgtEl>
                                      </p:cBhvr>
                                    </p:animEffect>
                                  </p:childTnLst>
                                </p:cTn>
                              </p:par>
                            </p:childTnLst>
                          </p:cTn>
                        </p:par>
                        <p:par>
                          <p:cTn id="54" fill="hold">
                            <p:stCondLst>
                              <p:cond delay="1600"/>
                            </p:stCondLst>
                            <p:childTnLst>
                              <p:par>
                                <p:cTn id="55" presetID="1" presetClass="entr" presetSubtype="0" fill="hold" grpId="0" nodeType="afterEffect">
                                  <p:stCondLst>
                                    <p:cond delay="0"/>
                                  </p:stCondLst>
                                  <p:childTnLst>
                                    <p:set>
                                      <p:cBhvr>
                                        <p:cTn id="56" dur="1" fill="hold">
                                          <p:stCondLst>
                                            <p:cond delay="199"/>
                                          </p:stCondLst>
                                        </p:cTn>
                                        <p:tgtEl>
                                          <p:spTgt spid="20">
                                            <p:txEl>
                                              <p:pRg st="0" end="0"/>
                                            </p:txEl>
                                          </p:spTgt>
                                        </p:tgtEl>
                                        <p:attrNameLst>
                                          <p:attrName>style.visibility</p:attrName>
                                        </p:attrNameLst>
                                      </p:cBhvr>
                                      <p:to>
                                        <p:strVal val="visible"/>
                                      </p:to>
                                    </p:set>
                                  </p:childTnLst>
                                </p:cTn>
                              </p:par>
                              <p:par>
                                <p:cTn id="57" presetID="18" presetClass="entr" presetSubtype="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Right)">
                                      <p:cBhvr>
                                        <p:cTn id="59" dur="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4" grpId="0" build="p"/>
      <p:bldP spid="15" grpId="0"/>
      <p:bldP spid="16" grpId="0" build="p"/>
      <p:bldP spid="17" grpId="0"/>
      <p:bldP spid="18" grpId="0" build="p"/>
      <p:bldP spid="19" grpId="0"/>
      <p:bldP spid="20" grpId="0" build="p"/>
      <p:bldP spid="21" grpId="0" build="p"/>
      <p:bldP spid="22" grpId="0" build="p"/>
      <p:bldP spid="23" grpId="0" build="p"/>
      <p:bldP spid="24" grpId="0" build="p"/>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 y="3973830"/>
            <a:ext cx="12209145" cy="2888615"/>
          </a:xfrm>
          <a:prstGeom prst="rect">
            <a:avLst/>
          </a:prstGeom>
          <a:blipFill rotWithShape="1">
            <a:blip r:embed="rId3">
              <a:alphaModFix amt="50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782376" y="2072744"/>
            <a:ext cx="2920620" cy="2921000"/>
            <a:chOff x="1785938" y="2546350"/>
            <a:chExt cx="2921000" cy="2921000"/>
          </a:xfrm>
          <a:solidFill>
            <a:srgbClr val="FF7200"/>
          </a:solidFill>
        </p:grpSpPr>
        <p:sp>
          <p:nvSpPr>
            <p:cNvPr id="5" name="空心弧 4"/>
            <p:cNvSpPr/>
            <p:nvPr/>
          </p:nvSpPr>
          <p:spPr>
            <a:xfrm>
              <a:off x="1785938" y="2546350"/>
              <a:ext cx="2921000" cy="2921000"/>
            </a:xfrm>
            <a:prstGeom prst="blockArc">
              <a:avLst>
                <a:gd name="adj1" fmla="val 10800000"/>
                <a:gd name="adj2" fmla="val 21573038"/>
                <a:gd name="adj3" fmla="val 2776"/>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AgencyFB-Regular" pitchFamily="50" charset="0"/>
              </a:endParaRPr>
            </a:p>
          </p:txBody>
        </p:sp>
        <p:sp>
          <p:nvSpPr>
            <p:cNvPr id="15" name="任意多边形 14"/>
            <p:cNvSpPr/>
            <p:nvPr/>
          </p:nvSpPr>
          <p:spPr>
            <a:xfrm>
              <a:off x="1946275"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6" name="Freeform 220"/>
          <p:cNvSpPr/>
          <p:nvPr/>
        </p:nvSpPr>
        <p:spPr bwMode="auto">
          <a:xfrm>
            <a:off x="2960148" y="2435329"/>
            <a:ext cx="565076" cy="420688"/>
          </a:xfrm>
          <a:custGeom>
            <a:avLst/>
            <a:gdLst>
              <a:gd name="T0" fmla="*/ 1649836615 w 176"/>
              <a:gd name="T1" fmla="*/ 1216864125 h 131"/>
              <a:gd name="T2" fmla="*/ 1649836615 w 176"/>
              <a:gd name="T3" fmla="*/ 0 h 131"/>
              <a:gd name="T4" fmla="*/ 1288933752 w 176"/>
              <a:gd name="T5" fmla="*/ 0 h 131"/>
              <a:gd name="T6" fmla="*/ 1288933752 w 176"/>
              <a:gd name="T7" fmla="*/ 1216864125 h 131"/>
              <a:gd name="T8" fmla="*/ 1082705379 w 176"/>
              <a:gd name="T9" fmla="*/ 1216864125 h 131"/>
              <a:gd name="T10" fmla="*/ 1082705379 w 176"/>
              <a:gd name="T11" fmla="*/ 742491840 h 131"/>
              <a:gd name="T12" fmla="*/ 721802516 w 176"/>
              <a:gd name="T13" fmla="*/ 742491840 h 131"/>
              <a:gd name="T14" fmla="*/ 721802516 w 176"/>
              <a:gd name="T15" fmla="*/ 1216864125 h 131"/>
              <a:gd name="T16" fmla="*/ 525884919 w 176"/>
              <a:gd name="T17" fmla="*/ 1216864125 h 131"/>
              <a:gd name="T18" fmla="*/ 525884919 w 176"/>
              <a:gd name="T19" fmla="*/ 329996017 h 131"/>
              <a:gd name="T20" fmla="*/ 154671280 w 176"/>
              <a:gd name="T21" fmla="*/ 329996017 h 131"/>
              <a:gd name="T22" fmla="*/ 154671280 w 176"/>
              <a:gd name="T23" fmla="*/ 1216864125 h 131"/>
              <a:gd name="T24" fmla="*/ 0 w 176"/>
              <a:gd name="T25" fmla="*/ 1216864125 h 131"/>
              <a:gd name="T26" fmla="*/ 0 w 176"/>
              <a:gd name="T27" fmla="*/ 1350925509 h 131"/>
              <a:gd name="T28" fmla="*/ 1814818671 w 176"/>
              <a:gd name="T29" fmla="*/ 1350925509 h 131"/>
              <a:gd name="T30" fmla="*/ 1814818671 w 176"/>
              <a:gd name="T31" fmla="*/ 1216864125 h 131"/>
              <a:gd name="T32" fmla="*/ 1649836615 w 176"/>
              <a:gd name="T33" fmla="*/ 1216864125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6" h="131">
                <a:moveTo>
                  <a:pt x="160" y="118"/>
                </a:moveTo>
                <a:lnTo>
                  <a:pt x="160" y="0"/>
                </a:lnTo>
                <a:lnTo>
                  <a:pt x="125" y="0"/>
                </a:lnTo>
                <a:lnTo>
                  <a:pt x="125" y="118"/>
                </a:lnTo>
                <a:lnTo>
                  <a:pt x="105" y="118"/>
                </a:lnTo>
                <a:lnTo>
                  <a:pt x="105" y="72"/>
                </a:lnTo>
                <a:lnTo>
                  <a:pt x="70" y="72"/>
                </a:lnTo>
                <a:lnTo>
                  <a:pt x="70" y="118"/>
                </a:lnTo>
                <a:lnTo>
                  <a:pt x="51" y="118"/>
                </a:lnTo>
                <a:lnTo>
                  <a:pt x="51" y="32"/>
                </a:lnTo>
                <a:lnTo>
                  <a:pt x="15" y="32"/>
                </a:lnTo>
                <a:lnTo>
                  <a:pt x="15" y="118"/>
                </a:lnTo>
                <a:lnTo>
                  <a:pt x="0" y="118"/>
                </a:lnTo>
                <a:lnTo>
                  <a:pt x="0" y="131"/>
                </a:lnTo>
                <a:lnTo>
                  <a:pt x="176" y="131"/>
                </a:lnTo>
                <a:lnTo>
                  <a:pt x="176" y="118"/>
                </a:lnTo>
                <a:lnTo>
                  <a:pt x="160" y="1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文本框 16"/>
          <p:cNvSpPr txBox="1">
            <a:spLocks noChangeArrowheads="1"/>
          </p:cNvSpPr>
          <p:nvPr/>
        </p:nvSpPr>
        <p:spPr bwMode="auto">
          <a:xfrm>
            <a:off x="2337859" y="2955394"/>
            <a:ext cx="180848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9pPr>
          </a:lstStyle>
          <a:p>
            <a:pPr indent="0" algn="ctr">
              <a:lnSpc>
                <a:spcPct val="100000"/>
              </a:lnSpc>
              <a:buNone/>
            </a:pPr>
            <a:r>
              <a:rPr lang="zh-CN" altLang="en-US" sz="1600" b="1">
                <a:solidFill>
                  <a:schemeClr val="bg1"/>
                </a:solidFill>
                <a:latin typeface="微软雅黑" panose="020B0503020204020204" charset="-122"/>
                <a:sym typeface="+mn-ea"/>
              </a:rPr>
              <a:t>单击此处输入标题</a:t>
            </a:r>
          </a:p>
        </p:txBody>
      </p:sp>
      <p:grpSp>
        <p:nvGrpSpPr>
          <p:cNvPr id="22" name="组合 21"/>
          <p:cNvGrpSpPr/>
          <p:nvPr/>
        </p:nvGrpSpPr>
        <p:grpSpPr>
          <a:xfrm>
            <a:off x="4629981" y="2060044"/>
            <a:ext cx="2920620" cy="2921000"/>
            <a:chOff x="4633913" y="2533650"/>
            <a:chExt cx="2921000" cy="2921000"/>
          </a:xfrm>
          <a:solidFill>
            <a:srgbClr val="FF7200"/>
          </a:solidFill>
        </p:grpSpPr>
        <p:sp>
          <p:nvSpPr>
            <p:cNvPr id="23" name="空心弧 22"/>
            <p:cNvSpPr/>
            <p:nvPr/>
          </p:nvSpPr>
          <p:spPr>
            <a:xfrm flipV="1">
              <a:off x="4633913" y="2533650"/>
              <a:ext cx="2921000" cy="2921000"/>
            </a:xfrm>
            <a:prstGeom prst="blockArc">
              <a:avLst>
                <a:gd name="adj1" fmla="val 10800000"/>
                <a:gd name="adj2" fmla="val 21573038"/>
                <a:gd name="adj3" fmla="val 2776"/>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AgencyFB-Regular" pitchFamily="50" charset="0"/>
              </a:endParaRPr>
            </a:p>
          </p:txBody>
        </p:sp>
        <p:sp>
          <p:nvSpPr>
            <p:cNvPr id="24" name="任意多边形 23"/>
            <p:cNvSpPr/>
            <p:nvPr/>
          </p:nvSpPr>
          <p:spPr>
            <a:xfrm flipV="1">
              <a:off x="4794250" y="4006850"/>
              <a:ext cx="2600325" cy="1300163"/>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5" name="文本框 17"/>
          <p:cNvSpPr txBox="1">
            <a:spLocks noChangeArrowheads="1"/>
          </p:cNvSpPr>
          <p:nvPr/>
        </p:nvSpPr>
        <p:spPr bwMode="auto">
          <a:xfrm>
            <a:off x="5185137" y="3728824"/>
            <a:ext cx="180848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9pPr>
          </a:lstStyle>
          <a:p>
            <a:pPr algn="ctr">
              <a:lnSpc>
                <a:spcPct val="100000"/>
              </a:lnSpc>
              <a:spcBef>
                <a:spcPts val="1000"/>
              </a:spcBef>
              <a:buNone/>
            </a:pPr>
            <a:r>
              <a:rPr lang="zh-CN" altLang="en-US" sz="1600" b="1">
                <a:solidFill>
                  <a:schemeClr val="bg1"/>
                </a:solidFill>
                <a:latin typeface="微软雅黑" panose="020B0503020204020204" charset="-122"/>
                <a:sym typeface="+mn-ea"/>
              </a:rPr>
              <a:t>单击此处输入标题</a:t>
            </a:r>
            <a:endParaRPr lang="zh-CN" altLang="en-US" sz="1800" b="1">
              <a:solidFill>
                <a:schemeClr val="bg1"/>
              </a:solidFill>
              <a:latin typeface="AgencyFB-Regular" pitchFamily="50" charset="0"/>
            </a:endParaRPr>
          </a:p>
        </p:txBody>
      </p:sp>
      <p:grpSp>
        <p:nvGrpSpPr>
          <p:cNvPr id="26" name="组合 25"/>
          <p:cNvGrpSpPr/>
          <p:nvPr/>
        </p:nvGrpSpPr>
        <p:grpSpPr>
          <a:xfrm>
            <a:off x="7474410" y="2072744"/>
            <a:ext cx="2920620" cy="2921000"/>
            <a:chOff x="7478713" y="2546350"/>
            <a:chExt cx="2921000" cy="2921000"/>
          </a:xfrm>
          <a:solidFill>
            <a:srgbClr val="FF7200"/>
          </a:solidFill>
        </p:grpSpPr>
        <p:sp>
          <p:nvSpPr>
            <p:cNvPr id="27" name="空心弧 26"/>
            <p:cNvSpPr/>
            <p:nvPr/>
          </p:nvSpPr>
          <p:spPr>
            <a:xfrm>
              <a:off x="7478713" y="2546350"/>
              <a:ext cx="2921000" cy="2921000"/>
            </a:xfrm>
            <a:prstGeom prst="blockArc">
              <a:avLst>
                <a:gd name="adj1" fmla="val 10800000"/>
                <a:gd name="adj2" fmla="val 21573038"/>
                <a:gd name="adj3" fmla="val 2776"/>
              </a:avLst>
            </a:pr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AgencyFB-Regular" pitchFamily="50" charset="0"/>
              </a:endParaRPr>
            </a:p>
          </p:txBody>
        </p:sp>
        <p:sp>
          <p:nvSpPr>
            <p:cNvPr id="28" name="任意多边形 27"/>
            <p:cNvSpPr/>
            <p:nvPr/>
          </p:nvSpPr>
          <p:spPr>
            <a:xfrm>
              <a:off x="7639050"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rgbClr val="B604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9" name="文本框 20"/>
          <p:cNvSpPr txBox="1">
            <a:spLocks noChangeArrowheads="1"/>
          </p:cNvSpPr>
          <p:nvPr/>
        </p:nvSpPr>
        <p:spPr bwMode="auto">
          <a:xfrm>
            <a:off x="8029893" y="3058899"/>
            <a:ext cx="180848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9pPr>
          </a:lstStyle>
          <a:p>
            <a:pPr algn="ctr">
              <a:lnSpc>
                <a:spcPct val="100000"/>
              </a:lnSpc>
              <a:spcBef>
                <a:spcPts val="1000"/>
              </a:spcBef>
              <a:buNone/>
            </a:pPr>
            <a:r>
              <a:rPr lang="zh-CN" altLang="en-US" sz="1600" b="1">
                <a:solidFill>
                  <a:schemeClr val="bg1"/>
                </a:solidFill>
                <a:latin typeface="微软雅黑" panose="020B0503020204020204" charset="-122"/>
                <a:sym typeface="+mn-ea"/>
              </a:rPr>
              <a:t>单击此处输入标题</a:t>
            </a:r>
            <a:endParaRPr lang="zh-CN" altLang="en-US" sz="1800">
              <a:solidFill>
                <a:schemeClr val="bg1"/>
              </a:solidFill>
              <a:latin typeface="AgencyFB-Regular" pitchFamily="50" charset="0"/>
            </a:endParaRPr>
          </a:p>
        </p:txBody>
      </p:sp>
      <p:grpSp>
        <p:nvGrpSpPr>
          <p:cNvPr id="30" name="组合 29"/>
          <p:cNvGrpSpPr/>
          <p:nvPr/>
        </p:nvGrpSpPr>
        <p:grpSpPr>
          <a:xfrm>
            <a:off x="8653512" y="2392409"/>
            <a:ext cx="561890" cy="565175"/>
            <a:chOff x="8657968" y="2866013"/>
            <a:chExt cx="561963" cy="565175"/>
          </a:xfrm>
          <a:solidFill>
            <a:schemeClr val="bg1"/>
          </a:solidFill>
        </p:grpSpPr>
        <p:sp>
          <p:nvSpPr>
            <p:cNvPr id="31" name="Freeform 478"/>
            <p:cNvSpPr/>
            <p:nvPr/>
          </p:nvSpPr>
          <p:spPr bwMode="auto">
            <a:xfrm>
              <a:off x="8657968" y="2866013"/>
              <a:ext cx="507373" cy="507373"/>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p:spPr>
          <p:txBody>
            <a:bodyPr/>
            <a:lstStyle/>
            <a:p>
              <a:pPr>
                <a:defRPr/>
              </a:pPr>
              <a:endParaRPr lang="zh-CN" altLang="en-US">
                <a:latin typeface="Calibri" panose="020F0502020204030204" charset="0"/>
              </a:endParaRPr>
            </a:p>
          </p:txBody>
        </p:sp>
        <p:sp>
          <p:nvSpPr>
            <p:cNvPr id="32" name="Freeform 479"/>
            <p:cNvSpPr>
              <a:spLocks noEditPoints="1"/>
            </p:cNvSpPr>
            <p:nvPr/>
          </p:nvSpPr>
          <p:spPr bwMode="auto">
            <a:xfrm>
              <a:off x="8702925" y="2910970"/>
              <a:ext cx="417459" cy="417459"/>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p:spPr>
          <p:txBody>
            <a:bodyPr/>
            <a:lstStyle/>
            <a:p>
              <a:pPr>
                <a:defRPr/>
              </a:pPr>
              <a:endParaRPr lang="zh-CN" altLang="en-US">
                <a:latin typeface="Calibri" panose="020F0502020204030204" charset="0"/>
              </a:endParaRPr>
            </a:p>
          </p:txBody>
        </p:sp>
        <p:sp>
          <p:nvSpPr>
            <p:cNvPr id="33" name="Freeform 480"/>
            <p:cNvSpPr/>
            <p:nvPr/>
          </p:nvSpPr>
          <p:spPr bwMode="auto">
            <a:xfrm>
              <a:off x="9020835" y="3235302"/>
              <a:ext cx="199096" cy="195886"/>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p:spPr>
          <p:txBody>
            <a:bodyPr/>
            <a:lstStyle/>
            <a:p>
              <a:pPr>
                <a:defRPr/>
              </a:pPr>
              <a:endParaRPr lang="zh-CN" altLang="en-US">
                <a:latin typeface="Calibri" panose="020F0502020204030204" charset="0"/>
              </a:endParaRPr>
            </a:p>
          </p:txBody>
        </p:sp>
        <p:sp>
          <p:nvSpPr>
            <p:cNvPr id="34" name="Freeform 481"/>
            <p:cNvSpPr>
              <a:spLocks noEditPoints="1"/>
            </p:cNvSpPr>
            <p:nvPr/>
          </p:nvSpPr>
          <p:spPr bwMode="auto">
            <a:xfrm>
              <a:off x="8975878" y="3180713"/>
              <a:ext cx="202308" cy="205518"/>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p:spPr>
          <p:txBody>
            <a:bodyPr/>
            <a:lstStyle/>
            <a:p>
              <a:pPr>
                <a:defRPr/>
              </a:pPr>
              <a:endParaRPr lang="zh-CN" altLang="en-US">
                <a:latin typeface="Calibri" panose="020F0502020204030204" charset="0"/>
              </a:endParaRPr>
            </a:p>
          </p:txBody>
        </p:sp>
      </p:grpSp>
      <p:sp>
        <p:nvSpPr>
          <p:cNvPr id="36" name="矩形 35"/>
          <p:cNvSpPr/>
          <p:nvPr/>
        </p:nvSpPr>
        <p:spPr>
          <a:xfrm>
            <a:off x="1782445" y="3634740"/>
            <a:ext cx="2847340" cy="923330"/>
          </a:xfrm>
          <a:prstGeom prst="rect">
            <a:avLst/>
          </a:prstGeom>
          <a:noFill/>
        </p:spPr>
        <p:txBody>
          <a:bodyPr wrap="square" rtlCol="0">
            <a:spAutoFit/>
          </a:bodyPr>
          <a:lstStyle/>
          <a:p>
            <a:pPr lvl="0"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38" name="矩形 37"/>
          <p:cNvSpPr/>
          <p:nvPr/>
        </p:nvSpPr>
        <p:spPr>
          <a:xfrm>
            <a:off x="7550150" y="3634740"/>
            <a:ext cx="2845435" cy="923330"/>
          </a:xfrm>
          <a:prstGeom prst="rect">
            <a:avLst/>
          </a:prstGeom>
          <a:noFill/>
        </p:spPr>
        <p:txBody>
          <a:bodyPr wrap="square" rtlCol="0">
            <a:spAutoFit/>
          </a:bodyPr>
          <a:lstStyle/>
          <a:p>
            <a:pPr lvl="0"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1" name="矩形 40"/>
          <p:cNvSpPr/>
          <p:nvPr/>
        </p:nvSpPr>
        <p:spPr>
          <a:xfrm>
            <a:off x="4702810" y="2210435"/>
            <a:ext cx="2771775" cy="923330"/>
          </a:xfrm>
          <a:prstGeom prst="rect">
            <a:avLst/>
          </a:prstGeom>
          <a:noFill/>
        </p:spPr>
        <p:txBody>
          <a:bodyPr wrap="square" rtlCol="0">
            <a:spAutoFit/>
          </a:bodyPr>
          <a:lstStyle/>
          <a:p>
            <a:pPr lvl="0" algn="ctr">
              <a:lnSpc>
                <a:spcPct val="150000"/>
              </a:lnSpc>
            </a:pP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r>
              <a:rPr sz="1200" dirty="0" err="1" smtClean="0">
                <a:solidFill>
                  <a:schemeClr val="tx1">
                    <a:lumMod val="75000"/>
                    <a:lumOff val="25000"/>
                  </a:schemeClr>
                </a:solidFill>
                <a:latin typeface="微软雅黑" panose="020B0503020204020204" charset="-122"/>
                <a:ea typeface="微软雅黑" panose="020B0503020204020204" charset="-122"/>
                <a:sym typeface="+mn-ea"/>
              </a:rPr>
              <a:t>点击此处更换文本</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mn-ea"/>
              </a:rPr>
              <a:t>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grpSp>
        <p:nvGrpSpPr>
          <p:cNvPr id="42" name="组合 41"/>
          <p:cNvGrpSpPr/>
          <p:nvPr/>
        </p:nvGrpSpPr>
        <p:grpSpPr>
          <a:xfrm>
            <a:off x="5787752" y="4158710"/>
            <a:ext cx="571525" cy="484893"/>
            <a:chOff x="6791325" y="3867151"/>
            <a:chExt cx="282576" cy="239712"/>
          </a:xfrm>
          <a:solidFill>
            <a:schemeClr val="bg1"/>
          </a:solidFill>
        </p:grpSpPr>
        <p:sp>
          <p:nvSpPr>
            <p:cNvPr id="43" name="Freeform 103"/>
            <p:cNvSpPr/>
            <p:nvPr/>
          </p:nvSpPr>
          <p:spPr bwMode="auto">
            <a:xfrm>
              <a:off x="6889750" y="3916363"/>
              <a:ext cx="39688" cy="58738"/>
            </a:xfrm>
            <a:custGeom>
              <a:avLst/>
              <a:gdLst>
                <a:gd name="T0" fmla="*/ 14 w 25"/>
                <a:gd name="T1" fmla="*/ 33 h 37"/>
                <a:gd name="T2" fmla="*/ 25 w 25"/>
                <a:gd name="T3" fmla="*/ 14 h 37"/>
                <a:gd name="T4" fmla="*/ 21 w 25"/>
                <a:gd name="T5" fmla="*/ 0 h 37"/>
                <a:gd name="T6" fmla="*/ 0 w 25"/>
                <a:gd name="T7" fmla="*/ 37 h 37"/>
                <a:gd name="T8" fmla="*/ 14 w 25"/>
                <a:gd name="T9" fmla="*/ 33 h 37"/>
              </a:gdLst>
              <a:ahLst/>
              <a:cxnLst>
                <a:cxn ang="0">
                  <a:pos x="T0" y="T1"/>
                </a:cxn>
                <a:cxn ang="0">
                  <a:pos x="T2" y="T3"/>
                </a:cxn>
                <a:cxn ang="0">
                  <a:pos x="T4" y="T5"/>
                </a:cxn>
                <a:cxn ang="0">
                  <a:pos x="T6" y="T7"/>
                </a:cxn>
                <a:cxn ang="0">
                  <a:pos x="T8" y="T9"/>
                </a:cxn>
              </a:cxnLst>
              <a:rect l="0" t="0" r="r" b="b"/>
              <a:pathLst>
                <a:path w="25" h="37">
                  <a:moveTo>
                    <a:pt x="14" y="33"/>
                  </a:moveTo>
                  <a:lnTo>
                    <a:pt x="25" y="14"/>
                  </a:lnTo>
                  <a:lnTo>
                    <a:pt x="21" y="0"/>
                  </a:lnTo>
                  <a:lnTo>
                    <a:pt x="0" y="37"/>
                  </a:lnTo>
                  <a:lnTo>
                    <a:pt x="14" y="33"/>
                  </a:lnTo>
                  <a:close/>
                </a:path>
              </a:pathLst>
            </a:custGeom>
            <a:grpFill/>
            <a:ln>
              <a:noFill/>
            </a:ln>
          </p:spPr>
          <p:txBody>
            <a:bodyPr/>
            <a:lstStyle/>
            <a:p>
              <a:pPr>
                <a:defRPr/>
              </a:pPr>
              <a:endParaRPr lang="zh-CN" altLang="en-US">
                <a:latin typeface="Calibri" panose="020F0502020204030204" charset="0"/>
              </a:endParaRPr>
            </a:p>
          </p:txBody>
        </p:sp>
        <p:sp>
          <p:nvSpPr>
            <p:cNvPr id="44" name="Freeform 104"/>
            <p:cNvSpPr/>
            <p:nvPr/>
          </p:nvSpPr>
          <p:spPr bwMode="auto">
            <a:xfrm>
              <a:off x="6907213" y="3903663"/>
              <a:ext cx="166688" cy="203200"/>
            </a:xfrm>
            <a:custGeom>
              <a:avLst/>
              <a:gdLst>
                <a:gd name="T0" fmla="*/ 159 w 173"/>
                <a:gd name="T1" fmla="*/ 53 h 209"/>
                <a:gd name="T2" fmla="*/ 66 w 173"/>
                <a:gd name="T3" fmla="*/ 0 h 209"/>
                <a:gd name="T4" fmla="*/ 72 w 173"/>
                <a:gd name="T5" fmla="*/ 24 h 209"/>
                <a:gd name="T6" fmla="*/ 150 w 173"/>
                <a:gd name="T7" fmla="*/ 69 h 209"/>
                <a:gd name="T8" fmla="*/ 152 w 173"/>
                <a:gd name="T9" fmla="*/ 74 h 209"/>
                <a:gd name="T10" fmla="*/ 105 w 173"/>
                <a:gd name="T11" fmla="*/ 155 h 209"/>
                <a:gd name="T12" fmla="*/ 80 w 173"/>
                <a:gd name="T13" fmla="*/ 141 h 209"/>
                <a:gd name="T14" fmla="*/ 66 w 173"/>
                <a:gd name="T15" fmla="*/ 148 h 209"/>
                <a:gd name="T16" fmla="*/ 0 w 173"/>
                <a:gd name="T17" fmla="*/ 165 h 209"/>
                <a:gd name="T18" fmla="*/ 71 w 173"/>
                <a:gd name="T19" fmla="*/ 206 h 209"/>
                <a:gd name="T20" fmla="*/ 82 w 173"/>
                <a:gd name="T21" fmla="*/ 209 h 209"/>
                <a:gd name="T22" fmla="*/ 101 w 173"/>
                <a:gd name="T23" fmla="*/ 198 h 209"/>
                <a:gd name="T24" fmla="*/ 167 w 173"/>
                <a:gd name="T25" fmla="*/ 83 h 209"/>
                <a:gd name="T26" fmla="*/ 159 w 173"/>
                <a:gd name="T27" fmla="*/ 5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209">
                  <a:moveTo>
                    <a:pt x="159" y="53"/>
                  </a:moveTo>
                  <a:cubicBezTo>
                    <a:pt x="66" y="0"/>
                    <a:pt x="66" y="0"/>
                    <a:pt x="66" y="0"/>
                  </a:cubicBezTo>
                  <a:cubicBezTo>
                    <a:pt x="72" y="24"/>
                    <a:pt x="72" y="24"/>
                    <a:pt x="72" y="24"/>
                  </a:cubicBezTo>
                  <a:cubicBezTo>
                    <a:pt x="150" y="69"/>
                    <a:pt x="150" y="69"/>
                    <a:pt x="150" y="69"/>
                  </a:cubicBezTo>
                  <a:cubicBezTo>
                    <a:pt x="152" y="70"/>
                    <a:pt x="153" y="72"/>
                    <a:pt x="152" y="74"/>
                  </a:cubicBezTo>
                  <a:cubicBezTo>
                    <a:pt x="105" y="155"/>
                    <a:pt x="105" y="155"/>
                    <a:pt x="105" y="155"/>
                  </a:cubicBezTo>
                  <a:cubicBezTo>
                    <a:pt x="80" y="141"/>
                    <a:pt x="80" y="141"/>
                    <a:pt x="80" y="141"/>
                  </a:cubicBezTo>
                  <a:cubicBezTo>
                    <a:pt x="76" y="144"/>
                    <a:pt x="71" y="146"/>
                    <a:pt x="66" y="148"/>
                  </a:cubicBezTo>
                  <a:cubicBezTo>
                    <a:pt x="0" y="165"/>
                    <a:pt x="0" y="165"/>
                    <a:pt x="0" y="165"/>
                  </a:cubicBezTo>
                  <a:cubicBezTo>
                    <a:pt x="71" y="206"/>
                    <a:pt x="71" y="206"/>
                    <a:pt x="71" y="206"/>
                  </a:cubicBezTo>
                  <a:cubicBezTo>
                    <a:pt x="74" y="208"/>
                    <a:pt x="78" y="209"/>
                    <a:pt x="82" y="209"/>
                  </a:cubicBezTo>
                  <a:cubicBezTo>
                    <a:pt x="89" y="209"/>
                    <a:pt x="97" y="205"/>
                    <a:pt x="101" y="198"/>
                  </a:cubicBezTo>
                  <a:cubicBezTo>
                    <a:pt x="167" y="83"/>
                    <a:pt x="167" y="83"/>
                    <a:pt x="167" y="83"/>
                  </a:cubicBezTo>
                  <a:cubicBezTo>
                    <a:pt x="173" y="73"/>
                    <a:pt x="170" y="60"/>
                    <a:pt x="159" y="53"/>
                  </a:cubicBezTo>
                  <a:close/>
                </a:path>
              </a:pathLst>
            </a:custGeom>
            <a:grpFill/>
            <a:ln>
              <a:noFill/>
            </a:ln>
          </p:spPr>
          <p:txBody>
            <a:bodyPr/>
            <a:lstStyle/>
            <a:p>
              <a:pPr>
                <a:defRPr/>
              </a:pPr>
              <a:endParaRPr lang="zh-CN" altLang="en-US">
                <a:latin typeface="Calibri" panose="020F0502020204030204" charset="0"/>
              </a:endParaRPr>
            </a:p>
          </p:txBody>
        </p:sp>
        <p:sp>
          <p:nvSpPr>
            <p:cNvPr id="45" name="Freeform 105"/>
            <p:cNvSpPr>
              <a:spLocks noEditPoints="1"/>
            </p:cNvSpPr>
            <p:nvPr/>
          </p:nvSpPr>
          <p:spPr bwMode="auto">
            <a:xfrm>
              <a:off x="6791325" y="3867151"/>
              <a:ext cx="193675" cy="196850"/>
            </a:xfrm>
            <a:custGeom>
              <a:avLst/>
              <a:gdLst>
                <a:gd name="T0" fmla="*/ 197 w 200"/>
                <a:gd name="T1" fmla="*/ 144 h 203"/>
                <a:gd name="T2" fmla="*/ 163 w 200"/>
                <a:gd name="T3" fmla="*/ 16 h 203"/>
                <a:gd name="T4" fmla="*/ 142 w 200"/>
                <a:gd name="T5" fmla="*/ 0 h 203"/>
                <a:gd name="T6" fmla="*/ 142 w 200"/>
                <a:gd name="T7" fmla="*/ 0 h 203"/>
                <a:gd name="T8" fmla="*/ 136 w 200"/>
                <a:gd name="T9" fmla="*/ 1 h 203"/>
                <a:gd name="T10" fmla="*/ 18 w 200"/>
                <a:gd name="T11" fmla="*/ 32 h 203"/>
                <a:gd name="T12" fmla="*/ 3 w 200"/>
                <a:gd name="T13" fmla="*/ 59 h 203"/>
                <a:gd name="T14" fmla="*/ 37 w 200"/>
                <a:gd name="T15" fmla="*/ 187 h 203"/>
                <a:gd name="T16" fmla="*/ 58 w 200"/>
                <a:gd name="T17" fmla="*/ 203 h 203"/>
                <a:gd name="T18" fmla="*/ 64 w 200"/>
                <a:gd name="T19" fmla="*/ 203 h 203"/>
                <a:gd name="T20" fmla="*/ 182 w 200"/>
                <a:gd name="T21" fmla="*/ 171 h 203"/>
                <a:gd name="T22" fmla="*/ 197 w 200"/>
                <a:gd name="T23" fmla="*/ 144 h 203"/>
                <a:gd name="T24" fmla="*/ 44 w 200"/>
                <a:gd name="T25" fmla="*/ 144 h 203"/>
                <a:gd name="T26" fmla="*/ 20 w 200"/>
                <a:gd name="T27" fmla="*/ 54 h 203"/>
                <a:gd name="T28" fmla="*/ 20 w 200"/>
                <a:gd name="T29" fmla="*/ 51 h 203"/>
                <a:gd name="T30" fmla="*/ 23 w 200"/>
                <a:gd name="T31" fmla="*/ 49 h 203"/>
                <a:gd name="T32" fmla="*/ 141 w 200"/>
                <a:gd name="T33" fmla="*/ 18 h 203"/>
                <a:gd name="T34" fmla="*/ 142 w 200"/>
                <a:gd name="T35" fmla="*/ 17 h 203"/>
                <a:gd name="T36" fmla="*/ 146 w 200"/>
                <a:gd name="T37" fmla="*/ 21 h 203"/>
                <a:gd name="T38" fmla="*/ 170 w 200"/>
                <a:gd name="T39" fmla="*/ 110 h 203"/>
                <a:gd name="T40" fmla="*/ 44 w 200"/>
                <a:gd name="T41" fmla="*/ 14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0" h="203">
                  <a:moveTo>
                    <a:pt x="197" y="144"/>
                  </a:moveTo>
                  <a:cubicBezTo>
                    <a:pt x="163" y="16"/>
                    <a:pt x="163" y="16"/>
                    <a:pt x="163" y="16"/>
                  </a:cubicBezTo>
                  <a:cubicBezTo>
                    <a:pt x="160" y="6"/>
                    <a:pt x="151" y="0"/>
                    <a:pt x="142" y="0"/>
                  </a:cubicBezTo>
                  <a:cubicBezTo>
                    <a:pt x="142" y="0"/>
                    <a:pt x="142" y="0"/>
                    <a:pt x="142" y="0"/>
                  </a:cubicBezTo>
                  <a:cubicBezTo>
                    <a:pt x="140" y="0"/>
                    <a:pt x="138" y="0"/>
                    <a:pt x="136" y="1"/>
                  </a:cubicBezTo>
                  <a:cubicBezTo>
                    <a:pt x="18" y="32"/>
                    <a:pt x="18" y="32"/>
                    <a:pt x="18" y="32"/>
                  </a:cubicBezTo>
                  <a:cubicBezTo>
                    <a:pt x="6" y="35"/>
                    <a:pt x="0" y="47"/>
                    <a:pt x="3" y="59"/>
                  </a:cubicBezTo>
                  <a:cubicBezTo>
                    <a:pt x="37" y="187"/>
                    <a:pt x="37" y="187"/>
                    <a:pt x="37" y="187"/>
                  </a:cubicBezTo>
                  <a:cubicBezTo>
                    <a:pt x="40" y="197"/>
                    <a:pt x="48" y="203"/>
                    <a:pt x="58" y="203"/>
                  </a:cubicBezTo>
                  <a:cubicBezTo>
                    <a:pt x="60" y="203"/>
                    <a:pt x="62" y="203"/>
                    <a:pt x="64" y="203"/>
                  </a:cubicBezTo>
                  <a:cubicBezTo>
                    <a:pt x="182" y="171"/>
                    <a:pt x="182" y="171"/>
                    <a:pt x="182" y="171"/>
                  </a:cubicBezTo>
                  <a:cubicBezTo>
                    <a:pt x="194" y="168"/>
                    <a:pt x="200" y="156"/>
                    <a:pt x="197" y="144"/>
                  </a:cubicBezTo>
                  <a:close/>
                  <a:moveTo>
                    <a:pt x="44" y="144"/>
                  </a:moveTo>
                  <a:cubicBezTo>
                    <a:pt x="20" y="54"/>
                    <a:pt x="20" y="54"/>
                    <a:pt x="20" y="54"/>
                  </a:cubicBezTo>
                  <a:cubicBezTo>
                    <a:pt x="19" y="53"/>
                    <a:pt x="20" y="52"/>
                    <a:pt x="20" y="51"/>
                  </a:cubicBezTo>
                  <a:cubicBezTo>
                    <a:pt x="21" y="51"/>
                    <a:pt x="21" y="50"/>
                    <a:pt x="23" y="49"/>
                  </a:cubicBezTo>
                  <a:cubicBezTo>
                    <a:pt x="141" y="18"/>
                    <a:pt x="141" y="18"/>
                    <a:pt x="141" y="18"/>
                  </a:cubicBezTo>
                  <a:cubicBezTo>
                    <a:pt x="141" y="18"/>
                    <a:pt x="142" y="17"/>
                    <a:pt x="142" y="17"/>
                  </a:cubicBezTo>
                  <a:cubicBezTo>
                    <a:pt x="143" y="17"/>
                    <a:pt x="145" y="18"/>
                    <a:pt x="146" y="21"/>
                  </a:cubicBezTo>
                  <a:cubicBezTo>
                    <a:pt x="170" y="110"/>
                    <a:pt x="170" y="110"/>
                    <a:pt x="170" y="110"/>
                  </a:cubicBezTo>
                  <a:lnTo>
                    <a:pt x="44" y="144"/>
                  </a:lnTo>
                  <a:close/>
                </a:path>
              </a:pathLst>
            </a:custGeom>
            <a:grpFill/>
            <a:ln>
              <a:noFill/>
            </a:ln>
          </p:spPr>
          <p:txBody>
            <a:bodyPr/>
            <a:lstStyle/>
            <a:p>
              <a:pPr>
                <a:defRPr/>
              </a:pPr>
              <a:endParaRPr lang="zh-CN" altLang="en-US">
                <a:latin typeface="Calibri" panose="020F0502020204030204" charset="0"/>
              </a:endParaRPr>
            </a:p>
          </p:txBody>
        </p:sp>
      </p:grpSp>
    </p:spTree>
    <p:extLst>
      <p:ext uri="{BB962C8B-B14F-4D97-AF65-F5344CB8AC3E}">
        <p14:creationId xmlns:p14="http://schemas.microsoft.com/office/powerpoint/2010/main" val="140191295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49" presetClass="entr" presetSubtype="0" decel="100000" fill="hold" grpId="0" nodeType="withEffect">
                                  <p:stCondLst>
                                    <p:cond delay="50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 calcmode="lin" valueType="num">
                                      <p:cBhvr>
                                        <p:cTn id="17" dur="500" fill="hold"/>
                                        <p:tgtEl>
                                          <p:spTgt spid="17"/>
                                        </p:tgtEl>
                                        <p:attrNameLst>
                                          <p:attrName>style.rotation</p:attrName>
                                        </p:attrNameLst>
                                      </p:cBhvr>
                                      <p:tavLst>
                                        <p:tav tm="0">
                                          <p:val>
                                            <p:fltVal val="360"/>
                                          </p:val>
                                        </p:tav>
                                        <p:tav tm="100000">
                                          <p:val>
                                            <p:fltVal val="0"/>
                                          </p:val>
                                        </p:tav>
                                      </p:tavLst>
                                    </p:anim>
                                    <p:animEffect transition="in" filter="fade">
                                      <p:cBhvr>
                                        <p:cTn id="18" dur="500"/>
                                        <p:tgtEl>
                                          <p:spTgt spid="17"/>
                                        </p:tgtEl>
                                      </p:cBhvr>
                                    </p:animEffect>
                                  </p:childTnLst>
                                </p:cTn>
                              </p:par>
                              <p:par>
                                <p:cTn id="19" presetID="22" presetClass="entr" presetSubtype="4" fill="hold" grpId="0" nodeType="withEffect">
                                  <p:stCondLst>
                                    <p:cond delay="800"/>
                                  </p:stCondLst>
                                  <p:iterate type="lt">
                                    <p:tmPct val="3448"/>
                                  </p:iterate>
                                  <p:childTnLst>
                                    <p:set>
                                      <p:cBhvr>
                                        <p:cTn id="20" dur="1" fill="hold">
                                          <p:stCondLst>
                                            <p:cond delay="0"/>
                                          </p:stCondLst>
                                        </p:cTn>
                                        <p:tgtEl>
                                          <p:spTgt spid="36">
                                            <p:txEl>
                                              <p:pRg st="0" end="0"/>
                                            </p:txEl>
                                          </p:spTgt>
                                        </p:tgtEl>
                                        <p:attrNameLst>
                                          <p:attrName>style.visibility</p:attrName>
                                        </p:attrNameLst>
                                      </p:cBhvr>
                                      <p:to>
                                        <p:strVal val="visible"/>
                                      </p:to>
                                    </p:set>
                                    <p:animEffect transition="in" filter="wipe(down)">
                                      <p:cBhvr>
                                        <p:cTn id="21" dur="500"/>
                                        <p:tgtEl>
                                          <p:spTgt spid="36">
                                            <p:txEl>
                                              <p:pRg st="0" end="0"/>
                                            </p:txEl>
                                          </p:spTgt>
                                        </p:tgtEl>
                                      </p:cBhvr>
                                    </p:animEffect>
                                  </p:childTnLst>
                                </p:cTn>
                              </p:par>
                              <p:par>
                                <p:cTn id="22" presetID="22" presetClass="entr" presetSubtype="8" fill="hold" nodeType="withEffect">
                                  <p:stCondLst>
                                    <p:cond delay="110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par>
                                <p:cTn id="25" presetID="53" presetClass="entr" presetSubtype="16" fill="hold" nodeType="withEffect">
                                  <p:stCondLst>
                                    <p:cond delay="130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49" presetClass="entr" presetSubtype="0" decel="100000" fill="hold" grpId="0" nodeType="withEffect">
                                  <p:stCondLst>
                                    <p:cond delay="1500"/>
                                  </p:stCondLst>
                                  <p:iterate type="lt">
                                    <p:tmPct val="10000"/>
                                  </p:iterate>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 calcmode="lin" valueType="num">
                                      <p:cBhvr>
                                        <p:cTn id="34" dur="500" fill="hold"/>
                                        <p:tgtEl>
                                          <p:spTgt spid="25"/>
                                        </p:tgtEl>
                                        <p:attrNameLst>
                                          <p:attrName>style.rotation</p:attrName>
                                        </p:attrNameLst>
                                      </p:cBhvr>
                                      <p:tavLst>
                                        <p:tav tm="0">
                                          <p:val>
                                            <p:fltVal val="360"/>
                                          </p:val>
                                        </p:tav>
                                        <p:tav tm="100000">
                                          <p:val>
                                            <p:fltVal val="0"/>
                                          </p:val>
                                        </p:tav>
                                      </p:tavLst>
                                    </p:anim>
                                    <p:animEffect transition="in" filter="fade">
                                      <p:cBhvr>
                                        <p:cTn id="35" dur="500"/>
                                        <p:tgtEl>
                                          <p:spTgt spid="25"/>
                                        </p:tgtEl>
                                      </p:cBhvr>
                                    </p:animEffect>
                                  </p:childTnLst>
                                </p:cTn>
                              </p:par>
                              <p:par>
                                <p:cTn id="36" presetID="22" presetClass="entr" presetSubtype="4" fill="hold" grpId="0" nodeType="withEffect">
                                  <p:stCondLst>
                                    <p:cond delay="1900"/>
                                  </p:stCondLst>
                                  <p:iterate type="lt">
                                    <p:tmPct val="3448"/>
                                  </p:iterate>
                                  <p:childTnLst>
                                    <p:set>
                                      <p:cBhvr>
                                        <p:cTn id="37" dur="1" fill="hold">
                                          <p:stCondLst>
                                            <p:cond delay="0"/>
                                          </p:stCondLst>
                                        </p:cTn>
                                        <p:tgtEl>
                                          <p:spTgt spid="41">
                                            <p:txEl>
                                              <p:pRg st="0" end="0"/>
                                            </p:txEl>
                                          </p:spTgt>
                                        </p:tgtEl>
                                        <p:attrNameLst>
                                          <p:attrName>style.visibility</p:attrName>
                                        </p:attrNameLst>
                                      </p:cBhvr>
                                      <p:to>
                                        <p:strVal val="visible"/>
                                      </p:to>
                                    </p:set>
                                    <p:animEffect transition="in" filter="wipe(down)">
                                      <p:cBhvr>
                                        <p:cTn id="38" dur="500"/>
                                        <p:tgtEl>
                                          <p:spTgt spid="41">
                                            <p:txEl>
                                              <p:pRg st="0" end="0"/>
                                            </p:txEl>
                                          </p:spTgt>
                                        </p:tgtEl>
                                      </p:cBhvr>
                                    </p:animEffect>
                                  </p:childTnLst>
                                </p:cTn>
                              </p:par>
                              <p:par>
                                <p:cTn id="39" presetID="22" presetClass="entr" presetSubtype="8" fill="hold" nodeType="withEffect">
                                  <p:stCondLst>
                                    <p:cond delay="22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53" presetClass="entr" presetSubtype="16" fill="hold" nodeType="withEffect">
                                  <p:stCondLst>
                                    <p:cond delay="250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par>
                                <p:cTn id="47" presetID="49" presetClass="entr" presetSubtype="0" decel="100000" fill="hold" grpId="0" nodeType="withEffect">
                                  <p:stCondLst>
                                    <p:cond delay="2700"/>
                                  </p:stCondLst>
                                  <p:iterate type="lt">
                                    <p:tmPct val="10000"/>
                                  </p:iterate>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 calcmode="lin" valueType="num">
                                      <p:cBhvr>
                                        <p:cTn id="51" dur="500" fill="hold"/>
                                        <p:tgtEl>
                                          <p:spTgt spid="29"/>
                                        </p:tgtEl>
                                        <p:attrNameLst>
                                          <p:attrName>style.rotation</p:attrName>
                                        </p:attrNameLst>
                                      </p:cBhvr>
                                      <p:tavLst>
                                        <p:tav tm="0">
                                          <p:val>
                                            <p:fltVal val="360"/>
                                          </p:val>
                                        </p:tav>
                                        <p:tav tm="100000">
                                          <p:val>
                                            <p:fltVal val="0"/>
                                          </p:val>
                                        </p:tav>
                                      </p:tavLst>
                                    </p:anim>
                                    <p:animEffect transition="in" filter="fade">
                                      <p:cBhvr>
                                        <p:cTn id="52" dur="500"/>
                                        <p:tgtEl>
                                          <p:spTgt spid="29"/>
                                        </p:tgtEl>
                                      </p:cBhvr>
                                    </p:animEffect>
                                  </p:childTnLst>
                                </p:cTn>
                              </p:par>
                              <p:par>
                                <p:cTn id="53" presetID="22" presetClass="entr" presetSubtype="4" fill="hold" grpId="0" nodeType="withEffect">
                                  <p:stCondLst>
                                    <p:cond delay="3100"/>
                                  </p:stCondLst>
                                  <p:iterate type="lt">
                                    <p:tmPct val="3448"/>
                                  </p:iterate>
                                  <p:childTnLst>
                                    <p:set>
                                      <p:cBhvr>
                                        <p:cTn id="54" dur="1" fill="hold">
                                          <p:stCondLst>
                                            <p:cond delay="0"/>
                                          </p:stCondLst>
                                        </p:cTn>
                                        <p:tgtEl>
                                          <p:spTgt spid="38">
                                            <p:txEl>
                                              <p:pRg st="0" end="0"/>
                                            </p:txEl>
                                          </p:spTgt>
                                        </p:tgtEl>
                                        <p:attrNameLst>
                                          <p:attrName>style.visibility</p:attrName>
                                        </p:attrNameLst>
                                      </p:cBhvr>
                                      <p:to>
                                        <p:strVal val="visible"/>
                                      </p:to>
                                    </p:set>
                                    <p:animEffect transition="in" filter="wipe(down)">
                                      <p:cBhvr>
                                        <p:cTn id="5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p:bldP spid="25" grpId="0"/>
      <p:bldP spid="29" grpId="0"/>
      <p:bldP spid="36" grpId="0" build="allAtOnce"/>
      <p:bldP spid="38" grpId="0" build="allAtOnce"/>
      <p:bldP spid="41"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0" name="任意多边形 19"/>
          <p:cNvSpPr/>
          <p:nvPr>
            <p:custDataLst>
              <p:tags r:id="rId1"/>
            </p:custDataLst>
          </p:nvPr>
        </p:nvSpPr>
        <p:spPr>
          <a:xfrm>
            <a:off x="6426589" y="2657603"/>
            <a:ext cx="2219325" cy="1514475"/>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srgbClr val="D5FFCD"/>
              </a:solidFill>
            </a:endParaRPr>
          </a:p>
        </p:txBody>
      </p:sp>
      <p:sp>
        <p:nvSpPr>
          <p:cNvPr id="21" name="文本框 20"/>
          <p:cNvSpPr txBox="1"/>
          <p:nvPr>
            <p:custDataLst>
              <p:tags r:id="rId2"/>
            </p:custDataLst>
          </p:nvPr>
        </p:nvSpPr>
        <p:spPr>
          <a:xfrm>
            <a:off x="8283964" y="2657603"/>
            <a:ext cx="361951" cy="1514475"/>
          </a:xfrm>
          <a:prstGeom prst="rect">
            <a:avLst/>
          </a:prstGeom>
          <a:noFill/>
        </p:spPr>
        <p:txBody>
          <a:bodyPr vert="vert" anchor="ctr"/>
          <a:lstStyle/>
          <a:p>
            <a:pPr algn="ctr">
              <a:defRPr/>
            </a:pPr>
            <a:r>
              <a:rPr lang="en-US" altLang="zh-CN" sz="2400" dirty="0">
                <a:solidFill>
                  <a:srgbClr val="F6C83C"/>
                </a:solidFill>
                <a:latin typeface="Gungsuh" panose="02030600000101010101" pitchFamily="18" charset="-127"/>
              </a:rPr>
              <a:t>PART </a:t>
            </a:r>
            <a:r>
              <a:rPr lang="en-US" altLang="zh-CN" sz="2400" dirty="0" smtClean="0">
                <a:solidFill>
                  <a:srgbClr val="F6C83C"/>
                </a:solidFill>
                <a:latin typeface="Gungsuh" panose="02030600000101010101" pitchFamily="18" charset="-127"/>
              </a:rPr>
              <a:t>4</a:t>
            </a:r>
            <a:endParaRPr lang="zh-CN" altLang="en-US" sz="2400" dirty="0">
              <a:solidFill>
                <a:srgbClr val="F6C83C"/>
              </a:solidFill>
              <a:latin typeface="Gungsuh" panose="02030600000101010101" pitchFamily="18" charset="-127"/>
            </a:endParaRPr>
          </a:p>
        </p:txBody>
      </p:sp>
      <p:sp>
        <p:nvSpPr>
          <p:cNvPr id="22" name="文本框 5"/>
          <p:cNvSpPr txBox="1">
            <a:spLocks noChangeArrowheads="1"/>
          </p:cNvSpPr>
          <p:nvPr>
            <p:custDataLst>
              <p:tags r:id="rId3"/>
            </p:custDataLst>
          </p:nvPr>
        </p:nvSpPr>
        <p:spPr bwMode="auto">
          <a:xfrm>
            <a:off x="3867150" y="2970339"/>
            <a:ext cx="424853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10000"/>
              </a:lnSpc>
              <a:spcBef>
                <a:spcPct val="0"/>
              </a:spcBef>
              <a:buFontTx/>
              <a:buNone/>
              <a:defRPr/>
            </a:pPr>
            <a:r>
              <a:rPr lang="zh-CN" altLang="en-US" sz="3733" b="1" dirty="0">
                <a:solidFill>
                  <a:srgbClr val="F6C83C"/>
                </a:solidFill>
                <a:latin typeface="微软雅黑" panose="020B0503020204020204" pitchFamily="34" charset="-122"/>
                <a:ea typeface="微软雅黑" panose="020B0503020204020204" pitchFamily="34" charset="-122"/>
              </a:rPr>
              <a:t>单击添加文字标题</a:t>
            </a:r>
          </a:p>
        </p:txBody>
      </p:sp>
      <p:sp>
        <p:nvSpPr>
          <p:cNvPr id="23" name="文本框 7"/>
          <p:cNvSpPr txBox="1">
            <a:spLocks noChangeArrowheads="1"/>
          </p:cNvSpPr>
          <p:nvPr>
            <p:custDataLst>
              <p:tags r:id="rId4"/>
            </p:custDataLst>
          </p:nvPr>
        </p:nvSpPr>
        <p:spPr bwMode="auto">
          <a:xfrm>
            <a:off x="3879993" y="3587878"/>
            <a:ext cx="440397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defRPr/>
            </a:pPr>
            <a:r>
              <a:rPr lang="da-DK" altLang="zh-CN" sz="1867" dirty="0">
                <a:solidFill>
                  <a:schemeClr val="bg1"/>
                </a:solidFill>
                <a:latin typeface="微软雅黑" panose="020B0503020204020204" pitchFamily="34" charset="-122"/>
                <a:ea typeface="微软雅黑" panose="020B0503020204020204" pitchFamily="34" charset="-122"/>
              </a:rPr>
              <a:t>Lorem ipsum dolor sit amet</a:t>
            </a:r>
            <a:endParaRPr lang="en-US" altLang="zh-CN" sz="1867"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803947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3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955"/>
                            </p:stCondLst>
                            <p:childTnLst>
                              <p:par>
                                <p:cTn id="18" presetID="22" presetClass="entr" presetSubtype="8"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
          <p:cNvSpPr/>
          <p:nvPr/>
        </p:nvSpPr>
        <p:spPr>
          <a:xfrm>
            <a:off x="2924473" y="1857713"/>
            <a:ext cx="1241128" cy="1199308"/>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3" tIns="60956" rIns="121913" bIns="60956" rtlCol="0" anchor="ctr"/>
          <a:lstStyle/>
          <a:p>
            <a:pPr algn="ctr"/>
            <a:endParaRPr lang="en-US" sz="1428"/>
          </a:p>
        </p:txBody>
      </p:sp>
      <p:sp>
        <p:nvSpPr>
          <p:cNvPr id="45" name="Rounded Rectangle 7"/>
          <p:cNvSpPr/>
          <p:nvPr/>
        </p:nvSpPr>
        <p:spPr>
          <a:xfrm>
            <a:off x="2946401" y="4341605"/>
            <a:ext cx="1241128" cy="1199308"/>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3" tIns="60956" rIns="121913" bIns="60956" rtlCol="0" anchor="ctr"/>
          <a:lstStyle/>
          <a:p>
            <a:pPr algn="ctr"/>
            <a:endParaRPr lang="en-US" sz="1428"/>
          </a:p>
        </p:txBody>
      </p:sp>
      <p:sp>
        <p:nvSpPr>
          <p:cNvPr id="46" name="Rounded Rectangle 8"/>
          <p:cNvSpPr/>
          <p:nvPr/>
        </p:nvSpPr>
        <p:spPr>
          <a:xfrm>
            <a:off x="7924801" y="1857713"/>
            <a:ext cx="1241128" cy="1199308"/>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3" tIns="60956" rIns="121913" bIns="60956" rtlCol="0" anchor="ctr"/>
          <a:lstStyle/>
          <a:p>
            <a:pPr algn="ctr"/>
            <a:endParaRPr lang="en-US" sz="1428"/>
          </a:p>
        </p:txBody>
      </p:sp>
      <p:sp>
        <p:nvSpPr>
          <p:cNvPr id="47" name="Rounded Rectangle 9"/>
          <p:cNvSpPr/>
          <p:nvPr/>
        </p:nvSpPr>
        <p:spPr>
          <a:xfrm>
            <a:off x="7924801" y="4341605"/>
            <a:ext cx="1241128" cy="1199308"/>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3" tIns="60956" rIns="121913" bIns="60956" rtlCol="0" anchor="ctr"/>
          <a:lstStyle/>
          <a:p>
            <a:pPr algn="ctr"/>
            <a:endParaRPr lang="en-US" sz="1428"/>
          </a:p>
        </p:txBody>
      </p:sp>
      <p:sp>
        <p:nvSpPr>
          <p:cNvPr id="48" name="Rectangle 10"/>
          <p:cNvSpPr/>
          <p:nvPr/>
        </p:nvSpPr>
        <p:spPr>
          <a:xfrm>
            <a:off x="9245603" y="4248990"/>
            <a:ext cx="2438400" cy="1087918"/>
          </a:xfrm>
          <a:prstGeom prst="rect">
            <a:avLst/>
          </a:prstGeom>
        </p:spPr>
        <p:txBody>
          <a:bodyPr wrap="square" lIns="121913" tIns="60956" rIns="121913" bIns="60956">
            <a:spAutoFit/>
          </a:bodyPr>
          <a:lstStyle/>
          <a:p>
            <a:pPr>
              <a:lnSpc>
                <a:spcPct val="150000"/>
              </a:lnSpc>
            </a:pPr>
            <a:r>
              <a:rPr lang="zh-CN" altLang="en-US" sz="1428" b="1" dirty="0">
                <a:solidFill>
                  <a:schemeClr val="bg1">
                    <a:lumMod val="50000"/>
                  </a:schemeClr>
                </a:solidFill>
                <a:latin typeface="+mj-ea"/>
                <a:ea typeface="+mj-ea"/>
                <a:cs typeface="Open Sans" pitchFamily="34" charset="0"/>
              </a:rPr>
              <a:t>单击此处添加标题</a:t>
            </a:r>
          </a:p>
          <a:p>
            <a:pPr>
              <a:lnSpc>
                <a:spcPct val="150000"/>
              </a:lnSpc>
            </a:pPr>
            <a:r>
              <a:rPr lang="zh-CN" altLang="en-US" sz="1376" dirty="0">
                <a:solidFill>
                  <a:schemeClr val="bg1">
                    <a:lumMod val="50000"/>
                  </a:schemeClr>
                </a:solidFill>
                <a:latin typeface="+mj-ea"/>
                <a:ea typeface="+mj-ea"/>
                <a:cs typeface="Open Sans" pitchFamily="34" charset="0"/>
              </a:rPr>
              <a:t>此处添加详细文本描述，建议与标题相关整体语言风格</a:t>
            </a:r>
            <a:endParaRPr lang="en-US" altLang="zh-CN" sz="1376" dirty="0">
              <a:solidFill>
                <a:schemeClr val="bg1">
                  <a:lumMod val="50000"/>
                </a:schemeClr>
              </a:solidFill>
              <a:latin typeface="+mj-ea"/>
              <a:ea typeface="+mj-ea"/>
              <a:cs typeface="Open Sans" pitchFamily="34" charset="0"/>
            </a:endParaRPr>
          </a:p>
        </p:txBody>
      </p:sp>
      <p:cxnSp>
        <p:nvCxnSpPr>
          <p:cNvPr id="49" name="Straight Connector 12"/>
          <p:cNvCxnSpPr/>
          <p:nvPr/>
        </p:nvCxnSpPr>
        <p:spPr>
          <a:xfrm flipH="1" flipV="1">
            <a:off x="4165602" y="3057020"/>
            <a:ext cx="865837" cy="64108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14"/>
          <p:cNvCxnSpPr/>
          <p:nvPr/>
        </p:nvCxnSpPr>
        <p:spPr>
          <a:xfrm flipH="1">
            <a:off x="4187528" y="3698109"/>
            <a:ext cx="843909" cy="64349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1" name="Straight Connector 16"/>
          <p:cNvCxnSpPr/>
          <p:nvPr/>
        </p:nvCxnSpPr>
        <p:spPr>
          <a:xfrm flipV="1">
            <a:off x="7058964" y="3057020"/>
            <a:ext cx="865837" cy="64108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2" name="Straight Connector 18"/>
          <p:cNvCxnSpPr/>
          <p:nvPr/>
        </p:nvCxnSpPr>
        <p:spPr>
          <a:xfrm>
            <a:off x="7058964" y="3698109"/>
            <a:ext cx="865837" cy="64349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Rectangle 19"/>
          <p:cNvSpPr/>
          <p:nvPr/>
        </p:nvSpPr>
        <p:spPr>
          <a:xfrm>
            <a:off x="9245603" y="1810962"/>
            <a:ext cx="2438400" cy="1087918"/>
          </a:xfrm>
          <a:prstGeom prst="rect">
            <a:avLst/>
          </a:prstGeom>
        </p:spPr>
        <p:txBody>
          <a:bodyPr wrap="square" lIns="121913" tIns="60956" rIns="121913" bIns="60956">
            <a:spAutoFit/>
          </a:bodyPr>
          <a:lstStyle/>
          <a:p>
            <a:pPr>
              <a:lnSpc>
                <a:spcPct val="150000"/>
              </a:lnSpc>
            </a:pPr>
            <a:r>
              <a:rPr lang="zh-CN" altLang="en-US" sz="1428" b="1" dirty="0">
                <a:solidFill>
                  <a:schemeClr val="bg1">
                    <a:lumMod val="50000"/>
                  </a:schemeClr>
                </a:solidFill>
                <a:latin typeface="+mj-ea"/>
                <a:ea typeface="+mj-ea"/>
                <a:cs typeface="Open Sans" pitchFamily="34" charset="0"/>
              </a:rPr>
              <a:t>单击此处添加标题</a:t>
            </a:r>
          </a:p>
          <a:p>
            <a:pPr>
              <a:lnSpc>
                <a:spcPct val="150000"/>
              </a:lnSpc>
            </a:pPr>
            <a:r>
              <a:rPr lang="zh-CN" altLang="en-US" sz="1376" dirty="0">
                <a:solidFill>
                  <a:schemeClr val="bg1">
                    <a:lumMod val="50000"/>
                  </a:schemeClr>
                </a:solidFill>
                <a:latin typeface="+mj-ea"/>
                <a:ea typeface="+mj-ea"/>
                <a:cs typeface="Open Sans" pitchFamily="34" charset="0"/>
              </a:rPr>
              <a:t>此处添加详细文本描述，建议与标题相关整体语言风格</a:t>
            </a:r>
            <a:endParaRPr lang="en-US" altLang="zh-CN" sz="1376" dirty="0">
              <a:solidFill>
                <a:schemeClr val="bg1">
                  <a:lumMod val="50000"/>
                </a:schemeClr>
              </a:solidFill>
              <a:latin typeface="+mj-ea"/>
              <a:ea typeface="+mj-ea"/>
              <a:cs typeface="Open Sans" pitchFamily="34" charset="0"/>
            </a:endParaRPr>
          </a:p>
        </p:txBody>
      </p:sp>
      <p:sp>
        <p:nvSpPr>
          <p:cNvPr id="54" name="Rectangle 20"/>
          <p:cNvSpPr/>
          <p:nvPr/>
        </p:nvSpPr>
        <p:spPr>
          <a:xfrm>
            <a:off x="406401" y="4248990"/>
            <a:ext cx="2438400" cy="1087918"/>
          </a:xfrm>
          <a:prstGeom prst="rect">
            <a:avLst/>
          </a:prstGeom>
        </p:spPr>
        <p:txBody>
          <a:bodyPr wrap="square" lIns="121913" tIns="60956" rIns="121913" bIns="60956">
            <a:spAutoFit/>
          </a:bodyPr>
          <a:lstStyle/>
          <a:p>
            <a:pPr algn="r">
              <a:lnSpc>
                <a:spcPct val="150000"/>
              </a:lnSpc>
            </a:pPr>
            <a:r>
              <a:rPr lang="zh-CN" altLang="en-US" sz="1428" b="1" dirty="0">
                <a:solidFill>
                  <a:schemeClr val="bg1">
                    <a:lumMod val="50000"/>
                  </a:schemeClr>
                </a:solidFill>
                <a:latin typeface="+mj-ea"/>
                <a:ea typeface="+mj-ea"/>
                <a:cs typeface="Open Sans" pitchFamily="34" charset="0"/>
              </a:rPr>
              <a:t>单击此处添加标题</a:t>
            </a:r>
          </a:p>
          <a:p>
            <a:pPr algn="r">
              <a:lnSpc>
                <a:spcPct val="150000"/>
              </a:lnSpc>
            </a:pPr>
            <a:r>
              <a:rPr lang="zh-CN" altLang="en-US" sz="1376" dirty="0">
                <a:solidFill>
                  <a:schemeClr val="bg1">
                    <a:lumMod val="50000"/>
                  </a:schemeClr>
                </a:solidFill>
                <a:latin typeface="+mj-ea"/>
                <a:ea typeface="+mj-ea"/>
                <a:cs typeface="Open Sans" pitchFamily="34" charset="0"/>
              </a:rPr>
              <a:t>此处添加详细文本描述，建议与标题相关整体语言风格</a:t>
            </a:r>
            <a:endParaRPr lang="en-US" altLang="zh-CN" sz="1376" dirty="0">
              <a:solidFill>
                <a:schemeClr val="bg1">
                  <a:lumMod val="50000"/>
                </a:schemeClr>
              </a:solidFill>
              <a:latin typeface="+mj-ea"/>
              <a:ea typeface="+mj-ea"/>
              <a:cs typeface="Open Sans" pitchFamily="34" charset="0"/>
            </a:endParaRPr>
          </a:p>
        </p:txBody>
      </p:sp>
      <p:sp>
        <p:nvSpPr>
          <p:cNvPr id="55" name="Rectangle 21"/>
          <p:cNvSpPr/>
          <p:nvPr/>
        </p:nvSpPr>
        <p:spPr>
          <a:xfrm>
            <a:off x="406401" y="1810962"/>
            <a:ext cx="2438400" cy="1087918"/>
          </a:xfrm>
          <a:prstGeom prst="rect">
            <a:avLst/>
          </a:prstGeom>
        </p:spPr>
        <p:txBody>
          <a:bodyPr wrap="square" lIns="121913" tIns="60956" rIns="121913" bIns="60956">
            <a:spAutoFit/>
          </a:bodyPr>
          <a:lstStyle/>
          <a:p>
            <a:pPr algn="r">
              <a:lnSpc>
                <a:spcPct val="150000"/>
              </a:lnSpc>
            </a:pPr>
            <a:r>
              <a:rPr lang="zh-CN" altLang="en-US" sz="1428" b="1" dirty="0">
                <a:solidFill>
                  <a:schemeClr val="bg1">
                    <a:lumMod val="50000"/>
                  </a:schemeClr>
                </a:solidFill>
                <a:latin typeface="+mj-ea"/>
                <a:ea typeface="+mj-ea"/>
                <a:cs typeface="Open Sans" pitchFamily="34" charset="0"/>
              </a:rPr>
              <a:t>单击此处添加标题</a:t>
            </a:r>
          </a:p>
          <a:p>
            <a:pPr algn="r">
              <a:lnSpc>
                <a:spcPct val="150000"/>
              </a:lnSpc>
            </a:pPr>
            <a:r>
              <a:rPr lang="zh-CN" altLang="en-US" sz="1376" dirty="0">
                <a:solidFill>
                  <a:schemeClr val="bg1">
                    <a:lumMod val="50000"/>
                  </a:schemeClr>
                </a:solidFill>
                <a:latin typeface="+mj-ea"/>
                <a:ea typeface="+mj-ea"/>
                <a:cs typeface="Open Sans" pitchFamily="34" charset="0"/>
              </a:rPr>
              <a:t>此处添加详细文本描述，建议与标题相关整体语言风格</a:t>
            </a:r>
            <a:endParaRPr lang="en-US" altLang="zh-CN" sz="1376" dirty="0">
              <a:solidFill>
                <a:schemeClr val="bg1">
                  <a:lumMod val="50000"/>
                </a:schemeClr>
              </a:solidFill>
              <a:latin typeface="+mj-ea"/>
              <a:ea typeface="+mj-ea"/>
              <a:cs typeface="Open Sans" pitchFamily="34" charset="0"/>
            </a:endParaRPr>
          </a:p>
        </p:txBody>
      </p:sp>
      <p:grpSp>
        <p:nvGrpSpPr>
          <p:cNvPr id="56" name="Group 23"/>
          <p:cNvGrpSpPr/>
          <p:nvPr/>
        </p:nvGrpSpPr>
        <p:grpSpPr>
          <a:xfrm>
            <a:off x="8097190" y="2202187"/>
            <a:ext cx="937068" cy="510359"/>
            <a:chOff x="6750050" y="3321051"/>
            <a:chExt cx="195263" cy="106363"/>
          </a:xfrm>
          <a:solidFill>
            <a:schemeClr val="bg1"/>
          </a:solidFill>
        </p:grpSpPr>
        <p:sp>
          <p:nvSpPr>
            <p:cNvPr id="5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6756" tIns="48379" rIns="96756" bIns="48379" numCol="1" anchor="t" anchorCtr="0" compatLnSpc="1">
              <a:prstTxWarp prst="textNoShape">
                <a:avLst/>
              </a:prstTxWarp>
            </a:bodyPr>
            <a:lstStyle/>
            <a:p>
              <a:endParaRPr lang="en-US" sz="1428"/>
            </a:p>
          </p:txBody>
        </p:sp>
        <p:sp>
          <p:nvSpPr>
            <p:cNvPr id="5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6756" tIns="48379" rIns="96756" bIns="48379" numCol="1" anchor="t" anchorCtr="0" compatLnSpc="1">
              <a:prstTxWarp prst="textNoShape">
                <a:avLst/>
              </a:prstTxWarp>
            </a:bodyPr>
            <a:lstStyle/>
            <a:p>
              <a:endParaRPr lang="en-US" sz="1428"/>
            </a:p>
          </p:txBody>
        </p:sp>
        <p:sp>
          <p:nvSpPr>
            <p:cNvPr id="5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6756" tIns="48379" rIns="96756" bIns="48379" numCol="1" anchor="t" anchorCtr="0" compatLnSpc="1">
              <a:prstTxWarp prst="textNoShape">
                <a:avLst/>
              </a:prstTxWarp>
            </a:bodyPr>
            <a:lstStyle/>
            <a:p>
              <a:endParaRPr lang="en-US" sz="1428"/>
            </a:p>
          </p:txBody>
        </p:sp>
      </p:grpSp>
      <p:grpSp>
        <p:nvGrpSpPr>
          <p:cNvPr id="60" name="Group 27"/>
          <p:cNvGrpSpPr/>
          <p:nvPr/>
        </p:nvGrpSpPr>
        <p:grpSpPr>
          <a:xfrm>
            <a:off x="3220633" y="2113290"/>
            <a:ext cx="692664" cy="688148"/>
            <a:chOff x="744538" y="3198813"/>
            <a:chExt cx="249237" cy="247650"/>
          </a:xfrm>
          <a:solidFill>
            <a:schemeClr val="bg1"/>
          </a:solidFill>
        </p:grpSpPr>
        <p:sp>
          <p:nvSpPr>
            <p:cNvPr id="61"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62"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63"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64"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grpSp>
      <p:grpSp>
        <p:nvGrpSpPr>
          <p:cNvPr id="65" name="Group 32"/>
          <p:cNvGrpSpPr/>
          <p:nvPr/>
        </p:nvGrpSpPr>
        <p:grpSpPr>
          <a:xfrm>
            <a:off x="3226887" y="4600456"/>
            <a:ext cx="686411" cy="681605"/>
            <a:chOff x="1979613" y="3067051"/>
            <a:chExt cx="231775" cy="230188"/>
          </a:xfrm>
          <a:solidFill>
            <a:schemeClr val="bg1"/>
          </a:solidFill>
        </p:grpSpPr>
        <p:sp>
          <p:nvSpPr>
            <p:cNvPr id="6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6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6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grpSp>
      <p:grpSp>
        <p:nvGrpSpPr>
          <p:cNvPr id="69" name="Group 36"/>
          <p:cNvGrpSpPr/>
          <p:nvPr/>
        </p:nvGrpSpPr>
        <p:grpSpPr>
          <a:xfrm>
            <a:off x="8203539" y="4564897"/>
            <a:ext cx="742011" cy="752720"/>
            <a:chOff x="2360613" y="2686051"/>
            <a:chExt cx="217488" cy="220662"/>
          </a:xfrm>
          <a:solidFill>
            <a:schemeClr val="bg1"/>
          </a:solidFill>
        </p:grpSpPr>
        <p:sp>
          <p:nvSpPr>
            <p:cNvPr id="7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71"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sp>
          <p:nvSpPr>
            <p:cNvPr id="72"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6" tIns="48379" rIns="96756" bIns="48379" numCol="1" anchor="t" anchorCtr="0" compatLnSpc="1">
              <a:prstTxWarp prst="textNoShape">
                <a:avLst/>
              </a:prstTxWarp>
            </a:bodyPr>
            <a:lstStyle/>
            <a:p>
              <a:endParaRPr lang="en-US" sz="1428"/>
            </a:p>
          </p:txBody>
        </p:sp>
      </p:grpSp>
      <p:sp>
        <p:nvSpPr>
          <p:cNvPr id="73" name="Rounded Rectangle 3"/>
          <p:cNvSpPr/>
          <p:nvPr/>
        </p:nvSpPr>
        <p:spPr>
          <a:xfrm>
            <a:off x="4865095" y="2559057"/>
            <a:ext cx="2365440" cy="2285736"/>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3" tIns="60956" rIns="121913" bIns="60956" rtlCol="0" anchor="ctr"/>
          <a:lstStyle/>
          <a:p>
            <a:pPr algn="ctr"/>
            <a:endParaRPr lang="en-US" sz="1428">
              <a:latin typeface="+mj-ea"/>
              <a:ea typeface="+mj-ea"/>
            </a:endParaRPr>
          </a:p>
        </p:txBody>
      </p:sp>
      <p:sp>
        <p:nvSpPr>
          <p:cNvPr id="74" name="Freeform 10"/>
          <p:cNvSpPr>
            <a:spLocks noEditPoints="1"/>
          </p:cNvSpPr>
          <p:nvPr/>
        </p:nvSpPr>
        <p:spPr bwMode="auto">
          <a:xfrm>
            <a:off x="5489991" y="2823477"/>
            <a:ext cx="1115647" cy="1101235"/>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121913" tIns="60956" rIns="121913" bIns="60956" numCol="1" anchor="t" anchorCtr="0" compatLnSpc="1">
            <a:prstTxWarp prst="textNoShape">
              <a:avLst/>
            </a:prstTxWarp>
          </a:bodyPr>
          <a:lstStyle/>
          <a:p>
            <a:endParaRPr lang="en-US" sz="1428">
              <a:latin typeface="+mj-ea"/>
              <a:ea typeface="+mj-ea"/>
            </a:endParaRPr>
          </a:p>
        </p:txBody>
      </p:sp>
      <p:sp>
        <p:nvSpPr>
          <p:cNvPr id="75" name="Rectangle 43"/>
          <p:cNvSpPr/>
          <p:nvPr/>
        </p:nvSpPr>
        <p:spPr>
          <a:xfrm>
            <a:off x="5208338" y="4134363"/>
            <a:ext cx="1678953" cy="530137"/>
          </a:xfrm>
          <a:prstGeom prst="rect">
            <a:avLst/>
          </a:prstGeom>
        </p:spPr>
        <p:txBody>
          <a:bodyPr wrap="square" lIns="121913" tIns="60956" rIns="121913" bIns="60956">
            <a:spAutoFit/>
          </a:bodyPr>
          <a:lstStyle/>
          <a:p>
            <a:pPr algn="ctr"/>
            <a:r>
              <a:rPr lang="zh-CN" altLang="en-US" sz="2645" b="1" dirty="0">
                <a:solidFill>
                  <a:schemeClr val="bg1"/>
                </a:solidFill>
                <a:latin typeface="+mj-ea"/>
                <a:ea typeface="+mj-ea"/>
                <a:cs typeface="Open Sans" pitchFamily="34" charset="0"/>
              </a:rPr>
              <a:t>解决方案</a:t>
            </a:r>
          </a:p>
        </p:txBody>
      </p:sp>
    </p:spTree>
    <p:extLst>
      <p:ext uri="{BB962C8B-B14F-4D97-AF65-F5344CB8AC3E}">
        <p14:creationId xmlns:p14="http://schemas.microsoft.com/office/powerpoint/2010/main" val="385166989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250" fill="hold"/>
                                        <p:tgtEl>
                                          <p:spTgt spid="75"/>
                                        </p:tgtEl>
                                        <p:attrNameLst>
                                          <p:attrName>ppt_x</p:attrName>
                                        </p:attrNameLst>
                                      </p:cBhvr>
                                      <p:tavLst>
                                        <p:tav tm="0">
                                          <p:val>
                                            <p:strVal val="#ppt_x"/>
                                          </p:val>
                                        </p:tav>
                                        <p:tav tm="100000">
                                          <p:val>
                                            <p:strVal val="#ppt_x"/>
                                          </p:val>
                                        </p:tav>
                                      </p:tavLst>
                                    </p:anim>
                                    <p:anim calcmode="lin" valueType="num">
                                      <p:cBhvr additive="base">
                                        <p:cTn id="18" dur="25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250" fill="hold"/>
                                        <p:tgtEl>
                                          <p:spTgt spid="49"/>
                                        </p:tgtEl>
                                        <p:attrNameLst>
                                          <p:attrName>ppt_x</p:attrName>
                                        </p:attrNameLst>
                                      </p:cBhvr>
                                      <p:tavLst>
                                        <p:tav tm="0">
                                          <p:val>
                                            <p:strVal val="#ppt_x"/>
                                          </p:val>
                                        </p:tav>
                                        <p:tav tm="100000">
                                          <p:val>
                                            <p:strVal val="#ppt_x"/>
                                          </p:val>
                                        </p:tav>
                                      </p:tavLst>
                                    </p:anim>
                                    <p:anim calcmode="lin" valueType="num">
                                      <p:cBhvr additive="base">
                                        <p:cTn id="23" dur="25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250" fill="hold"/>
                                        <p:tgtEl>
                                          <p:spTgt spid="44"/>
                                        </p:tgtEl>
                                        <p:attrNameLst>
                                          <p:attrName>ppt_x</p:attrName>
                                        </p:attrNameLst>
                                      </p:cBhvr>
                                      <p:tavLst>
                                        <p:tav tm="0">
                                          <p:val>
                                            <p:strVal val="#ppt_x"/>
                                          </p:val>
                                        </p:tav>
                                        <p:tav tm="100000">
                                          <p:val>
                                            <p:strVal val="#ppt_x"/>
                                          </p:val>
                                        </p:tav>
                                      </p:tavLst>
                                    </p:anim>
                                    <p:anim calcmode="lin" valueType="num">
                                      <p:cBhvr additive="base">
                                        <p:cTn id="28" dur="25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250" fill="hold"/>
                                        <p:tgtEl>
                                          <p:spTgt spid="60"/>
                                        </p:tgtEl>
                                        <p:attrNameLst>
                                          <p:attrName>ppt_x</p:attrName>
                                        </p:attrNameLst>
                                      </p:cBhvr>
                                      <p:tavLst>
                                        <p:tav tm="0">
                                          <p:val>
                                            <p:strVal val="#ppt_x"/>
                                          </p:val>
                                        </p:tav>
                                        <p:tav tm="100000">
                                          <p:val>
                                            <p:strVal val="#ppt_x"/>
                                          </p:val>
                                        </p:tav>
                                      </p:tavLst>
                                    </p:anim>
                                    <p:anim calcmode="lin" valueType="num">
                                      <p:cBhvr additive="base">
                                        <p:cTn id="33" dur="25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ppt_x"/>
                                          </p:val>
                                        </p:tav>
                                        <p:tav tm="100000">
                                          <p:val>
                                            <p:strVal val="#ppt_x"/>
                                          </p:val>
                                        </p:tav>
                                      </p:tavLst>
                                    </p:anim>
                                    <p:anim calcmode="lin" valueType="num">
                                      <p:cBhvr additive="base">
                                        <p:cTn id="43" dur="250" fill="hold"/>
                                        <p:tgtEl>
                                          <p:spTgt spid="50"/>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250" fill="hold"/>
                                        <p:tgtEl>
                                          <p:spTgt spid="45"/>
                                        </p:tgtEl>
                                        <p:attrNameLst>
                                          <p:attrName>ppt_x</p:attrName>
                                        </p:attrNameLst>
                                      </p:cBhvr>
                                      <p:tavLst>
                                        <p:tav tm="0">
                                          <p:val>
                                            <p:strVal val="#ppt_x"/>
                                          </p:val>
                                        </p:tav>
                                        <p:tav tm="100000">
                                          <p:val>
                                            <p:strVal val="#ppt_x"/>
                                          </p:val>
                                        </p:tav>
                                      </p:tavLst>
                                    </p:anim>
                                    <p:anim calcmode="lin" valueType="num">
                                      <p:cBhvr additive="base">
                                        <p:cTn id="48" dur="25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250" fill="hold"/>
                                        <p:tgtEl>
                                          <p:spTgt spid="65"/>
                                        </p:tgtEl>
                                        <p:attrNameLst>
                                          <p:attrName>ppt_x</p:attrName>
                                        </p:attrNameLst>
                                      </p:cBhvr>
                                      <p:tavLst>
                                        <p:tav tm="0">
                                          <p:val>
                                            <p:strVal val="#ppt_x"/>
                                          </p:val>
                                        </p:tav>
                                        <p:tav tm="100000">
                                          <p:val>
                                            <p:strVal val="#ppt_x"/>
                                          </p:val>
                                        </p:tav>
                                      </p:tavLst>
                                    </p:anim>
                                    <p:anim calcmode="lin" valueType="num">
                                      <p:cBhvr additive="base">
                                        <p:cTn id="53" dur="250" fill="hold"/>
                                        <p:tgtEl>
                                          <p:spTgt spid="6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250" fill="hold"/>
                                        <p:tgtEl>
                                          <p:spTgt spid="54"/>
                                        </p:tgtEl>
                                        <p:attrNameLst>
                                          <p:attrName>ppt_x</p:attrName>
                                        </p:attrNameLst>
                                      </p:cBhvr>
                                      <p:tavLst>
                                        <p:tav tm="0">
                                          <p:val>
                                            <p:strVal val="#ppt_x"/>
                                          </p:val>
                                        </p:tav>
                                        <p:tav tm="100000">
                                          <p:val>
                                            <p:strVal val="#ppt_x"/>
                                          </p:val>
                                        </p:tav>
                                      </p:tavLst>
                                    </p:anim>
                                    <p:anim calcmode="lin" valueType="num">
                                      <p:cBhvr additive="base">
                                        <p:cTn id="58" dur="25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250" fill="hold"/>
                                        <p:tgtEl>
                                          <p:spTgt spid="51"/>
                                        </p:tgtEl>
                                        <p:attrNameLst>
                                          <p:attrName>ppt_x</p:attrName>
                                        </p:attrNameLst>
                                      </p:cBhvr>
                                      <p:tavLst>
                                        <p:tav tm="0">
                                          <p:val>
                                            <p:strVal val="#ppt_x"/>
                                          </p:val>
                                        </p:tav>
                                        <p:tav tm="100000">
                                          <p:val>
                                            <p:strVal val="#ppt_x"/>
                                          </p:val>
                                        </p:tav>
                                      </p:tavLst>
                                    </p:anim>
                                    <p:anim calcmode="lin" valueType="num">
                                      <p:cBhvr additive="base">
                                        <p:cTn id="63" dur="250" fill="hold"/>
                                        <p:tgtEl>
                                          <p:spTgt spid="51"/>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250" fill="hold"/>
                                        <p:tgtEl>
                                          <p:spTgt spid="46"/>
                                        </p:tgtEl>
                                        <p:attrNameLst>
                                          <p:attrName>ppt_x</p:attrName>
                                        </p:attrNameLst>
                                      </p:cBhvr>
                                      <p:tavLst>
                                        <p:tav tm="0">
                                          <p:val>
                                            <p:strVal val="#ppt_x"/>
                                          </p:val>
                                        </p:tav>
                                        <p:tav tm="100000">
                                          <p:val>
                                            <p:strVal val="#ppt_x"/>
                                          </p:val>
                                        </p:tav>
                                      </p:tavLst>
                                    </p:anim>
                                    <p:anim calcmode="lin" valueType="num">
                                      <p:cBhvr additive="base">
                                        <p:cTn id="68" dur="250" fill="hold"/>
                                        <p:tgtEl>
                                          <p:spTgt spid="46"/>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250" fill="hold"/>
                                        <p:tgtEl>
                                          <p:spTgt spid="56"/>
                                        </p:tgtEl>
                                        <p:attrNameLst>
                                          <p:attrName>ppt_x</p:attrName>
                                        </p:attrNameLst>
                                      </p:cBhvr>
                                      <p:tavLst>
                                        <p:tav tm="0">
                                          <p:val>
                                            <p:strVal val="#ppt_x"/>
                                          </p:val>
                                        </p:tav>
                                        <p:tav tm="100000">
                                          <p:val>
                                            <p:strVal val="#ppt_x"/>
                                          </p:val>
                                        </p:tav>
                                      </p:tavLst>
                                    </p:anim>
                                    <p:anim calcmode="lin" valueType="num">
                                      <p:cBhvr additive="base">
                                        <p:cTn id="73" dur="25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250" fill="hold"/>
                                        <p:tgtEl>
                                          <p:spTgt spid="53"/>
                                        </p:tgtEl>
                                        <p:attrNameLst>
                                          <p:attrName>ppt_x</p:attrName>
                                        </p:attrNameLst>
                                      </p:cBhvr>
                                      <p:tavLst>
                                        <p:tav tm="0">
                                          <p:val>
                                            <p:strVal val="#ppt_x"/>
                                          </p:val>
                                        </p:tav>
                                        <p:tav tm="100000">
                                          <p:val>
                                            <p:strVal val="#ppt_x"/>
                                          </p:val>
                                        </p:tav>
                                      </p:tavLst>
                                    </p:anim>
                                    <p:anim calcmode="lin" valueType="num">
                                      <p:cBhvr additive="base">
                                        <p:cTn id="78" dur="25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250" fill="hold"/>
                                        <p:tgtEl>
                                          <p:spTgt spid="52"/>
                                        </p:tgtEl>
                                        <p:attrNameLst>
                                          <p:attrName>ppt_x</p:attrName>
                                        </p:attrNameLst>
                                      </p:cBhvr>
                                      <p:tavLst>
                                        <p:tav tm="0">
                                          <p:val>
                                            <p:strVal val="#ppt_x"/>
                                          </p:val>
                                        </p:tav>
                                        <p:tav tm="100000">
                                          <p:val>
                                            <p:strVal val="#ppt_x"/>
                                          </p:val>
                                        </p:tav>
                                      </p:tavLst>
                                    </p:anim>
                                    <p:anim calcmode="lin" valueType="num">
                                      <p:cBhvr additive="base">
                                        <p:cTn id="83" dur="250" fill="hold"/>
                                        <p:tgtEl>
                                          <p:spTgt spid="52"/>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250" fill="hold"/>
                                        <p:tgtEl>
                                          <p:spTgt spid="47"/>
                                        </p:tgtEl>
                                        <p:attrNameLst>
                                          <p:attrName>ppt_x</p:attrName>
                                        </p:attrNameLst>
                                      </p:cBhvr>
                                      <p:tavLst>
                                        <p:tav tm="0">
                                          <p:val>
                                            <p:strVal val="#ppt_x"/>
                                          </p:val>
                                        </p:tav>
                                        <p:tav tm="100000">
                                          <p:val>
                                            <p:strVal val="#ppt_x"/>
                                          </p:val>
                                        </p:tav>
                                      </p:tavLst>
                                    </p:anim>
                                    <p:anim calcmode="lin" valueType="num">
                                      <p:cBhvr additive="base">
                                        <p:cTn id="88" dur="25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250" fill="hold"/>
                                        <p:tgtEl>
                                          <p:spTgt spid="69"/>
                                        </p:tgtEl>
                                        <p:attrNameLst>
                                          <p:attrName>ppt_x</p:attrName>
                                        </p:attrNameLst>
                                      </p:cBhvr>
                                      <p:tavLst>
                                        <p:tav tm="0">
                                          <p:val>
                                            <p:strVal val="#ppt_x"/>
                                          </p:val>
                                        </p:tav>
                                        <p:tav tm="100000">
                                          <p:val>
                                            <p:strVal val="#ppt_x"/>
                                          </p:val>
                                        </p:tav>
                                      </p:tavLst>
                                    </p:anim>
                                    <p:anim calcmode="lin" valueType="num">
                                      <p:cBhvr additive="base">
                                        <p:cTn id="93" dur="250" fill="hold"/>
                                        <p:tgtEl>
                                          <p:spTgt spid="69"/>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250" fill="hold"/>
                                        <p:tgtEl>
                                          <p:spTgt spid="48"/>
                                        </p:tgtEl>
                                        <p:attrNameLst>
                                          <p:attrName>ppt_x</p:attrName>
                                        </p:attrNameLst>
                                      </p:cBhvr>
                                      <p:tavLst>
                                        <p:tav tm="0">
                                          <p:val>
                                            <p:strVal val="#ppt_x"/>
                                          </p:val>
                                        </p:tav>
                                        <p:tav tm="100000">
                                          <p:val>
                                            <p:strVal val="#ppt_x"/>
                                          </p:val>
                                        </p:tav>
                                      </p:tavLst>
                                    </p:anim>
                                    <p:anim calcmode="lin" valueType="num">
                                      <p:cBhvr additive="base">
                                        <p:cTn id="9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53" grpId="0"/>
      <p:bldP spid="54" grpId="0"/>
      <p:bldP spid="55" grpId="0"/>
      <p:bldP spid="73" grpId="0" animBg="1"/>
      <p:bldP spid="74" grpId="0" animBg="1"/>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1"/>
          <p:cNvGrpSpPr/>
          <p:nvPr/>
        </p:nvGrpSpPr>
        <p:grpSpPr>
          <a:xfrm>
            <a:off x="4369448" y="2038678"/>
            <a:ext cx="3953961" cy="3951439"/>
            <a:chOff x="6491345" y="3314406"/>
            <a:chExt cx="3736700" cy="3734315"/>
          </a:xfrm>
          <a:solidFill>
            <a:srgbClr val="C00000"/>
          </a:solidFill>
        </p:grpSpPr>
        <p:sp>
          <p:nvSpPr>
            <p:cNvPr id="54" name="Shape 2129"/>
            <p:cNvSpPr/>
            <p:nvPr/>
          </p:nvSpPr>
          <p:spPr>
            <a:xfrm>
              <a:off x="8089913" y="6474731"/>
              <a:ext cx="539563" cy="573990"/>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grp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55" name="Shape 2130"/>
            <p:cNvSpPr/>
            <p:nvPr/>
          </p:nvSpPr>
          <p:spPr>
            <a:xfrm>
              <a:off x="6491345" y="3314406"/>
              <a:ext cx="3736700" cy="46836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247" y="21600"/>
                  </a:lnTo>
                  <a:lnTo>
                    <a:pt x="20352" y="21600"/>
                  </a:lnTo>
                  <a:cubicBezTo>
                    <a:pt x="20352" y="21600"/>
                    <a:pt x="21600" y="0"/>
                    <a:pt x="21600" y="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56" name="Shape 2133"/>
            <p:cNvSpPr/>
            <p:nvPr/>
          </p:nvSpPr>
          <p:spPr>
            <a:xfrm>
              <a:off x="6772578" y="3901871"/>
              <a:ext cx="3179732" cy="4986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7" y="21600"/>
                  </a:lnTo>
                  <a:lnTo>
                    <a:pt x="19874" y="21600"/>
                  </a:lnTo>
                  <a:lnTo>
                    <a:pt x="21600" y="0"/>
                  </a:lnTo>
                  <a:cubicBezTo>
                    <a:pt x="21600" y="0"/>
                    <a:pt x="0" y="0"/>
                    <a:pt x="0" y="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57" name="Shape 2136"/>
            <p:cNvSpPr/>
            <p:nvPr/>
          </p:nvSpPr>
          <p:spPr>
            <a:xfrm>
              <a:off x="7085060" y="4526834"/>
              <a:ext cx="2546127" cy="5259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327" y="21600"/>
                  </a:lnTo>
                  <a:lnTo>
                    <a:pt x="2272" y="21600"/>
                  </a:lnTo>
                  <a:cubicBezTo>
                    <a:pt x="2272" y="21600"/>
                    <a:pt x="0" y="0"/>
                    <a:pt x="0" y="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58" name="Shape 2139"/>
            <p:cNvSpPr/>
            <p:nvPr/>
          </p:nvSpPr>
          <p:spPr>
            <a:xfrm>
              <a:off x="7416290" y="5176795"/>
              <a:ext cx="1885055" cy="573990"/>
            </a:xfrm>
            <a:custGeom>
              <a:avLst/>
              <a:gdLst/>
              <a:ahLst/>
              <a:cxnLst>
                <a:cxn ang="0">
                  <a:pos x="wd2" y="hd2"/>
                </a:cxn>
                <a:cxn ang="5400000">
                  <a:pos x="wd2" y="hd2"/>
                </a:cxn>
                <a:cxn ang="10800000">
                  <a:pos x="wd2" y="hd2"/>
                </a:cxn>
                <a:cxn ang="16200000">
                  <a:pos x="wd2" y="hd2"/>
                </a:cxn>
              </a:cxnLst>
              <a:rect l="0" t="0" r="r" b="b"/>
              <a:pathLst>
                <a:path w="21600" h="21600" extrusionOk="0">
                  <a:moveTo>
                    <a:pt x="3348" y="21600"/>
                  </a:moveTo>
                  <a:lnTo>
                    <a:pt x="18249" y="21600"/>
                  </a:lnTo>
                  <a:lnTo>
                    <a:pt x="21600" y="0"/>
                  </a:lnTo>
                  <a:lnTo>
                    <a:pt x="0" y="0"/>
                  </a:lnTo>
                  <a:cubicBezTo>
                    <a:pt x="0" y="0"/>
                    <a:pt x="3348" y="21600"/>
                    <a:pt x="3348" y="21600"/>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59" name="Shape 2142"/>
            <p:cNvSpPr/>
            <p:nvPr/>
          </p:nvSpPr>
          <p:spPr>
            <a:xfrm>
              <a:off x="7772519" y="5870504"/>
              <a:ext cx="1174983" cy="485122"/>
            </a:xfrm>
            <a:custGeom>
              <a:avLst/>
              <a:gdLst/>
              <a:ahLst/>
              <a:cxnLst>
                <a:cxn ang="0">
                  <a:pos x="wd2" y="hd2"/>
                </a:cxn>
                <a:cxn ang="5400000">
                  <a:pos x="wd2" y="hd2"/>
                </a:cxn>
                <a:cxn ang="10800000">
                  <a:pos x="wd2" y="hd2"/>
                </a:cxn>
                <a:cxn ang="16200000">
                  <a:pos x="wd2" y="hd2"/>
                </a:cxn>
              </a:cxnLst>
              <a:rect l="0" t="0" r="r" b="b"/>
              <a:pathLst>
                <a:path w="21600" h="21600" extrusionOk="0">
                  <a:moveTo>
                    <a:pt x="1217" y="5783"/>
                  </a:moveTo>
                  <a:lnTo>
                    <a:pt x="1217" y="21600"/>
                  </a:lnTo>
                  <a:lnTo>
                    <a:pt x="20648" y="21600"/>
                  </a:lnTo>
                  <a:lnTo>
                    <a:pt x="20648" y="5783"/>
                  </a:lnTo>
                  <a:lnTo>
                    <a:pt x="20648" y="5783"/>
                  </a:lnTo>
                  <a:lnTo>
                    <a:pt x="21600" y="0"/>
                  </a:lnTo>
                  <a:lnTo>
                    <a:pt x="0" y="0"/>
                  </a:lnTo>
                  <a:cubicBezTo>
                    <a:pt x="0" y="0"/>
                    <a:pt x="1217" y="5783"/>
                    <a:pt x="1217" y="5783"/>
                  </a:cubicBezTo>
                  <a:close/>
                </a:path>
              </a:pathLst>
            </a:cu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sp>
        <p:nvSpPr>
          <p:cNvPr id="60" name="Shape 2129"/>
          <p:cNvSpPr/>
          <p:nvPr/>
        </p:nvSpPr>
        <p:spPr>
          <a:xfrm>
            <a:off x="6057939" y="5379735"/>
            <a:ext cx="570935" cy="607364"/>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C000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1" name="Shape 2130"/>
          <p:cNvSpPr/>
          <p:nvPr/>
        </p:nvSpPr>
        <p:spPr>
          <a:xfrm>
            <a:off x="4366426" y="2035660"/>
            <a:ext cx="3953961" cy="4955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247" y="21600"/>
                </a:lnTo>
                <a:lnTo>
                  <a:pt x="20352" y="21600"/>
                </a:lnTo>
                <a:cubicBezTo>
                  <a:pt x="20352" y="21600"/>
                  <a:pt x="21600" y="0"/>
                  <a:pt x="21600" y="0"/>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2" name="Shape 2133"/>
          <p:cNvSpPr/>
          <p:nvPr/>
        </p:nvSpPr>
        <p:spPr>
          <a:xfrm>
            <a:off x="4664009" y="2657283"/>
            <a:ext cx="3364611" cy="527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7" y="21600"/>
                </a:lnTo>
                <a:lnTo>
                  <a:pt x="19874" y="21600"/>
                </a:lnTo>
                <a:lnTo>
                  <a:pt x="21600" y="0"/>
                </a:lnTo>
                <a:cubicBezTo>
                  <a:pt x="21600" y="0"/>
                  <a:pt x="0" y="0"/>
                  <a:pt x="0" y="0"/>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3" name="Shape 2136"/>
          <p:cNvSpPr/>
          <p:nvPr/>
        </p:nvSpPr>
        <p:spPr>
          <a:xfrm>
            <a:off x="4994660" y="3318583"/>
            <a:ext cx="2694165" cy="5565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9327" y="21600"/>
                </a:lnTo>
                <a:lnTo>
                  <a:pt x="2272" y="21600"/>
                </a:lnTo>
                <a:cubicBezTo>
                  <a:pt x="2272" y="21600"/>
                  <a:pt x="0" y="0"/>
                  <a:pt x="0" y="0"/>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4" name="Shape 2139"/>
          <p:cNvSpPr/>
          <p:nvPr/>
        </p:nvSpPr>
        <p:spPr>
          <a:xfrm>
            <a:off x="5345150" y="4006334"/>
            <a:ext cx="1994657" cy="607364"/>
          </a:xfrm>
          <a:custGeom>
            <a:avLst/>
            <a:gdLst/>
            <a:ahLst/>
            <a:cxnLst>
              <a:cxn ang="0">
                <a:pos x="wd2" y="hd2"/>
              </a:cxn>
              <a:cxn ang="5400000">
                <a:pos x="wd2" y="hd2"/>
              </a:cxn>
              <a:cxn ang="10800000">
                <a:pos x="wd2" y="hd2"/>
              </a:cxn>
              <a:cxn ang="16200000">
                <a:pos x="wd2" y="hd2"/>
              </a:cxn>
            </a:cxnLst>
            <a:rect l="0" t="0" r="r" b="b"/>
            <a:pathLst>
              <a:path w="21600" h="21600" extrusionOk="0">
                <a:moveTo>
                  <a:pt x="3348" y="21600"/>
                </a:moveTo>
                <a:lnTo>
                  <a:pt x="18249" y="21600"/>
                </a:lnTo>
                <a:lnTo>
                  <a:pt x="21600" y="0"/>
                </a:lnTo>
                <a:lnTo>
                  <a:pt x="0" y="0"/>
                </a:lnTo>
                <a:cubicBezTo>
                  <a:pt x="0" y="0"/>
                  <a:pt x="3348" y="21600"/>
                  <a:pt x="3348" y="21600"/>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5" name="Shape 2142"/>
          <p:cNvSpPr/>
          <p:nvPr/>
        </p:nvSpPr>
        <p:spPr>
          <a:xfrm>
            <a:off x="5722090" y="4740376"/>
            <a:ext cx="1243300" cy="513328"/>
          </a:xfrm>
          <a:custGeom>
            <a:avLst/>
            <a:gdLst/>
            <a:ahLst/>
            <a:cxnLst>
              <a:cxn ang="0">
                <a:pos x="wd2" y="hd2"/>
              </a:cxn>
              <a:cxn ang="5400000">
                <a:pos x="wd2" y="hd2"/>
              </a:cxn>
              <a:cxn ang="10800000">
                <a:pos x="wd2" y="hd2"/>
              </a:cxn>
              <a:cxn ang="16200000">
                <a:pos x="wd2" y="hd2"/>
              </a:cxn>
            </a:cxnLst>
            <a:rect l="0" t="0" r="r" b="b"/>
            <a:pathLst>
              <a:path w="21600" h="21600" extrusionOk="0">
                <a:moveTo>
                  <a:pt x="1217" y="5783"/>
                </a:moveTo>
                <a:lnTo>
                  <a:pt x="1217" y="21600"/>
                </a:lnTo>
                <a:lnTo>
                  <a:pt x="20648" y="21600"/>
                </a:lnTo>
                <a:lnTo>
                  <a:pt x="20648" y="5783"/>
                </a:lnTo>
                <a:lnTo>
                  <a:pt x="20648" y="5783"/>
                </a:lnTo>
                <a:lnTo>
                  <a:pt x="21600" y="0"/>
                </a:lnTo>
                <a:lnTo>
                  <a:pt x="0" y="0"/>
                </a:lnTo>
                <a:cubicBezTo>
                  <a:pt x="0" y="0"/>
                  <a:pt x="1217" y="5783"/>
                  <a:pt x="1217" y="5783"/>
                </a:cubicBezTo>
                <a:close/>
              </a:path>
            </a:pathLst>
          </a:custGeom>
          <a:solidFill>
            <a:srgbClr val="C000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66" name="TextBox 65"/>
          <p:cNvSpPr txBox="1"/>
          <p:nvPr/>
        </p:nvSpPr>
        <p:spPr>
          <a:xfrm>
            <a:off x="4366426" y="2174511"/>
            <a:ext cx="3953961" cy="227883"/>
          </a:xfrm>
          <a:prstGeom prst="rect">
            <a:avLst/>
          </a:prstGeom>
          <a:noFill/>
        </p:spPr>
        <p:txBody>
          <a:bodyPr wrap="square" lIns="0" tIns="0" rIns="0" bIns="0" rtlCol="0">
            <a:spAutoFit/>
          </a:bodyPr>
          <a:lstStyle/>
          <a:p>
            <a:pPr algn="ctr"/>
            <a:r>
              <a:rPr lang="zh-CN" altLang="en-US" sz="1481" kern="3000" spc="32" dirty="0">
                <a:solidFill>
                  <a:prstClr val="white"/>
                </a:solidFill>
                <a:latin typeface="微软雅黑"/>
                <a:ea typeface="微软雅黑"/>
              </a:rPr>
              <a:t>添加标题</a:t>
            </a:r>
            <a:endParaRPr lang="en-US" altLang="zh-CN" sz="1481" kern="3000" spc="32" dirty="0">
              <a:solidFill>
                <a:prstClr val="white"/>
              </a:solidFill>
              <a:latin typeface="微软雅黑"/>
              <a:ea typeface="微软雅黑"/>
            </a:endParaRPr>
          </a:p>
        </p:txBody>
      </p:sp>
      <p:sp>
        <p:nvSpPr>
          <p:cNvPr id="67" name="TextBox 66"/>
          <p:cNvSpPr txBox="1"/>
          <p:nvPr/>
        </p:nvSpPr>
        <p:spPr>
          <a:xfrm>
            <a:off x="4664009" y="2807095"/>
            <a:ext cx="3364611" cy="227883"/>
          </a:xfrm>
          <a:prstGeom prst="rect">
            <a:avLst/>
          </a:prstGeom>
          <a:noFill/>
        </p:spPr>
        <p:txBody>
          <a:bodyPr wrap="square" lIns="0" tIns="0" rIns="0" bIns="0" rtlCol="0">
            <a:spAutoFit/>
          </a:bodyPr>
          <a:lstStyle/>
          <a:p>
            <a:pPr algn="ctr"/>
            <a:r>
              <a:rPr lang="zh-CN" altLang="en-US" sz="1481" kern="3000" spc="32" dirty="0">
                <a:solidFill>
                  <a:prstClr val="white"/>
                </a:solidFill>
                <a:latin typeface="微软雅黑"/>
                <a:ea typeface="微软雅黑"/>
              </a:rPr>
              <a:t>添加标题</a:t>
            </a:r>
            <a:endParaRPr lang="en-US" altLang="zh-CN" sz="1481" kern="3000" spc="32" dirty="0">
              <a:solidFill>
                <a:prstClr val="white"/>
              </a:solidFill>
              <a:latin typeface="微软雅黑"/>
              <a:ea typeface="微软雅黑"/>
            </a:endParaRPr>
          </a:p>
        </p:txBody>
      </p:sp>
      <p:sp>
        <p:nvSpPr>
          <p:cNvPr id="68" name="TextBox 67"/>
          <p:cNvSpPr txBox="1"/>
          <p:nvPr/>
        </p:nvSpPr>
        <p:spPr>
          <a:xfrm>
            <a:off x="4994660" y="3479847"/>
            <a:ext cx="2694165" cy="227883"/>
          </a:xfrm>
          <a:prstGeom prst="rect">
            <a:avLst/>
          </a:prstGeom>
          <a:noFill/>
        </p:spPr>
        <p:txBody>
          <a:bodyPr wrap="square" lIns="0" tIns="0" rIns="0" bIns="0" rtlCol="0">
            <a:spAutoFit/>
          </a:bodyPr>
          <a:lstStyle/>
          <a:p>
            <a:pPr algn="ctr"/>
            <a:r>
              <a:rPr lang="zh-CN" altLang="en-US" sz="1481" kern="3000" spc="32" dirty="0">
                <a:solidFill>
                  <a:prstClr val="white"/>
                </a:solidFill>
                <a:latin typeface="微软雅黑"/>
                <a:ea typeface="微软雅黑"/>
              </a:rPr>
              <a:t>添加标题</a:t>
            </a:r>
            <a:endParaRPr lang="en-US" altLang="zh-CN" sz="1481" kern="3000" spc="32" dirty="0">
              <a:solidFill>
                <a:prstClr val="white"/>
              </a:solidFill>
              <a:latin typeface="微软雅黑"/>
              <a:ea typeface="微软雅黑"/>
            </a:endParaRPr>
          </a:p>
        </p:txBody>
      </p:sp>
      <p:sp>
        <p:nvSpPr>
          <p:cNvPr id="69" name="TextBox 68"/>
          <p:cNvSpPr txBox="1"/>
          <p:nvPr/>
        </p:nvSpPr>
        <p:spPr>
          <a:xfrm>
            <a:off x="5345150" y="4182987"/>
            <a:ext cx="1994657" cy="227883"/>
          </a:xfrm>
          <a:prstGeom prst="rect">
            <a:avLst/>
          </a:prstGeom>
          <a:noFill/>
        </p:spPr>
        <p:txBody>
          <a:bodyPr wrap="square" lIns="0" tIns="0" rIns="0" bIns="0" rtlCol="0">
            <a:spAutoFit/>
          </a:bodyPr>
          <a:lstStyle/>
          <a:p>
            <a:pPr algn="ctr"/>
            <a:r>
              <a:rPr lang="zh-CN" altLang="en-US" sz="1481" kern="3000" spc="32" dirty="0">
                <a:solidFill>
                  <a:prstClr val="white"/>
                </a:solidFill>
                <a:latin typeface="微软雅黑"/>
                <a:ea typeface="微软雅黑"/>
              </a:rPr>
              <a:t>添加标题</a:t>
            </a:r>
            <a:endParaRPr lang="en-US" altLang="zh-CN" sz="1481" kern="3000" spc="32" dirty="0">
              <a:solidFill>
                <a:prstClr val="white"/>
              </a:solidFill>
              <a:latin typeface="微软雅黑"/>
              <a:ea typeface="微软雅黑"/>
            </a:endParaRPr>
          </a:p>
        </p:txBody>
      </p:sp>
      <p:sp>
        <p:nvSpPr>
          <p:cNvPr id="70" name="TextBox 69"/>
          <p:cNvSpPr txBox="1"/>
          <p:nvPr/>
        </p:nvSpPr>
        <p:spPr>
          <a:xfrm>
            <a:off x="5722090" y="4883057"/>
            <a:ext cx="1243301" cy="227883"/>
          </a:xfrm>
          <a:prstGeom prst="rect">
            <a:avLst/>
          </a:prstGeom>
          <a:noFill/>
        </p:spPr>
        <p:txBody>
          <a:bodyPr wrap="square" lIns="0" tIns="0" rIns="0" bIns="0" rtlCol="0">
            <a:spAutoFit/>
          </a:bodyPr>
          <a:lstStyle/>
          <a:p>
            <a:pPr algn="ctr"/>
            <a:r>
              <a:rPr lang="zh-CN" altLang="en-US" sz="1481" kern="3000" spc="32" dirty="0">
                <a:solidFill>
                  <a:prstClr val="white"/>
                </a:solidFill>
                <a:latin typeface="微软雅黑"/>
                <a:ea typeface="微软雅黑"/>
              </a:rPr>
              <a:t>添加标题</a:t>
            </a:r>
            <a:endParaRPr lang="en-US" altLang="zh-CN" sz="1481" kern="3000" spc="32" dirty="0">
              <a:solidFill>
                <a:prstClr val="white"/>
              </a:solidFill>
              <a:latin typeface="微软雅黑"/>
              <a:ea typeface="微软雅黑"/>
            </a:endParaRPr>
          </a:p>
        </p:txBody>
      </p:sp>
      <p:sp>
        <p:nvSpPr>
          <p:cNvPr id="71" name="TextBox 70"/>
          <p:cNvSpPr txBox="1"/>
          <p:nvPr/>
        </p:nvSpPr>
        <p:spPr>
          <a:xfrm>
            <a:off x="8449595" y="2595409"/>
            <a:ext cx="2675259" cy="781240"/>
          </a:xfrm>
          <a:prstGeom prst="rect">
            <a:avLst/>
          </a:prstGeom>
          <a:noFill/>
        </p:spPr>
        <p:txBody>
          <a:bodyPr wrap="square" lIns="0" tIns="0" rIns="0" bIns="0" rtlCol="0">
            <a:spAutoFit/>
          </a:bodyPr>
          <a:lstStyle/>
          <a:p>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
        <p:nvSpPr>
          <p:cNvPr id="72" name="TextBox 71"/>
          <p:cNvSpPr txBox="1"/>
          <p:nvPr/>
        </p:nvSpPr>
        <p:spPr>
          <a:xfrm>
            <a:off x="7683605" y="3931378"/>
            <a:ext cx="2675259" cy="781240"/>
          </a:xfrm>
          <a:prstGeom prst="rect">
            <a:avLst/>
          </a:prstGeom>
          <a:noFill/>
        </p:spPr>
        <p:txBody>
          <a:bodyPr wrap="square" lIns="0" tIns="0" rIns="0" bIns="0" rtlCol="0">
            <a:spAutoFit/>
          </a:bodyPr>
          <a:lstStyle/>
          <a:p>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
        <p:nvSpPr>
          <p:cNvPr id="73" name="TextBox 72"/>
          <p:cNvSpPr txBox="1"/>
          <p:nvPr/>
        </p:nvSpPr>
        <p:spPr>
          <a:xfrm>
            <a:off x="7313541" y="5314205"/>
            <a:ext cx="2675259" cy="781240"/>
          </a:xfrm>
          <a:prstGeom prst="rect">
            <a:avLst/>
          </a:prstGeom>
          <a:noFill/>
        </p:spPr>
        <p:txBody>
          <a:bodyPr wrap="square" lIns="0" tIns="0" rIns="0" bIns="0" rtlCol="0">
            <a:spAutoFit/>
          </a:bodyPr>
          <a:lstStyle/>
          <a:p>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
        <p:nvSpPr>
          <p:cNvPr id="74" name="TextBox 73"/>
          <p:cNvSpPr txBox="1"/>
          <p:nvPr/>
        </p:nvSpPr>
        <p:spPr>
          <a:xfrm>
            <a:off x="1371927" y="1958572"/>
            <a:ext cx="2675259" cy="781240"/>
          </a:xfrm>
          <a:prstGeom prst="rect">
            <a:avLst/>
          </a:prstGeom>
          <a:noFill/>
        </p:spPr>
        <p:txBody>
          <a:bodyPr wrap="square" lIns="0" tIns="0" rIns="0" bIns="0" rtlCol="0">
            <a:spAutoFit/>
          </a:bodyPr>
          <a:lstStyle/>
          <a:p>
            <a:pPr algn="r"/>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
        <p:nvSpPr>
          <p:cNvPr id="75" name="TextBox 74"/>
          <p:cNvSpPr txBox="1"/>
          <p:nvPr/>
        </p:nvSpPr>
        <p:spPr>
          <a:xfrm>
            <a:off x="1954723" y="3249318"/>
            <a:ext cx="2675259" cy="781240"/>
          </a:xfrm>
          <a:prstGeom prst="rect">
            <a:avLst/>
          </a:prstGeom>
          <a:noFill/>
        </p:spPr>
        <p:txBody>
          <a:bodyPr wrap="square" lIns="0" tIns="0" rIns="0" bIns="0" rtlCol="0">
            <a:spAutoFit/>
          </a:bodyPr>
          <a:lstStyle/>
          <a:p>
            <a:pPr algn="r"/>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
        <p:nvSpPr>
          <p:cNvPr id="76" name="TextBox 75"/>
          <p:cNvSpPr txBox="1"/>
          <p:nvPr/>
        </p:nvSpPr>
        <p:spPr>
          <a:xfrm>
            <a:off x="2709556" y="4699668"/>
            <a:ext cx="2675259" cy="781240"/>
          </a:xfrm>
          <a:prstGeom prst="rect">
            <a:avLst/>
          </a:prstGeom>
          <a:noFill/>
        </p:spPr>
        <p:txBody>
          <a:bodyPr wrap="square" lIns="0" tIns="0" rIns="0" bIns="0" rtlCol="0">
            <a:spAutoFit/>
          </a:bodyPr>
          <a:lstStyle/>
          <a:p>
            <a:pPr algn="r"/>
            <a:r>
              <a:rPr lang="zh-CN" altLang="en-US" sz="1269"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1269" dirty="0">
                <a:solidFill>
                  <a:srgbClr val="474747"/>
                </a:solidFill>
                <a:latin typeface="微软雅黑"/>
                <a:ea typeface="微软雅黑"/>
              </a:rPr>
              <a:t>200</a:t>
            </a:r>
            <a:r>
              <a:rPr lang="zh-CN" altLang="en-US" sz="1269" dirty="0">
                <a:solidFill>
                  <a:srgbClr val="474747"/>
                </a:solidFill>
                <a:latin typeface="微软雅黑"/>
                <a:ea typeface="微软雅黑"/>
              </a:rPr>
              <a:t>字以内</a:t>
            </a:r>
          </a:p>
        </p:txBody>
      </p:sp>
    </p:spTree>
    <p:extLst>
      <p:ext uri="{BB962C8B-B14F-4D97-AF65-F5344CB8AC3E}">
        <p14:creationId xmlns:p14="http://schemas.microsoft.com/office/powerpoint/2010/main" val="23889737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00"/>
                                        <p:tgtEl>
                                          <p:spTgt spid="53"/>
                                        </p:tgtEl>
                                      </p:cBhvr>
                                    </p:animEffect>
                                  </p:childTnLst>
                                </p:cTn>
                              </p:par>
                            </p:childTnLst>
                          </p:cTn>
                        </p:par>
                        <p:par>
                          <p:cTn id="8" fill="hold">
                            <p:stCondLst>
                              <p:cond delay="200"/>
                            </p:stCondLst>
                            <p:childTnLst>
                              <p:par>
                                <p:cTn id="9" presetID="22" presetClass="entr" presetSubtype="1"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up)">
                                      <p:cBhvr>
                                        <p:cTn id="11" dur="200"/>
                                        <p:tgtEl>
                                          <p:spTgt spid="61"/>
                                        </p:tgtEl>
                                      </p:cBhvr>
                                    </p:animEffect>
                                  </p:childTnLst>
                                </p:cTn>
                              </p:par>
                            </p:childTnLst>
                          </p:cTn>
                        </p:par>
                        <p:par>
                          <p:cTn id="12" fill="hold">
                            <p:stCondLst>
                              <p:cond delay="400"/>
                            </p:stCondLst>
                            <p:childTnLst>
                              <p:par>
                                <p:cTn id="13" presetID="1" presetClass="entr" presetSubtype="0" fill="hold" grpId="0" nodeType="afterEffect">
                                  <p:stCondLst>
                                    <p:cond delay="0"/>
                                  </p:stCondLst>
                                  <p:childTnLst>
                                    <p:set>
                                      <p:cBhvr>
                                        <p:cTn id="14" dur="1" fill="hold">
                                          <p:stCondLst>
                                            <p:cond delay="199"/>
                                          </p:stCondLst>
                                        </p:cTn>
                                        <p:tgtEl>
                                          <p:spTgt spid="66"/>
                                        </p:tgtEl>
                                        <p:attrNameLst>
                                          <p:attrName>style.visibility</p:attrName>
                                        </p:attrNameLst>
                                      </p:cBhvr>
                                      <p:to>
                                        <p:strVal val="visible"/>
                                      </p:to>
                                    </p:set>
                                  </p:childTnLst>
                                </p:cTn>
                              </p:par>
                            </p:childTnLst>
                          </p:cTn>
                        </p:par>
                        <p:par>
                          <p:cTn id="15" fill="hold">
                            <p:stCondLst>
                              <p:cond delay="600"/>
                            </p:stCondLst>
                            <p:childTnLst>
                              <p:par>
                                <p:cTn id="16" presetID="18" presetClass="entr" presetSubtype="12" fill="hold" grpId="0"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strips(downLeft)">
                                      <p:cBhvr>
                                        <p:cTn id="18" dur="200"/>
                                        <p:tgtEl>
                                          <p:spTgt spid="74"/>
                                        </p:tgtEl>
                                      </p:cBhvr>
                                    </p:animEffect>
                                  </p:childTnLst>
                                </p:cTn>
                              </p:par>
                            </p:childTnLst>
                          </p:cTn>
                        </p:par>
                        <p:par>
                          <p:cTn id="19" fill="hold">
                            <p:stCondLst>
                              <p:cond delay="800"/>
                            </p:stCondLst>
                            <p:childTnLst>
                              <p:par>
                                <p:cTn id="20" presetID="22" presetClass="entr" presetSubtype="1"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200"/>
                                        <p:tgtEl>
                                          <p:spTgt spid="62"/>
                                        </p:tgtEl>
                                      </p:cBhvr>
                                    </p:animEffect>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199"/>
                                          </p:stCondLst>
                                        </p:cTn>
                                        <p:tgtEl>
                                          <p:spTgt spid="67"/>
                                        </p:tgtEl>
                                        <p:attrNameLst>
                                          <p:attrName>style.visibility</p:attrName>
                                        </p:attrNameLst>
                                      </p:cBhvr>
                                      <p:to>
                                        <p:strVal val="visible"/>
                                      </p:to>
                                    </p:set>
                                  </p:childTnLst>
                                </p:cTn>
                              </p:par>
                            </p:childTnLst>
                          </p:cTn>
                        </p:par>
                        <p:par>
                          <p:cTn id="26" fill="hold">
                            <p:stCondLst>
                              <p:cond delay="1200"/>
                            </p:stCondLst>
                            <p:childTnLst>
                              <p:par>
                                <p:cTn id="27" presetID="18" presetClass="entr" presetSubtype="6"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strips(downRight)">
                                      <p:cBhvr>
                                        <p:cTn id="29" dur="200"/>
                                        <p:tgtEl>
                                          <p:spTgt spid="71"/>
                                        </p:tgtEl>
                                      </p:cBhvr>
                                    </p:animEffect>
                                  </p:childTnLst>
                                </p:cTn>
                              </p:par>
                            </p:childTnLst>
                          </p:cTn>
                        </p:par>
                        <p:par>
                          <p:cTn id="30" fill="hold">
                            <p:stCondLst>
                              <p:cond delay="1400"/>
                            </p:stCondLst>
                            <p:childTnLst>
                              <p:par>
                                <p:cTn id="31" presetID="22" presetClass="entr" presetSubtype="1"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up)">
                                      <p:cBhvr>
                                        <p:cTn id="33" dur="200"/>
                                        <p:tgtEl>
                                          <p:spTgt spid="63"/>
                                        </p:tgtEl>
                                      </p:cBhvr>
                                    </p:animEffect>
                                  </p:childTnLst>
                                </p:cTn>
                              </p:par>
                            </p:childTnLst>
                          </p:cTn>
                        </p:par>
                        <p:par>
                          <p:cTn id="34" fill="hold">
                            <p:stCondLst>
                              <p:cond delay="1600"/>
                            </p:stCondLst>
                            <p:childTnLst>
                              <p:par>
                                <p:cTn id="35" presetID="1" presetClass="entr" presetSubtype="0" fill="hold" grpId="0" nodeType="afterEffect">
                                  <p:stCondLst>
                                    <p:cond delay="0"/>
                                  </p:stCondLst>
                                  <p:childTnLst>
                                    <p:set>
                                      <p:cBhvr>
                                        <p:cTn id="36" dur="1" fill="hold">
                                          <p:stCondLst>
                                            <p:cond delay="199"/>
                                          </p:stCondLst>
                                        </p:cTn>
                                        <p:tgtEl>
                                          <p:spTgt spid="68"/>
                                        </p:tgtEl>
                                        <p:attrNameLst>
                                          <p:attrName>style.visibility</p:attrName>
                                        </p:attrNameLst>
                                      </p:cBhvr>
                                      <p:to>
                                        <p:strVal val="visible"/>
                                      </p:to>
                                    </p:set>
                                  </p:childTnLst>
                                </p:cTn>
                              </p:par>
                            </p:childTnLst>
                          </p:cTn>
                        </p:par>
                        <p:par>
                          <p:cTn id="37" fill="hold">
                            <p:stCondLst>
                              <p:cond delay="1800"/>
                            </p:stCondLst>
                            <p:childTnLst>
                              <p:par>
                                <p:cTn id="38" presetID="18" presetClass="entr" presetSubtype="12"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strips(downLeft)">
                                      <p:cBhvr>
                                        <p:cTn id="40" dur="200"/>
                                        <p:tgtEl>
                                          <p:spTgt spid="75"/>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wipe(up)">
                                      <p:cBhvr>
                                        <p:cTn id="44" dur="200"/>
                                        <p:tgtEl>
                                          <p:spTgt spid="64"/>
                                        </p:tgtEl>
                                      </p:cBhvr>
                                    </p:animEffect>
                                  </p:childTnLst>
                                </p:cTn>
                              </p:par>
                            </p:childTnLst>
                          </p:cTn>
                        </p:par>
                        <p:par>
                          <p:cTn id="45" fill="hold">
                            <p:stCondLst>
                              <p:cond delay="2200"/>
                            </p:stCondLst>
                            <p:childTnLst>
                              <p:par>
                                <p:cTn id="46" presetID="1" presetClass="entr" presetSubtype="0" fill="hold" grpId="0" nodeType="afterEffect">
                                  <p:stCondLst>
                                    <p:cond delay="0"/>
                                  </p:stCondLst>
                                  <p:childTnLst>
                                    <p:set>
                                      <p:cBhvr>
                                        <p:cTn id="47" dur="1" fill="hold">
                                          <p:stCondLst>
                                            <p:cond delay="199"/>
                                          </p:stCondLst>
                                        </p:cTn>
                                        <p:tgtEl>
                                          <p:spTgt spid="69"/>
                                        </p:tgtEl>
                                        <p:attrNameLst>
                                          <p:attrName>style.visibility</p:attrName>
                                        </p:attrNameLst>
                                      </p:cBhvr>
                                      <p:to>
                                        <p:strVal val="visible"/>
                                      </p:to>
                                    </p:set>
                                  </p:childTnLst>
                                </p:cTn>
                              </p:par>
                            </p:childTnLst>
                          </p:cTn>
                        </p:par>
                        <p:par>
                          <p:cTn id="48" fill="hold">
                            <p:stCondLst>
                              <p:cond delay="2400"/>
                            </p:stCondLst>
                            <p:childTnLst>
                              <p:par>
                                <p:cTn id="49" presetID="18" presetClass="entr" presetSubtype="6"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strips(downRight)">
                                      <p:cBhvr>
                                        <p:cTn id="51" dur="200"/>
                                        <p:tgtEl>
                                          <p:spTgt spid="72"/>
                                        </p:tgtEl>
                                      </p:cBhvr>
                                    </p:animEffect>
                                  </p:childTnLst>
                                </p:cTn>
                              </p:par>
                            </p:childTnLst>
                          </p:cTn>
                        </p:par>
                        <p:par>
                          <p:cTn id="52" fill="hold">
                            <p:stCondLst>
                              <p:cond delay="2600"/>
                            </p:stCondLst>
                            <p:childTnLst>
                              <p:par>
                                <p:cTn id="53" presetID="22" presetClass="entr" presetSubtype="1"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up)">
                                      <p:cBhvr>
                                        <p:cTn id="55" dur="200"/>
                                        <p:tgtEl>
                                          <p:spTgt spid="65"/>
                                        </p:tgtEl>
                                      </p:cBhvr>
                                    </p:animEffect>
                                  </p:childTnLst>
                                </p:cTn>
                              </p:par>
                            </p:childTnLst>
                          </p:cTn>
                        </p:par>
                        <p:par>
                          <p:cTn id="56" fill="hold">
                            <p:stCondLst>
                              <p:cond delay="2800"/>
                            </p:stCondLst>
                            <p:childTnLst>
                              <p:par>
                                <p:cTn id="57" presetID="1" presetClass="entr" presetSubtype="0" fill="hold" grpId="0" nodeType="afterEffect">
                                  <p:stCondLst>
                                    <p:cond delay="0"/>
                                  </p:stCondLst>
                                  <p:childTnLst>
                                    <p:set>
                                      <p:cBhvr>
                                        <p:cTn id="58" dur="1" fill="hold">
                                          <p:stCondLst>
                                            <p:cond delay="199"/>
                                          </p:stCondLst>
                                        </p:cTn>
                                        <p:tgtEl>
                                          <p:spTgt spid="70"/>
                                        </p:tgtEl>
                                        <p:attrNameLst>
                                          <p:attrName>style.visibility</p:attrName>
                                        </p:attrNameLst>
                                      </p:cBhvr>
                                      <p:to>
                                        <p:strVal val="visible"/>
                                      </p:to>
                                    </p:set>
                                  </p:childTnLst>
                                </p:cTn>
                              </p:par>
                            </p:childTnLst>
                          </p:cTn>
                        </p:par>
                        <p:par>
                          <p:cTn id="59" fill="hold">
                            <p:stCondLst>
                              <p:cond delay="3000"/>
                            </p:stCondLst>
                            <p:childTnLst>
                              <p:par>
                                <p:cTn id="60" presetID="18" presetClass="entr" presetSubtype="12" fill="hold" grpId="0"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strips(downLeft)">
                                      <p:cBhvr>
                                        <p:cTn id="62" dur="200"/>
                                        <p:tgtEl>
                                          <p:spTgt spid="76"/>
                                        </p:tgtEl>
                                      </p:cBhvr>
                                    </p:animEffect>
                                  </p:childTnLst>
                                </p:cTn>
                              </p:par>
                            </p:childTnLst>
                          </p:cTn>
                        </p:par>
                        <p:par>
                          <p:cTn id="63" fill="hold">
                            <p:stCondLst>
                              <p:cond delay="3200"/>
                            </p:stCondLst>
                            <p:childTnLst>
                              <p:par>
                                <p:cTn id="64" presetID="22" presetClass="entr" presetSubtype="1"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wipe(up)">
                                      <p:cBhvr>
                                        <p:cTn id="66" dur="200"/>
                                        <p:tgtEl>
                                          <p:spTgt spid="60"/>
                                        </p:tgtEl>
                                      </p:cBhvr>
                                    </p:animEffect>
                                  </p:childTnLst>
                                </p:cTn>
                              </p:par>
                            </p:childTnLst>
                          </p:cTn>
                        </p:par>
                        <p:par>
                          <p:cTn id="67" fill="hold">
                            <p:stCondLst>
                              <p:cond delay="3400"/>
                            </p:stCondLst>
                            <p:childTnLst>
                              <p:par>
                                <p:cTn id="68" presetID="18" presetClass="entr" presetSubtype="6"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strips(downRight)">
                                      <p:cBhvr>
                                        <p:cTn id="70" dur="2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P spid="73" grpId="0"/>
      <p:bldP spid="74" grpId="0"/>
      <p:bldP spid="75" grpId="0"/>
      <p:bldP spid="76" grpId="0"/>
    </p:bldLst>
  </p:timing>
  <p:extLst mod="1"/>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025"/>
          <p:cNvGrpSpPr/>
          <p:nvPr/>
        </p:nvGrpSpPr>
        <p:grpSpPr>
          <a:xfrm rot="16200000">
            <a:off x="4612610" y="2540389"/>
            <a:ext cx="3071225" cy="3072345"/>
            <a:chOff x="0" y="0"/>
            <a:chExt cx="5802633" cy="5804748"/>
          </a:xfrm>
        </p:grpSpPr>
        <p:sp>
          <p:nvSpPr>
            <p:cNvPr id="9" name="Shape 1021"/>
            <p:cNvSpPr/>
            <p:nvPr/>
          </p:nvSpPr>
          <p:spPr>
            <a:xfrm>
              <a:off x="2902570" y="0"/>
              <a:ext cx="2897532" cy="3488855"/>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solidFill>
              <a:srgbClr val="F1F1F1"/>
            </a:solidFill>
            <a:ln w="88900" cap="flat">
              <a:solidFill>
                <a:srgbClr val="FFFFFF"/>
              </a:solidFill>
              <a:prstDash val="solid"/>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FFFFFF"/>
                </a:solidFill>
                <a:latin typeface="微软雅黑"/>
                <a:ea typeface="Helvetica Light"/>
                <a:cs typeface="Helvetica Light"/>
                <a:sym typeface="Helvetica Light"/>
              </a:endParaRPr>
            </a:p>
          </p:txBody>
        </p:sp>
        <p:sp>
          <p:nvSpPr>
            <p:cNvPr id="10" name="Shape 1022"/>
            <p:cNvSpPr/>
            <p:nvPr/>
          </p:nvSpPr>
          <p:spPr>
            <a:xfrm>
              <a:off x="0" y="0"/>
              <a:ext cx="3493530" cy="2902168"/>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solidFill>
              <a:srgbClr val="F1F1F1"/>
            </a:solidFill>
            <a:ln w="88900" cap="flat">
              <a:solidFill>
                <a:srgbClr val="FFFFFF"/>
              </a:solidFill>
              <a:prstDash val="solid"/>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FFFFFF"/>
                </a:solidFill>
                <a:latin typeface="微软雅黑"/>
                <a:ea typeface="Helvetica Light"/>
                <a:cs typeface="Helvetica Light"/>
                <a:sym typeface="Helvetica Light"/>
              </a:endParaRPr>
            </a:p>
          </p:txBody>
        </p:sp>
        <p:sp>
          <p:nvSpPr>
            <p:cNvPr id="11" name="Shape 1023"/>
            <p:cNvSpPr/>
            <p:nvPr/>
          </p:nvSpPr>
          <p:spPr>
            <a:xfrm>
              <a:off x="0" y="2309163"/>
              <a:ext cx="2906814" cy="34888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solidFill>
              <a:srgbClr val="F1F1F1"/>
            </a:solidFill>
            <a:ln w="88900" cap="flat">
              <a:solidFill>
                <a:srgbClr val="FFFFFF"/>
              </a:solidFill>
              <a:prstDash val="solid"/>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FFFFFF"/>
                </a:solidFill>
                <a:latin typeface="微软雅黑"/>
                <a:ea typeface="Helvetica Light"/>
                <a:cs typeface="Helvetica Light"/>
                <a:sym typeface="Helvetica Light"/>
              </a:endParaRPr>
            </a:p>
          </p:txBody>
        </p:sp>
        <p:sp>
          <p:nvSpPr>
            <p:cNvPr id="12" name="Shape 1024"/>
            <p:cNvSpPr/>
            <p:nvPr/>
          </p:nvSpPr>
          <p:spPr>
            <a:xfrm>
              <a:off x="2318387" y="2902671"/>
              <a:ext cx="3484247" cy="2902078"/>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solidFill>
              <a:srgbClr val="F1F1F1"/>
            </a:solidFill>
            <a:ln w="88900" cap="flat">
              <a:solidFill>
                <a:srgbClr val="FFFFFF"/>
              </a:solidFill>
              <a:prstDash val="solid"/>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3387">
                <a:solidFill>
                  <a:srgbClr val="FFFFFF"/>
                </a:solidFill>
                <a:latin typeface="微软雅黑"/>
                <a:ea typeface="Helvetica Light"/>
                <a:cs typeface="Helvetica Light"/>
                <a:sym typeface="Helvetica Light"/>
              </a:endParaRPr>
            </a:p>
          </p:txBody>
        </p:sp>
      </p:grpSp>
      <p:sp>
        <p:nvSpPr>
          <p:cNvPr id="13" name="Shape 1026"/>
          <p:cNvSpPr/>
          <p:nvPr/>
        </p:nvSpPr>
        <p:spPr>
          <a:xfrm rot="16200000">
            <a:off x="2361534" y="3680291"/>
            <a:ext cx="7582185" cy="4184205"/>
          </a:xfrm>
          <a:custGeom>
            <a:avLst/>
            <a:gdLst/>
            <a:ahLst/>
            <a:cxnLst>
              <a:cxn ang="0">
                <a:pos x="wd2" y="hd2"/>
              </a:cxn>
              <a:cxn ang="5400000">
                <a:pos x="wd2" y="hd2"/>
              </a:cxn>
              <a:cxn ang="10800000">
                <a:pos x="wd2" y="hd2"/>
              </a:cxn>
              <a:cxn ang="16200000">
                <a:pos x="wd2" y="hd2"/>
              </a:cxn>
            </a:cxnLst>
            <a:rect l="0" t="0" r="r" b="b"/>
            <a:pathLst>
              <a:path w="21600" h="21600" extrusionOk="0">
                <a:moveTo>
                  <a:pt x="15640" y="18837"/>
                </a:moveTo>
                <a:cubicBezTo>
                  <a:pt x="13190" y="18837"/>
                  <a:pt x="11205" y="15239"/>
                  <a:pt x="11205" y="10800"/>
                </a:cubicBezTo>
                <a:cubicBezTo>
                  <a:pt x="11205" y="6361"/>
                  <a:pt x="13190" y="2762"/>
                  <a:pt x="15640" y="2762"/>
                </a:cubicBezTo>
                <a:cubicBezTo>
                  <a:pt x="18090" y="2762"/>
                  <a:pt x="20076" y="6361"/>
                  <a:pt x="20076" y="10800"/>
                </a:cubicBezTo>
                <a:cubicBezTo>
                  <a:pt x="20076" y="15239"/>
                  <a:pt x="18090" y="18837"/>
                  <a:pt x="15640" y="18837"/>
                </a:cubicBezTo>
                <a:close/>
                <a:moveTo>
                  <a:pt x="15640" y="0"/>
                </a:moveTo>
                <a:cubicBezTo>
                  <a:pt x="12538" y="0"/>
                  <a:pt x="9990" y="4295"/>
                  <a:pt x="9707" y="9783"/>
                </a:cubicBezTo>
                <a:lnTo>
                  <a:pt x="9307" y="9783"/>
                </a:lnTo>
                <a:lnTo>
                  <a:pt x="9307" y="9333"/>
                </a:lnTo>
                <a:lnTo>
                  <a:pt x="0" y="9333"/>
                </a:lnTo>
                <a:lnTo>
                  <a:pt x="0" y="12267"/>
                </a:lnTo>
                <a:lnTo>
                  <a:pt x="9307" y="12267"/>
                </a:lnTo>
                <a:lnTo>
                  <a:pt x="9307" y="11817"/>
                </a:lnTo>
                <a:lnTo>
                  <a:pt x="9707" y="11817"/>
                </a:lnTo>
                <a:cubicBezTo>
                  <a:pt x="9990" y="17305"/>
                  <a:pt x="12538" y="21600"/>
                  <a:pt x="15640" y="21600"/>
                </a:cubicBezTo>
                <a:cubicBezTo>
                  <a:pt x="18932" y="21600"/>
                  <a:pt x="21600" y="16765"/>
                  <a:pt x="21600" y="10800"/>
                </a:cubicBezTo>
                <a:cubicBezTo>
                  <a:pt x="21600" y="4835"/>
                  <a:pt x="18932" y="0"/>
                  <a:pt x="15640" y="0"/>
                </a:cubicBezTo>
                <a:close/>
              </a:path>
            </a:pathLst>
          </a:custGeom>
          <a:solidFill>
            <a:srgbClr val="C000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14" name="Shape 1031"/>
          <p:cNvSpPr/>
          <p:nvPr/>
        </p:nvSpPr>
        <p:spPr>
          <a:xfrm>
            <a:off x="3604414" y="2338168"/>
            <a:ext cx="1700917" cy="7210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53753" tIns="53753" rIns="53753" bIns="53753" anchor="ctr"/>
          <a:lstStyle/>
          <a:p>
            <a:pPr>
              <a:defRPr sz="3200">
                <a:solidFill>
                  <a:srgbClr val="000000"/>
                </a:solidFill>
                <a:latin typeface="Helvetica Light"/>
                <a:ea typeface="Helvetica Light"/>
                <a:cs typeface="Helvetica Light"/>
                <a:sym typeface="Helvetica Light"/>
              </a:defRPr>
            </a:pPr>
            <a:endParaRPr sz="3387">
              <a:solidFill>
                <a:srgbClr val="000000"/>
              </a:solidFill>
              <a:latin typeface="微软雅黑"/>
              <a:ea typeface="Helvetica Light"/>
              <a:cs typeface="Helvetica Light"/>
              <a:sym typeface="Helvetica Light"/>
            </a:endParaRPr>
          </a:p>
        </p:txBody>
      </p:sp>
      <p:sp>
        <p:nvSpPr>
          <p:cNvPr id="15" name="Shape 1035"/>
          <p:cNvSpPr/>
          <p:nvPr/>
        </p:nvSpPr>
        <p:spPr>
          <a:xfrm flipH="1">
            <a:off x="6988894" y="2338168"/>
            <a:ext cx="1700917" cy="7210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53753" tIns="53753" rIns="53753" bIns="53753" anchor="ctr"/>
          <a:lstStyle/>
          <a:p>
            <a:pPr>
              <a:defRPr sz="3200">
                <a:solidFill>
                  <a:srgbClr val="000000"/>
                </a:solidFill>
                <a:latin typeface="Helvetica Light"/>
                <a:ea typeface="Helvetica Light"/>
                <a:cs typeface="Helvetica Light"/>
                <a:sym typeface="Helvetica Light"/>
              </a:defRPr>
            </a:pPr>
            <a:endParaRPr sz="3387">
              <a:solidFill>
                <a:srgbClr val="000000"/>
              </a:solidFill>
              <a:latin typeface="微软雅黑"/>
              <a:ea typeface="Helvetica Light"/>
              <a:cs typeface="Helvetica Light"/>
              <a:sym typeface="Helvetica Light"/>
            </a:endParaRPr>
          </a:p>
        </p:txBody>
      </p:sp>
      <p:sp>
        <p:nvSpPr>
          <p:cNvPr id="16" name="Shape 1039"/>
          <p:cNvSpPr/>
          <p:nvPr/>
        </p:nvSpPr>
        <p:spPr>
          <a:xfrm>
            <a:off x="3604414" y="4404569"/>
            <a:ext cx="1700917" cy="7210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53753" tIns="53753" rIns="53753" bIns="53753" anchor="ctr"/>
          <a:lstStyle/>
          <a:p>
            <a:pPr>
              <a:defRPr sz="3200">
                <a:solidFill>
                  <a:srgbClr val="000000"/>
                </a:solidFill>
                <a:latin typeface="Helvetica Light"/>
                <a:ea typeface="Helvetica Light"/>
                <a:cs typeface="Helvetica Light"/>
                <a:sym typeface="Helvetica Light"/>
              </a:defRPr>
            </a:pPr>
            <a:endParaRPr sz="3387">
              <a:solidFill>
                <a:srgbClr val="000000"/>
              </a:solidFill>
              <a:latin typeface="微软雅黑"/>
              <a:ea typeface="Helvetica Light"/>
              <a:cs typeface="Helvetica Light"/>
              <a:sym typeface="Helvetica Light"/>
            </a:endParaRPr>
          </a:p>
        </p:txBody>
      </p:sp>
      <p:sp>
        <p:nvSpPr>
          <p:cNvPr id="17" name="Shape 1043"/>
          <p:cNvSpPr/>
          <p:nvPr/>
        </p:nvSpPr>
        <p:spPr>
          <a:xfrm flipH="1">
            <a:off x="6988894" y="4404569"/>
            <a:ext cx="1700917" cy="7210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53753" tIns="53753" rIns="53753" bIns="53753" anchor="ctr"/>
          <a:lstStyle/>
          <a:p>
            <a:pPr>
              <a:defRPr sz="3200">
                <a:solidFill>
                  <a:srgbClr val="000000"/>
                </a:solidFill>
                <a:latin typeface="Helvetica Light"/>
                <a:ea typeface="Helvetica Light"/>
                <a:cs typeface="Helvetica Light"/>
                <a:sym typeface="Helvetica Light"/>
              </a:defRPr>
            </a:pPr>
            <a:endParaRPr sz="3387">
              <a:solidFill>
                <a:srgbClr val="000000"/>
              </a:solidFill>
              <a:latin typeface="微软雅黑"/>
              <a:ea typeface="Helvetica Light"/>
              <a:cs typeface="Helvetica Light"/>
              <a:sym typeface="Helvetica Light"/>
            </a:endParaRPr>
          </a:p>
        </p:txBody>
      </p:sp>
      <p:grpSp>
        <p:nvGrpSpPr>
          <p:cNvPr id="18" name="Group 2"/>
          <p:cNvGrpSpPr/>
          <p:nvPr/>
        </p:nvGrpSpPr>
        <p:grpSpPr>
          <a:xfrm>
            <a:off x="4618771" y="2542290"/>
            <a:ext cx="1846587" cy="1533609"/>
            <a:chOff x="4658741" y="2739962"/>
            <a:chExt cx="1745120" cy="1449341"/>
          </a:xfrm>
        </p:grpSpPr>
        <p:sp>
          <p:nvSpPr>
            <p:cNvPr id="19" name="Shape 1027"/>
            <p:cNvSpPr/>
            <p:nvPr/>
          </p:nvSpPr>
          <p:spPr>
            <a:xfrm rot="16200000">
              <a:off x="4806630" y="2592073"/>
              <a:ext cx="1449341" cy="1745120"/>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solidFill>
              <a:srgbClr val="C00000"/>
            </a:solidFill>
            <a:ln w="63500">
              <a:solidFill>
                <a:srgbClr val="FFFFFF"/>
              </a:solidFill>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20" name="Shape 1047"/>
            <p:cNvSpPr/>
            <p:nvPr/>
          </p:nvSpPr>
          <p:spPr>
            <a:xfrm>
              <a:off x="5271459" y="3308488"/>
              <a:ext cx="351062" cy="312290"/>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a:miter lim="400000"/>
            </a:ln>
          </p:spPr>
          <p:txBody>
            <a:bodyPr lIns="40315" tIns="40315" rIns="40315" bIns="40315" anchor="ct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grpSp>
      <p:grpSp>
        <p:nvGrpSpPr>
          <p:cNvPr id="21" name="Group 4"/>
          <p:cNvGrpSpPr/>
          <p:nvPr/>
        </p:nvGrpSpPr>
        <p:grpSpPr>
          <a:xfrm>
            <a:off x="4618771" y="3763115"/>
            <a:ext cx="1536064" cy="1849060"/>
            <a:chOff x="4658741" y="3893707"/>
            <a:chExt cx="1451660" cy="1747458"/>
          </a:xfrm>
        </p:grpSpPr>
        <p:sp>
          <p:nvSpPr>
            <p:cNvPr id="22" name="Shape 1028"/>
            <p:cNvSpPr/>
            <p:nvPr/>
          </p:nvSpPr>
          <p:spPr>
            <a:xfrm rot="16200000">
              <a:off x="4510842" y="4041606"/>
              <a:ext cx="1747458" cy="1451660"/>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solidFill>
              <a:srgbClr val="C00000"/>
            </a:solidFill>
            <a:ln w="63500">
              <a:solidFill>
                <a:srgbClr val="FFFFFF"/>
              </a:solidFill>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grpSp>
          <p:nvGrpSpPr>
            <p:cNvPr id="23" name="Group 3"/>
            <p:cNvGrpSpPr/>
            <p:nvPr/>
          </p:nvGrpSpPr>
          <p:grpSpPr>
            <a:xfrm>
              <a:off x="5300949" y="4611290"/>
              <a:ext cx="292082" cy="312291"/>
              <a:chOff x="5300949" y="4611290"/>
              <a:chExt cx="292082" cy="312291"/>
            </a:xfrm>
          </p:grpSpPr>
          <p:sp>
            <p:nvSpPr>
              <p:cNvPr id="24" name="Shape 1048"/>
              <p:cNvSpPr/>
              <p:nvPr/>
            </p:nvSpPr>
            <p:spPr>
              <a:xfrm>
                <a:off x="5300949" y="4798756"/>
                <a:ext cx="50932" cy="124825"/>
              </a:xfrm>
              <a:prstGeom prst="rect">
                <a:avLst/>
              </a:pr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sp>
            <p:nvSpPr>
              <p:cNvPr id="25" name="Shape 1049"/>
              <p:cNvSpPr/>
              <p:nvPr/>
            </p:nvSpPr>
            <p:spPr>
              <a:xfrm>
                <a:off x="5381332" y="4745411"/>
                <a:ext cx="50932" cy="178170"/>
              </a:xfrm>
              <a:prstGeom prst="rect">
                <a:avLst/>
              </a:pr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sp>
            <p:nvSpPr>
              <p:cNvPr id="26" name="Shape 1050"/>
              <p:cNvSpPr/>
              <p:nvPr/>
            </p:nvSpPr>
            <p:spPr>
              <a:xfrm>
                <a:off x="5461715" y="4701406"/>
                <a:ext cx="50932" cy="222175"/>
              </a:xfrm>
              <a:prstGeom prst="rect">
                <a:avLst/>
              </a:pr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sp>
            <p:nvSpPr>
              <p:cNvPr id="27" name="Shape 1051"/>
              <p:cNvSpPr/>
              <p:nvPr/>
            </p:nvSpPr>
            <p:spPr>
              <a:xfrm>
                <a:off x="5542099" y="4673932"/>
                <a:ext cx="50932" cy="249649"/>
              </a:xfrm>
              <a:prstGeom prst="rect">
                <a:avLst/>
              </a:prstGeom>
              <a:solidFill>
                <a:srgbClr val="FFFFFF"/>
              </a:solidFill>
              <a:ln w="12700" cap="flat">
                <a:noFill/>
                <a:miter lim="400000"/>
              </a:ln>
              <a:effectLst/>
            </p:spPr>
            <p:txBody>
              <a:bodyPr wrap="square" lIns="53753" tIns="53753" rIns="53753" bIns="53753" numCol="1" anchor="ctr">
                <a:noAutofit/>
              </a:bodyP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sp>
            <p:nvSpPr>
              <p:cNvPr id="28" name="Shape 1056"/>
              <p:cNvSpPr/>
              <p:nvPr/>
            </p:nvSpPr>
            <p:spPr>
              <a:xfrm>
                <a:off x="5304006" y="4611290"/>
                <a:ext cx="288076" cy="1169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12700" cap="flat">
                <a:solidFill>
                  <a:srgbClr val="FFFFFF"/>
                </a:solidFill>
                <a:prstDash val="solid"/>
                <a:miter lim="400000"/>
                <a:headEnd type="triangle" w="med" len="med"/>
              </a:ln>
              <a:effectLst/>
            </p:spPr>
            <p:txBody>
              <a:bodyPr/>
              <a:lstStyle/>
              <a:p>
                <a:pPr>
                  <a:defRPr/>
                </a:pPr>
                <a:endParaRPr sz="1428" kern="0">
                  <a:solidFill>
                    <a:prstClr val="black"/>
                  </a:solidFill>
                  <a:latin typeface="微软雅黑"/>
                  <a:ea typeface="微软雅黑"/>
                </a:endParaRPr>
              </a:p>
            </p:txBody>
          </p:sp>
        </p:grpSp>
      </p:grpSp>
      <p:grpSp>
        <p:nvGrpSpPr>
          <p:cNvPr id="29" name="Group 1"/>
          <p:cNvGrpSpPr/>
          <p:nvPr/>
        </p:nvGrpSpPr>
        <p:grpSpPr>
          <a:xfrm>
            <a:off x="6150340" y="2538716"/>
            <a:ext cx="1536016" cy="1844147"/>
            <a:chOff x="6106153" y="2736586"/>
            <a:chExt cx="1451615" cy="1742815"/>
          </a:xfrm>
        </p:grpSpPr>
        <p:sp>
          <p:nvSpPr>
            <p:cNvPr id="30" name="Shape 1030"/>
            <p:cNvSpPr/>
            <p:nvPr/>
          </p:nvSpPr>
          <p:spPr>
            <a:xfrm rot="16200000">
              <a:off x="5960553" y="2882186"/>
              <a:ext cx="1742815" cy="1451615"/>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solidFill>
              <a:srgbClr val="C00000"/>
            </a:solidFill>
            <a:ln w="63500">
              <a:solidFill>
                <a:srgbClr val="FFFFFF"/>
              </a:solidFill>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31" name="Shape 1054"/>
            <p:cNvSpPr/>
            <p:nvPr/>
          </p:nvSpPr>
          <p:spPr>
            <a:xfrm rot="2700000">
              <a:off x="6652964" y="3326604"/>
              <a:ext cx="276056" cy="276055"/>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a:miter lim="400000"/>
            </a:ln>
          </p:spPr>
          <p:txBody>
            <a:bodyPr lIns="40315" tIns="40315" rIns="40315" bIns="40315" anchor="ctr"/>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grpSp>
      <p:grpSp>
        <p:nvGrpSpPr>
          <p:cNvPr id="32" name="Group 5"/>
          <p:cNvGrpSpPr/>
          <p:nvPr/>
        </p:nvGrpSpPr>
        <p:grpSpPr>
          <a:xfrm>
            <a:off x="5840968" y="4073652"/>
            <a:ext cx="1846581" cy="1538523"/>
            <a:chOff x="5813780" y="4187181"/>
            <a:chExt cx="1745115" cy="1453984"/>
          </a:xfrm>
        </p:grpSpPr>
        <p:sp>
          <p:nvSpPr>
            <p:cNvPr id="33" name="Shape 1029"/>
            <p:cNvSpPr/>
            <p:nvPr/>
          </p:nvSpPr>
          <p:spPr>
            <a:xfrm rot="16200000">
              <a:off x="5959346" y="4041615"/>
              <a:ext cx="1453984" cy="17451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solidFill>
              <a:srgbClr val="C00000"/>
            </a:solidFill>
            <a:ln w="63500">
              <a:solidFill>
                <a:srgbClr val="FFFFFF"/>
              </a:solidFill>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3387" kern="0">
                <a:solidFill>
                  <a:srgbClr val="FFFFFF"/>
                </a:solidFill>
                <a:latin typeface="微软雅黑"/>
                <a:ea typeface="Helvetica Light"/>
                <a:cs typeface="Helvetica Light"/>
                <a:sym typeface="Helvetica Light"/>
              </a:endParaRPr>
            </a:p>
          </p:txBody>
        </p:sp>
        <p:sp>
          <p:nvSpPr>
            <p:cNvPr id="34" name="Shape 1055"/>
            <p:cNvSpPr/>
            <p:nvPr/>
          </p:nvSpPr>
          <p:spPr>
            <a:xfrm rot="21537488">
              <a:off x="6664573" y="4683387"/>
              <a:ext cx="161298" cy="293743"/>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defRPr sz="3100" b="1">
                  <a:latin typeface="Kontrapunkt Bob Bold"/>
                  <a:ea typeface="Kontrapunkt Bob Bold"/>
                  <a:cs typeface="Kontrapunkt Bob Bold"/>
                  <a:sym typeface="Kontrapunkt Bob Bold"/>
                </a:defRPr>
              </a:pPr>
              <a:endParaRPr sz="3280" b="1" kern="0">
                <a:solidFill>
                  <a:prstClr val="black"/>
                </a:solidFill>
                <a:latin typeface="微软雅黑"/>
                <a:ea typeface="Kontrapunkt Bob Bold"/>
                <a:cs typeface="Kontrapunkt Bob Bold"/>
                <a:sym typeface="Kontrapunkt Bob Bold"/>
              </a:endParaRPr>
            </a:p>
          </p:txBody>
        </p:sp>
      </p:grpSp>
      <p:sp>
        <p:nvSpPr>
          <p:cNvPr id="35" name="Text Placeholder 2"/>
          <p:cNvSpPr txBox="1">
            <a:spLocks/>
          </p:cNvSpPr>
          <p:nvPr/>
        </p:nvSpPr>
        <p:spPr>
          <a:xfrm>
            <a:off x="8563314" y="2249137"/>
            <a:ext cx="2409151"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481" dirty="0">
                <a:solidFill>
                  <a:srgbClr val="C00000"/>
                </a:solidFill>
                <a:latin typeface="微软雅黑"/>
                <a:ea typeface="微软雅黑"/>
              </a:rPr>
              <a:t>添加标题</a:t>
            </a:r>
            <a:r>
              <a:rPr lang="en-GB" sz="1481" dirty="0">
                <a:solidFill>
                  <a:srgbClr val="C00000"/>
                </a:solidFill>
                <a:latin typeface="微软雅黑"/>
                <a:ea typeface="微软雅黑"/>
              </a:rPr>
              <a:t> 03</a:t>
            </a:r>
          </a:p>
        </p:txBody>
      </p:sp>
      <p:sp>
        <p:nvSpPr>
          <p:cNvPr id="36" name="TextBox 35"/>
          <p:cNvSpPr txBox="1"/>
          <p:nvPr/>
        </p:nvSpPr>
        <p:spPr>
          <a:xfrm>
            <a:off x="8773525" y="4617776"/>
            <a:ext cx="2198939" cy="911532"/>
          </a:xfrm>
          <a:prstGeom prst="rect">
            <a:avLst/>
          </a:prstGeom>
          <a:noFill/>
        </p:spPr>
        <p:txBody>
          <a:bodyPr wrap="square" lIns="0" tIns="0" rIns="0" bIns="0" rtlCol="0">
            <a:spAutoFit/>
          </a:bodyPr>
          <a:lstStyle/>
          <a:p>
            <a:pPr algn="r"/>
            <a:r>
              <a:rPr lang="zh-CN" altLang="en-US" sz="148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37" name="Text Placeholder 2"/>
          <p:cNvSpPr txBox="1">
            <a:spLocks/>
          </p:cNvSpPr>
          <p:nvPr/>
        </p:nvSpPr>
        <p:spPr>
          <a:xfrm>
            <a:off x="8563314" y="4281953"/>
            <a:ext cx="2409151"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481">
                <a:solidFill>
                  <a:srgbClr val="C00000"/>
                </a:solidFill>
                <a:latin typeface="微软雅黑"/>
                <a:ea typeface="微软雅黑"/>
              </a:rPr>
              <a:t>添加标题</a:t>
            </a:r>
            <a:r>
              <a:rPr lang="en-GB" sz="1481">
                <a:solidFill>
                  <a:srgbClr val="C00000"/>
                </a:solidFill>
                <a:latin typeface="微软雅黑"/>
                <a:ea typeface="微软雅黑"/>
              </a:rPr>
              <a:t> 04</a:t>
            </a:r>
            <a:endParaRPr lang="en-GB" sz="1481" dirty="0">
              <a:solidFill>
                <a:srgbClr val="C00000"/>
              </a:solidFill>
              <a:latin typeface="微软雅黑"/>
              <a:ea typeface="微软雅黑"/>
            </a:endParaRPr>
          </a:p>
        </p:txBody>
      </p:sp>
      <p:sp>
        <p:nvSpPr>
          <p:cNvPr id="38" name="Text Placeholder 2"/>
          <p:cNvSpPr txBox="1">
            <a:spLocks/>
          </p:cNvSpPr>
          <p:nvPr/>
        </p:nvSpPr>
        <p:spPr>
          <a:xfrm>
            <a:off x="1287061" y="2249137"/>
            <a:ext cx="2451921"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dirty="0">
                <a:solidFill>
                  <a:srgbClr val="C00000"/>
                </a:solidFill>
                <a:latin typeface="微软雅黑"/>
                <a:ea typeface="微软雅黑"/>
              </a:rPr>
              <a:t>添加标题</a:t>
            </a:r>
            <a:r>
              <a:rPr lang="en-GB" sz="1481" dirty="0">
                <a:solidFill>
                  <a:srgbClr val="C00000"/>
                </a:solidFill>
                <a:latin typeface="微软雅黑"/>
                <a:ea typeface="微软雅黑"/>
              </a:rPr>
              <a:t> 01</a:t>
            </a:r>
          </a:p>
        </p:txBody>
      </p:sp>
      <p:sp>
        <p:nvSpPr>
          <p:cNvPr id="39" name="Text Placeholder 2"/>
          <p:cNvSpPr txBox="1">
            <a:spLocks/>
          </p:cNvSpPr>
          <p:nvPr/>
        </p:nvSpPr>
        <p:spPr>
          <a:xfrm>
            <a:off x="1321760" y="4281953"/>
            <a:ext cx="2417221" cy="312443"/>
          </a:xfrm>
          <a:prstGeom prst="rect">
            <a:avLst/>
          </a:prstGeom>
          <a:noFill/>
        </p:spPr>
        <p:txBody>
          <a:bodyPr vert="horz" lIns="0" tIns="48379" rIns="0" bIns="4837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81">
                <a:solidFill>
                  <a:srgbClr val="C00000"/>
                </a:solidFill>
                <a:latin typeface="微软雅黑"/>
                <a:ea typeface="微软雅黑"/>
              </a:rPr>
              <a:t>添加标题</a:t>
            </a:r>
            <a:r>
              <a:rPr lang="en-GB" sz="1481">
                <a:solidFill>
                  <a:srgbClr val="C00000"/>
                </a:solidFill>
                <a:latin typeface="微软雅黑"/>
                <a:ea typeface="微软雅黑"/>
              </a:rPr>
              <a:t> 02</a:t>
            </a:r>
            <a:endParaRPr lang="en-GB" sz="1481" dirty="0">
              <a:solidFill>
                <a:srgbClr val="C00000"/>
              </a:solidFill>
              <a:latin typeface="微软雅黑"/>
              <a:ea typeface="微软雅黑"/>
            </a:endParaRPr>
          </a:p>
        </p:txBody>
      </p:sp>
      <p:sp>
        <p:nvSpPr>
          <p:cNvPr id="40" name="TextBox 39"/>
          <p:cNvSpPr txBox="1"/>
          <p:nvPr/>
        </p:nvSpPr>
        <p:spPr>
          <a:xfrm>
            <a:off x="8736285" y="2604401"/>
            <a:ext cx="2236180" cy="911532"/>
          </a:xfrm>
          <a:prstGeom prst="rect">
            <a:avLst/>
          </a:prstGeom>
          <a:noFill/>
        </p:spPr>
        <p:txBody>
          <a:bodyPr wrap="square" lIns="0" tIns="0" rIns="0" bIns="0" rtlCol="0">
            <a:spAutoFit/>
          </a:bodyPr>
          <a:lstStyle/>
          <a:p>
            <a:pPr algn="r"/>
            <a:r>
              <a:rPr lang="zh-CN" altLang="en-US" sz="148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41" name="TextBox 40"/>
          <p:cNvSpPr txBox="1"/>
          <p:nvPr/>
        </p:nvSpPr>
        <p:spPr>
          <a:xfrm>
            <a:off x="1324303" y="4574955"/>
            <a:ext cx="2198939" cy="911532"/>
          </a:xfrm>
          <a:prstGeom prst="rect">
            <a:avLst/>
          </a:prstGeom>
          <a:noFill/>
        </p:spPr>
        <p:txBody>
          <a:bodyPr wrap="square" lIns="0" tIns="0" rIns="0" bIns="0" rtlCol="0">
            <a:spAutoFit/>
          </a:bodyPr>
          <a:lstStyle/>
          <a:p>
            <a:r>
              <a:rPr lang="zh-CN" altLang="en-US" sz="148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481" dirty="0">
              <a:solidFill>
                <a:prstClr val="white">
                  <a:lumMod val="50000"/>
                </a:prstClr>
              </a:solidFill>
              <a:latin typeface="微软雅黑"/>
              <a:ea typeface="微软雅黑"/>
            </a:endParaRPr>
          </a:p>
        </p:txBody>
      </p:sp>
      <p:sp>
        <p:nvSpPr>
          <p:cNvPr id="42" name="TextBox 41"/>
          <p:cNvSpPr txBox="1"/>
          <p:nvPr/>
        </p:nvSpPr>
        <p:spPr>
          <a:xfrm>
            <a:off x="1287061" y="2561580"/>
            <a:ext cx="2236180" cy="911532"/>
          </a:xfrm>
          <a:prstGeom prst="rect">
            <a:avLst/>
          </a:prstGeom>
          <a:noFill/>
        </p:spPr>
        <p:txBody>
          <a:bodyPr wrap="square" lIns="0" tIns="0" rIns="0" bIns="0" rtlCol="0">
            <a:spAutoFit/>
          </a:bodyPr>
          <a:lstStyle/>
          <a:p>
            <a:r>
              <a:rPr lang="zh-CN" altLang="en-US" sz="148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481" dirty="0">
              <a:solidFill>
                <a:prstClr val="white">
                  <a:lumMod val="50000"/>
                </a:prstClr>
              </a:solidFill>
              <a:latin typeface="微软雅黑"/>
              <a:ea typeface="微软雅黑"/>
            </a:endParaRPr>
          </a:p>
        </p:txBody>
      </p:sp>
    </p:spTree>
    <p:extLst>
      <p:ext uri="{BB962C8B-B14F-4D97-AF65-F5344CB8AC3E}">
        <p14:creationId xmlns:p14="http://schemas.microsoft.com/office/powerpoint/2010/main" val="196738433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00"/>
                                        <p:tgtEl>
                                          <p:spTgt spid="13"/>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
                                        <p:tgtEl>
                                          <p:spTgt spid="8"/>
                                        </p:tgtEl>
                                      </p:cBhvr>
                                    </p:animEffect>
                                  </p:childTnLst>
                                </p:cTn>
                              </p:par>
                            </p:childTnLst>
                          </p:cTn>
                        </p:par>
                        <p:par>
                          <p:cTn id="12" fill="hold">
                            <p:stCondLst>
                              <p:cond delay="4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
                                        <p:tgtEl>
                                          <p:spTgt spid="18"/>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200"/>
                                        <p:tgtEl>
                                          <p:spTgt spid="14"/>
                                        </p:tgtEl>
                                      </p:cBhvr>
                                    </p:animEffect>
                                  </p:childTnLst>
                                </p:cTn>
                              </p:par>
                            </p:childTnLst>
                          </p:cTn>
                        </p:par>
                        <p:par>
                          <p:cTn id="20" fill="hold">
                            <p:stCondLst>
                              <p:cond delay="800"/>
                            </p:stCondLst>
                            <p:childTnLst>
                              <p:par>
                                <p:cTn id="21" presetID="1" presetClass="entr" presetSubtype="0" fill="hold" grpId="0" nodeType="afterEffect">
                                  <p:stCondLst>
                                    <p:cond delay="0"/>
                                  </p:stCondLst>
                                  <p:childTnLst>
                                    <p:set>
                                      <p:cBhvr>
                                        <p:cTn id="22" dur="1" fill="hold">
                                          <p:stCondLst>
                                            <p:cond delay="199"/>
                                          </p:stCondLst>
                                        </p:cTn>
                                        <p:tgtEl>
                                          <p:spTgt spid="38">
                                            <p:txEl>
                                              <p:pRg st="0" end="0"/>
                                            </p:txEl>
                                          </p:spTgt>
                                        </p:tgtEl>
                                        <p:attrNameLst>
                                          <p:attrName>style.visibility</p:attrName>
                                        </p:attrNameLst>
                                      </p:cBhvr>
                                      <p:to>
                                        <p:strVal val="visible"/>
                                      </p:to>
                                    </p:set>
                                  </p:childTnLst>
                                </p:cTn>
                              </p:par>
                              <p:par>
                                <p:cTn id="23" presetID="18" presetClass="entr" presetSubtype="6"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trips(downRight)">
                                      <p:cBhvr>
                                        <p:cTn id="25" dur="200"/>
                                        <p:tgtEl>
                                          <p:spTgt spid="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00"/>
                                        <p:tgtEl>
                                          <p:spTgt spid="21"/>
                                        </p:tgtEl>
                                      </p:cBhvr>
                                    </p:animEffect>
                                  </p:childTnLst>
                                </p:cTn>
                              </p:par>
                            </p:childTnLst>
                          </p:cTn>
                        </p:par>
                        <p:par>
                          <p:cTn id="30" fill="hold">
                            <p:stCondLst>
                              <p:cond delay="12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200"/>
                                        <p:tgtEl>
                                          <p:spTgt spid="16"/>
                                        </p:tgtEl>
                                      </p:cBhvr>
                                    </p:animEffect>
                                  </p:childTnLst>
                                </p:cTn>
                              </p:par>
                            </p:childTnLst>
                          </p:cTn>
                        </p:par>
                        <p:par>
                          <p:cTn id="34" fill="hold">
                            <p:stCondLst>
                              <p:cond delay="1400"/>
                            </p:stCondLst>
                            <p:childTnLst>
                              <p:par>
                                <p:cTn id="35" presetID="1" presetClass="entr" presetSubtype="0" fill="hold" grpId="0" nodeType="afterEffect">
                                  <p:stCondLst>
                                    <p:cond delay="0"/>
                                  </p:stCondLst>
                                  <p:childTnLst>
                                    <p:set>
                                      <p:cBhvr>
                                        <p:cTn id="36" dur="1" fill="hold">
                                          <p:stCondLst>
                                            <p:cond delay="199"/>
                                          </p:stCondLst>
                                        </p:cTn>
                                        <p:tgtEl>
                                          <p:spTgt spid="39">
                                            <p:txEl>
                                              <p:pRg st="0" end="0"/>
                                            </p:txEl>
                                          </p:spTgt>
                                        </p:tgtEl>
                                        <p:attrNameLst>
                                          <p:attrName>style.visibility</p:attrName>
                                        </p:attrNameLst>
                                      </p:cBhvr>
                                      <p:to>
                                        <p:strVal val="visible"/>
                                      </p:to>
                                    </p:set>
                                  </p:childTnLst>
                                </p:cTn>
                              </p:par>
                              <p:par>
                                <p:cTn id="37" presetID="18" presetClass="entr" presetSubtype="6"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strips(downRight)">
                                      <p:cBhvr>
                                        <p:cTn id="39" dur="200"/>
                                        <p:tgtEl>
                                          <p:spTgt spid="41"/>
                                        </p:tgtEl>
                                      </p:cBhvr>
                                    </p:animEffect>
                                  </p:childTnLst>
                                </p:cTn>
                              </p:par>
                            </p:childTnLst>
                          </p:cTn>
                        </p:par>
                        <p:par>
                          <p:cTn id="40" fill="hold">
                            <p:stCondLst>
                              <p:cond delay="1600"/>
                            </p:stCondLst>
                            <p:childTnLst>
                              <p:par>
                                <p:cTn id="41" presetID="10"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200"/>
                                        <p:tgtEl>
                                          <p:spTgt spid="29"/>
                                        </p:tgtEl>
                                      </p:cBhvr>
                                    </p:animEffect>
                                  </p:childTnLst>
                                </p:cTn>
                              </p:par>
                            </p:childTnLst>
                          </p:cTn>
                        </p:par>
                        <p:par>
                          <p:cTn id="44" fill="hold">
                            <p:stCondLst>
                              <p:cond delay="180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200"/>
                                        <p:tgtEl>
                                          <p:spTgt spid="15"/>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199"/>
                                          </p:stCondLst>
                                        </p:cTn>
                                        <p:tgtEl>
                                          <p:spTgt spid="35">
                                            <p:txEl>
                                              <p:pRg st="0" end="0"/>
                                            </p:txEl>
                                          </p:spTgt>
                                        </p:tgtEl>
                                        <p:attrNameLst>
                                          <p:attrName>style.visibility</p:attrName>
                                        </p:attrNameLst>
                                      </p:cBhvr>
                                      <p:to>
                                        <p:strVal val="visible"/>
                                      </p:to>
                                    </p:set>
                                  </p:childTnLst>
                                </p:cTn>
                              </p:par>
                              <p:par>
                                <p:cTn id="51" presetID="18" presetClass="entr" presetSubtype="12"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strips(downLeft)">
                                      <p:cBhvr>
                                        <p:cTn id="53" dur="200"/>
                                        <p:tgtEl>
                                          <p:spTgt spid="40"/>
                                        </p:tgtEl>
                                      </p:cBhvr>
                                    </p:animEffect>
                                  </p:childTnLst>
                                </p:cTn>
                              </p:par>
                            </p:childTnLst>
                          </p:cTn>
                        </p:par>
                        <p:par>
                          <p:cTn id="54" fill="hold">
                            <p:stCondLst>
                              <p:cond delay="22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200"/>
                                        <p:tgtEl>
                                          <p:spTgt spid="32"/>
                                        </p:tgtEl>
                                      </p:cBhvr>
                                    </p:animEffect>
                                  </p:childTnLst>
                                </p:cTn>
                              </p:par>
                            </p:childTnLst>
                          </p:cTn>
                        </p:par>
                        <p:par>
                          <p:cTn id="58" fill="hold">
                            <p:stCondLst>
                              <p:cond delay="240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200"/>
                                        <p:tgtEl>
                                          <p:spTgt spid="17"/>
                                        </p:tgtEl>
                                      </p:cBhvr>
                                    </p:animEffect>
                                  </p:childTnLst>
                                </p:cTn>
                              </p:par>
                            </p:childTnLst>
                          </p:cTn>
                        </p:par>
                        <p:par>
                          <p:cTn id="62" fill="hold">
                            <p:stCondLst>
                              <p:cond delay="2600"/>
                            </p:stCondLst>
                            <p:childTnLst>
                              <p:par>
                                <p:cTn id="63" presetID="1" presetClass="entr" presetSubtype="0" fill="hold" grpId="0" nodeType="afterEffect">
                                  <p:stCondLst>
                                    <p:cond delay="0"/>
                                  </p:stCondLst>
                                  <p:childTnLst>
                                    <p:set>
                                      <p:cBhvr>
                                        <p:cTn id="64" dur="1" fill="hold">
                                          <p:stCondLst>
                                            <p:cond delay="199"/>
                                          </p:stCondLst>
                                        </p:cTn>
                                        <p:tgtEl>
                                          <p:spTgt spid="37">
                                            <p:txEl>
                                              <p:pRg st="0" end="0"/>
                                            </p:txEl>
                                          </p:spTgt>
                                        </p:tgtEl>
                                        <p:attrNameLst>
                                          <p:attrName>style.visibility</p:attrName>
                                        </p:attrNameLst>
                                      </p:cBhvr>
                                      <p:to>
                                        <p:strVal val="visible"/>
                                      </p:to>
                                    </p:set>
                                  </p:childTnLst>
                                </p:cTn>
                              </p:par>
                              <p:par>
                                <p:cTn id="65" presetID="18" presetClass="entr" presetSubtype="12"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strips(downLeft)">
                                      <p:cBhvr>
                                        <p:cTn id="67" dur="2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35" grpId="0" build="p"/>
      <p:bldP spid="36" grpId="0"/>
      <p:bldP spid="37" grpId="0" build="p"/>
      <p:bldP spid="38" grpId="0" build="p"/>
      <p:bldP spid="39" grpId="0" build="p"/>
      <p:bldP spid="40" grpId="0"/>
      <p:bldP spid="41" grpId="0"/>
      <p:bldP spid="42" grpId="0"/>
    </p:bld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不完整圆 3"/>
          <p:cNvSpPr/>
          <p:nvPr/>
        </p:nvSpPr>
        <p:spPr>
          <a:xfrm rot="14312273">
            <a:off x="7418756" y="1422033"/>
            <a:ext cx="3488795" cy="3488795"/>
          </a:xfrm>
          <a:prstGeom prst="pie">
            <a:avLst>
              <a:gd name="adj1" fmla="val 1839882"/>
              <a:gd name="adj2" fmla="val 16110844"/>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chemeClr val="tx1"/>
              </a:solidFill>
            </a:endParaRPr>
          </a:p>
        </p:txBody>
      </p:sp>
      <p:sp>
        <p:nvSpPr>
          <p:cNvPr id="7" name="不完整圆 6"/>
          <p:cNvSpPr/>
          <p:nvPr/>
        </p:nvSpPr>
        <p:spPr>
          <a:xfrm rot="17827285">
            <a:off x="7209029" y="1433853"/>
            <a:ext cx="3467585" cy="3467585"/>
          </a:xfrm>
          <a:prstGeom prst="pie">
            <a:avLst>
              <a:gd name="adj1" fmla="val 12669221"/>
              <a:gd name="adj2" fmla="val 16052536"/>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8" name="不完整圆 7"/>
          <p:cNvSpPr/>
          <p:nvPr/>
        </p:nvSpPr>
        <p:spPr>
          <a:xfrm rot="181203">
            <a:off x="7225824" y="1336914"/>
            <a:ext cx="3518405" cy="3518405"/>
          </a:xfrm>
          <a:prstGeom prst="pie">
            <a:avLst>
              <a:gd name="adj1" fmla="val 12300777"/>
              <a:gd name="adj2" fmla="val 1446731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9" name="不完整圆 8"/>
          <p:cNvSpPr/>
          <p:nvPr/>
        </p:nvSpPr>
        <p:spPr>
          <a:xfrm rot="1697472">
            <a:off x="7289600" y="1294554"/>
            <a:ext cx="3518405" cy="3518405"/>
          </a:xfrm>
          <a:prstGeom prst="pie">
            <a:avLst>
              <a:gd name="adj1" fmla="val 13083347"/>
              <a:gd name="adj2" fmla="val 1428788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0" name="空心弧 9"/>
          <p:cNvSpPr/>
          <p:nvPr/>
        </p:nvSpPr>
        <p:spPr>
          <a:xfrm rot="4065226">
            <a:off x="6536755" y="885371"/>
            <a:ext cx="4896544" cy="4896544"/>
          </a:xfrm>
          <a:prstGeom prst="blockArc">
            <a:avLst>
              <a:gd name="adj1" fmla="val 2824737"/>
              <a:gd name="adj2" fmla="val 21465741"/>
              <a:gd name="adj3" fmla="val 608"/>
            </a:avLst>
          </a:prstGeom>
          <a:solidFill>
            <a:schemeClr val="bg1">
              <a:lumMod val="95000"/>
              <a:alpha val="70000"/>
            </a:schemeClr>
          </a:solidFill>
          <a:ln>
            <a:solidFill>
              <a:srgbClr val="E916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endParaRPr>
          </a:p>
        </p:txBody>
      </p:sp>
      <p:sp>
        <p:nvSpPr>
          <p:cNvPr id="16" name="矩形 15"/>
          <p:cNvSpPr/>
          <p:nvPr/>
        </p:nvSpPr>
        <p:spPr>
          <a:xfrm>
            <a:off x="2231919" y="2320619"/>
            <a:ext cx="3492389"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19" name="矩形 18"/>
          <p:cNvSpPr/>
          <p:nvPr/>
        </p:nvSpPr>
        <p:spPr>
          <a:xfrm>
            <a:off x="8229211" y="5599788"/>
            <a:ext cx="1639181" cy="288032"/>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1" dirty="0">
                <a:solidFill>
                  <a:schemeClr val="bg1"/>
                </a:solidFill>
                <a:latin typeface="微软雅黑" panose="020B0503020204020204" pitchFamily="34" charset="-122"/>
                <a:ea typeface="微软雅黑" panose="020B0503020204020204" pitchFamily="34" charset="-122"/>
              </a:rPr>
              <a:t>输入标题内容</a:t>
            </a:r>
            <a:endParaRPr lang="zh-CN" altLang="en-US" sz="1351"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9178260" y="3053757"/>
            <a:ext cx="1454244" cy="830997"/>
          </a:xfrm>
          <a:prstGeom prst="rect">
            <a:avLst/>
          </a:prstGeom>
          <a:noFill/>
        </p:spPr>
        <p:txBody>
          <a:bodyPr wrap="none" rtlCol="0">
            <a:spAutoFit/>
          </a:bodyPr>
          <a:lstStyle/>
          <a:p>
            <a:r>
              <a:rPr lang="en-US" altLang="zh-CN" sz="4800" dirty="0">
                <a:solidFill>
                  <a:schemeClr val="bg1"/>
                </a:solidFill>
                <a:latin typeface="微软雅黑" panose="020B0503020204020204" pitchFamily="34" charset="-122"/>
                <a:ea typeface="微软雅黑" panose="020B0503020204020204" pitchFamily="34" charset="-122"/>
              </a:rPr>
              <a:t>76%</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300021" y="2926686"/>
            <a:ext cx="1136850"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19%</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2231919" y="1835728"/>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grpSp>
        <p:nvGrpSpPr>
          <p:cNvPr id="2" name="组合 1"/>
          <p:cNvGrpSpPr/>
          <p:nvPr/>
        </p:nvGrpSpPr>
        <p:grpSpPr>
          <a:xfrm>
            <a:off x="985377" y="2232497"/>
            <a:ext cx="1205303" cy="947864"/>
            <a:chOff x="695400" y="2232497"/>
            <a:chExt cx="1205302" cy="947864"/>
          </a:xfrm>
        </p:grpSpPr>
        <p:sp>
          <p:nvSpPr>
            <p:cNvPr id="15" name="矩形 14"/>
            <p:cNvSpPr/>
            <p:nvPr/>
          </p:nvSpPr>
          <p:spPr>
            <a:xfrm>
              <a:off x="695400" y="2232497"/>
              <a:ext cx="1205302" cy="87768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chemeClr val="tx1"/>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562" y="2232497"/>
              <a:ext cx="947864" cy="947864"/>
            </a:xfrm>
            <a:prstGeom prst="rect">
              <a:avLst/>
            </a:prstGeom>
          </p:spPr>
        </p:pic>
      </p:grpSp>
      <p:sp>
        <p:nvSpPr>
          <p:cNvPr id="25" name="矩形 24"/>
          <p:cNvSpPr/>
          <p:nvPr/>
        </p:nvSpPr>
        <p:spPr>
          <a:xfrm>
            <a:off x="2231919" y="4452935"/>
            <a:ext cx="3492389"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cs typeface="+mn-ea"/>
                <a:sym typeface="+mn-lt"/>
              </a:rPr>
              <a:t>点击输入文字点击输入文字点击输入文字点击输入文字点击输入文字点击输入文字点击输入文字点击输入文字点击输入文字点击输入文字点击输入文字点击输入文字点击输入文字点击输入文字点击输入文字</a:t>
            </a:r>
            <a:endParaRPr lang="en-US" altLang="zh-CN" sz="1400" i="1" dirty="0"/>
          </a:p>
        </p:txBody>
      </p:sp>
      <p:sp>
        <p:nvSpPr>
          <p:cNvPr id="26" name="矩形 25"/>
          <p:cNvSpPr/>
          <p:nvPr/>
        </p:nvSpPr>
        <p:spPr>
          <a:xfrm>
            <a:off x="2231919" y="3968043"/>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输入标题内容</a:t>
            </a:r>
          </a:p>
        </p:txBody>
      </p:sp>
      <p:grpSp>
        <p:nvGrpSpPr>
          <p:cNvPr id="3" name="组合 2"/>
          <p:cNvGrpSpPr/>
          <p:nvPr/>
        </p:nvGrpSpPr>
        <p:grpSpPr>
          <a:xfrm>
            <a:off x="958819" y="4337180"/>
            <a:ext cx="1205303" cy="975933"/>
            <a:chOff x="695400" y="4322320"/>
            <a:chExt cx="1205302" cy="975933"/>
          </a:xfrm>
        </p:grpSpPr>
        <p:sp>
          <p:nvSpPr>
            <p:cNvPr id="24" name="矩形 23"/>
            <p:cNvSpPr/>
            <p:nvPr/>
          </p:nvSpPr>
          <p:spPr>
            <a:xfrm>
              <a:off x="695400" y="4364812"/>
              <a:ext cx="1205302" cy="877686"/>
            </a:xfrm>
            <a:prstGeom prst="rect">
              <a:avLst/>
            </a:prstGeom>
            <a:solidFill>
              <a:srgbClr val="B8110D"/>
            </a:solidFill>
            <a:ln>
              <a:noFill/>
            </a:ln>
            <a:effectLst>
              <a:outerShdw blurRad="76200" dist="254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chemeClr val="tx1"/>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493" y="4322320"/>
              <a:ext cx="975933" cy="975933"/>
            </a:xfrm>
            <a:prstGeom prst="rect">
              <a:avLst/>
            </a:prstGeom>
          </p:spPr>
        </p:pic>
      </p:grpSp>
    </p:spTree>
    <p:extLst>
      <p:ext uri="{BB962C8B-B14F-4D97-AF65-F5344CB8AC3E}">
        <p14:creationId xmlns:p14="http://schemas.microsoft.com/office/powerpoint/2010/main" val="266874173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35" presetClass="path" presetSubtype="0" accel="50000" decel="50000" fill="hold" nodeType="withEffect">
                                  <p:stCondLst>
                                    <p:cond delay="0"/>
                                  </p:stCondLst>
                                  <p:childTnLst>
                                    <p:animMotion origin="layout" path="M 1.66667E-6 -4.44444E-6 L -0.04323 -4.44444E-6 " pathEditMode="relative" rAng="0" ptsTypes="AA">
                                      <p:cBhvr>
                                        <p:cTn id="10" dur="2000" fill="hold"/>
                                        <p:tgtEl>
                                          <p:spTgt spid="2"/>
                                        </p:tgtEl>
                                        <p:attrNameLst>
                                          <p:attrName>ppt_x</p:attrName>
                                          <p:attrName>ppt_y</p:attrName>
                                        </p:attrNameLst>
                                      </p:cBhvr>
                                      <p:rCtr x="-2161" y="0"/>
                                    </p:animMotion>
                                  </p:childTnLst>
                                </p:cTn>
                              </p:par>
                              <p:par>
                                <p:cTn id="11" presetID="1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35" presetClass="path" presetSubtype="0" accel="50000" decel="50000" fill="hold" nodeType="withEffect">
                                  <p:stCondLst>
                                    <p:cond delay="0"/>
                                  </p:stCondLst>
                                  <p:childTnLst>
                                    <p:animMotion origin="layout" path="M -4.79167E-6 -2.22222E-6 L -0.04322 -2.22222E-6 " pathEditMode="relative" rAng="0" ptsTypes="AA">
                                      <p:cBhvr>
                                        <p:cTn id="16" dur="2000" fill="hold"/>
                                        <p:tgtEl>
                                          <p:spTgt spid="3"/>
                                        </p:tgtEl>
                                        <p:attrNameLst>
                                          <p:attrName>ppt_x</p:attrName>
                                          <p:attrName>ppt_y</p:attrName>
                                        </p:attrNameLst>
                                      </p:cBhvr>
                                      <p:rCtr x="-2161" y="0"/>
                                    </p:animMotion>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5"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checkerboard(down)">
                                      <p:cBhvr>
                                        <p:cTn id="34" dur="500"/>
                                        <p:tgtEl>
                                          <p:spTgt spid="4"/>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1000"/>
                            </p:stCondLst>
                            <p:childTnLst>
                              <p:par>
                                <p:cTn id="40" presetID="5" presetClass="entr" presetSubtype="5"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checkerboard(down)">
                                      <p:cBhvr>
                                        <p:cTn id="42" dur="500"/>
                                        <p:tgtEl>
                                          <p:spTgt spid="7"/>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2000"/>
                            </p:stCondLst>
                            <p:childTnLst>
                              <p:par>
                                <p:cTn id="48" presetID="5" presetClass="entr" presetSubtype="5"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checkerboard(down)">
                                      <p:cBhvr>
                                        <p:cTn id="50" dur="500"/>
                                        <p:tgtEl>
                                          <p:spTgt spid="8"/>
                                        </p:tgtEl>
                                      </p:cBhvr>
                                    </p:animEffect>
                                  </p:childTnLst>
                                </p:cTn>
                              </p:par>
                            </p:childTnLst>
                          </p:cTn>
                        </p:par>
                        <p:par>
                          <p:cTn id="51" fill="hold">
                            <p:stCondLst>
                              <p:cond delay="2500"/>
                            </p:stCondLst>
                            <p:childTnLst>
                              <p:par>
                                <p:cTn id="52" presetID="5" presetClass="entr" presetSubtype="5"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checkerboard(down)">
                                      <p:cBhvr>
                                        <p:cTn id="54" dur="500"/>
                                        <p:tgtEl>
                                          <p:spTgt spid="9"/>
                                        </p:tgtEl>
                                      </p:cBhvr>
                                    </p:animEffect>
                                  </p:childTnLst>
                                </p:cTn>
                              </p:par>
                            </p:childTnLst>
                          </p:cTn>
                        </p:par>
                        <p:par>
                          <p:cTn id="55" fill="hold">
                            <p:stCondLst>
                              <p:cond delay="3000"/>
                            </p:stCondLst>
                            <p:childTnLst>
                              <p:par>
                                <p:cTn id="56" presetID="21" presetClass="entr" presetSubtype="2"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heel(2)">
                                      <p:cBhvr>
                                        <p:cTn id="58" dur="2000"/>
                                        <p:tgtEl>
                                          <p:spTgt spid="10"/>
                                        </p:tgtEl>
                                      </p:cBhvr>
                                    </p:animEffect>
                                  </p:childTnLst>
                                </p:cTn>
                              </p:par>
                            </p:childTnLst>
                          </p:cTn>
                        </p:par>
                        <p:par>
                          <p:cTn id="59" fill="hold">
                            <p:stCondLst>
                              <p:cond delay="5000"/>
                            </p:stCondLst>
                            <p:childTnLst>
                              <p:par>
                                <p:cTn id="60" presetID="42"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6" grpId="0"/>
      <p:bldP spid="19" grpId="0" animBg="1"/>
      <p:bldP spid="20" grpId="0"/>
      <p:bldP spid="21" grpId="0"/>
      <p:bldP spid="22"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7513" y="1372571"/>
            <a:ext cx="8648702" cy="3922358"/>
          </a:xfrm>
          <a:prstGeom prst="rect">
            <a:avLst/>
          </a:prstGeom>
        </p:spPr>
      </p:pic>
      <p:sp>
        <p:nvSpPr>
          <p:cNvPr id="6" name="文本框 5"/>
          <p:cNvSpPr txBox="1"/>
          <p:nvPr/>
        </p:nvSpPr>
        <p:spPr>
          <a:xfrm>
            <a:off x="1795784" y="5294929"/>
            <a:ext cx="8638903" cy="1015663"/>
          </a:xfrm>
          <a:prstGeom prst="rect">
            <a:avLst/>
          </a:prstGeom>
          <a:noFill/>
        </p:spPr>
        <p:txBody>
          <a:bodyPr wrap="none" rtlCol="0">
            <a:spAutoFit/>
          </a:bodyPr>
          <a:lstStyle/>
          <a:p>
            <a:r>
              <a:rPr lang="zh-CN" altLang="en-US" sz="6000" b="1" dirty="0" smtClean="0">
                <a:solidFill>
                  <a:srgbClr val="F6C83C"/>
                </a:solidFill>
                <a:latin typeface="微软雅黑" panose="020B0503020204020204" pitchFamily="34" charset="-122"/>
                <a:ea typeface="微软雅黑" panose="020B0503020204020204" pitchFamily="34" charset="-122"/>
              </a:rPr>
              <a:t>感谢您的观看</a:t>
            </a:r>
            <a:r>
              <a:rPr lang="en-US" altLang="zh-CN" sz="6000" b="1" dirty="0">
                <a:solidFill>
                  <a:srgbClr val="F6C83C"/>
                </a:solidFill>
                <a:latin typeface="微软雅黑" panose="020B0503020204020204" pitchFamily="34" charset="-122"/>
                <a:ea typeface="微软雅黑" panose="020B0503020204020204" pitchFamily="34" charset="-122"/>
              </a:rPr>
              <a:t> </a:t>
            </a:r>
            <a:r>
              <a:rPr lang="en-US" altLang="zh-CN" sz="6000" b="1" dirty="0" smtClean="0">
                <a:solidFill>
                  <a:srgbClr val="F6C83C"/>
                </a:solidFill>
                <a:latin typeface="微软雅黑" panose="020B0503020204020204" pitchFamily="34" charset="-122"/>
                <a:ea typeface="微软雅黑" panose="020B0503020204020204" pitchFamily="34" charset="-122"/>
              </a:rPr>
              <a:t>THANKS!</a:t>
            </a:r>
            <a:endParaRPr lang="zh-CN" altLang="en-US" sz="6000" b="1" dirty="0">
              <a:solidFill>
                <a:srgbClr val="F6C83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433197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3)"/>
</p:tagLst>
</file>

<file path=ppt/tags/tag2.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TextBox 10"/>
</p:tagLst>
</file>

<file path=ppt/tags/tag3.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Freeform 49"/>
</p:tagLst>
</file>

<file path=ppt/tags/tag4.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Rectangle 7"/>
</p:tagLst>
</file>

<file path=ppt/tags/tag5.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Freeform 49"/>
</p:tagLst>
</file>

<file path=ppt/tags/tag6.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Rectangle 7"/>
</p:tagLst>
</file>

<file path=ppt/tags/tag7.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Freeform 49"/>
</p:tagLst>
</file>

<file path=ppt/tags/tag8.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Rectangle 7"/>
</p:tagLst>
</file>

<file path=ppt/tags/tag9.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Freeform 49"/>
</p:tagLst>
</file>

<file path=ppt/tags/tag10.xml><?xml version="1.0" encoding="utf-8"?>
<p:tagLst xmlns:a="http://schemas.openxmlformats.org/drawingml/2006/main" xmlns:r="http://schemas.openxmlformats.org/officeDocument/2006/relationships" xmlns:p="http://schemas.openxmlformats.org/presentationml/2006/main">
  <p:tag name="MH" val="20170526154801"/>
  <p:tag name="MH_LIBRARY" val="GRAPHIC"/>
  <p:tag name="MH_ORDER" val="Rectangle 7"/>
</p:tagLst>
</file>

<file path=ppt/tags/tag11.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Freeform 4"/>
</p:tagLst>
</file>

<file path=ppt/tags/tag12.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TextBox 6"/>
</p:tagLst>
</file>

<file path=ppt/tags/tag13.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5"/>
</p:tagLst>
</file>

<file path=ppt/tags/tag14.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7"/>
</p:tagLst>
</file>

<file path=ppt/tags/tag15.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Freeform 4"/>
</p:tagLst>
</file>

<file path=ppt/tags/tag16.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TextBox 6"/>
</p:tagLst>
</file>

<file path=ppt/tags/tag17.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5"/>
</p:tagLst>
</file>

<file path=ppt/tags/tag18.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7"/>
</p:tagLst>
</file>

<file path=ppt/tags/tag19.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Freeform 4"/>
</p:tagLst>
</file>

<file path=ppt/tags/tag20.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TextBox 6"/>
</p:tagLst>
</file>

<file path=ppt/tags/tag21.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5"/>
</p:tagLst>
</file>

<file path=ppt/tags/tag22.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7"/>
</p:tagLst>
</file>

<file path=ppt/tags/tag23.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Freeform 4"/>
</p:tagLst>
</file>

<file path=ppt/tags/tag24.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TextBox 6"/>
</p:tagLst>
</file>

<file path=ppt/tags/tag25.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5"/>
</p:tagLst>
</file>

<file path=ppt/tags/tag26.xml><?xml version="1.0" encoding="utf-8"?>
<p:tagLst xmlns:a="http://schemas.openxmlformats.org/drawingml/2006/main" xmlns:r="http://schemas.openxmlformats.org/officeDocument/2006/relationships" xmlns:p="http://schemas.openxmlformats.org/presentationml/2006/main">
  <p:tag name="MH" val="20170526155031"/>
  <p:tag name="MH_LIBRARY" val="GRAPHIC"/>
  <p:tag name="MH_ORDER" val="文本框 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1858</Words>
  <Application>Microsoft Office PowerPoint</Application>
  <PresentationFormat>宽屏</PresentationFormat>
  <Paragraphs>216</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AgencyFB-Regular</vt:lpstr>
      <vt:lpstr>Gungsuh</vt:lpstr>
      <vt:lpstr>Helvetica Light</vt:lpstr>
      <vt:lpstr>Kontrapunkt Bob Bold</vt:lpstr>
      <vt:lpstr>Kozuka Mincho Pr6N H</vt:lpstr>
      <vt:lpstr>Kozuka Mincho Pro H</vt:lpstr>
      <vt:lpstr>Open Sans</vt:lpstr>
      <vt:lpstr>方正姚体</vt:lpstr>
      <vt:lpstr>华文细黑</vt:lpstr>
      <vt:lpstr>宋体</vt:lpstr>
      <vt:lpstr>微软雅黑</vt:lpstr>
      <vt:lpstr>Algerian</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(3)</dc:title>
  <dc:creator>Microsoft</dc:creator>
  <cp:lastModifiedBy>微软用户</cp:lastModifiedBy>
  <cp:revision>10</cp:revision>
  <dcterms:created xsi:type="dcterms:W3CDTF">2017-11-30T06:18:29Z</dcterms:created>
  <dcterms:modified xsi:type="dcterms:W3CDTF">2017-12-07T11:47:56Z</dcterms:modified>
</cp:coreProperties>
</file>