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notesSlides/notesSlide2.xml" ContentType="application/vnd.openxmlformats-officedocument.presentationml.notesSlide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tags/tag20.xml" ContentType="application/vnd.openxmlformats-officedocument.presentationml.tags+xml"/>
  <Override PartName="/ppt/notesSlides/notesSlide14.xml" ContentType="application/vnd.openxmlformats-officedocument.presentationml.notesSlide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7"/>
  </p:notesMasterIdLst>
  <p:sldIdLst>
    <p:sldId id="289" r:id="rId2"/>
    <p:sldId id="288" r:id="rId3"/>
    <p:sldId id="290" r:id="rId4"/>
    <p:sldId id="297" r:id="rId5"/>
    <p:sldId id="299" r:id="rId6"/>
    <p:sldId id="302" r:id="rId7"/>
    <p:sldId id="300" r:id="rId8"/>
    <p:sldId id="298" r:id="rId9"/>
    <p:sldId id="291" r:id="rId10"/>
    <p:sldId id="301" r:id="rId11"/>
    <p:sldId id="296" r:id="rId12"/>
    <p:sldId id="311" r:id="rId13"/>
    <p:sldId id="304" r:id="rId14"/>
    <p:sldId id="294" r:id="rId15"/>
    <p:sldId id="292" r:id="rId16"/>
    <p:sldId id="303" r:id="rId17"/>
    <p:sldId id="305" r:id="rId18"/>
    <p:sldId id="306" r:id="rId19"/>
    <p:sldId id="308" r:id="rId20"/>
    <p:sldId id="295" r:id="rId21"/>
    <p:sldId id="293" r:id="rId22"/>
    <p:sldId id="307" r:id="rId23"/>
    <p:sldId id="310" r:id="rId24"/>
    <p:sldId id="313" r:id="rId25"/>
    <p:sldId id="309" r:id="rId26"/>
  </p:sldIdLst>
  <p:sldSz cx="9144000" cy="5143500" type="screen16x9"/>
  <p:notesSz cx="6858000" cy="9144000"/>
  <p:custDataLst>
    <p:tags r:id="rId28"/>
  </p:custDataLst>
  <p:defaultTextStyle>
    <a:defPPr>
      <a:defRPr lang="zh-CN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D0000"/>
    <a:srgbClr val="225B12"/>
    <a:srgbClr val="388D19"/>
    <a:srgbClr val="55375F"/>
    <a:srgbClr val="442C4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15" d="100"/>
          <a:sy n="115" d="100"/>
        </p:scale>
        <p:origin x="68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E8BE76-29C8-41AB-8544-889D89FA4F96}" type="datetimeFigureOut">
              <a:rPr lang="zh-CN" altLang="en-US" smtClean="0"/>
              <a:t>2018/6/25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93AD677-048F-409F-AACD-0A0B5EF61C8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823667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9pPr>
          </a:lstStyle>
          <a:p>
            <a:fld id="{8E734D7E-DDC1-43BA-BA84-4A1CFE3D3418}" type="slidenum">
              <a:rPr lang="zh-CN" altLang="en-US" sz="1200">
                <a:latin typeface="Calibri" panose="020F0502020204030204" pitchFamily="34" charset="0"/>
                <a:ea typeface="宋体" panose="02010600030101010101" pitchFamily="2" charset="-122"/>
              </a:rPr>
              <a:pPr/>
              <a:t>1</a:t>
            </a:fld>
            <a:endParaRPr lang="zh-CN" altLang="en-US" sz="120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956092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9pPr>
          </a:lstStyle>
          <a:p>
            <a:fld id="{8E734D7E-DDC1-43BA-BA84-4A1CFE3D3418}" type="slidenum">
              <a:rPr lang="zh-CN" altLang="en-US" sz="1200">
                <a:latin typeface="Calibri" panose="020F0502020204030204" pitchFamily="34" charset="0"/>
                <a:ea typeface="宋体" panose="02010600030101010101" pitchFamily="2" charset="-122"/>
              </a:rPr>
              <a:pPr/>
              <a:t>2</a:t>
            </a:fld>
            <a:endParaRPr lang="zh-CN" altLang="en-US" sz="120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119912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9pPr>
          </a:lstStyle>
          <a:p>
            <a:fld id="{8E734D7E-DDC1-43BA-BA84-4A1CFE3D3418}" type="slidenum">
              <a:rPr lang="zh-CN" altLang="en-US" sz="1200">
                <a:latin typeface="Calibri" panose="020F0502020204030204" pitchFamily="34" charset="0"/>
                <a:ea typeface="宋体" panose="02010600030101010101" pitchFamily="2" charset="-122"/>
              </a:rPr>
              <a:pPr/>
              <a:t>3</a:t>
            </a:fld>
            <a:endParaRPr lang="zh-CN" altLang="en-US" sz="120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823854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548628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2825600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3597753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963944-84AD-4C31-99FF-18D9B5868545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4636649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973620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9pPr>
          </a:lstStyle>
          <a:p>
            <a:fld id="{8E734D7E-DDC1-43BA-BA84-4A1CFE3D3418}" type="slidenum">
              <a:rPr lang="zh-CN" altLang="en-US" sz="1200">
                <a:latin typeface="Calibri" panose="020F0502020204030204" pitchFamily="34" charset="0"/>
                <a:ea typeface="宋体" panose="02010600030101010101" pitchFamily="2" charset="-122"/>
              </a:rPr>
              <a:pPr/>
              <a:t>9</a:t>
            </a:fld>
            <a:endParaRPr lang="zh-CN" altLang="en-US" sz="120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3581528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631138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683019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3AD677-048F-409F-AACD-0A0B5EF61C8C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589227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8787824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199782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9pPr>
          </a:lstStyle>
          <a:p>
            <a:fld id="{8E734D7E-DDC1-43BA-BA84-4A1CFE3D3418}" type="slidenum">
              <a:rPr lang="zh-CN" altLang="en-US" sz="1200">
                <a:latin typeface="Calibri" panose="020F0502020204030204" pitchFamily="34" charset="0"/>
                <a:ea typeface="宋体" panose="02010600030101010101" pitchFamily="2" charset="-122"/>
              </a:rPr>
              <a:pPr/>
              <a:t>15</a:t>
            </a:fld>
            <a:endParaRPr lang="zh-CN" altLang="en-US" sz="120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9997257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687638" y="514350"/>
            <a:ext cx="4570412" cy="2571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582663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669841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8884460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8441235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3154235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9pPr>
          </a:lstStyle>
          <a:p>
            <a:fld id="{8E734D7E-DDC1-43BA-BA84-4A1CFE3D3418}" type="slidenum">
              <a:rPr lang="zh-CN" altLang="en-US" sz="1200">
                <a:latin typeface="Calibri" panose="020F0502020204030204" pitchFamily="34" charset="0"/>
                <a:ea typeface="宋体" panose="02010600030101010101" pitchFamily="2" charset="-122"/>
              </a:rPr>
              <a:pPr/>
              <a:t>21</a:t>
            </a:fld>
            <a:endParaRPr lang="zh-CN" altLang="en-US" sz="120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00106439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D1495A-DD81-44F4-9F54-1F39867BF2D9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727161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3AD677-048F-409F-AACD-0A0B5EF61C8C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001405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3AD677-048F-409F-AACD-0A0B5EF61C8C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0600057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9pPr>
          </a:lstStyle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E734D7E-DDC1-43BA-BA84-4A1CFE3D3418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956944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smtClean="0"/>
              <a:t>单击以编辑母版副标题样式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37975-6AF7-4301-9DC5-87C074AA59D1}" type="datetimeFigureOut">
              <a:rPr lang="zh-CN" altLang="en-US" smtClean="0"/>
              <a:t>2018/6/25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987A4-0198-42B4-AAAE-EDBADA4485A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23746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switch dir="r"/>
      </p:transition>
    </mc:Choice>
    <mc:Fallback xmlns="">
      <p:transition spd="slow" advClick="0" advTm="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37975-6AF7-4301-9DC5-87C074AA59D1}" type="datetimeFigureOut">
              <a:rPr lang="zh-CN" altLang="en-US" smtClean="0"/>
              <a:t>2018/6/25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987A4-0198-42B4-AAAE-EDBADA4485A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46103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switch dir="r"/>
      </p:transition>
    </mc:Choice>
    <mc:Fallback xmlns="">
      <p:transition spd="slow" advClick="0" advTm="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37975-6AF7-4301-9DC5-87C074AA59D1}" type="datetimeFigureOut">
              <a:rPr lang="zh-CN" altLang="en-US" smtClean="0"/>
              <a:t>2018/6/25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987A4-0198-42B4-AAAE-EDBADA4485A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5790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switch dir="r"/>
      </p:transition>
    </mc:Choice>
    <mc:Fallback xmlns="">
      <p:transition spd="slow" advClick="0" advTm="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37975-6AF7-4301-9DC5-87C074AA59D1}" type="datetimeFigureOut">
              <a:rPr lang="zh-CN" altLang="en-US" smtClean="0"/>
              <a:t>2018/6/25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987A4-0198-42B4-AAAE-EDBADA4485A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35159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switch dir="r"/>
      </p:transition>
    </mc:Choice>
    <mc:Fallback xmlns="">
      <p:transition spd="slow" advClick="0" advTm="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37975-6AF7-4301-9DC5-87C074AA59D1}" type="datetimeFigureOut">
              <a:rPr lang="zh-CN" altLang="en-US" smtClean="0"/>
              <a:t>2018/6/25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987A4-0198-42B4-AAAE-EDBADA4485A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492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switch dir="r"/>
      </p:transition>
    </mc:Choice>
    <mc:Fallback xmlns="">
      <p:transition spd="slow" advClick="0" advTm="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37975-6AF7-4301-9DC5-87C074AA59D1}" type="datetimeFigureOut">
              <a:rPr lang="zh-CN" altLang="en-US" smtClean="0"/>
              <a:t>2018/6/25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987A4-0198-42B4-AAAE-EDBADA4485A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89057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switch dir="r"/>
      </p:transition>
    </mc:Choice>
    <mc:Fallback xmlns="">
      <p:transition spd="slow" advClick="0" advTm="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37975-6AF7-4301-9DC5-87C074AA59D1}" type="datetimeFigureOut">
              <a:rPr lang="zh-CN" altLang="en-US" smtClean="0"/>
              <a:t>2018/6/25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987A4-0198-42B4-AAAE-EDBADA4485A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40428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switch dir="r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1291" cy="5143500"/>
          </a:xfrm>
          <a:prstGeom prst="rect">
            <a:avLst/>
          </a:prstGeom>
        </p:spPr>
      </p:pic>
      <p:sp>
        <p:nvSpPr>
          <p:cNvPr id="9" name="矩形 8"/>
          <p:cNvSpPr/>
          <p:nvPr userDrawn="1"/>
        </p:nvSpPr>
        <p:spPr>
          <a:xfrm>
            <a:off x="0" y="508000"/>
            <a:ext cx="9144000" cy="443230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 userDrawn="1"/>
        </p:nvSpPr>
        <p:spPr>
          <a:xfrm>
            <a:off x="101600" y="144046"/>
            <a:ext cx="26468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单击此处添加文字标题内容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526863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switch dir="r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37975-6AF7-4301-9DC5-87C074AA59D1}" type="datetimeFigureOut">
              <a:rPr lang="zh-CN" altLang="en-US" smtClean="0"/>
              <a:t>2018/6/25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987A4-0198-42B4-AAAE-EDBADA4485A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7201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switch dir="r"/>
      </p:transition>
    </mc:Choice>
    <mc:Fallback xmlns="">
      <p:transition spd="slow" advClick="0" advTm="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37975-6AF7-4301-9DC5-87C074AA59D1}" type="datetimeFigureOut">
              <a:rPr lang="zh-CN" altLang="en-US" smtClean="0"/>
              <a:t>2018/6/25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987A4-0198-42B4-AAAE-EDBADA4485A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59827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switch dir="r"/>
      </p:transition>
    </mc:Choice>
    <mc:Fallback xmlns="">
      <p:transition spd="slow" advClick="0" advTm="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37975-6AF7-4301-9DC5-87C074AA59D1}" type="datetimeFigureOut">
              <a:rPr lang="zh-CN" altLang="en-US" smtClean="0"/>
              <a:t>2018/6/25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987A4-0198-42B4-AAAE-EDBADA4485A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8846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switch dir="r"/>
      </p:transition>
    </mc:Choice>
    <mc:Fallback xmlns="">
      <p:transition spd="slow" advClick="0" advTm="0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4643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switch dir="r"/>
      </p:transition>
    </mc:Choice>
    <mc:Fallback xmlns="">
      <p:transition spd="slow" advClick="0" advTm="0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48161-93F9-4489-93D3-932E9A39D71C}" type="datetimeFigureOut">
              <a:rPr lang="zh-CN" altLang="en-US" smtClean="0"/>
              <a:t>2018/6/25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4ECE3-2B8F-46D4-A789-6E7D43AA82FD}" type="slidenum">
              <a:rPr lang="zh-CN" altLang="en-US" smtClean="0"/>
              <a:t>‹#›</a:t>
            </a:fld>
            <a:endParaRPr lang="zh-CN" altLang="en-US"/>
          </a:p>
        </p:txBody>
      </p:sp>
      <p:grpSp>
        <p:nvGrpSpPr>
          <p:cNvPr id="5" name="Group 23"/>
          <p:cNvGrpSpPr/>
          <p:nvPr userDrawn="1"/>
        </p:nvGrpSpPr>
        <p:grpSpPr>
          <a:xfrm>
            <a:off x="0" y="85725"/>
            <a:ext cx="4007644" cy="475059"/>
            <a:chOff x="0" y="209550"/>
            <a:chExt cx="5343525" cy="538162"/>
          </a:xfrm>
        </p:grpSpPr>
        <p:grpSp>
          <p:nvGrpSpPr>
            <p:cNvPr id="6" name="Group 14"/>
            <p:cNvGrpSpPr/>
            <p:nvPr userDrawn="1"/>
          </p:nvGrpSpPr>
          <p:grpSpPr>
            <a:xfrm>
              <a:off x="0" y="209550"/>
              <a:ext cx="1685924" cy="538162"/>
              <a:chOff x="0" y="323850"/>
              <a:chExt cx="658032" cy="423862"/>
            </a:xfrm>
          </p:grpSpPr>
          <p:sp>
            <p:nvSpPr>
              <p:cNvPr id="8" name="Rectangle 3"/>
              <p:cNvSpPr/>
              <p:nvPr userDrawn="1"/>
            </p:nvSpPr>
            <p:spPr>
              <a:xfrm>
                <a:off x="0" y="323850"/>
                <a:ext cx="171450" cy="423862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013" baseline="-25000" dirty="0"/>
              </a:p>
            </p:txBody>
          </p:sp>
          <p:sp>
            <p:nvSpPr>
              <p:cNvPr id="9" name="Rectangle 9"/>
              <p:cNvSpPr/>
              <p:nvPr userDrawn="1"/>
            </p:nvSpPr>
            <p:spPr>
              <a:xfrm>
                <a:off x="171450" y="323850"/>
                <a:ext cx="149225" cy="423862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en-US" sz="1013" baseline="-25000" dirty="0"/>
              </a:p>
            </p:txBody>
          </p:sp>
          <p:sp>
            <p:nvSpPr>
              <p:cNvPr id="10" name="Rectangle 10"/>
              <p:cNvSpPr/>
              <p:nvPr userDrawn="1"/>
            </p:nvSpPr>
            <p:spPr>
              <a:xfrm>
                <a:off x="320676" y="323850"/>
                <a:ext cx="114300" cy="423862"/>
              </a:xfrm>
              <a:prstGeom prst="rect">
                <a:avLst/>
              </a:pr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en-US" sz="1013" baseline="-25000" dirty="0"/>
              </a:p>
            </p:txBody>
          </p:sp>
          <p:sp>
            <p:nvSpPr>
              <p:cNvPr id="11" name="Rectangle 11"/>
              <p:cNvSpPr/>
              <p:nvPr userDrawn="1"/>
            </p:nvSpPr>
            <p:spPr>
              <a:xfrm>
                <a:off x="434975" y="323850"/>
                <a:ext cx="95250" cy="423862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en-US" sz="1013" baseline="-25000" dirty="0"/>
              </a:p>
            </p:txBody>
          </p:sp>
          <p:sp>
            <p:nvSpPr>
              <p:cNvPr id="12" name="Rectangle 12"/>
              <p:cNvSpPr/>
              <p:nvPr userDrawn="1"/>
            </p:nvSpPr>
            <p:spPr>
              <a:xfrm>
                <a:off x="530225" y="323850"/>
                <a:ext cx="72042" cy="423862"/>
              </a:xfrm>
              <a:prstGeom prst="rect">
                <a:avLst/>
              </a:pr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en-US" sz="1013" baseline="-25000" dirty="0"/>
              </a:p>
            </p:txBody>
          </p:sp>
          <p:sp>
            <p:nvSpPr>
              <p:cNvPr id="13" name="Rectangle 13"/>
              <p:cNvSpPr/>
              <p:nvPr userDrawn="1"/>
            </p:nvSpPr>
            <p:spPr>
              <a:xfrm>
                <a:off x="602267" y="323850"/>
                <a:ext cx="55765" cy="423862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en-US" sz="1013" baseline="-25000" dirty="0"/>
              </a:p>
            </p:txBody>
          </p:sp>
        </p:grpSp>
        <p:sp>
          <p:nvSpPr>
            <p:cNvPr id="7" name="Rectangle 17"/>
            <p:cNvSpPr/>
            <p:nvPr userDrawn="1"/>
          </p:nvSpPr>
          <p:spPr>
            <a:xfrm>
              <a:off x="1685925" y="719931"/>
              <a:ext cx="3657600" cy="2743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/>
            </a:p>
          </p:txBody>
        </p:sp>
      </p:grpSp>
      <p:sp>
        <p:nvSpPr>
          <p:cNvPr id="14" name="Title 1"/>
          <p:cNvSpPr>
            <a:spLocks noGrp="1"/>
          </p:cNvSpPr>
          <p:nvPr>
            <p:ph type="title" hasCustomPrompt="1"/>
          </p:nvPr>
        </p:nvSpPr>
        <p:spPr>
          <a:xfrm>
            <a:off x="1506228" y="80963"/>
            <a:ext cx="3332472" cy="232584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algn="l">
              <a:defRPr sz="1650" b="1" i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5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1525278" y="339577"/>
            <a:ext cx="1950244" cy="150560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>
            <a:lvl1pPr marL="0" indent="0" algn="l">
              <a:buNone/>
              <a:defRPr sz="1050" b="1" i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dirty="0" smtClean="0"/>
              <a:t>Subtext Goes Here</a:t>
            </a:r>
          </a:p>
        </p:txBody>
      </p:sp>
    </p:spTree>
    <p:extLst>
      <p:ext uri="{BB962C8B-B14F-4D97-AF65-F5344CB8AC3E}">
        <p14:creationId xmlns:p14="http://schemas.microsoft.com/office/powerpoint/2010/main" val="33429799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switch dir="r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5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A37975-6AF7-4301-9DC5-87C074AA59D1}" type="datetimeFigureOut">
              <a:rPr lang="zh-CN" altLang="en-US" smtClean="0"/>
              <a:t>2018/6/25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7987A4-0198-42B4-AAAE-EDBADA4485A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818591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switch dir="r"/>
      </p:transition>
    </mc:Choice>
    <mc:Fallback xmlns="">
      <p:transition spd="slow" advClick="0" advTm="0">
        <p:fade/>
      </p:transition>
    </mc:Fallback>
  </mc:AlternateConten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9.xml"/><Relationship Id="rId13" Type="http://schemas.openxmlformats.org/officeDocument/2006/relationships/image" Target="../media/image1.jpg"/><Relationship Id="rId3" Type="http://schemas.openxmlformats.org/officeDocument/2006/relationships/tags" Target="../tags/tag4.xml"/><Relationship Id="rId7" Type="http://schemas.openxmlformats.org/officeDocument/2006/relationships/tags" Target="../tags/tag8.xml"/><Relationship Id="rId12" Type="http://schemas.openxmlformats.org/officeDocument/2006/relationships/notesSlide" Target="../notesSlides/notesSlide2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slideLayout" Target="../slideLayouts/slideLayout7.xml"/><Relationship Id="rId5" Type="http://schemas.openxmlformats.org/officeDocument/2006/relationships/tags" Target="../tags/tag6.xml"/><Relationship Id="rId10" Type="http://schemas.openxmlformats.org/officeDocument/2006/relationships/tags" Target="../tags/tag11.xml"/><Relationship Id="rId4" Type="http://schemas.openxmlformats.org/officeDocument/2006/relationships/tags" Target="../tags/tag5.xml"/><Relationship Id="rId9" Type="http://schemas.openxmlformats.org/officeDocument/2006/relationships/tags" Target="../tags/tag1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tags" Target="../tags/tag14.xml"/><Relationship Id="rId7" Type="http://schemas.openxmlformats.org/officeDocument/2006/relationships/image" Target="../media/image1.jpg"/><Relationship Id="rId2" Type="http://schemas.openxmlformats.org/officeDocument/2006/relationships/tags" Target="../tags/tag13.xml"/><Relationship Id="rId1" Type="http://schemas.openxmlformats.org/officeDocument/2006/relationships/tags" Target="../tags/tag12.xml"/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1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tags" Target="../tags/tag18.xml"/><Relationship Id="rId7" Type="http://schemas.openxmlformats.org/officeDocument/2006/relationships/image" Target="../media/image1.jpg"/><Relationship Id="rId2" Type="http://schemas.openxmlformats.org/officeDocument/2006/relationships/tags" Target="../tags/tag17.xml"/><Relationship Id="rId1" Type="http://schemas.openxmlformats.org/officeDocument/2006/relationships/tags" Target="../tags/tag16.xml"/><Relationship Id="rId6" Type="http://schemas.openxmlformats.org/officeDocument/2006/relationships/notesSlide" Target="../notesSlides/notesSlide9.xml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1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2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tags" Target="../tags/tag23.xml"/><Relationship Id="rId7" Type="http://schemas.openxmlformats.org/officeDocument/2006/relationships/image" Target="../media/image1.jpg"/><Relationship Id="rId2" Type="http://schemas.openxmlformats.org/officeDocument/2006/relationships/tags" Target="../tags/tag22.xml"/><Relationship Id="rId1" Type="http://schemas.openxmlformats.org/officeDocument/2006/relationships/tags" Target="../tags/tag21.xml"/><Relationship Id="rId6" Type="http://schemas.openxmlformats.org/officeDocument/2006/relationships/notesSlide" Target="../notesSlides/notesSlide15.xml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2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tags" Target="../tags/tag27.xml"/><Relationship Id="rId7" Type="http://schemas.openxmlformats.org/officeDocument/2006/relationships/image" Target="../media/image1.jpg"/><Relationship Id="rId2" Type="http://schemas.openxmlformats.org/officeDocument/2006/relationships/tags" Target="../tags/tag26.xml"/><Relationship Id="rId1" Type="http://schemas.openxmlformats.org/officeDocument/2006/relationships/tags" Target="../tags/tag25.xml"/><Relationship Id="rId6" Type="http://schemas.openxmlformats.org/officeDocument/2006/relationships/notesSlide" Target="../notesSlides/notesSlide21.xml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2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8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1291" cy="5143500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150" y="403479"/>
            <a:ext cx="2847225" cy="4336542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3882044" y="4480560"/>
            <a:ext cx="28429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>
                <a:solidFill>
                  <a:schemeClr val="bg1"/>
                </a:solidFill>
                <a:latin typeface="华文琥珀" panose="02010800040101010101" pitchFamily="2" charset="-122"/>
                <a:ea typeface="华文琥珀" panose="02010800040101010101" pitchFamily="2" charset="-122"/>
              </a:rPr>
              <a:t>少年足球运动</a:t>
            </a:r>
            <a:r>
              <a:rPr lang="en-US" altLang="zh-CN" sz="2000" dirty="0" err="1">
                <a:solidFill>
                  <a:schemeClr val="bg1"/>
                </a:solidFill>
                <a:latin typeface="华文琥珀" panose="02010800040101010101" pitchFamily="2" charset="-122"/>
                <a:ea typeface="华文琥珀" panose="02010800040101010101" pitchFamily="2" charset="-122"/>
              </a:rPr>
              <a:t>ppt</a:t>
            </a:r>
            <a:r>
              <a:rPr lang="zh-CN" altLang="en-US" sz="2000" dirty="0">
                <a:solidFill>
                  <a:schemeClr val="bg1"/>
                </a:solidFill>
                <a:latin typeface="华文琥珀" panose="02010800040101010101" pitchFamily="2" charset="-122"/>
                <a:ea typeface="华文琥珀" panose="02010800040101010101" pitchFamily="2" charset="-122"/>
              </a:rPr>
              <a:t>模板</a:t>
            </a:r>
          </a:p>
        </p:txBody>
      </p:sp>
    </p:spTree>
    <p:extLst>
      <p:ext uri="{BB962C8B-B14F-4D97-AF65-F5344CB8AC3E}">
        <p14:creationId xmlns:p14="http://schemas.microsoft.com/office/powerpoint/2010/main" val="830748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switch dir="r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250"/>
                            </p:stCondLst>
                            <p:childTnLst>
                              <p:par>
                                <p:cTn id="10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1291" cy="5143500"/>
          </a:xfrm>
          <a:prstGeom prst="rect">
            <a:avLst/>
          </a:prstGeom>
        </p:spPr>
      </p:pic>
      <p:sp>
        <p:nvSpPr>
          <p:cNvPr id="4" name="矩形 3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0" y="0"/>
            <a:ext cx="2106216" cy="5143500"/>
          </a:xfrm>
          <a:prstGeom prst="rect">
            <a:avLst/>
          </a:prstGeom>
          <a:solidFill>
            <a:srgbClr val="225B12"/>
          </a:solidFill>
          <a:ln>
            <a:noFill/>
          </a:ln>
        </p:spPr>
        <p:txBody>
          <a:bodyPr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350">
              <a:solidFill>
                <a:srgbClr val="FFFFFF"/>
              </a:solidFill>
            </a:endParaRPr>
          </a:p>
        </p:txBody>
      </p:sp>
      <p:sp>
        <p:nvSpPr>
          <p:cNvPr id="5" name="椭圆 7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881188" y="1381723"/>
            <a:ext cx="432197" cy="432197"/>
          </a:xfrm>
          <a:prstGeom prst="ellipse">
            <a:avLst/>
          </a:prstGeom>
          <a:solidFill>
            <a:srgbClr val="388D19"/>
          </a:solidFill>
          <a:ln>
            <a:noFill/>
          </a:ln>
        </p:spPr>
        <p:txBody>
          <a:bodyPr lIns="0" tIns="0" rIns="0" bIns="0"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500">
                <a:solidFill>
                  <a:srgbClr val="FFFFFF"/>
                </a:solidFill>
                <a:latin typeface="Impact" panose="020B0806030902050204" pitchFamily="34" charset="0"/>
              </a:rPr>
              <a:t>01</a:t>
            </a:r>
            <a:endParaRPr lang="zh-CN" altLang="en-US" sz="1500">
              <a:solidFill>
                <a:srgbClr val="FFFFFF"/>
              </a:solidFill>
              <a:latin typeface="Impact" panose="020B0806030902050204" pitchFamily="34" charset="0"/>
            </a:endParaRPr>
          </a:p>
        </p:txBody>
      </p:sp>
      <p:sp>
        <p:nvSpPr>
          <p:cNvPr id="6" name="椭圆 11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881188" y="2099670"/>
            <a:ext cx="432197" cy="432197"/>
          </a:xfrm>
          <a:prstGeom prst="ellipse">
            <a:avLst/>
          </a:prstGeom>
          <a:solidFill>
            <a:srgbClr val="388D19"/>
          </a:solidFill>
          <a:ln>
            <a:noFill/>
          </a:ln>
        </p:spPr>
        <p:txBody>
          <a:bodyPr lIns="0" tIns="0" rIns="0" bIns="0"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500">
                <a:solidFill>
                  <a:srgbClr val="FFFFFF"/>
                </a:solidFill>
                <a:latin typeface="Impact" panose="020B0806030902050204" pitchFamily="34" charset="0"/>
              </a:rPr>
              <a:t>02</a:t>
            </a:r>
            <a:endParaRPr lang="zh-CN" altLang="en-US" sz="1500">
              <a:solidFill>
                <a:srgbClr val="FFFFFF"/>
              </a:solidFill>
              <a:latin typeface="Impact" panose="020B0806030902050204" pitchFamily="34" charset="0"/>
            </a:endParaRPr>
          </a:p>
        </p:txBody>
      </p:sp>
      <p:sp>
        <p:nvSpPr>
          <p:cNvPr id="7" name="椭圆 12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1881188" y="2818808"/>
            <a:ext cx="432197" cy="432197"/>
          </a:xfrm>
          <a:prstGeom prst="ellipse">
            <a:avLst/>
          </a:prstGeom>
          <a:solidFill>
            <a:srgbClr val="388D19"/>
          </a:solidFill>
          <a:ln>
            <a:noFill/>
          </a:ln>
        </p:spPr>
        <p:txBody>
          <a:bodyPr lIns="0" tIns="0" rIns="0" bIns="0"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500">
                <a:solidFill>
                  <a:srgbClr val="FFFFFF"/>
                </a:solidFill>
                <a:latin typeface="Impact" panose="020B0806030902050204" pitchFamily="34" charset="0"/>
              </a:rPr>
              <a:t>03</a:t>
            </a:r>
            <a:endParaRPr lang="zh-CN" altLang="en-US" sz="1500">
              <a:solidFill>
                <a:srgbClr val="FFFFFF"/>
              </a:solidFill>
              <a:latin typeface="Impact" panose="020B0806030902050204" pitchFamily="34" charset="0"/>
            </a:endParaRPr>
          </a:p>
        </p:txBody>
      </p:sp>
      <p:sp>
        <p:nvSpPr>
          <p:cNvPr id="8" name="椭圆 13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1881188" y="3536754"/>
            <a:ext cx="432197" cy="432197"/>
          </a:xfrm>
          <a:prstGeom prst="ellipse">
            <a:avLst/>
          </a:prstGeom>
          <a:solidFill>
            <a:srgbClr val="388D19"/>
          </a:solidFill>
          <a:ln>
            <a:noFill/>
          </a:ln>
        </p:spPr>
        <p:txBody>
          <a:bodyPr lIns="0" tIns="0" rIns="0" bIns="0"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500">
                <a:solidFill>
                  <a:srgbClr val="FFFFFF"/>
                </a:solidFill>
                <a:latin typeface="Impact" panose="020B0806030902050204" pitchFamily="34" charset="0"/>
              </a:rPr>
              <a:t>04</a:t>
            </a:r>
            <a:endParaRPr lang="zh-CN" altLang="en-US" sz="1500">
              <a:solidFill>
                <a:srgbClr val="FFFFFF"/>
              </a:solidFill>
              <a:latin typeface="Impact" panose="020B0806030902050204" pitchFamily="34" charset="0"/>
            </a:endParaRPr>
          </a:p>
        </p:txBody>
      </p:sp>
      <p:sp>
        <p:nvSpPr>
          <p:cNvPr id="9" name="文本框 18"/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1053703" y="241698"/>
            <a:ext cx="3348038" cy="7965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4500" dirty="0">
                <a:solidFill>
                  <a:srgbClr val="FFFFFF"/>
                </a:solidFill>
                <a:latin typeface="Impact" panose="020B0806030902050204" pitchFamily="34" charset="0"/>
                <a:ea typeface="华文中宋" panose="02010600040101010101" pitchFamily="2" charset="-122"/>
              </a:rPr>
              <a:t>CON</a:t>
            </a:r>
            <a:r>
              <a:rPr lang="en-US" altLang="zh-CN" sz="4500" dirty="0">
                <a:solidFill>
                  <a:srgbClr val="225B12"/>
                </a:solidFill>
                <a:latin typeface="Impact" panose="020B0806030902050204" pitchFamily="34" charset="0"/>
                <a:ea typeface="华文中宋" panose="02010600040101010101" pitchFamily="2" charset="-122"/>
              </a:rPr>
              <a:t>TENTS</a:t>
            </a:r>
            <a:endParaRPr lang="zh-CN" altLang="en-US" sz="4500" dirty="0">
              <a:solidFill>
                <a:srgbClr val="225B12"/>
              </a:solidFill>
              <a:latin typeface="Impact" panose="020B0806030902050204" pitchFamily="34" charset="0"/>
              <a:ea typeface="华文中宋" panose="02010600040101010101" pitchFamily="2" charset="-122"/>
            </a:endParaRPr>
          </a:p>
        </p:txBody>
      </p:sp>
      <p:sp>
        <p:nvSpPr>
          <p:cNvPr id="10" name="文本框 19"/>
          <p:cNvSpPr txBox="1"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2313385" y="1396010"/>
            <a:ext cx="2953941" cy="4036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单击此处添加文字标题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文本框 20"/>
          <p:cNvSpPr txBox="1"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2313385" y="2119911"/>
            <a:ext cx="2953941" cy="4024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0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20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单击此处添加文字标题</a:t>
            </a:r>
          </a:p>
        </p:txBody>
      </p:sp>
      <p:sp>
        <p:nvSpPr>
          <p:cNvPr id="12" name="文本框 21"/>
          <p:cNvSpPr txBox="1"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2313385" y="2842620"/>
            <a:ext cx="2953941" cy="4036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0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20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单击此处添加文字标题</a:t>
            </a:r>
          </a:p>
        </p:txBody>
      </p:sp>
      <p:sp>
        <p:nvSpPr>
          <p:cNvPr id="13" name="文本框 22"/>
          <p:cNvSpPr txBox="1"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2313385" y="3566520"/>
            <a:ext cx="2953941" cy="4024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0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20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单击此处添加文字标题</a:t>
            </a:r>
          </a:p>
        </p:txBody>
      </p:sp>
    </p:spTree>
    <p:extLst>
      <p:ext uri="{BB962C8B-B14F-4D97-AF65-F5344CB8AC3E}">
        <p14:creationId xmlns:p14="http://schemas.microsoft.com/office/powerpoint/2010/main" val="24126386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switch dir="r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5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/>
      <p:bldP spid="10" grpId="0"/>
      <p:bldP spid="11" grpId="0"/>
      <p:bldP spid="12" grpId="0"/>
      <p:bldP spid="1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1291" cy="5143500"/>
          </a:xfrm>
          <a:prstGeom prst="rect">
            <a:avLst/>
          </a:prstGeom>
        </p:spPr>
      </p:pic>
      <p:sp>
        <p:nvSpPr>
          <p:cNvPr id="4" name="矩形 3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0" y="1231900"/>
            <a:ext cx="5537200" cy="2781300"/>
          </a:xfrm>
          <a:prstGeom prst="rect">
            <a:avLst/>
          </a:prstGeom>
          <a:solidFill>
            <a:srgbClr val="225B12">
              <a:alpha val="73000"/>
            </a:srgbClr>
          </a:solidFill>
          <a:ln>
            <a:noFill/>
          </a:ln>
        </p:spPr>
        <p:txBody>
          <a:bodyPr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350">
              <a:solidFill>
                <a:srgbClr val="FFFFFF"/>
              </a:solidFill>
            </a:endParaRPr>
          </a:p>
        </p:txBody>
      </p:sp>
      <p:sp>
        <p:nvSpPr>
          <p:cNvPr id="5" name="椭圆 7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2350294" y="2000252"/>
            <a:ext cx="836612" cy="836612"/>
          </a:xfrm>
          <a:prstGeom prst="ellipse">
            <a:avLst/>
          </a:prstGeom>
          <a:solidFill>
            <a:srgbClr val="388D19"/>
          </a:solidFill>
          <a:ln>
            <a:noFill/>
          </a:ln>
        </p:spPr>
        <p:txBody>
          <a:bodyPr lIns="0" tIns="0" rIns="0" bIns="0"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4400">
                <a:solidFill>
                  <a:srgbClr val="FFFFFF"/>
                </a:solidFill>
                <a:latin typeface="Impact" panose="020B0806030902050204" pitchFamily="34" charset="0"/>
              </a:rPr>
              <a:t>01</a:t>
            </a:r>
            <a:endParaRPr lang="zh-CN" altLang="en-US" sz="4400">
              <a:solidFill>
                <a:srgbClr val="FFFFFF"/>
              </a:solidFill>
              <a:latin typeface="Impact" panose="020B0806030902050204" pitchFamily="34" charset="0"/>
            </a:endParaRPr>
          </a:p>
        </p:txBody>
      </p:sp>
      <p:sp>
        <p:nvSpPr>
          <p:cNvPr id="9" name="文本框 18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304403" y="165498"/>
            <a:ext cx="2565797" cy="7965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4500" dirty="0">
                <a:solidFill>
                  <a:schemeClr val="bg1"/>
                </a:solidFill>
                <a:latin typeface="Impact" panose="020B0806030902050204" pitchFamily="34" charset="0"/>
                <a:ea typeface="华文中宋" panose="02010600040101010101" pitchFamily="2" charset="-122"/>
              </a:rPr>
              <a:t>CONTENTS</a:t>
            </a:r>
            <a:endParaRPr lang="zh-CN" altLang="en-US" sz="4500" dirty="0">
              <a:solidFill>
                <a:schemeClr val="bg1"/>
              </a:solidFill>
              <a:latin typeface="Impact" panose="020B0806030902050204" pitchFamily="34" charset="0"/>
              <a:ea typeface="华文中宋" panose="02010600040101010101" pitchFamily="2" charset="-122"/>
            </a:endParaRPr>
          </a:p>
        </p:txBody>
      </p:sp>
      <p:sp>
        <p:nvSpPr>
          <p:cNvPr id="10" name="文本框 19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874415" y="3152183"/>
            <a:ext cx="3788371" cy="4036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单击此处添加文字标题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097774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switch dir="r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9" grpId="0"/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29143" y="1503421"/>
            <a:ext cx="2514462" cy="2133483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960"/>
          </a:p>
        </p:txBody>
      </p:sp>
      <p:sp>
        <p:nvSpPr>
          <p:cNvPr id="23" name="矩形 22"/>
          <p:cNvSpPr/>
          <p:nvPr/>
        </p:nvSpPr>
        <p:spPr>
          <a:xfrm>
            <a:off x="3314769" y="1503421"/>
            <a:ext cx="2514462" cy="2133483"/>
          </a:xfrm>
          <a:prstGeom prst="rect">
            <a:avLst/>
          </a:prstGeom>
          <a:blipFill dpi="0" rotWithShape="1">
            <a:blip r:embed="rId4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960"/>
          </a:p>
        </p:txBody>
      </p:sp>
      <p:sp>
        <p:nvSpPr>
          <p:cNvPr id="24" name="矩形 23"/>
          <p:cNvSpPr/>
          <p:nvPr/>
        </p:nvSpPr>
        <p:spPr>
          <a:xfrm>
            <a:off x="6000396" y="1503421"/>
            <a:ext cx="2514462" cy="2133483"/>
          </a:xfrm>
          <a:prstGeom prst="rect">
            <a:avLst/>
          </a:prstGeom>
          <a:blipFill dpi="0" rotWithShape="1">
            <a:blip r:embed="rId5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960"/>
          </a:p>
        </p:txBody>
      </p:sp>
      <p:sp>
        <p:nvSpPr>
          <p:cNvPr id="25" name="TextBox 15"/>
          <p:cNvSpPr txBox="1"/>
          <p:nvPr/>
        </p:nvSpPr>
        <p:spPr>
          <a:xfrm>
            <a:off x="1038807" y="4140018"/>
            <a:ext cx="1927063" cy="596774"/>
          </a:xfrm>
          <a:prstGeom prst="rect">
            <a:avLst/>
          </a:prstGeom>
          <a:noFill/>
        </p:spPr>
        <p:txBody>
          <a:bodyPr wrap="square" lIns="70556" tIns="35278" rIns="70556" bIns="35278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56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26" name="TextBox 16"/>
          <p:cNvSpPr txBox="1"/>
          <p:nvPr/>
        </p:nvSpPr>
        <p:spPr>
          <a:xfrm>
            <a:off x="1038808" y="3911943"/>
            <a:ext cx="1296652" cy="224492"/>
          </a:xfrm>
          <a:prstGeom prst="rect">
            <a:avLst/>
          </a:prstGeom>
          <a:noFill/>
        </p:spPr>
        <p:txBody>
          <a:bodyPr wrap="none" lIns="70556" tIns="35278" rIns="70556" bIns="35278" rtlCol="0">
            <a:spAutoFit/>
          </a:bodyPr>
          <a:lstStyle/>
          <a:p>
            <a:r>
              <a:rPr lang="zh-CN" altLang="en-US" sz="996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27" name="TextBox 15"/>
          <p:cNvSpPr txBox="1"/>
          <p:nvPr/>
        </p:nvSpPr>
        <p:spPr>
          <a:xfrm>
            <a:off x="3714274" y="4140018"/>
            <a:ext cx="1927063" cy="596774"/>
          </a:xfrm>
          <a:prstGeom prst="rect">
            <a:avLst/>
          </a:prstGeom>
          <a:noFill/>
        </p:spPr>
        <p:txBody>
          <a:bodyPr wrap="square" lIns="70556" tIns="35278" rIns="70556" bIns="35278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56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28" name="TextBox 16"/>
          <p:cNvSpPr txBox="1"/>
          <p:nvPr/>
        </p:nvSpPr>
        <p:spPr>
          <a:xfrm>
            <a:off x="3714274" y="3911943"/>
            <a:ext cx="1296652" cy="224492"/>
          </a:xfrm>
          <a:prstGeom prst="rect">
            <a:avLst/>
          </a:prstGeom>
          <a:noFill/>
        </p:spPr>
        <p:txBody>
          <a:bodyPr wrap="none" lIns="70556" tIns="35278" rIns="70556" bIns="35278" rtlCol="0">
            <a:spAutoFit/>
          </a:bodyPr>
          <a:lstStyle/>
          <a:p>
            <a:r>
              <a:rPr lang="zh-CN" altLang="en-US" sz="996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29" name="TextBox 15"/>
          <p:cNvSpPr txBox="1"/>
          <p:nvPr/>
        </p:nvSpPr>
        <p:spPr>
          <a:xfrm>
            <a:off x="6450701" y="4140018"/>
            <a:ext cx="1927063" cy="596774"/>
          </a:xfrm>
          <a:prstGeom prst="rect">
            <a:avLst/>
          </a:prstGeom>
          <a:noFill/>
        </p:spPr>
        <p:txBody>
          <a:bodyPr wrap="square" lIns="70556" tIns="35278" rIns="70556" bIns="35278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56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30" name="TextBox 16"/>
          <p:cNvSpPr txBox="1"/>
          <p:nvPr/>
        </p:nvSpPr>
        <p:spPr>
          <a:xfrm>
            <a:off x="6450701" y="3911943"/>
            <a:ext cx="1296652" cy="224492"/>
          </a:xfrm>
          <a:prstGeom prst="rect">
            <a:avLst/>
          </a:prstGeom>
          <a:noFill/>
        </p:spPr>
        <p:txBody>
          <a:bodyPr wrap="none" lIns="70556" tIns="35278" rIns="70556" bIns="35278" rtlCol="0">
            <a:spAutoFit/>
          </a:bodyPr>
          <a:lstStyle/>
          <a:p>
            <a:r>
              <a:rPr lang="zh-CN" altLang="en-US" sz="996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</p:spTree>
    <p:extLst>
      <p:ext uri="{BB962C8B-B14F-4D97-AF65-F5344CB8AC3E}">
        <p14:creationId xmlns:p14="http://schemas.microsoft.com/office/powerpoint/2010/main" val="1128484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switch dir="r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5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50"/>
                            </p:stCondLst>
                            <p:childTnLst>
                              <p:par>
                                <p:cTn id="31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1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600"/>
                            </p:stCondLst>
                            <p:childTnLst>
                              <p:par>
                                <p:cTn id="42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65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3" grpId="0" animBg="1"/>
      <p:bldP spid="24" grpId="0" animBg="1"/>
      <p:bldP spid="25" grpId="0"/>
      <p:bldP spid="26" grpId="0"/>
      <p:bldP spid="27" grpId="0"/>
      <p:bldP spid="28" grpId="0"/>
      <p:bldP spid="29" grpId="0"/>
      <p:bldP spid="3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219516" y="1189197"/>
            <a:ext cx="5427803" cy="3143681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960"/>
          </a:p>
        </p:txBody>
      </p:sp>
      <p:sp>
        <p:nvSpPr>
          <p:cNvPr id="9" name="矩形 8"/>
          <p:cNvSpPr/>
          <p:nvPr/>
        </p:nvSpPr>
        <p:spPr>
          <a:xfrm>
            <a:off x="4835611" y="1386077"/>
            <a:ext cx="3790128" cy="103970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24"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6840580" y="3978230"/>
            <a:ext cx="1785159" cy="35464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24"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sp>
        <p:nvSpPr>
          <p:cNvPr id="15" name="Content Placeholder 2"/>
          <p:cNvSpPr txBox="1">
            <a:spLocks/>
          </p:cNvSpPr>
          <p:nvPr/>
        </p:nvSpPr>
        <p:spPr>
          <a:xfrm>
            <a:off x="4922549" y="1551206"/>
            <a:ext cx="775977" cy="417750"/>
          </a:xfrm>
          <a:prstGeom prst="rect">
            <a:avLst/>
          </a:prstGeom>
        </p:spPr>
        <p:txBody>
          <a:bodyPr vert="horz" lIns="68576" tIns="34288" rIns="68576" bIns="3428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sz="996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</a:t>
            </a:r>
            <a:endParaRPr lang="en-US" altLang="zh-CN" sz="996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sz="996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文字内容</a:t>
            </a:r>
            <a:endParaRPr lang="en-US" sz="996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6" name="Content Placeholder 2"/>
          <p:cNvSpPr txBox="1">
            <a:spLocks/>
          </p:cNvSpPr>
          <p:nvPr/>
        </p:nvSpPr>
        <p:spPr>
          <a:xfrm>
            <a:off x="5872378" y="2689127"/>
            <a:ext cx="2753361" cy="837308"/>
          </a:xfrm>
          <a:prstGeom prst="rect">
            <a:avLst/>
          </a:prstGeom>
        </p:spPr>
        <p:txBody>
          <a:bodyPr vert="horz" lIns="68576" tIns="34288" rIns="68576" bIns="3428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56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</a:t>
            </a:r>
            <a:endParaRPr lang="en-US" altLang="zh-CN" sz="569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7" name="Content Placeholder 2"/>
          <p:cNvSpPr txBox="1">
            <a:spLocks/>
          </p:cNvSpPr>
          <p:nvPr/>
        </p:nvSpPr>
        <p:spPr>
          <a:xfrm>
            <a:off x="5872378" y="1551207"/>
            <a:ext cx="2753361" cy="837308"/>
          </a:xfrm>
          <a:prstGeom prst="rect">
            <a:avLst/>
          </a:prstGeom>
        </p:spPr>
        <p:txBody>
          <a:bodyPr vert="horz" lIns="68576" tIns="34288" rIns="68576" bIns="3428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569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</a:t>
            </a:r>
            <a:endParaRPr lang="en-US" altLang="zh-CN" sz="569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8" name="Content Placeholder 2"/>
          <p:cNvSpPr txBox="1">
            <a:spLocks/>
          </p:cNvSpPr>
          <p:nvPr/>
        </p:nvSpPr>
        <p:spPr>
          <a:xfrm>
            <a:off x="6908607" y="4039080"/>
            <a:ext cx="1145380" cy="222458"/>
          </a:xfrm>
          <a:prstGeom prst="rect">
            <a:avLst/>
          </a:prstGeom>
        </p:spPr>
        <p:txBody>
          <a:bodyPr vert="horz" lIns="68576" tIns="34288" rIns="68576" bIns="3428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sz="996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sz="996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2993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switch dir="r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9" grpId="0" animBg="1"/>
      <p:bldP spid="13" grpId="0" animBg="1"/>
      <p:bldP spid="15" grpId="0"/>
      <p:bldP spid="16" grpId="0"/>
      <p:bldP spid="17" grpId="0"/>
      <p:bldP spid="1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8"/>
          <p:cNvGrpSpPr>
            <a:grpSpLocks/>
          </p:cNvGrpSpPr>
          <p:nvPr/>
        </p:nvGrpSpPr>
        <p:grpSpPr bwMode="auto">
          <a:xfrm>
            <a:off x="3151266" y="904966"/>
            <a:ext cx="2650980" cy="3428812"/>
            <a:chOff x="3233461" y="1567163"/>
            <a:chExt cx="2625090" cy="3395362"/>
          </a:xfrm>
        </p:grpSpPr>
        <p:pic>
          <p:nvPicPr>
            <p:cNvPr id="30733" name="图片 20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33461" y="1567163"/>
              <a:ext cx="2625090" cy="33953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1" name="矩形 30"/>
            <p:cNvSpPr/>
            <p:nvPr/>
          </p:nvSpPr>
          <p:spPr>
            <a:xfrm>
              <a:off x="3481823" y="1883121"/>
              <a:ext cx="2128366" cy="2829468"/>
            </a:xfrm>
            <a:prstGeom prst="rect">
              <a:avLst/>
            </a:prstGeom>
            <a:blipFill dpi="0" rotWithShape="1">
              <a:blip r:embed="rId4"/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 sz="960" dirty="0"/>
            </a:p>
          </p:txBody>
        </p:sp>
      </p:grpSp>
      <p:grpSp>
        <p:nvGrpSpPr>
          <p:cNvPr id="15" name="组合 7"/>
          <p:cNvGrpSpPr>
            <a:grpSpLocks/>
          </p:cNvGrpSpPr>
          <p:nvPr/>
        </p:nvGrpSpPr>
        <p:grpSpPr bwMode="auto">
          <a:xfrm>
            <a:off x="5852142" y="2934223"/>
            <a:ext cx="2816065" cy="1258819"/>
            <a:chOff x="2989865" y="602136"/>
            <a:chExt cx="2814868" cy="1259070"/>
          </a:xfrm>
        </p:grpSpPr>
        <p:sp>
          <p:nvSpPr>
            <p:cNvPr id="16" name="文本框 66"/>
            <p:cNvSpPr txBox="1">
              <a:spLocks noChangeArrowheads="1"/>
            </p:cNvSpPr>
            <p:nvPr/>
          </p:nvSpPr>
          <p:spPr bwMode="auto">
            <a:xfrm>
              <a:off x="2989865" y="1374629"/>
              <a:ext cx="2814868" cy="4865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569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点击添加相关标题文字，点击添加相关标题文字，点击添加相关标题文字，点击添加相关标题文字。点击添加相关标题文字，点击添加相关标题文字，点击添加相关标题文字，点击添加相关标题文字。</a:t>
              </a:r>
              <a:endParaRPr lang="en-GB" altLang="zh-CN" sz="569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7" name="文本框 13"/>
            <p:cNvSpPr txBox="1">
              <a:spLocks noChangeArrowheads="1"/>
            </p:cNvSpPr>
            <p:nvPr/>
          </p:nvSpPr>
          <p:spPr bwMode="auto">
            <a:xfrm>
              <a:off x="2992420" y="602136"/>
              <a:ext cx="1205266" cy="2674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sz="1138" dirty="0">
                  <a:solidFill>
                    <a:schemeClr val="bg1">
                      <a:lumMod val="50000"/>
                    </a:schemeClr>
                  </a:solidFill>
                  <a:ea typeface="微软雅黑" panose="020B0503020204020204" pitchFamily="34" charset="-122"/>
                </a:rPr>
                <a:t>请替换文字内容</a:t>
              </a:r>
            </a:p>
          </p:txBody>
        </p:sp>
        <p:sp>
          <p:nvSpPr>
            <p:cNvPr id="18" name="文本框 66"/>
            <p:cNvSpPr txBox="1">
              <a:spLocks noChangeArrowheads="1"/>
            </p:cNvSpPr>
            <p:nvPr/>
          </p:nvSpPr>
          <p:spPr bwMode="auto">
            <a:xfrm>
              <a:off x="3000354" y="880114"/>
              <a:ext cx="1915095" cy="261662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none">
              <a:spAutoFit/>
            </a:bodyPr>
            <a:lstStyle>
              <a:defPPr>
                <a:defRPr lang="zh-CN"/>
              </a:defPPr>
              <a:lvl1pPr eaLnBrk="1" hangingPunct="1">
                <a:defRPr sz="4400">
                  <a:latin typeface="Simply City Light" panose="020B0303020202080204" pitchFamily="34" charset="0"/>
                  <a:ea typeface="SimSun-ExtB" panose="02010609060101010101" pitchFamily="49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</a:lvl9pPr>
            </a:lstStyle>
            <a:p>
              <a:pPr>
                <a:defRPr/>
              </a:pPr>
              <a:r>
                <a:rPr lang="en-US" altLang="zh-CN" sz="1100" dirty="0">
                  <a:solidFill>
                    <a:schemeClr val="bg1">
                      <a:lumMod val="50000"/>
                    </a:schemeClr>
                  </a:solidFill>
                  <a:latin typeface="+mn-lt"/>
                </a:rPr>
                <a:t>PLEASE ADD YOUR TITLE HERE</a:t>
              </a:r>
              <a:endParaRPr lang="zh-CN" altLang="en-US" sz="1100" dirty="0">
                <a:solidFill>
                  <a:schemeClr val="bg1">
                    <a:lumMod val="50000"/>
                  </a:schemeClr>
                </a:solidFill>
                <a:latin typeface="+mn-lt"/>
              </a:endParaRPr>
            </a:p>
          </p:txBody>
        </p:sp>
        <p:sp>
          <p:nvSpPr>
            <p:cNvPr id="19" name="任意多边形 18"/>
            <p:cNvSpPr/>
            <p:nvPr/>
          </p:nvSpPr>
          <p:spPr>
            <a:xfrm>
              <a:off x="3078717" y="1286572"/>
              <a:ext cx="287200" cy="0"/>
            </a:xfrm>
            <a:custGeom>
              <a:avLst/>
              <a:gdLst>
                <a:gd name="connsiteX0" fmla="*/ 0 w 504825"/>
                <a:gd name="connsiteY0" fmla="*/ 0 h 0"/>
                <a:gd name="connsiteX1" fmla="*/ 504825 w 504825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04825">
                  <a:moveTo>
                    <a:pt x="0" y="0"/>
                  </a:moveTo>
                  <a:lnTo>
                    <a:pt x="504825" y="0"/>
                  </a:lnTo>
                </a:path>
              </a:pathLst>
            </a:custGeom>
            <a:noFill/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 sz="96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20" name="组合 7"/>
          <p:cNvGrpSpPr>
            <a:grpSpLocks/>
          </p:cNvGrpSpPr>
          <p:nvPr/>
        </p:nvGrpSpPr>
        <p:grpSpPr bwMode="auto">
          <a:xfrm>
            <a:off x="516620" y="2860041"/>
            <a:ext cx="2634646" cy="1253930"/>
            <a:chOff x="2989865" y="607026"/>
            <a:chExt cx="2633526" cy="1254180"/>
          </a:xfrm>
        </p:grpSpPr>
        <p:sp>
          <p:nvSpPr>
            <p:cNvPr id="21" name="文本框 66"/>
            <p:cNvSpPr txBox="1">
              <a:spLocks noChangeArrowheads="1"/>
            </p:cNvSpPr>
            <p:nvPr/>
          </p:nvSpPr>
          <p:spPr bwMode="auto">
            <a:xfrm>
              <a:off x="2989865" y="1374629"/>
              <a:ext cx="2633526" cy="4865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569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点击添加相关标题文字，点击添加相关标题文字，点击添加相关标题文字，点击添加相关标题文字。点击添加相关标题文字，点击添加相关标题文字，点击添加相关标题文字，点击添加相关标题文字。</a:t>
              </a:r>
              <a:endParaRPr lang="en-GB" altLang="zh-CN" sz="56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2" name="文本框 13"/>
            <p:cNvSpPr txBox="1">
              <a:spLocks noChangeArrowheads="1"/>
            </p:cNvSpPr>
            <p:nvPr/>
          </p:nvSpPr>
          <p:spPr bwMode="auto">
            <a:xfrm>
              <a:off x="2990709" y="607026"/>
              <a:ext cx="1205266" cy="2674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sz="1138" dirty="0">
                  <a:solidFill>
                    <a:schemeClr val="bg1">
                      <a:lumMod val="65000"/>
                    </a:schemeClr>
                  </a:solidFill>
                  <a:ea typeface="微软雅黑" panose="020B0503020204020204" pitchFamily="34" charset="-122"/>
                </a:rPr>
                <a:t>请替换文字内容</a:t>
              </a:r>
            </a:p>
          </p:txBody>
        </p:sp>
        <p:sp>
          <p:nvSpPr>
            <p:cNvPr id="23" name="文本框 66"/>
            <p:cNvSpPr txBox="1">
              <a:spLocks noChangeArrowheads="1"/>
            </p:cNvSpPr>
            <p:nvPr/>
          </p:nvSpPr>
          <p:spPr bwMode="auto">
            <a:xfrm>
              <a:off x="2989865" y="880115"/>
              <a:ext cx="1899071" cy="261662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none">
              <a:spAutoFit/>
            </a:bodyPr>
            <a:lstStyle>
              <a:defPPr>
                <a:defRPr lang="zh-CN"/>
              </a:defPPr>
              <a:lvl1pPr eaLnBrk="1" hangingPunct="1">
                <a:defRPr sz="4400">
                  <a:latin typeface="Simply City Light" panose="020B0303020202080204" pitchFamily="34" charset="0"/>
                  <a:ea typeface="SimSun-ExtB" panose="02010609060101010101" pitchFamily="49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</a:lvl9pPr>
            </a:lstStyle>
            <a:p>
              <a:pPr>
                <a:defRPr/>
              </a:pPr>
              <a:r>
                <a:rPr lang="en-US" altLang="zh-CN" sz="1100" dirty="0">
                  <a:solidFill>
                    <a:schemeClr val="bg1">
                      <a:lumMod val="65000"/>
                    </a:schemeClr>
                  </a:solidFill>
                  <a:latin typeface="+mj-lt"/>
                </a:rPr>
                <a:t>PLEASE ADD YOUR TITLE HERE</a:t>
              </a:r>
              <a:endParaRPr lang="zh-CN" altLang="en-US" sz="1100" dirty="0">
                <a:solidFill>
                  <a:schemeClr val="bg1">
                    <a:lumMod val="65000"/>
                  </a:schemeClr>
                </a:solidFill>
                <a:latin typeface="+mj-lt"/>
              </a:endParaRPr>
            </a:p>
          </p:txBody>
        </p:sp>
        <p:sp>
          <p:nvSpPr>
            <p:cNvPr id="24" name="任意多边形 23"/>
            <p:cNvSpPr/>
            <p:nvPr/>
          </p:nvSpPr>
          <p:spPr>
            <a:xfrm>
              <a:off x="3078717" y="1286573"/>
              <a:ext cx="287199" cy="0"/>
            </a:xfrm>
            <a:custGeom>
              <a:avLst/>
              <a:gdLst>
                <a:gd name="connsiteX0" fmla="*/ 0 w 504825"/>
                <a:gd name="connsiteY0" fmla="*/ 0 h 0"/>
                <a:gd name="connsiteX1" fmla="*/ 504825 w 504825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04825">
                  <a:moveTo>
                    <a:pt x="0" y="0"/>
                  </a:moveTo>
                  <a:lnTo>
                    <a:pt x="504825" y="0"/>
                  </a:lnTo>
                </a:path>
              </a:pathLst>
            </a:custGeom>
            <a:no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 sz="960"/>
            </a:p>
          </p:txBody>
        </p:sp>
      </p:grpSp>
      <p:grpSp>
        <p:nvGrpSpPr>
          <p:cNvPr id="25" name="组合 7"/>
          <p:cNvGrpSpPr>
            <a:grpSpLocks/>
          </p:cNvGrpSpPr>
          <p:nvPr/>
        </p:nvGrpSpPr>
        <p:grpSpPr bwMode="auto">
          <a:xfrm>
            <a:off x="516620" y="1342814"/>
            <a:ext cx="2634646" cy="1253930"/>
            <a:chOff x="2989865" y="607026"/>
            <a:chExt cx="2633526" cy="1254180"/>
          </a:xfrm>
        </p:grpSpPr>
        <p:sp>
          <p:nvSpPr>
            <p:cNvPr id="26" name="文本框 66"/>
            <p:cNvSpPr txBox="1">
              <a:spLocks noChangeArrowheads="1"/>
            </p:cNvSpPr>
            <p:nvPr/>
          </p:nvSpPr>
          <p:spPr bwMode="auto">
            <a:xfrm>
              <a:off x="2989865" y="1374629"/>
              <a:ext cx="2633526" cy="4865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569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点击添加相关标题文字，点击添加相关标题文字，点击添加相关标题文字，点击添加相关标题文字。点击添加相关标题文字，点击添加相关标题文字，点击添加相关标题文字，点击添加相关标题文字。</a:t>
              </a:r>
              <a:endParaRPr lang="en-GB" altLang="zh-CN" sz="56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7" name="文本框 13"/>
            <p:cNvSpPr txBox="1">
              <a:spLocks noChangeArrowheads="1"/>
            </p:cNvSpPr>
            <p:nvPr/>
          </p:nvSpPr>
          <p:spPr bwMode="auto">
            <a:xfrm>
              <a:off x="2990709" y="607026"/>
              <a:ext cx="1205266" cy="2674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sz="1138" dirty="0">
                  <a:solidFill>
                    <a:schemeClr val="bg1">
                      <a:lumMod val="65000"/>
                    </a:schemeClr>
                  </a:solidFill>
                  <a:ea typeface="微软雅黑" panose="020B0503020204020204" pitchFamily="34" charset="-122"/>
                </a:rPr>
                <a:t>请替换文字内容</a:t>
              </a:r>
            </a:p>
          </p:txBody>
        </p:sp>
        <p:sp>
          <p:nvSpPr>
            <p:cNvPr id="28" name="文本框 66"/>
            <p:cNvSpPr txBox="1">
              <a:spLocks noChangeArrowheads="1"/>
            </p:cNvSpPr>
            <p:nvPr/>
          </p:nvSpPr>
          <p:spPr bwMode="auto">
            <a:xfrm>
              <a:off x="2989865" y="880115"/>
              <a:ext cx="1899071" cy="261662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none">
              <a:spAutoFit/>
            </a:bodyPr>
            <a:lstStyle>
              <a:defPPr>
                <a:defRPr lang="zh-CN"/>
              </a:defPPr>
              <a:lvl1pPr eaLnBrk="1" hangingPunct="1">
                <a:defRPr sz="4400">
                  <a:latin typeface="Simply City Light" panose="020B0303020202080204" pitchFamily="34" charset="0"/>
                  <a:ea typeface="SimSun-ExtB" panose="02010609060101010101" pitchFamily="49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</a:lvl9pPr>
            </a:lstStyle>
            <a:p>
              <a:pPr>
                <a:defRPr/>
              </a:pPr>
              <a:r>
                <a:rPr lang="en-US" altLang="zh-CN" sz="1100" dirty="0">
                  <a:solidFill>
                    <a:schemeClr val="bg1">
                      <a:lumMod val="65000"/>
                    </a:schemeClr>
                  </a:solidFill>
                  <a:latin typeface="+mj-lt"/>
                </a:rPr>
                <a:t>PLEASE ADD YOUR TITLE HERE</a:t>
              </a:r>
              <a:endParaRPr lang="zh-CN" altLang="en-US" sz="1100" dirty="0">
                <a:solidFill>
                  <a:schemeClr val="bg1">
                    <a:lumMod val="65000"/>
                  </a:schemeClr>
                </a:solidFill>
                <a:latin typeface="+mj-lt"/>
              </a:endParaRPr>
            </a:p>
          </p:txBody>
        </p:sp>
        <p:sp>
          <p:nvSpPr>
            <p:cNvPr id="29" name="任意多边形 28"/>
            <p:cNvSpPr/>
            <p:nvPr/>
          </p:nvSpPr>
          <p:spPr>
            <a:xfrm>
              <a:off x="3078717" y="1286573"/>
              <a:ext cx="287199" cy="0"/>
            </a:xfrm>
            <a:custGeom>
              <a:avLst/>
              <a:gdLst>
                <a:gd name="connsiteX0" fmla="*/ 0 w 504825"/>
                <a:gd name="connsiteY0" fmla="*/ 0 h 0"/>
                <a:gd name="connsiteX1" fmla="*/ 504825 w 504825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04825">
                  <a:moveTo>
                    <a:pt x="0" y="0"/>
                  </a:moveTo>
                  <a:lnTo>
                    <a:pt x="504825" y="0"/>
                  </a:lnTo>
                </a:path>
              </a:pathLst>
            </a:custGeom>
            <a:no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 sz="960"/>
            </a:p>
          </p:txBody>
        </p:sp>
      </p:grpSp>
    </p:spTree>
    <p:extLst>
      <p:ext uri="{BB962C8B-B14F-4D97-AF65-F5344CB8AC3E}">
        <p14:creationId xmlns:p14="http://schemas.microsoft.com/office/powerpoint/2010/main" val="4085596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switch dir="r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219517" y="1038482"/>
            <a:ext cx="4864540" cy="3261249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960"/>
          </a:p>
        </p:txBody>
      </p:sp>
      <p:sp>
        <p:nvSpPr>
          <p:cNvPr id="12" name="圆角矩形 11"/>
          <p:cNvSpPr/>
          <p:nvPr/>
        </p:nvSpPr>
        <p:spPr>
          <a:xfrm>
            <a:off x="5341147" y="3815009"/>
            <a:ext cx="1642972" cy="484722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24"/>
          </a:p>
        </p:txBody>
      </p:sp>
      <p:sp>
        <p:nvSpPr>
          <p:cNvPr id="13" name="圆角矩形 12"/>
          <p:cNvSpPr/>
          <p:nvPr/>
        </p:nvSpPr>
        <p:spPr>
          <a:xfrm>
            <a:off x="6984119" y="3815009"/>
            <a:ext cx="1981046" cy="484722"/>
          </a:xfrm>
          <a:prstGeom prst="roundRect">
            <a:avLst>
              <a:gd name="adj" fmla="val 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24"/>
          </a:p>
        </p:txBody>
      </p:sp>
      <p:sp>
        <p:nvSpPr>
          <p:cNvPr id="14" name="矩形 13"/>
          <p:cNvSpPr/>
          <p:nvPr/>
        </p:nvSpPr>
        <p:spPr>
          <a:xfrm>
            <a:off x="5914872" y="3918878"/>
            <a:ext cx="667135" cy="3114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24" dirty="0">
                <a:solidFill>
                  <a:schemeClr val="bg1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20%</a:t>
            </a:r>
          </a:p>
        </p:txBody>
      </p:sp>
      <p:sp>
        <p:nvSpPr>
          <p:cNvPr id="15" name="矩形 14"/>
          <p:cNvSpPr/>
          <p:nvPr/>
        </p:nvSpPr>
        <p:spPr>
          <a:xfrm>
            <a:off x="7727069" y="3918878"/>
            <a:ext cx="666628" cy="3114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24" dirty="0">
                <a:solidFill>
                  <a:schemeClr val="bg1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80%</a:t>
            </a:r>
          </a:p>
        </p:txBody>
      </p:sp>
      <p:sp>
        <p:nvSpPr>
          <p:cNvPr id="16" name="Content Placeholder 2"/>
          <p:cNvSpPr txBox="1">
            <a:spLocks/>
          </p:cNvSpPr>
          <p:nvPr/>
        </p:nvSpPr>
        <p:spPr>
          <a:xfrm>
            <a:off x="5276938" y="1240402"/>
            <a:ext cx="1305069" cy="254396"/>
          </a:xfrm>
          <a:prstGeom prst="rect">
            <a:avLst/>
          </a:prstGeom>
        </p:spPr>
        <p:txBody>
          <a:bodyPr vert="horz" lIns="68576" tIns="34288" rIns="68576" bIns="3428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sz="996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sz="996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7" name="Content Placeholder 2"/>
          <p:cNvSpPr txBox="1">
            <a:spLocks/>
          </p:cNvSpPr>
          <p:nvPr/>
        </p:nvSpPr>
        <p:spPr>
          <a:xfrm>
            <a:off x="5276938" y="1457764"/>
            <a:ext cx="3236084" cy="539590"/>
          </a:xfrm>
          <a:prstGeom prst="rect">
            <a:avLst/>
          </a:prstGeom>
        </p:spPr>
        <p:txBody>
          <a:bodyPr vert="horz" lIns="68576" tIns="34288" rIns="68576" bIns="3428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56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</a:t>
            </a:r>
            <a:endParaRPr lang="en-US" altLang="zh-CN" sz="569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8" name="Content Placeholder 2"/>
          <p:cNvSpPr txBox="1">
            <a:spLocks/>
          </p:cNvSpPr>
          <p:nvPr/>
        </p:nvSpPr>
        <p:spPr>
          <a:xfrm>
            <a:off x="5276938" y="2242293"/>
            <a:ext cx="3236084" cy="539590"/>
          </a:xfrm>
          <a:prstGeom prst="rect">
            <a:avLst/>
          </a:prstGeom>
        </p:spPr>
        <p:txBody>
          <a:bodyPr vert="horz" lIns="68576" tIns="34288" rIns="68576" bIns="3428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56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</a:t>
            </a:r>
            <a:endParaRPr lang="en-US" altLang="zh-CN" sz="569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8916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switch dir="r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75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5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2" grpId="0" animBg="1"/>
      <p:bldP spid="13" grpId="0" animBg="1"/>
      <p:bldP spid="14" grpId="0"/>
      <p:bldP spid="15" grpId="0"/>
      <p:bldP spid="16" grpId="0"/>
      <p:bldP spid="17" grpId="0"/>
      <p:bldP spid="1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Group 39"/>
          <p:cNvGrpSpPr/>
          <p:nvPr/>
        </p:nvGrpSpPr>
        <p:grpSpPr>
          <a:xfrm>
            <a:off x="3187882" y="1672258"/>
            <a:ext cx="1375261" cy="1226699"/>
            <a:chOff x="3019011" y="1562514"/>
            <a:chExt cx="1543050" cy="1376363"/>
          </a:xfrm>
        </p:grpSpPr>
        <p:sp>
          <p:nvSpPr>
            <p:cNvPr id="4" name="Rectangle 3"/>
            <p:cNvSpPr/>
            <p:nvPr/>
          </p:nvSpPr>
          <p:spPr>
            <a:xfrm>
              <a:off x="3019011" y="1562514"/>
              <a:ext cx="1371600" cy="13716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14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23" name="Group 22"/>
            <p:cNvGrpSpPr/>
            <p:nvPr/>
          </p:nvGrpSpPr>
          <p:grpSpPr>
            <a:xfrm flipH="1">
              <a:off x="4390611" y="1562515"/>
              <a:ext cx="171450" cy="1376362"/>
              <a:chOff x="1447799" y="1047750"/>
              <a:chExt cx="609602" cy="3352800"/>
            </a:xfrm>
            <a:solidFill>
              <a:schemeClr val="accent1">
                <a:lumMod val="75000"/>
              </a:schemeClr>
            </a:solidFill>
          </p:grpSpPr>
          <p:sp>
            <p:nvSpPr>
              <p:cNvPr id="24" name="Flowchart: Manual Input 23"/>
              <p:cNvSpPr/>
              <p:nvPr/>
            </p:nvSpPr>
            <p:spPr bwMode="auto">
              <a:xfrm>
                <a:off x="1447799" y="1047750"/>
                <a:ext cx="609602" cy="2514600"/>
              </a:xfrm>
              <a:prstGeom prst="flowChartManualInput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81497" tIns="40749" rIns="81497" bIns="40749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>
                  <a:lnSpc>
                    <a:spcPct val="120000"/>
                  </a:lnSpc>
                </a:pPr>
                <a:endParaRPr lang="en-US" sz="1141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5" name="Flowchart: Manual Input 24"/>
              <p:cNvSpPr/>
              <p:nvPr/>
            </p:nvSpPr>
            <p:spPr bwMode="auto">
              <a:xfrm rot="10800000" flipH="1">
                <a:off x="1447799" y="1885950"/>
                <a:ext cx="609602" cy="2514600"/>
              </a:xfrm>
              <a:prstGeom prst="flowChartManualInput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81497" tIns="40749" rIns="81497" bIns="40749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>
                  <a:lnSpc>
                    <a:spcPct val="120000"/>
                  </a:lnSpc>
                </a:pPr>
                <a:endParaRPr lang="en-US" sz="1141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41" name="Group 40"/>
          <p:cNvGrpSpPr/>
          <p:nvPr/>
        </p:nvGrpSpPr>
        <p:grpSpPr>
          <a:xfrm>
            <a:off x="3187882" y="2893604"/>
            <a:ext cx="1375261" cy="1228398"/>
            <a:chOff x="3019011" y="2932872"/>
            <a:chExt cx="1543050" cy="1378268"/>
          </a:xfrm>
        </p:grpSpPr>
        <p:sp>
          <p:nvSpPr>
            <p:cNvPr id="7" name="Rectangle 6"/>
            <p:cNvSpPr/>
            <p:nvPr/>
          </p:nvSpPr>
          <p:spPr>
            <a:xfrm>
              <a:off x="3019011" y="2932872"/>
              <a:ext cx="1371600" cy="13716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14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26" name="Group 25"/>
            <p:cNvGrpSpPr/>
            <p:nvPr/>
          </p:nvGrpSpPr>
          <p:grpSpPr>
            <a:xfrm flipH="1">
              <a:off x="4390611" y="2934778"/>
              <a:ext cx="171450" cy="1376362"/>
              <a:chOff x="1447799" y="1047750"/>
              <a:chExt cx="609602" cy="3352800"/>
            </a:xfrm>
            <a:solidFill>
              <a:schemeClr val="accent2">
                <a:lumMod val="75000"/>
              </a:schemeClr>
            </a:solidFill>
          </p:grpSpPr>
          <p:sp>
            <p:nvSpPr>
              <p:cNvPr id="27" name="Flowchart: Manual Input 26"/>
              <p:cNvSpPr/>
              <p:nvPr/>
            </p:nvSpPr>
            <p:spPr bwMode="auto">
              <a:xfrm>
                <a:off x="1447799" y="1047750"/>
                <a:ext cx="609602" cy="2514600"/>
              </a:xfrm>
              <a:prstGeom prst="flowChartManualInput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81497" tIns="40749" rIns="81497" bIns="40749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>
                  <a:lnSpc>
                    <a:spcPct val="120000"/>
                  </a:lnSpc>
                </a:pPr>
                <a:endParaRPr lang="en-US" sz="1141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8" name="Flowchart: Manual Input 27"/>
              <p:cNvSpPr/>
              <p:nvPr/>
            </p:nvSpPr>
            <p:spPr bwMode="auto">
              <a:xfrm rot="10800000" flipH="1">
                <a:off x="1447799" y="1885950"/>
                <a:ext cx="609602" cy="2514600"/>
              </a:xfrm>
              <a:prstGeom prst="flowChartManualInput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81497" tIns="40749" rIns="81497" bIns="40749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>
                  <a:lnSpc>
                    <a:spcPct val="120000"/>
                  </a:lnSpc>
                </a:pPr>
                <a:endParaRPr lang="en-US" sz="1141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42" name="Group 41"/>
          <p:cNvGrpSpPr/>
          <p:nvPr/>
        </p:nvGrpSpPr>
        <p:grpSpPr>
          <a:xfrm>
            <a:off x="4563143" y="1672258"/>
            <a:ext cx="1375261" cy="1226699"/>
            <a:chOff x="4562061" y="1562514"/>
            <a:chExt cx="1543050" cy="1376363"/>
          </a:xfrm>
        </p:grpSpPr>
        <p:sp>
          <p:nvSpPr>
            <p:cNvPr id="9" name="Rectangle 8"/>
            <p:cNvSpPr/>
            <p:nvPr/>
          </p:nvSpPr>
          <p:spPr>
            <a:xfrm flipH="1">
              <a:off x="4733511" y="1562514"/>
              <a:ext cx="1371600" cy="13716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14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29" name="Group 28"/>
            <p:cNvGrpSpPr/>
            <p:nvPr/>
          </p:nvGrpSpPr>
          <p:grpSpPr>
            <a:xfrm>
              <a:off x="4562061" y="1562515"/>
              <a:ext cx="171450" cy="1376362"/>
              <a:chOff x="1447799" y="1047750"/>
              <a:chExt cx="609602" cy="3352800"/>
            </a:xfrm>
            <a:solidFill>
              <a:schemeClr val="accent3">
                <a:lumMod val="75000"/>
              </a:schemeClr>
            </a:solidFill>
          </p:grpSpPr>
          <p:sp>
            <p:nvSpPr>
              <p:cNvPr id="30" name="Flowchart: Manual Input 29"/>
              <p:cNvSpPr/>
              <p:nvPr/>
            </p:nvSpPr>
            <p:spPr bwMode="auto">
              <a:xfrm>
                <a:off x="1447799" y="1047750"/>
                <a:ext cx="609602" cy="2514600"/>
              </a:xfrm>
              <a:prstGeom prst="flowChartManualInput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81497" tIns="40749" rIns="81497" bIns="40749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>
                  <a:lnSpc>
                    <a:spcPct val="120000"/>
                  </a:lnSpc>
                </a:pPr>
                <a:endParaRPr lang="en-US" sz="1141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1" name="Flowchart: Manual Input 30"/>
              <p:cNvSpPr/>
              <p:nvPr/>
            </p:nvSpPr>
            <p:spPr bwMode="auto">
              <a:xfrm rot="10800000" flipH="1">
                <a:off x="1447799" y="1885950"/>
                <a:ext cx="609602" cy="2514600"/>
              </a:xfrm>
              <a:prstGeom prst="flowChartManualInput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81497" tIns="40749" rIns="81497" bIns="40749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>
                  <a:lnSpc>
                    <a:spcPct val="120000"/>
                  </a:lnSpc>
                </a:pPr>
                <a:endParaRPr lang="en-US" sz="1141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43" name="Group 42"/>
          <p:cNvGrpSpPr/>
          <p:nvPr/>
        </p:nvGrpSpPr>
        <p:grpSpPr>
          <a:xfrm>
            <a:off x="4563143" y="2893604"/>
            <a:ext cx="1375261" cy="1228398"/>
            <a:chOff x="4562061" y="2932872"/>
            <a:chExt cx="1543050" cy="1378268"/>
          </a:xfrm>
        </p:grpSpPr>
        <p:sp>
          <p:nvSpPr>
            <p:cNvPr id="11" name="Rectangle 10"/>
            <p:cNvSpPr/>
            <p:nvPr/>
          </p:nvSpPr>
          <p:spPr>
            <a:xfrm flipH="1">
              <a:off x="4733511" y="2932872"/>
              <a:ext cx="1371600" cy="13716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14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32" name="Group 31"/>
            <p:cNvGrpSpPr/>
            <p:nvPr/>
          </p:nvGrpSpPr>
          <p:grpSpPr>
            <a:xfrm>
              <a:off x="4562061" y="2934778"/>
              <a:ext cx="171450" cy="1376362"/>
              <a:chOff x="1447799" y="1047750"/>
              <a:chExt cx="609602" cy="3352800"/>
            </a:xfrm>
            <a:solidFill>
              <a:schemeClr val="accent4">
                <a:lumMod val="75000"/>
              </a:schemeClr>
            </a:solidFill>
          </p:grpSpPr>
          <p:sp>
            <p:nvSpPr>
              <p:cNvPr id="33" name="Flowchart: Manual Input 32"/>
              <p:cNvSpPr/>
              <p:nvPr/>
            </p:nvSpPr>
            <p:spPr bwMode="auto">
              <a:xfrm>
                <a:off x="1447799" y="1047750"/>
                <a:ext cx="609602" cy="2514600"/>
              </a:xfrm>
              <a:prstGeom prst="flowChartManualInput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81497" tIns="40749" rIns="81497" bIns="40749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>
                  <a:lnSpc>
                    <a:spcPct val="120000"/>
                  </a:lnSpc>
                </a:pPr>
                <a:endParaRPr lang="en-US" sz="1141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4" name="Flowchart: Manual Input 33"/>
              <p:cNvSpPr/>
              <p:nvPr/>
            </p:nvSpPr>
            <p:spPr bwMode="auto">
              <a:xfrm rot="10800000" flipH="1">
                <a:off x="1447799" y="1885950"/>
                <a:ext cx="609602" cy="2514600"/>
              </a:xfrm>
              <a:prstGeom prst="flowChartManualInput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81497" tIns="40749" rIns="81497" bIns="40749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>
                  <a:lnSpc>
                    <a:spcPct val="120000"/>
                  </a:lnSpc>
                </a:pPr>
                <a:endParaRPr lang="en-US" sz="1141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5" name="Round Same Side Corner Rectangle 4"/>
          <p:cNvSpPr/>
          <p:nvPr/>
        </p:nvSpPr>
        <p:spPr>
          <a:xfrm rot="5400000">
            <a:off x="3008807" y="1623282"/>
            <a:ext cx="655371" cy="1320405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141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Freeform 24"/>
          <p:cNvSpPr>
            <a:spLocks noEditPoints="1"/>
          </p:cNvSpPr>
          <p:nvPr/>
        </p:nvSpPr>
        <p:spPr bwMode="auto">
          <a:xfrm>
            <a:off x="3527453" y="2092962"/>
            <a:ext cx="350889" cy="381046"/>
          </a:xfrm>
          <a:custGeom>
            <a:avLst/>
            <a:gdLst/>
            <a:ahLst/>
            <a:cxnLst>
              <a:cxn ang="0">
                <a:pos x="55" y="55"/>
              </a:cxn>
              <a:cxn ang="0">
                <a:pos x="39" y="55"/>
              </a:cxn>
              <a:cxn ang="0">
                <a:pos x="30" y="64"/>
              </a:cxn>
              <a:cxn ang="0">
                <a:pos x="21" y="55"/>
              </a:cxn>
              <a:cxn ang="0">
                <a:pos x="5" y="55"/>
              </a:cxn>
              <a:cxn ang="0">
                <a:pos x="0" y="50"/>
              </a:cxn>
              <a:cxn ang="0">
                <a:pos x="11" y="20"/>
              </a:cxn>
              <a:cxn ang="0">
                <a:pos x="27" y="5"/>
              </a:cxn>
              <a:cxn ang="0">
                <a:pos x="26" y="3"/>
              </a:cxn>
              <a:cxn ang="0">
                <a:pos x="30" y="0"/>
              </a:cxn>
              <a:cxn ang="0">
                <a:pos x="33" y="3"/>
              </a:cxn>
              <a:cxn ang="0">
                <a:pos x="33" y="5"/>
              </a:cxn>
              <a:cxn ang="0">
                <a:pos x="48" y="20"/>
              </a:cxn>
              <a:cxn ang="0">
                <a:pos x="59" y="50"/>
              </a:cxn>
              <a:cxn ang="0">
                <a:pos x="55" y="55"/>
              </a:cxn>
              <a:cxn ang="0">
                <a:pos x="30" y="60"/>
              </a:cxn>
              <a:cxn ang="0">
                <a:pos x="25" y="55"/>
              </a:cxn>
              <a:cxn ang="0">
                <a:pos x="24" y="54"/>
              </a:cxn>
              <a:cxn ang="0">
                <a:pos x="23" y="55"/>
              </a:cxn>
              <a:cxn ang="0">
                <a:pos x="30" y="61"/>
              </a:cxn>
              <a:cxn ang="0">
                <a:pos x="30" y="60"/>
              </a:cxn>
              <a:cxn ang="0">
                <a:pos x="30" y="60"/>
              </a:cxn>
            </a:cxnLst>
            <a:rect l="0" t="0" r="r" b="b"/>
            <a:pathLst>
              <a:path w="59" h="64">
                <a:moveTo>
                  <a:pt x="55" y="55"/>
                </a:moveTo>
                <a:cubicBezTo>
                  <a:pt x="39" y="55"/>
                  <a:pt x="39" y="55"/>
                  <a:pt x="39" y="55"/>
                </a:cubicBezTo>
                <a:cubicBezTo>
                  <a:pt x="39" y="60"/>
                  <a:pt x="35" y="64"/>
                  <a:pt x="30" y="64"/>
                </a:cubicBezTo>
                <a:cubicBezTo>
                  <a:pt x="25" y="64"/>
                  <a:pt x="21" y="60"/>
                  <a:pt x="21" y="55"/>
                </a:cubicBezTo>
                <a:cubicBezTo>
                  <a:pt x="5" y="55"/>
                  <a:pt x="5" y="55"/>
                  <a:pt x="5" y="55"/>
                </a:cubicBezTo>
                <a:cubicBezTo>
                  <a:pt x="2" y="55"/>
                  <a:pt x="0" y="53"/>
                  <a:pt x="0" y="50"/>
                </a:cubicBezTo>
                <a:cubicBezTo>
                  <a:pt x="5" y="46"/>
                  <a:pt x="11" y="38"/>
                  <a:pt x="11" y="20"/>
                </a:cubicBezTo>
                <a:cubicBezTo>
                  <a:pt x="11" y="13"/>
                  <a:pt x="17" y="6"/>
                  <a:pt x="27" y="5"/>
                </a:cubicBezTo>
                <a:cubicBezTo>
                  <a:pt x="26" y="4"/>
                  <a:pt x="26" y="4"/>
                  <a:pt x="26" y="3"/>
                </a:cubicBezTo>
                <a:cubicBezTo>
                  <a:pt x="26" y="1"/>
                  <a:pt x="28" y="0"/>
                  <a:pt x="30" y="0"/>
                </a:cubicBezTo>
                <a:cubicBezTo>
                  <a:pt x="32" y="0"/>
                  <a:pt x="33" y="1"/>
                  <a:pt x="33" y="3"/>
                </a:cubicBezTo>
                <a:cubicBezTo>
                  <a:pt x="33" y="4"/>
                  <a:pt x="33" y="4"/>
                  <a:pt x="33" y="5"/>
                </a:cubicBezTo>
                <a:cubicBezTo>
                  <a:pt x="42" y="6"/>
                  <a:pt x="48" y="13"/>
                  <a:pt x="48" y="20"/>
                </a:cubicBezTo>
                <a:cubicBezTo>
                  <a:pt x="48" y="38"/>
                  <a:pt x="54" y="46"/>
                  <a:pt x="59" y="50"/>
                </a:cubicBezTo>
                <a:cubicBezTo>
                  <a:pt x="59" y="53"/>
                  <a:pt x="57" y="55"/>
                  <a:pt x="55" y="55"/>
                </a:cubicBezTo>
                <a:close/>
                <a:moveTo>
                  <a:pt x="30" y="60"/>
                </a:moveTo>
                <a:cubicBezTo>
                  <a:pt x="27" y="60"/>
                  <a:pt x="25" y="57"/>
                  <a:pt x="25" y="55"/>
                </a:cubicBezTo>
                <a:cubicBezTo>
                  <a:pt x="25" y="54"/>
                  <a:pt x="24" y="54"/>
                  <a:pt x="24" y="54"/>
                </a:cubicBezTo>
                <a:cubicBezTo>
                  <a:pt x="24" y="54"/>
                  <a:pt x="23" y="54"/>
                  <a:pt x="23" y="55"/>
                </a:cubicBezTo>
                <a:cubicBezTo>
                  <a:pt x="23" y="58"/>
                  <a:pt x="26" y="61"/>
                  <a:pt x="30" y="61"/>
                </a:cubicBezTo>
                <a:cubicBezTo>
                  <a:pt x="30" y="61"/>
                  <a:pt x="30" y="61"/>
                  <a:pt x="30" y="60"/>
                </a:cubicBezTo>
                <a:cubicBezTo>
                  <a:pt x="30" y="60"/>
                  <a:pt x="30" y="60"/>
                  <a:pt x="30" y="60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81497" tIns="40749" rIns="81497" bIns="40749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141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Round Same Side Corner Rectangle 7"/>
          <p:cNvSpPr/>
          <p:nvPr/>
        </p:nvSpPr>
        <p:spPr>
          <a:xfrm rot="5400000">
            <a:off x="3008807" y="2844630"/>
            <a:ext cx="655371" cy="1320405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141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Round Same Side Corner Rectangle 9"/>
          <p:cNvSpPr/>
          <p:nvPr/>
        </p:nvSpPr>
        <p:spPr>
          <a:xfrm rot="16200000" flipH="1">
            <a:off x="5472002" y="1623282"/>
            <a:ext cx="655371" cy="1320407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141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Round Same Side Corner Rectangle 11"/>
          <p:cNvSpPr/>
          <p:nvPr/>
        </p:nvSpPr>
        <p:spPr>
          <a:xfrm rot="16200000" flipH="1">
            <a:off x="5472002" y="2844630"/>
            <a:ext cx="655371" cy="1320407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141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Text Placeholder 3"/>
          <p:cNvSpPr txBox="1">
            <a:spLocks/>
          </p:cNvSpPr>
          <p:nvPr/>
        </p:nvSpPr>
        <p:spPr>
          <a:xfrm>
            <a:off x="2807320" y="2160045"/>
            <a:ext cx="385747" cy="246879"/>
          </a:xfrm>
          <a:prstGeom prst="rect">
            <a:avLst/>
          </a:prstGeom>
        </p:spPr>
        <p:txBody>
          <a:bodyPr wrap="none" lIns="0" tIns="0" rIns="0" bIns="0" anchor="ctr" anchorCtr="0">
            <a:no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81497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sz="152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</a:p>
        </p:txBody>
      </p:sp>
      <p:sp>
        <p:nvSpPr>
          <p:cNvPr id="16" name="Text Placeholder 3"/>
          <p:cNvSpPr txBox="1">
            <a:spLocks/>
          </p:cNvSpPr>
          <p:nvPr/>
        </p:nvSpPr>
        <p:spPr>
          <a:xfrm>
            <a:off x="2807320" y="3381394"/>
            <a:ext cx="385747" cy="246879"/>
          </a:xfrm>
          <a:prstGeom prst="rect">
            <a:avLst/>
          </a:prstGeom>
        </p:spPr>
        <p:txBody>
          <a:bodyPr wrap="none" lIns="0" tIns="0" rIns="0" bIns="0" anchor="ctr" anchorCtr="0">
            <a:no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81497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sz="152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</a:p>
        </p:txBody>
      </p:sp>
      <p:sp>
        <p:nvSpPr>
          <p:cNvPr id="17" name="Text Placeholder 3"/>
          <p:cNvSpPr txBox="1">
            <a:spLocks/>
          </p:cNvSpPr>
          <p:nvPr/>
        </p:nvSpPr>
        <p:spPr>
          <a:xfrm>
            <a:off x="5976377" y="2160045"/>
            <a:ext cx="385747" cy="246879"/>
          </a:xfrm>
          <a:prstGeom prst="rect">
            <a:avLst/>
          </a:prstGeom>
        </p:spPr>
        <p:txBody>
          <a:bodyPr wrap="none" lIns="0" tIns="0" rIns="0" bIns="0" anchor="ctr" anchorCtr="0">
            <a:no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81497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sz="152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</a:p>
        </p:txBody>
      </p:sp>
      <p:sp>
        <p:nvSpPr>
          <p:cNvPr id="18" name="Text Placeholder 3"/>
          <p:cNvSpPr txBox="1">
            <a:spLocks/>
          </p:cNvSpPr>
          <p:nvPr/>
        </p:nvSpPr>
        <p:spPr>
          <a:xfrm>
            <a:off x="5976377" y="3381394"/>
            <a:ext cx="385747" cy="246879"/>
          </a:xfrm>
          <a:prstGeom prst="rect">
            <a:avLst/>
          </a:prstGeom>
        </p:spPr>
        <p:txBody>
          <a:bodyPr wrap="none" lIns="0" tIns="0" rIns="0" bIns="0" anchor="ctr" anchorCtr="0">
            <a:no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81497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sz="152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</a:p>
        </p:txBody>
      </p:sp>
      <p:sp>
        <p:nvSpPr>
          <p:cNvPr id="19" name="Freeform 144"/>
          <p:cNvSpPr>
            <a:spLocks noEditPoints="1"/>
          </p:cNvSpPr>
          <p:nvPr/>
        </p:nvSpPr>
        <p:spPr bwMode="auto">
          <a:xfrm>
            <a:off x="3425581" y="3335511"/>
            <a:ext cx="390506" cy="338642"/>
          </a:xfrm>
          <a:custGeom>
            <a:avLst/>
            <a:gdLst/>
            <a:ahLst/>
            <a:cxnLst>
              <a:cxn ang="0">
                <a:pos x="59" y="26"/>
              </a:cxn>
              <a:cxn ang="0">
                <a:pos x="57" y="28"/>
              </a:cxn>
              <a:cxn ang="0">
                <a:pos x="20" y="32"/>
              </a:cxn>
              <a:cxn ang="0">
                <a:pos x="20" y="35"/>
              </a:cxn>
              <a:cxn ang="0">
                <a:pos x="19" y="37"/>
              </a:cxn>
              <a:cxn ang="0">
                <a:pos x="52" y="37"/>
              </a:cxn>
              <a:cxn ang="0">
                <a:pos x="55" y="39"/>
              </a:cxn>
              <a:cxn ang="0">
                <a:pos x="52" y="42"/>
              </a:cxn>
              <a:cxn ang="0">
                <a:pos x="16" y="42"/>
              </a:cxn>
              <a:cxn ang="0">
                <a:pos x="13" y="39"/>
              </a:cxn>
              <a:cxn ang="0">
                <a:pos x="16" y="34"/>
              </a:cxn>
              <a:cxn ang="0">
                <a:pos x="9" y="5"/>
              </a:cxn>
              <a:cxn ang="0">
                <a:pos x="2" y="5"/>
              </a:cxn>
              <a:cxn ang="0">
                <a:pos x="0" y="3"/>
              </a:cxn>
              <a:cxn ang="0">
                <a:pos x="2" y="0"/>
              </a:cxn>
              <a:cxn ang="0">
                <a:pos x="11" y="0"/>
              </a:cxn>
              <a:cxn ang="0">
                <a:pos x="14" y="5"/>
              </a:cxn>
              <a:cxn ang="0">
                <a:pos x="57" y="5"/>
              </a:cxn>
              <a:cxn ang="0">
                <a:pos x="59" y="7"/>
              </a:cxn>
              <a:cxn ang="0">
                <a:pos x="59" y="26"/>
              </a:cxn>
              <a:cxn ang="0">
                <a:pos x="18" y="51"/>
              </a:cxn>
              <a:cxn ang="0">
                <a:pos x="13" y="46"/>
              </a:cxn>
              <a:cxn ang="0">
                <a:pos x="18" y="42"/>
              </a:cxn>
              <a:cxn ang="0">
                <a:pos x="23" y="46"/>
              </a:cxn>
              <a:cxn ang="0">
                <a:pos x="18" y="51"/>
              </a:cxn>
              <a:cxn ang="0">
                <a:pos x="50" y="51"/>
              </a:cxn>
              <a:cxn ang="0">
                <a:pos x="45" y="46"/>
              </a:cxn>
              <a:cxn ang="0">
                <a:pos x="50" y="42"/>
              </a:cxn>
              <a:cxn ang="0">
                <a:pos x="55" y="46"/>
              </a:cxn>
              <a:cxn ang="0">
                <a:pos x="50" y="51"/>
              </a:cxn>
            </a:cxnLst>
            <a:rect l="0" t="0" r="r" b="b"/>
            <a:pathLst>
              <a:path w="59" h="51">
                <a:moveTo>
                  <a:pt x="59" y="26"/>
                </a:moveTo>
                <a:cubicBezTo>
                  <a:pt x="59" y="27"/>
                  <a:pt x="58" y="28"/>
                  <a:pt x="57" y="28"/>
                </a:cubicBezTo>
                <a:cubicBezTo>
                  <a:pt x="20" y="32"/>
                  <a:pt x="20" y="32"/>
                  <a:pt x="20" y="32"/>
                </a:cubicBezTo>
                <a:cubicBezTo>
                  <a:pt x="20" y="33"/>
                  <a:pt x="20" y="34"/>
                  <a:pt x="20" y="35"/>
                </a:cubicBezTo>
                <a:cubicBezTo>
                  <a:pt x="20" y="36"/>
                  <a:pt x="20" y="36"/>
                  <a:pt x="19" y="37"/>
                </a:cubicBezTo>
                <a:cubicBezTo>
                  <a:pt x="52" y="37"/>
                  <a:pt x="52" y="37"/>
                  <a:pt x="52" y="37"/>
                </a:cubicBezTo>
                <a:cubicBezTo>
                  <a:pt x="54" y="37"/>
                  <a:pt x="55" y="38"/>
                  <a:pt x="55" y="39"/>
                </a:cubicBezTo>
                <a:cubicBezTo>
                  <a:pt x="55" y="41"/>
                  <a:pt x="54" y="42"/>
                  <a:pt x="52" y="42"/>
                </a:cubicBezTo>
                <a:cubicBezTo>
                  <a:pt x="16" y="42"/>
                  <a:pt x="16" y="42"/>
                  <a:pt x="16" y="42"/>
                </a:cubicBezTo>
                <a:cubicBezTo>
                  <a:pt x="15" y="42"/>
                  <a:pt x="13" y="41"/>
                  <a:pt x="13" y="39"/>
                </a:cubicBezTo>
                <a:cubicBezTo>
                  <a:pt x="13" y="38"/>
                  <a:pt x="15" y="35"/>
                  <a:pt x="16" y="34"/>
                </a:cubicBezTo>
                <a:cubicBezTo>
                  <a:pt x="9" y="5"/>
                  <a:pt x="9" y="5"/>
                  <a:pt x="9" y="5"/>
                </a:cubicBezTo>
                <a:cubicBezTo>
                  <a:pt x="2" y="5"/>
                  <a:pt x="2" y="5"/>
                  <a:pt x="2" y="5"/>
                </a:cubicBezTo>
                <a:cubicBezTo>
                  <a:pt x="1" y="5"/>
                  <a:pt x="0" y="4"/>
                  <a:pt x="0" y="3"/>
                </a:cubicBezTo>
                <a:cubicBezTo>
                  <a:pt x="0" y="2"/>
                  <a:pt x="1" y="0"/>
                  <a:pt x="2" y="0"/>
                </a:cubicBezTo>
                <a:cubicBezTo>
                  <a:pt x="11" y="0"/>
                  <a:pt x="11" y="0"/>
                  <a:pt x="11" y="0"/>
                </a:cubicBezTo>
                <a:cubicBezTo>
                  <a:pt x="14" y="0"/>
                  <a:pt x="14" y="3"/>
                  <a:pt x="14" y="5"/>
                </a:cubicBezTo>
                <a:cubicBezTo>
                  <a:pt x="57" y="5"/>
                  <a:pt x="57" y="5"/>
                  <a:pt x="57" y="5"/>
                </a:cubicBezTo>
                <a:cubicBezTo>
                  <a:pt x="58" y="5"/>
                  <a:pt x="59" y="6"/>
                  <a:pt x="59" y="7"/>
                </a:cubicBezTo>
                <a:lnTo>
                  <a:pt x="59" y="26"/>
                </a:lnTo>
                <a:close/>
                <a:moveTo>
                  <a:pt x="18" y="51"/>
                </a:moveTo>
                <a:cubicBezTo>
                  <a:pt x="16" y="51"/>
                  <a:pt x="13" y="49"/>
                  <a:pt x="13" y="46"/>
                </a:cubicBezTo>
                <a:cubicBezTo>
                  <a:pt x="13" y="44"/>
                  <a:pt x="16" y="42"/>
                  <a:pt x="18" y="42"/>
                </a:cubicBezTo>
                <a:cubicBezTo>
                  <a:pt x="21" y="42"/>
                  <a:pt x="23" y="44"/>
                  <a:pt x="23" y="46"/>
                </a:cubicBezTo>
                <a:cubicBezTo>
                  <a:pt x="23" y="49"/>
                  <a:pt x="21" y="51"/>
                  <a:pt x="18" y="51"/>
                </a:cubicBezTo>
                <a:close/>
                <a:moveTo>
                  <a:pt x="50" y="51"/>
                </a:moveTo>
                <a:cubicBezTo>
                  <a:pt x="47" y="51"/>
                  <a:pt x="45" y="49"/>
                  <a:pt x="45" y="46"/>
                </a:cubicBezTo>
                <a:cubicBezTo>
                  <a:pt x="45" y="44"/>
                  <a:pt x="47" y="42"/>
                  <a:pt x="50" y="42"/>
                </a:cubicBezTo>
                <a:cubicBezTo>
                  <a:pt x="53" y="42"/>
                  <a:pt x="55" y="44"/>
                  <a:pt x="55" y="46"/>
                </a:cubicBezTo>
                <a:cubicBezTo>
                  <a:pt x="55" y="49"/>
                  <a:pt x="53" y="51"/>
                  <a:pt x="50" y="51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81497" tIns="40749" rIns="81497" bIns="40749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141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Freeform 166"/>
          <p:cNvSpPr>
            <a:spLocks noEditPoints="1"/>
          </p:cNvSpPr>
          <p:nvPr/>
        </p:nvSpPr>
        <p:spPr bwMode="auto">
          <a:xfrm>
            <a:off x="5259263" y="2108745"/>
            <a:ext cx="346924" cy="349476"/>
          </a:xfrm>
          <a:custGeom>
            <a:avLst/>
            <a:gdLst/>
            <a:ahLst/>
            <a:cxnLst>
              <a:cxn ang="0">
                <a:pos x="1" y="42"/>
              </a:cxn>
              <a:cxn ang="0">
                <a:pos x="1" y="40"/>
              </a:cxn>
              <a:cxn ang="0">
                <a:pos x="14" y="41"/>
              </a:cxn>
              <a:cxn ang="0">
                <a:pos x="30" y="19"/>
              </a:cxn>
              <a:cxn ang="0">
                <a:pos x="17" y="8"/>
              </a:cxn>
              <a:cxn ang="0">
                <a:pos x="9" y="14"/>
              </a:cxn>
              <a:cxn ang="0">
                <a:pos x="9" y="19"/>
              </a:cxn>
              <a:cxn ang="0">
                <a:pos x="18" y="39"/>
              </a:cxn>
              <a:cxn ang="0">
                <a:pos x="4" y="24"/>
              </a:cxn>
              <a:cxn ang="0">
                <a:pos x="4" y="9"/>
              </a:cxn>
              <a:cxn ang="0">
                <a:pos x="17" y="0"/>
              </a:cxn>
              <a:cxn ang="0">
                <a:pos x="37" y="16"/>
              </a:cxn>
              <a:cxn ang="0">
                <a:pos x="30" y="19"/>
              </a:cxn>
              <a:cxn ang="0">
                <a:pos x="6" y="58"/>
              </a:cxn>
              <a:cxn ang="0">
                <a:pos x="5" y="56"/>
              </a:cxn>
              <a:cxn ang="0">
                <a:pos x="16" y="46"/>
              </a:cxn>
              <a:cxn ang="0">
                <a:pos x="7" y="58"/>
              </a:cxn>
              <a:cxn ang="0">
                <a:pos x="22" y="63"/>
              </a:cxn>
              <a:cxn ang="0">
                <a:pos x="20" y="49"/>
              </a:cxn>
              <a:cxn ang="0">
                <a:pos x="23" y="49"/>
              </a:cxn>
              <a:cxn ang="0">
                <a:pos x="59" y="54"/>
              </a:cxn>
              <a:cxn ang="0">
                <a:pos x="46" y="62"/>
              </a:cxn>
              <a:cxn ang="0">
                <a:pos x="25" y="46"/>
              </a:cxn>
              <a:cxn ang="0">
                <a:pos x="33" y="43"/>
              </a:cxn>
              <a:cxn ang="0">
                <a:pos x="48" y="54"/>
              </a:cxn>
              <a:cxn ang="0">
                <a:pos x="55" y="46"/>
              </a:cxn>
              <a:cxn ang="0">
                <a:pos x="44" y="33"/>
              </a:cxn>
              <a:cxn ang="0">
                <a:pos x="46" y="25"/>
              </a:cxn>
              <a:cxn ang="0">
                <a:pos x="62" y="46"/>
              </a:cxn>
              <a:cxn ang="0">
                <a:pos x="42" y="13"/>
              </a:cxn>
              <a:cxn ang="0">
                <a:pos x="40" y="13"/>
              </a:cxn>
              <a:cxn ang="0">
                <a:pos x="41" y="0"/>
              </a:cxn>
              <a:cxn ang="0">
                <a:pos x="42" y="13"/>
              </a:cxn>
              <a:cxn ang="0">
                <a:pos x="47" y="17"/>
              </a:cxn>
              <a:cxn ang="0">
                <a:pos x="46" y="15"/>
              </a:cxn>
              <a:cxn ang="0">
                <a:pos x="58" y="5"/>
              </a:cxn>
              <a:cxn ang="0">
                <a:pos x="48" y="16"/>
              </a:cxn>
              <a:cxn ang="0">
                <a:pos x="50" y="23"/>
              </a:cxn>
              <a:cxn ang="0">
                <a:pos x="50" y="20"/>
              </a:cxn>
              <a:cxn ang="0">
                <a:pos x="63" y="22"/>
              </a:cxn>
            </a:cxnLst>
            <a:rect l="0" t="0" r="r" b="b"/>
            <a:pathLst>
              <a:path w="63" h="63">
                <a:moveTo>
                  <a:pt x="13" y="42"/>
                </a:moveTo>
                <a:cubicBezTo>
                  <a:pt x="1" y="42"/>
                  <a:pt x="1" y="42"/>
                  <a:pt x="1" y="42"/>
                </a:cubicBezTo>
                <a:cubicBezTo>
                  <a:pt x="0" y="42"/>
                  <a:pt x="0" y="42"/>
                  <a:pt x="0" y="41"/>
                </a:cubicBezTo>
                <a:cubicBezTo>
                  <a:pt x="0" y="40"/>
                  <a:pt x="0" y="40"/>
                  <a:pt x="1" y="40"/>
                </a:cubicBezTo>
                <a:cubicBezTo>
                  <a:pt x="13" y="40"/>
                  <a:pt x="13" y="40"/>
                  <a:pt x="13" y="40"/>
                </a:cubicBezTo>
                <a:cubicBezTo>
                  <a:pt x="14" y="40"/>
                  <a:pt x="14" y="40"/>
                  <a:pt x="14" y="41"/>
                </a:cubicBezTo>
                <a:cubicBezTo>
                  <a:pt x="14" y="42"/>
                  <a:pt x="14" y="42"/>
                  <a:pt x="13" y="42"/>
                </a:cubicBezTo>
                <a:close/>
                <a:moveTo>
                  <a:pt x="30" y="19"/>
                </a:moveTo>
                <a:cubicBezTo>
                  <a:pt x="19" y="9"/>
                  <a:pt x="19" y="9"/>
                  <a:pt x="19" y="9"/>
                </a:cubicBezTo>
                <a:cubicBezTo>
                  <a:pt x="19" y="8"/>
                  <a:pt x="18" y="8"/>
                  <a:pt x="17" y="8"/>
                </a:cubicBezTo>
                <a:cubicBezTo>
                  <a:pt x="16" y="8"/>
                  <a:pt x="15" y="8"/>
                  <a:pt x="14" y="9"/>
                </a:cubicBezTo>
                <a:cubicBezTo>
                  <a:pt x="9" y="14"/>
                  <a:pt x="9" y="14"/>
                  <a:pt x="9" y="14"/>
                </a:cubicBezTo>
                <a:cubicBezTo>
                  <a:pt x="8" y="15"/>
                  <a:pt x="8" y="16"/>
                  <a:pt x="8" y="17"/>
                </a:cubicBezTo>
                <a:cubicBezTo>
                  <a:pt x="8" y="18"/>
                  <a:pt x="8" y="19"/>
                  <a:pt x="9" y="19"/>
                </a:cubicBezTo>
                <a:cubicBezTo>
                  <a:pt x="19" y="30"/>
                  <a:pt x="19" y="30"/>
                  <a:pt x="19" y="30"/>
                </a:cubicBezTo>
                <a:cubicBezTo>
                  <a:pt x="18" y="39"/>
                  <a:pt x="18" y="39"/>
                  <a:pt x="18" y="39"/>
                </a:cubicBezTo>
                <a:cubicBezTo>
                  <a:pt x="18" y="38"/>
                  <a:pt x="17" y="38"/>
                  <a:pt x="16" y="37"/>
                </a:cubicBezTo>
                <a:cubicBezTo>
                  <a:pt x="4" y="24"/>
                  <a:pt x="4" y="24"/>
                  <a:pt x="4" y="24"/>
                </a:cubicBezTo>
                <a:cubicBezTo>
                  <a:pt x="2" y="22"/>
                  <a:pt x="0" y="20"/>
                  <a:pt x="0" y="17"/>
                </a:cubicBezTo>
                <a:cubicBezTo>
                  <a:pt x="0" y="14"/>
                  <a:pt x="2" y="11"/>
                  <a:pt x="4" y="9"/>
                </a:cubicBezTo>
                <a:cubicBezTo>
                  <a:pt x="9" y="3"/>
                  <a:pt x="9" y="3"/>
                  <a:pt x="9" y="3"/>
                </a:cubicBezTo>
                <a:cubicBezTo>
                  <a:pt x="11" y="1"/>
                  <a:pt x="14" y="0"/>
                  <a:pt x="17" y="0"/>
                </a:cubicBezTo>
                <a:cubicBezTo>
                  <a:pt x="20" y="0"/>
                  <a:pt x="23" y="1"/>
                  <a:pt x="25" y="4"/>
                </a:cubicBezTo>
                <a:cubicBezTo>
                  <a:pt x="37" y="16"/>
                  <a:pt x="37" y="16"/>
                  <a:pt x="37" y="16"/>
                </a:cubicBezTo>
                <a:cubicBezTo>
                  <a:pt x="38" y="17"/>
                  <a:pt x="38" y="18"/>
                  <a:pt x="39" y="18"/>
                </a:cubicBezTo>
                <a:lnTo>
                  <a:pt x="30" y="19"/>
                </a:lnTo>
                <a:close/>
                <a:moveTo>
                  <a:pt x="7" y="58"/>
                </a:moveTo>
                <a:cubicBezTo>
                  <a:pt x="6" y="58"/>
                  <a:pt x="6" y="58"/>
                  <a:pt x="6" y="58"/>
                </a:cubicBezTo>
                <a:cubicBezTo>
                  <a:pt x="6" y="58"/>
                  <a:pt x="5" y="58"/>
                  <a:pt x="5" y="58"/>
                </a:cubicBezTo>
                <a:cubicBezTo>
                  <a:pt x="5" y="57"/>
                  <a:pt x="5" y="56"/>
                  <a:pt x="5" y="56"/>
                </a:cubicBezTo>
                <a:cubicBezTo>
                  <a:pt x="15" y="46"/>
                  <a:pt x="15" y="46"/>
                  <a:pt x="15" y="46"/>
                </a:cubicBezTo>
                <a:cubicBezTo>
                  <a:pt x="15" y="46"/>
                  <a:pt x="16" y="46"/>
                  <a:pt x="16" y="46"/>
                </a:cubicBezTo>
                <a:cubicBezTo>
                  <a:pt x="17" y="47"/>
                  <a:pt x="17" y="47"/>
                  <a:pt x="16" y="48"/>
                </a:cubicBezTo>
                <a:lnTo>
                  <a:pt x="7" y="58"/>
                </a:lnTo>
                <a:close/>
                <a:moveTo>
                  <a:pt x="23" y="62"/>
                </a:moveTo>
                <a:cubicBezTo>
                  <a:pt x="23" y="62"/>
                  <a:pt x="22" y="63"/>
                  <a:pt x="22" y="63"/>
                </a:cubicBezTo>
                <a:cubicBezTo>
                  <a:pt x="21" y="63"/>
                  <a:pt x="20" y="62"/>
                  <a:pt x="20" y="62"/>
                </a:cubicBezTo>
                <a:cubicBezTo>
                  <a:pt x="20" y="49"/>
                  <a:pt x="20" y="49"/>
                  <a:pt x="20" y="49"/>
                </a:cubicBezTo>
                <a:cubicBezTo>
                  <a:pt x="20" y="49"/>
                  <a:pt x="21" y="48"/>
                  <a:pt x="22" y="48"/>
                </a:cubicBezTo>
                <a:cubicBezTo>
                  <a:pt x="22" y="48"/>
                  <a:pt x="23" y="49"/>
                  <a:pt x="23" y="49"/>
                </a:cubicBezTo>
                <a:lnTo>
                  <a:pt x="23" y="62"/>
                </a:lnTo>
                <a:close/>
                <a:moveTo>
                  <a:pt x="59" y="54"/>
                </a:moveTo>
                <a:cubicBezTo>
                  <a:pt x="54" y="59"/>
                  <a:pt x="54" y="59"/>
                  <a:pt x="54" y="59"/>
                </a:cubicBezTo>
                <a:cubicBezTo>
                  <a:pt x="51" y="61"/>
                  <a:pt x="49" y="62"/>
                  <a:pt x="46" y="62"/>
                </a:cubicBezTo>
                <a:cubicBezTo>
                  <a:pt x="43" y="62"/>
                  <a:pt x="40" y="61"/>
                  <a:pt x="38" y="59"/>
                </a:cubicBezTo>
                <a:cubicBezTo>
                  <a:pt x="25" y="46"/>
                  <a:pt x="25" y="46"/>
                  <a:pt x="25" y="46"/>
                </a:cubicBezTo>
                <a:cubicBezTo>
                  <a:pt x="25" y="46"/>
                  <a:pt x="24" y="45"/>
                  <a:pt x="24" y="44"/>
                </a:cubicBezTo>
                <a:cubicBezTo>
                  <a:pt x="33" y="43"/>
                  <a:pt x="33" y="43"/>
                  <a:pt x="33" y="43"/>
                </a:cubicBezTo>
                <a:cubicBezTo>
                  <a:pt x="43" y="54"/>
                  <a:pt x="43" y="54"/>
                  <a:pt x="43" y="54"/>
                </a:cubicBezTo>
                <a:cubicBezTo>
                  <a:pt x="45" y="55"/>
                  <a:pt x="47" y="55"/>
                  <a:pt x="48" y="54"/>
                </a:cubicBezTo>
                <a:cubicBezTo>
                  <a:pt x="54" y="48"/>
                  <a:pt x="54" y="48"/>
                  <a:pt x="54" y="48"/>
                </a:cubicBezTo>
                <a:cubicBezTo>
                  <a:pt x="55" y="48"/>
                  <a:pt x="55" y="47"/>
                  <a:pt x="55" y="46"/>
                </a:cubicBezTo>
                <a:cubicBezTo>
                  <a:pt x="55" y="45"/>
                  <a:pt x="55" y="44"/>
                  <a:pt x="54" y="43"/>
                </a:cubicBezTo>
                <a:cubicBezTo>
                  <a:pt x="44" y="33"/>
                  <a:pt x="44" y="33"/>
                  <a:pt x="44" y="33"/>
                </a:cubicBezTo>
                <a:cubicBezTo>
                  <a:pt x="44" y="24"/>
                  <a:pt x="44" y="24"/>
                  <a:pt x="44" y="24"/>
                </a:cubicBezTo>
                <a:cubicBezTo>
                  <a:pt x="45" y="24"/>
                  <a:pt x="46" y="25"/>
                  <a:pt x="46" y="25"/>
                </a:cubicBezTo>
                <a:cubicBezTo>
                  <a:pt x="59" y="38"/>
                  <a:pt x="59" y="38"/>
                  <a:pt x="59" y="38"/>
                </a:cubicBezTo>
                <a:cubicBezTo>
                  <a:pt x="61" y="40"/>
                  <a:pt x="62" y="43"/>
                  <a:pt x="62" y="46"/>
                </a:cubicBezTo>
                <a:cubicBezTo>
                  <a:pt x="62" y="49"/>
                  <a:pt x="61" y="52"/>
                  <a:pt x="59" y="54"/>
                </a:cubicBezTo>
                <a:close/>
                <a:moveTo>
                  <a:pt x="42" y="13"/>
                </a:moveTo>
                <a:cubicBezTo>
                  <a:pt x="42" y="14"/>
                  <a:pt x="42" y="14"/>
                  <a:pt x="41" y="14"/>
                </a:cubicBezTo>
                <a:cubicBezTo>
                  <a:pt x="40" y="14"/>
                  <a:pt x="40" y="14"/>
                  <a:pt x="40" y="13"/>
                </a:cubicBezTo>
                <a:cubicBezTo>
                  <a:pt x="40" y="1"/>
                  <a:pt x="40" y="1"/>
                  <a:pt x="40" y="1"/>
                </a:cubicBezTo>
                <a:cubicBezTo>
                  <a:pt x="40" y="0"/>
                  <a:pt x="40" y="0"/>
                  <a:pt x="41" y="0"/>
                </a:cubicBezTo>
                <a:cubicBezTo>
                  <a:pt x="42" y="0"/>
                  <a:pt x="42" y="0"/>
                  <a:pt x="42" y="1"/>
                </a:cubicBezTo>
                <a:lnTo>
                  <a:pt x="42" y="13"/>
                </a:lnTo>
                <a:close/>
                <a:moveTo>
                  <a:pt x="48" y="16"/>
                </a:moveTo>
                <a:cubicBezTo>
                  <a:pt x="48" y="17"/>
                  <a:pt x="47" y="17"/>
                  <a:pt x="47" y="17"/>
                </a:cubicBezTo>
                <a:cubicBezTo>
                  <a:pt x="47" y="17"/>
                  <a:pt x="47" y="17"/>
                  <a:pt x="46" y="16"/>
                </a:cubicBezTo>
                <a:cubicBezTo>
                  <a:pt x="46" y="16"/>
                  <a:pt x="46" y="15"/>
                  <a:pt x="46" y="15"/>
                </a:cubicBezTo>
                <a:cubicBezTo>
                  <a:pt x="56" y="5"/>
                  <a:pt x="56" y="5"/>
                  <a:pt x="56" y="5"/>
                </a:cubicBezTo>
                <a:cubicBezTo>
                  <a:pt x="56" y="4"/>
                  <a:pt x="57" y="4"/>
                  <a:pt x="58" y="5"/>
                </a:cubicBezTo>
                <a:cubicBezTo>
                  <a:pt x="58" y="5"/>
                  <a:pt x="58" y="6"/>
                  <a:pt x="58" y="7"/>
                </a:cubicBezTo>
                <a:lnTo>
                  <a:pt x="48" y="16"/>
                </a:lnTo>
                <a:close/>
                <a:moveTo>
                  <a:pt x="62" y="23"/>
                </a:moveTo>
                <a:cubicBezTo>
                  <a:pt x="50" y="23"/>
                  <a:pt x="50" y="23"/>
                  <a:pt x="50" y="23"/>
                </a:cubicBezTo>
                <a:cubicBezTo>
                  <a:pt x="49" y="23"/>
                  <a:pt x="48" y="22"/>
                  <a:pt x="48" y="22"/>
                </a:cubicBezTo>
                <a:cubicBezTo>
                  <a:pt x="48" y="21"/>
                  <a:pt x="49" y="20"/>
                  <a:pt x="50" y="20"/>
                </a:cubicBezTo>
                <a:cubicBezTo>
                  <a:pt x="62" y="20"/>
                  <a:pt x="62" y="20"/>
                  <a:pt x="62" y="20"/>
                </a:cubicBezTo>
                <a:cubicBezTo>
                  <a:pt x="62" y="20"/>
                  <a:pt x="63" y="21"/>
                  <a:pt x="63" y="22"/>
                </a:cubicBezTo>
                <a:cubicBezTo>
                  <a:pt x="63" y="22"/>
                  <a:pt x="62" y="23"/>
                  <a:pt x="62" y="23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81497" tIns="40749" rIns="81497" bIns="40749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141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Freeform 234"/>
          <p:cNvSpPr>
            <a:spLocks/>
          </p:cNvSpPr>
          <p:nvPr/>
        </p:nvSpPr>
        <p:spPr bwMode="auto">
          <a:xfrm>
            <a:off x="5259262" y="3311701"/>
            <a:ext cx="381079" cy="386263"/>
          </a:xfrm>
          <a:custGeom>
            <a:avLst/>
            <a:gdLst/>
            <a:ahLst/>
            <a:cxnLst>
              <a:cxn ang="0">
                <a:pos x="66" y="25"/>
              </a:cxn>
              <a:cxn ang="0">
                <a:pos x="51" y="40"/>
              </a:cxn>
              <a:cxn ang="0">
                <a:pos x="57" y="46"/>
              </a:cxn>
              <a:cxn ang="0">
                <a:pos x="51" y="52"/>
              </a:cxn>
              <a:cxn ang="0">
                <a:pos x="20" y="55"/>
              </a:cxn>
              <a:cxn ang="0">
                <a:pos x="7" y="69"/>
              </a:cxn>
              <a:cxn ang="0">
                <a:pos x="0" y="69"/>
              </a:cxn>
              <a:cxn ang="0">
                <a:pos x="0" y="62"/>
              </a:cxn>
              <a:cxn ang="0">
                <a:pos x="14" y="48"/>
              </a:cxn>
              <a:cxn ang="0">
                <a:pos x="17" y="18"/>
              </a:cxn>
              <a:cxn ang="0">
                <a:pos x="23" y="12"/>
              </a:cxn>
              <a:cxn ang="0">
                <a:pos x="29" y="17"/>
              </a:cxn>
              <a:cxn ang="0">
                <a:pos x="44" y="2"/>
              </a:cxn>
              <a:cxn ang="0">
                <a:pos x="51" y="2"/>
              </a:cxn>
              <a:cxn ang="0">
                <a:pos x="51" y="9"/>
              </a:cxn>
              <a:cxn ang="0">
                <a:pos x="35" y="24"/>
              </a:cxn>
              <a:cxn ang="0">
                <a:pos x="44" y="33"/>
              </a:cxn>
              <a:cxn ang="0">
                <a:pos x="60" y="18"/>
              </a:cxn>
              <a:cxn ang="0">
                <a:pos x="66" y="18"/>
              </a:cxn>
              <a:cxn ang="0">
                <a:pos x="66" y="25"/>
              </a:cxn>
            </a:cxnLst>
            <a:rect l="0" t="0" r="r" b="b"/>
            <a:pathLst>
              <a:path w="68" h="69">
                <a:moveTo>
                  <a:pt x="66" y="25"/>
                </a:moveTo>
                <a:cubicBezTo>
                  <a:pt x="51" y="40"/>
                  <a:pt x="51" y="40"/>
                  <a:pt x="51" y="40"/>
                </a:cubicBezTo>
                <a:cubicBezTo>
                  <a:pt x="57" y="46"/>
                  <a:pt x="57" y="46"/>
                  <a:pt x="57" y="46"/>
                </a:cubicBezTo>
                <a:cubicBezTo>
                  <a:pt x="51" y="52"/>
                  <a:pt x="51" y="52"/>
                  <a:pt x="51" y="52"/>
                </a:cubicBezTo>
                <a:cubicBezTo>
                  <a:pt x="42" y="60"/>
                  <a:pt x="30" y="61"/>
                  <a:pt x="20" y="55"/>
                </a:cubicBezTo>
                <a:cubicBezTo>
                  <a:pt x="7" y="69"/>
                  <a:pt x="7" y="69"/>
                  <a:pt x="7" y="69"/>
                </a:cubicBezTo>
                <a:cubicBezTo>
                  <a:pt x="0" y="69"/>
                  <a:pt x="0" y="69"/>
                  <a:pt x="0" y="69"/>
                </a:cubicBezTo>
                <a:cubicBezTo>
                  <a:pt x="0" y="62"/>
                  <a:pt x="0" y="62"/>
                  <a:pt x="0" y="62"/>
                </a:cubicBezTo>
                <a:cubicBezTo>
                  <a:pt x="14" y="48"/>
                  <a:pt x="14" y="48"/>
                  <a:pt x="14" y="48"/>
                </a:cubicBezTo>
                <a:cubicBezTo>
                  <a:pt x="7" y="39"/>
                  <a:pt x="8" y="26"/>
                  <a:pt x="17" y="18"/>
                </a:cubicBezTo>
                <a:cubicBezTo>
                  <a:pt x="23" y="12"/>
                  <a:pt x="23" y="12"/>
                  <a:pt x="23" y="12"/>
                </a:cubicBezTo>
                <a:cubicBezTo>
                  <a:pt x="29" y="17"/>
                  <a:pt x="29" y="17"/>
                  <a:pt x="29" y="17"/>
                </a:cubicBezTo>
                <a:cubicBezTo>
                  <a:pt x="44" y="2"/>
                  <a:pt x="44" y="2"/>
                  <a:pt x="44" y="2"/>
                </a:cubicBezTo>
                <a:cubicBezTo>
                  <a:pt x="46" y="0"/>
                  <a:pt x="49" y="0"/>
                  <a:pt x="51" y="2"/>
                </a:cubicBezTo>
                <a:cubicBezTo>
                  <a:pt x="52" y="4"/>
                  <a:pt x="52" y="7"/>
                  <a:pt x="51" y="9"/>
                </a:cubicBezTo>
                <a:cubicBezTo>
                  <a:pt x="35" y="24"/>
                  <a:pt x="35" y="24"/>
                  <a:pt x="35" y="24"/>
                </a:cubicBezTo>
                <a:cubicBezTo>
                  <a:pt x="44" y="33"/>
                  <a:pt x="44" y="33"/>
                  <a:pt x="44" y="33"/>
                </a:cubicBezTo>
                <a:cubicBezTo>
                  <a:pt x="60" y="18"/>
                  <a:pt x="60" y="18"/>
                  <a:pt x="60" y="18"/>
                </a:cubicBezTo>
                <a:cubicBezTo>
                  <a:pt x="61" y="16"/>
                  <a:pt x="64" y="16"/>
                  <a:pt x="66" y="18"/>
                </a:cubicBezTo>
                <a:cubicBezTo>
                  <a:pt x="68" y="20"/>
                  <a:pt x="68" y="23"/>
                  <a:pt x="66" y="25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81497" tIns="40749" rIns="81497" bIns="40749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141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1126000" y="3239346"/>
            <a:ext cx="1395005" cy="31527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en-US" altLang="zh-CN" sz="56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151467" y="2033322"/>
            <a:ext cx="1395005" cy="31527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en-US" altLang="zh-CN" sz="56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569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6556329" y="2030878"/>
            <a:ext cx="1416385" cy="31527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56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6556329" y="3248471"/>
            <a:ext cx="1416385" cy="31527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56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</a:p>
        </p:txBody>
      </p:sp>
    </p:spTree>
    <p:extLst>
      <p:ext uri="{BB962C8B-B14F-4D97-AF65-F5344CB8AC3E}">
        <p14:creationId xmlns:p14="http://schemas.microsoft.com/office/powerpoint/2010/main" val="572560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switch dir="r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" presetClass="entr" presetSubtype="8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2" presetClass="entr" presetSubtype="8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2" presetClass="entr" presetSubtype="8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500"/>
                            </p:stCondLst>
                            <p:childTnLst>
                              <p:par>
                                <p:cTn id="4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" presetClass="entr" presetSubtype="8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000"/>
                            </p:stCondLst>
                            <p:childTnLst>
                              <p:par>
                                <p:cTn id="57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4500"/>
                            </p:stCondLst>
                            <p:childTnLst>
                              <p:par>
                                <p:cTn id="62" presetID="2" presetClass="entr" presetSubtype="2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000"/>
                            </p:stCondLst>
                            <p:childTnLst>
                              <p:par>
                                <p:cTn id="6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500"/>
                            </p:stCondLst>
                            <p:childTnLst>
                              <p:par>
                                <p:cTn id="7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" presetClass="entr" presetSubtype="2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6000"/>
                            </p:stCondLst>
                            <p:childTnLst>
                              <p:par>
                                <p:cTn id="83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6500"/>
                            </p:stCondLst>
                            <p:childTnLst>
                              <p:par>
                                <p:cTn id="88" presetID="2" presetClass="entr" presetSubtype="2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7000"/>
                            </p:stCondLst>
                            <p:childTnLst>
                              <p:par>
                                <p:cTn id="9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7500"/>
                            </p:stCondLst>
                            <p:childTnLst>
                              <p:par>
                                <p:cTn id="9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2" presetClass="entr" presetSubtype="2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8" grpId="0" animBg="1"/>
      <p:bldP spid="10" grpId="0" animBg="1"/>
      <p:bldP spid="12" grpId="0" animBg="1"/>
      <p:bldP spid="15" grpId="0"/>
      <p:bldP spid="16" grpId="0"/>
      <p:bldP spid="17" grpId="0"/>
      <p:bldP spid="18" grpId="0"/>
      <p:bldP spid="19" grpId="0" animBg="1"/>
      <p:bldP spid="20" grpId="0" animBg="1"/>
      <p:bldP spid="21" grpId="0" animBg="1"/>
      <p:bldP spid="35" grpId="0"/>
      <p:bldP spid="36" grpId="0"/>
      <p:bldP spid="38" grpId="0"/>
      <p:bldP spid="3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1291" cy="5143500"/>
          </a:xfrm>
          <a:prstGeom prst="rect">
            <a:avLst/>
          </a:prstGeom>
        </p:spPr>
      </p:pic>
      <p:sp>
        <p:nvSpPr>
          <p:cNvPr id="4" name="矩形 3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0" y="1231900"/>
            <a:ext cx="5537200" cy="2781300"/>
          </a:xfrm>
          <a:prstGeom prst="rect">
            <a:avLst/>
          </a:prstGeom>
          <a:solidFill>
            <a:srgbClr val="225B12">
              <a:alpha val="73000"/>
            </a:srgbClr>
          </a:solidFill>
          <a:ln>
            <a:noFill/>
          </a:ln>
        </p:spPr>
        <p:txBody>
          <a:bodyPr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350">
              <a:solidFill>
                <a:srgbClr val="FFFFFF"/>
              </a:solidFill>
            </a:endParaRPr>
          </a:p>
        </p:txBody>
      </p:sp>
      <p:sp>
        <p:nvSpPr>
          <p:cNvPr id="5" name="椭圆 7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2350294" y="2000252"/>
            <a:ext cx="836612" cy="836612"/>
          </a:xfrm>
          <a:prstGeom prst="ellipse">
            <a:avLst/>
          </a:prstGeom>
          <a:solidFill>
            <a:srgbClr val="388D19"/>
          </a:solidFill>
          <a:ln>
            <a:noFill/>
          </a:ln>
        </p:spPr>
        <p:txBody>
          <a:bodyPr lIns="0" tIns="0" rIns="0" bIns="0"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4400" dirty="0" smtClean="0">
                <a:solidFill>
                  <a:srgbClr val="FFFFFF"/>
                </a:solidFill>
                <a:latin typeface="Impact" panose="020B0806030902050204" pitchFamily="34" charset="0"/>
              </a:rPr>
              <a:t>02</a:t>
            </a:r>
            <a:endParaRPr lang="zh-CN" altLang="en-US" sz="4400" dirty="0">
              <a:solidFill>
                <a:srgbClr val="FFFFFF"/>
              </a:solidFill>
              <a:latin typeface="Impact" panose="020B0806030902050204" pitchFamily="34" charset="0"/>
            </a:endParaRPr>
          </a:p>
        </p:txBody>
      </p:sp>
      <p:sp>
        <p:nvSpPr>
          <p:cNvPr id="9" name="文本框 18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304403" y="165498"/>
            <a:ext cx="2565797" cy="7965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4500" dirty="0">
                <a:solidFill>
                  <a:schemeClr val="bg1"/>
                </a:solidFill>
                <a:latin typeface="Impact" panose="020B0806030902050204" pitchFamily="34" charset="0"/>
                <a:ea typeface="华文中宋" panose="02010600040101010101" pitchFamily="2" charset="-122"/>
              </a:rPr>
              <a:t>CONTENTS</a:t>
            </a:r>
            <a:endParaRPr lang="zh-CN" altLang="en-US" sz="4500" dirty="0">
              <a:solidFill>
                <a:schemeClr val="bg1"/>
              </a:solidFill>
              <a:latin typeface="Impact" panose="020B0806030902050204" pitchFamily="34" charset="0"/>
              <a:ea typeface="华文中宋" panose="02010600040101010101" pitchFamily="2" charset="-122"/>
            </a:endParaRPr>
          </a:p>
        </p:txBody>
      </p:sp>
      <p:sp>
        <p:nvSpPr>
          <p:cNvPr id="10" name="文本框 19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874415" y="3152183"/>
            <a:ext cx="3788371" cy="4036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单击此处添加文字标题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363279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switch dir="r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9" grpId="0"/>
      <p:bldP spid="1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 flipV="1">
            <a:off x="5205758" y="2527465"/>
            <a:ext cx="0" cy="398590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sysDot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5205758" y="2532180"/>
            <a:ext cx="360319" cy="0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sysDot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H="1" flipV="1">
            <a:off x="3968127" y="2527465"/>
            <a:ext cx="5845" cy="398590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sysDot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H="1">
            <a:off x="3607807" y="2532180"/>
            <a:ext cx="360319" cy="0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sysDot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V="1">
            <a:off x="2822768" y="3515878"/>
            <a:ext cx="1" cy="546606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sysDot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H="1">
            <a:off x="6372969" y="3515878"/>
            <a:ext cx="1" cy="546606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sysDot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6854921" y="3160811"/>
            <a:ext cx="897683" cy="18389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996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sz="996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637026" y="3333079"/>
            <a:ext cx="1333472" cy="42037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56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569" dirty="0" err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directly.ent</a:t>
            </a:r>
            <a:r>
              <a:rPr lang="en-US" altLang="zh-CN" sz="56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to this directly.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556965" y="3132456"/>
            <a:ext cx="897683" cy="18389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996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sz="996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339072" y="3304725"/>
            <a:ext cx="1333472" cy="42037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56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569" dirty="0" err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directly.ent</a:t>
            </a:r>
            <a:r>
              <a:rPr lang="en-US" altLang="zh-CN" sz="56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to this directly.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123165" y="1759107"/>
            <a:ext cx="897683" cy="18389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996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sz="996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494062" y="2069457"/>
            <a:ext cx="897683" cy="18389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996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sz="996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181135" y="2241725"/>
            <a:ext cx="1333472" cy="42037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56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569" dirty="0" err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directly.ent</a:t>
            </a:r>
            <a:r>
              <a:rPr lang="en-US" altLang="zh-CN" sz="56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to this directly.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886786" y="2060449"/>
            <a:ext cx="897683" cy="18389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996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sz="996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668891" y="2232718"/>
            <a:ext cx="1333472" cy="42037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56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569" dirty="0" err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directly.ent</a:t>
            </a:r>
            <a:r>
              <a:rPr lang="en-US" altLang="zh-CN" sz="56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to this directly.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3877928" y="1921390"/>
            <a:ext cx="1333472" cy="42037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56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569" dirty="0" err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directly.ent</a:t>
            </a:r>
            <a:r>
              <a:rPr lang="en-US" altLang="zh-CN" sz="56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to this directly.</a:t>
            </a:r>
          </a:p>
        </p:txBody>
      </p:sp>
      <p:cxnSp>
        <p:nvCxnSpPr>
          <p:cNvPr id="68" name="Straight Connector 67"/>
          <p:cNvCxnSpPr/>
          <p:nvPr/>
        </p:nvCxnSpPr>
        <p:spPr>
          <a:xfrm>
            <a:off x="2825105" y="4065819"/>
            <a:ext cx="782702" cy="0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sysDot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/>
        </p:nvCxnSpPr>
        <p:spPr>
          <a:xfrm>
            <a:off x="5590267" y="4062484"/>
            <a:ext cx="782702" cy="0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sysDot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AutoShape 44"/>
          <p:cNvSpPr>
            <a:spLocks/>
          </p:cNvSpPr>
          <p:nvPr/>
        </p:nvSpPr>
        <p:spPr bwMode="auto">
          <a:xfrm>
            <a:off x="2715337" y="1676112"/>
            <a:ext cx="357404" cy="341959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520" y="19326"/>
                </a:moveTo>
                <a:cubicBezTo>
                  <a:pt x="21574" y="19434"/>
                  <a:pt x="21599" y="19552"/>
                  <a:pt x="21599" y="19677"/>
                </a:cubicBezTo>
                <a:cubicBezTo>
                  <a:pt x="21599" y="19974"/>
                  <a:pt x="21492" y="20237"/>
                  <a:pt x="21274" y="20463"/>
                </a:cubicBezTo>
                <a:lnTo>
                  <a:pt x="20490" y="21235"/>
                </a:lnTo>
                <a:cubicBezTo>
                  <a:pt x="20281" y="21461"/>
                  <a:pt x="20026" y="21574"/>
                  <a:pt x="19720" y="21574"/>
                </a:cubicBezTo>
                <a:lnTo>
                  <a:pt x="19664" y="21574"/>
                </a:lnTo>
                <a:cubicBezTo>
                  <a:pt x="19350" y="21537"/>
                  <a:pt x="19081" y="21396"/>
                  <a:pt x="18866" y="21153"/>
                </a:cubicBezTo>
                <a:lnTo>
                  <a:pt x="12700" y="13222"/>
                </a:lnTo>
                <a:cubicBezTo>
                  <a:pt x="11958" y="13870"/>
                  <a:pt x="11265" y="14438"/>
                  <a:pt x="10623" y="14927"/>
                </a:cubicBezTo>
                <a:cubicBezTo>
                  <a:pt x="9975" y="15413"/>
                  <a:pt x="9366" y="15835"/>
                  <a:pt x="8789" y="16188"/>
                </a:cubicBezTo>
                <a:lnTo>
                  <a:pt x="9261" y="19988"/>
                </a:lnTo>
                <a:lnTo>
                  <a:pt x="9261" y="20124"/>
                </a:lnTo>
                <a:cubicBezTo>
                  <a:pt x="9261" y="20423"/>
                  <a:pt x="9162" y="20672"/>
                  <a:pt x="8964" y="20870"/>
                </a:cubicBezTo>
                <a:lnTo>
                  <a:pt x="8546" y="21289"/>
                </a:lnTo>
                <a:cubicBezTo>
                  <a:pt x="8339" y="21498"/>
                  <a:pt x="8076" y="21599"/>
                  <a:pt x="7762" y="21599"/>
                </a:cubicBezTo>
                <a:lnTo>
                  <a:pt x="7705" y="21599"/>
                </a:lnTo>
                <a:cubicBezTo>
                  <a:pt x="7354" y="21563"/>
                  <a:pt x="7088" y="21424"/>
                  <a:pt x="6907" y="21178"/>
                </a:cubicBezTo>
                <a:lnTo>
                  <a:pt x="4131" y="17500"/>
                </a:lnTo>
                <a:lnTo>
                  <a:pt x="418" y="14695"/>
                </a:lnTo>
                <a:cubicBezTo>
                  <a:pt x="155" y="14472"/>
                  <a:pt x="16" y="14201"/>
                  <a:pt x="0" y="13884"/>
                </a:cubicBezTo>
                <a:lnTo>
                  <a:pt x="0" y="13833"/>
                </a:lnTo>
                <a:cubicBezTo>
                  <a:pt x="0" y="13550"/>
                  <a:pt x="104" y="13293"/>
                  <a:pt x="311" y="13059"/>
                </a:cubicBezTo>
                <a:lnTo>
                  <a:pt x="715" y="12668"/>
                </a:lnTo>
                <a:cubicBezTo>
                  <a:pt x="897" y="12439"/>
                  <a:pt x="1151" y="12332"/>
                  <a:pt x="1477" y="12340"/>
                </a:cubicBezTo>
                <a:cubicBezTo>
                  <a:pt x="1550" y="12340"/>
                  <a:pt x="1596" y="12352"/>
                  <a:pt x="1612" y="12369"/>
                </a:cubicBezTo>
                <a:lnTo>
                  <a:pt x="5407" y="12801"/>
                </a:lnTo>
                <a:cubicBezTo>
                  <a:pt x="5761" y="12233"/>
                  <a:pt x="6180" y="11625"/>
                  <a:pt x="6672" y="10983"/>
                </a:cubicBezTo>
                <a:cubicBezTo>
                  <a:pt x="7167" y="10336"/>
                  <a:pt x="7733" y="9655"/>
                  <a:pt x="8376" y="8931"/>
                </a:cubicBezTo>
                <a:lnTo>
                  <a:pt x="478" y="2748"/>
                </a:lnTo>
                <a:cubicBezTo>
                  <a:pt x="195" y="2521"/>
                  <a:pt x="59" y="2256"/>
                  <a:pt x="59" y="1950"/>
                </a:cubicBezTo>
                <a:lnTo>
                  <a:pt x="59" y="1894"/>
                </a:lnTo>
                <a:cubicBezTo>
                  <a:pt x="59" y="1614"/>
                  <a:pt x="161" y="1354"/>
                  <a:pt x="370" y="1111"/>
                </a:cubicBezTo>
                <a:lnTo>
                  <a:pt x="1140" y="336"/>
                </a:lnTo>
                <a:cubicBezTo>
                  <a:pt x="1383" y="130"/>
                  <a:pt x="1641" y="25"/>
                  <a:pt x="1910" y="25"/>
                </a:cubicBezTo>
                <a:lnTo>
                  <a:pt x="2088" y="25"/>
                </a:lnTo>
                <a:cubicBezTo>
                  <a:pt x="2153" y="25"/>
                  <a:pt x="2215" y="45"/>
                  <a:pt x="2269" y="79"/>
                </a:cubicBezTo>
                <a:lnTo>
                  <a:pt x="13147" y="4045"/>
                </a:lnTo>
                <a:lnTo>
                  <a:pt x="15193" y="2030"/>
                </a:lnTo>
                <a:cubicBezTo>
                  <a:pt x="15827" y="1396"/>
                  <a:pt x="16551" y="901"/>
                  <a:pt x="17375" y="540"/>
                </a:cubicBezTo>
                <a:cubicBezTo>
                  <a:pt x="18195" y="180"/>
                  <a:pt x="18951" y="0"/>
                  <a:pt x="19636" y="0"/>
                </a:cubicBezTo>
                <a:cubicBezTo>
                  <a:pt x="20284" y="0"/>
                  <a:pt x="20779" y="166"/>
                  <a:pt x="21113" y="500"/>
                </a:cubicBezTo>
                <a:cubicBezTo>
                  <a:pt x="21291" y="661"/>
                  <a:pt x="21418" y="870"/>
                  <a:pt x="21492" y="1125"/>
                </a:cubicBezTo>
                <a:cubicBezTo>
                  <a:pt x="21563" y="1374"/>
                  <a:pt x="21599" y="1659"/>
                  <a:pt x="21599" y="1973"/>
                </a:cubicBezTo>
                <a:cubicBezTo>
                  <a:pt x="21599" y="2660"/>
                  <a:pt x="21424" y="3415"/>
                  <a:pt x="21076" y="4235"/>
                </a:cubicBezTo>
                <a:cubicBezTo>
                  <a:pt x="20728" y="5055"/>
                  <a:pt x="20230" y="5778"/>
                  <a:pt x="19582" y="6400"/>
                </a:cubicBezTo>
                <a:lnTo>
                  <a:pt x="17547" y="8456"/>
                </a:lnTo>
                <a:lnTo>
                  <a:pt x="21520" y="1932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  <a:extLst/>
        </p:spPr>
        <p:txBody>
          <a:bodyPr lIns="33078" tIns="33078" rIns="33078" bIns="33078" anchor="ctr"/>
          <a:lstStyle/>
          <a:p>
            <a:pPr algn="just" defTabSz="297698">
              <a:lnSpc>
                <a:spcPct val="120000"/>
              </a:lnSpc>
              <a:defRPr/>
            </a:pPr>
            <a:endParaRPr lang="es-ES" sz="569" dirty="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5" name="AutoShape 91"/>
          <p:cNvSpPr>
            <a:spLocks/>
          </p:cNvSpPr>
          <p:nvPr/>
        </p:nvSpPr>
        <p:spPr bwMode="auto">
          <a:xfrm>
            <a:off x="6212330" y="1687217"/>
            <a:ext cx="293664" cy="323115"/>
          </a:xfrm>
          <a:custGeom>
            <a:avLst/>
            <a:gdLst>
              <a:gd name="T0" fmla="+- 0 10795 54"/>
              <a:gd name="T1" fmla="*/ T0 w 21483"/>
              <a:gd name="T2" fmla="*/ 10800 h 21600"/>
              <a:gd name="T3" fmla="+- 0 10795 54"/>
              <a:gd name="T4" fmla="*/ T3 w 21483"/>
              <a:gd name="T5" fmla="*/ 10800 h 21600"/>
              <a:gd name="T6" fmla="+- 0 10795 54"/>
              <a:gd name="T7" fmla="*/ T6 w 21483"/>
              <a:gd name="T8" fmla="*/ 10800 h 21600"/>
              <a:gd name="T9" fmla="+- 0 10795 54"/>
              <a:gd name="T10" fmla="*/ T9 w 21483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21483" h="21600">
                <a:moveTo>
                  <a:pt x="20490" y="581"/>
                </a:moveTo>
                <a:cubicBezTo>
                  <a:pt x="20984" y="1781"/>
                  <a:pt x="21295" y="3048"/>
                  <a:pt x="21421" y="4387"/>
                </a:cubicBezTo>
                <a:cubicBezTo>
                  <a:pt x="21545" y="5722"/>
                  <a:pt x="21482" y="7179"/>
                  <a:pt x="21220" y="8744"/>
                </a:cubicBezTo>
                <a:cubicBezTo>
                  <a:pt x="20549" y="13134"/>
                  <a:pt x="18385" y="16469"/>
                  <a:pt x="14732" y="18748"/>
                </a:cubicBezTo>
                <a:cubicBezTo>
                  <a:pt x="13010" y="19857"/>
                  <a:pt x="11265" y="20408"/>
                  <a:pt x="9505" y="20408"/>
                </a:cubicBezTo>
                <a:cubicBezTo>
                  <a:pt x="8354" y="20408"/>
                  <a:pt x="7208" y="20165"/>
                  <a:pt x="6064" y="19682"/>
                </a:cubicBezTo>
                <a:cubicBezTo>
                  <a:pt x="5893" y="19609"/>
                  <a:pt x="5725" y="19519"/>
                  <a:pt x="5556" y="19411"/>
                </a:cubicBezTo>
                <a:cubicBezTo>
                  <a:pt x="5388" y="19301"/>
                  <a:pt x="5221" y="19191"/>
                  <a:pt x="5058" y="19075"/>
                </a:cubicBezTo>
                <a:cubicBezTo>
                  <a:pt x="4840" y="18928"/>
                  <a:pt x="4625" y="18790"/>
                  <a:pt x="4414" y="18660"/>
                </a:cubicBezTo>
                <a:cubicBezTo>
                  <a:pt x="4199" y="18527"/>
                  <a:pt x="4017" y="18465"/>
                  <a:pt x="3857" y="18465"/>
                </a:cubicBezTo>
                <a:cubicBezTo>
                  <a:pt x="3785" y="18485"/>
                  <a:pt x="3698" y="18561"/>
                  <a:pt x="3598" y="18700"/>
                </a:cubicBezTo>
                <a:cubicBezTo>
                  <a:pt x="3497" y="18841"/>
                  <a:pt x="3392" y="18996"/>
                  <a:pt x="3287" y="19174"/>
                </a:cubicBezTo>
                <a:cubicBezTo>
                  <a:pt x="3184" y="19349"/>
                  <a:pt x="3085" y="19536"/>
                  <a:pt x="2989" y="19728"/>
                </a:cubicBezTo>
                <a:cubicBezTo>
                  <a:pt x="2898" y="19922"/>
                  <a:pt x="2821" y="20072"/>
                  <a:pt x="2760" y="20179"/>
                </a:cubicBezTo>
                <a:cubicBezTo>
                  <a:pt x="2655" y="20388"/>
                  <a:pt x="2557" y="20575"/>
                  <a:pt x="2463" y="20741"/>
                </a:cubicBezTo>
                <a:cubicBezTo>
                  <a:pt x="2372" y="20908"/>
                  <a:pt x="2285" y="21055"/>
                  <a:pt x="2213" y="21182"/>
                </a:cubicBezTo>
                <a:cubicBezTo>
                  <a:pt x="2025" y="21461"/>
                  <a:pt x="1787" y="21599"/>
                  <a:pt x="1494" y="21599"/>
                </a:cubicBezTo>
                <a:lnTo>
                  <a:pt x="1450" y="21599"/>
                </a:lnTo>
                <a:cubicBezTo>
                  <a:pt x="1235" y="21583"/>
                  <a:pt x="1050" y="21526"/>
                  <a:pt x="895" y="21433"/>
                </a:cubicBezTo>
                <a:cubicBezTo>
                  <a:pt x="743" y="21334"/>
                  <a:pt x="617" y="21224"/>
                  <a:pt x="521" y="21097"/>
                </a:cubicBezTo>
                <a:cubicBezTo>
                  <a:pt x="425" y="20975"/>
                  <a:pt x="348" y="20846"/>
                  <a:pt x="292" y="20716"/>
                </a:cubicBezTo>
                <a:cubicBezTo>
                  <a:pt x="236" y="20586"/>
                  <a:pt x="198" y="20484"/>
                  <a:pt x="184" y="20408"/>
                </a:cubicBezTo>
                <a:cubicBezTo>
                  <a:pt x="-17" y="20077"/>
                  <a:pt x="-54" y="19724"/>
                  <a:pt x="74" y="19355"/>
                </a:cubicBezTo>
                <a:cubicBezTo>
                  <a:pt x="222" y="18877"/>
                  <a:pt x="430" y="18479"/>
                  <a:pt x="699" y="18152"/>
                </a:cubicBezTo>
                <a:cubicBezTo>
                  <a:pt x="970" y="17827"/>
                  <a:pt x="1235" y="17536"/>
                  <a:pt x="1494" y="17276"/>
                </a:cubicBezTo>
                <a:cubicBezTo>
                  <a:pt x="1712" y="17068"/>
                  <a:pt x="1901" y="16873"/>
                  <a:pt x="2061" y="16692"/>
                </a:cubicBezTo>
                <a:cubicBezTo>
                  <a:pt x="2222" y="16511"/>
                  <a:pt x="2325" y="16319"/>
                  <a:pt x="2367" y="16113"/>
                </a:cubicBezTo>
                <a:cubicBezTo>
                  <a:pt x="2383" y="16057"/>
                  <a:pt x="2383" y="16003"/>
                  <a:pt x="2367" y="15949"/>
                </a:cubicBezTo>
                <a:cubicBezTo>
                  <a:pt x="2353" y="15899"/>
                  <a:pt x="2318" y="15783"/>
                  <a:pt x="2257" y="15611"/>
                </a:cubicBezTo>
                <a:cubicBezTo>
                  <a:pt x="2213" y="15503"/>
                  <a:pt x="2168" y="15379"/>
                  <a:pt x="2128" y="15241"/>
                </a:cubicBezTo>
                <a:cubicBezTo>
                  <a:pt x="2086" y="15100"/>
                  <a:pt x="2051" y="14941"/>
                  <a:pt x="2021" y="14761"/>
                </a:cubicBezTo>
                <a:cubicBezTo>
                  <a:pt x="1836" y="13321"/>
                  <a:pt x="1883" y="11988"/>
                  <a:pt x="2166" y="10774"/>
                </a:cubicBezTo>
                <a:cubicBezTo>
                  <a:pt x="2449" y="9557"/>
                  <a:pt x="2898" y="8464"/>
                  <a:pt x="3509" y="7493"/>
                </a:cubicBezTo>
                <a:cubicBezTo>
                  <a:pt x="4122" y="6527"/>
                  <a:pt x="4852" y="5689"/>
                  <a:pt x="5694" y="4986"/>
                </a:cubicBezTo>
                <a:cubicBezTo>
                  <a:pt x="6539" y="4283"/>
                  <a:pt x="7416" y="3741"/>
                  <a:pt x="8326" y="3351"/>
                </a:cubicBezTo>
                <a:cubicBezTo>
                  <a:pt x="8939" y="3091"/>
                  <a:pt x="9611" y="2939"/>
                  <a:pt x="10336" y="2894"/>
                </a:cubicBezTo>
                <a:cubicBezTo>
                  <a:pt x="11066" y="2848"/>
                  <a:pt x="11826" y="2817"/>
                  <a:pt x="12617" y="2798"/>
                </a:cubicBezTo>
                <a:cubicBezTo>
                  <a:pt x="13073" y="2798"/>
                  <a:pt x="13546" y="2789"/>
                  <a:pt x="14037" y="2772"/>
                </a:cubicBezTo>
                <a:cubicBezTo>
                  <a:pt x="14531" y="2752"/>
                  <a:pt x="15008" y="2704"/>
                  <a:pt x="15469" y="2623"/>
                </a:cubicBezTo>
                <a:cubicBezTo>
                  <a:pt x="15926" y="2541"/>
                  <a:pt x="16351" y="2414"/>
                  <a:pt x="16740" y="2239"/>
                </a:cubicBezTo>
                <a:cubicBezTo>
                  <a:pt x="17128" y="2064"/>
                  <a:pt x="17446" y="1815"/>
                  <a:pt x="17692" y="1499"/>
                </a:cubicBezTo>
                <a:cubicBezTo>
                  <a:pt x="17839" y="1321"/>
                  <a:pt x="17984" y="1135"/>
                  <a:pt x="18125" y="948"/>
                </a:cubicBezTo>
                <a:cubicBezTo>
                  <a:pt x="18261" y="756"/>
                  <a:pt x="18403" y="595"/>
                  <a:pt x="18548" y="460"/>
                </a:cubicBezTo>
                <a:cubicBezTo>
                  <a:pt x="18696" y="324"/>
                  <a:pt x="18855" y="214"/>
                  <a:pt x="19028" y="129"/>
                </a:cubicBezTo>
                <a:cubicBezTo>
                  <a:pt x="19206" y="42"/>
                  <a:pt x="19423" y="0"/>
                  <a:pt x="19688" y="0"/>
                </a:cubicBezTo>
                <a:cubicBezTo>
                  <a:pt x="19856" y="0"/>
                  <a:pt x="20015" y="50"/>
                  <a:pt x="20163" y="155"/>
                </a:cubicBezTo>
                <a:cubicBezTo>
                  <a:pt x="20308" y="261"/>
                  <a:pt x="20418" y="400"/>
                  <a:pt x="20490" y="581"/>
                </a:cubicBezTo>
                <a:moveTo>
                  <a:pt x="15350" y="9977"/>
                </a:moveTo>
                <a:cubicBezTo>
                  <a:pt x="15596" y="10017"/>
                  <a:pt x="15811" y="9927"/>
                  <a:pt x="15993" y="9712"/>
                </a:cubicBezTo>
                <a:cubicBezTo>
                  <a:pt x="16178" y="9503"/>
                  <a:pt x="16276" y="9249"/>
                  <a:pt x="16291" y="8953"/>
                </a:cubicBezTo>
                <a:cubicBezTo>
                  <a:pt x="16305" y="8636"/>
                  <a:pt x="16230" y="8374"/>
                  <a:pt x="16064" y="8159"/>
                </a:cubicBezTo>
                <a:cubicBezTo>
                  <a:pt x="15893" y="7947"/>
                  <a:pt x="15680" y="7832"/>
                  <a:pt x="15418" y="7815"/>
                </a:cubicBezTo>
                <a:cubicBezTo>
                  <a:pt x="14321" y="7761"/>
                  <a:pt x="13284" y="7834"/>
                  <a:pt x="12315" y="8038"/>
                </a:cubicBezTo>
                <a:cubicBezTo>
                  <a:pt x="11344" y="8241"/>
                  <a:pt x="10425" y="8571"/>
                  <a:pt x="9550" y="9032"/>
                </a:cubicBezTo>
                <a:cubicBezTo>
                  <a:pt x="8673" y="9492"/>
                  <a:pt x="7842" y="10090"/>
                  <a:pt x="7046" y="10830"/>
                </a:cubicBezTo>
                <a:cubicBezTo>
                  <a:pt x="6249" y="11567"/>
                  <a:pt x="5479" y="12465"/>
                  <a:pt x="4732" y="13518"/>
                </a:cubicBezTo>
                <a:cubicBezTo>
                  <a:pt x="4562" y="13764"/>
                  <a:pt x="4482" y="14032"/>
                  <a:pt x="4496" y="14323"/>
                </a:cubicBezTo>
                <a:cubicBezTo>
                  <a:pt x="4510" y="14617"/>
                  <a:pt x="4620" y="14862"/>
                  <a:pt x="4821" y="15063"/>
                </a:cubicBezTo>
                <a:cubicBezTo>
                  <a:pt x="4971" y="15221"/>
                  <a:pt x="5163" y="15311"/>
                  <a:pt x="5392" y="15317"/>
                </a:cubicBezTo>
                <a:cubicBezTo>
                  <a:pt x="5668" y="15317"/>
                  <a:pt x="5900" y="15195"/>
                  <a:pt x="6087" y="14953"/>
                </a:cubicBezTo>
                <a:cubicBezTo>
                  <a:pt x="6759" y="14035"/>
                  <a:pt x="7435" y="13244"/>
                  <a:pt x="8116" y="12586"/>
                </a:cubicBezTo>
                <a:cubicBezTo>
                  <a:pt x="8794" y="11929"/>
                  <a:pt x="9510" y="11401"/>
                  <a:pt x="10259" y="11005"/>
                </a:cubicBezTo>
                <a:cubicBezTo>
                  <a:pt x="11010" y="10610"/>
                  <a:pt x="11801" y="10330"/>
                  <a:pt x="12636" y="10167"/>
                </a:cubicBezTo>
                <a:cubicBezTo>
                  <a:pt x="13467" y="10003"/>
                  <a:pt x="14372" y="9938"/>
                  <a:pt x="15350" y="9977"/>
                </a:cubicBezTo>
              </a:path>
            </a:pathLst>
          </a:custGeom>
          <a:solidFill>
            <a:schemeClr val="accent3"/>
          </a:solidFill>
          <a:ln>
            <a:noFill/>
          </a:ln>
          <a:effectLst/>
          <a:extLst/>
        </p:spPr>
        <p:txBody>
          <a:bodyPr lIns="33078" tIns="33078" rIns="33078" bIns="33078" anchor="ctr"/>
          <a:lstStyle/>
          <a:p>
            <a:pPr algn="just" defTabSz="297698">
              <a:lnSpc>
                <a:spcPct val="120000"/>
              </a:lnSpc>
              <a:defRPr/>
            </a:pPr>
            <a:endParaRPr lang="es-ES" sz="569" dirty="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6" name="AutoShape 43"/>
          <p:cNvSpPr>
            <a:spLocks/>
          </p:cNvSpPr>
          <p:nvPr/>
        </p:nvSpPr>
        <p:spPr bwMode="auto">
          <a:xfrm>
            <a:off x="7129060" y="2759990"/>
            <a:ext cx="329355" cy="360937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0263" y="0"/>
                </a:moveTo>
                <a:cubicBezTo>
                  <a:pt x="20630" y="0"/>
                  <a:pt x="20946" y="158"/>
                  <a:pt x="21208" y="478"/>
                </a:cubicBezTo>
                <a:cubicBezTo>
                  <a:pt x="21470" y="798"/>
                  <a:pt x="21599" y="1177"/>
                  <a:pt x="21599" y="1615"/>
                </a:cubicBezTo>
                <a:lnTo>
                  <a:pt x="21599" y="19984"/>
                </a:lnTo>
                <a:cubicBezTo>
                  <a:pt x="21599" y="20422"/>
                  <a:pt x="21470" y="20803"/>
                  <a:pt x="21208" y="21124"/>
                </a:cubicBezTo>
                <a:cubicBezTo>
                  <a:pt x="20948" y="21441"/>
                  <a:pt x="20632" y="21599"/>
                  <a:pt x="20263" y="21599"/>
                </a:cubicBezTo>
                <a:lnTo>
                  <a:pt x="1346" y="21599"/>
                </a:lnTo>
                <a:cubicBezTo>
                  <a:pt x="981" y="21599"/>
                  <a:pt x="663" y="21441"/>
                  <a:pt x="396" y="21124"/>
                </a:cubicBezTo>
                <a:cubicBezTo>
                  <a:pt x="132" y="20803"/>
                  <a:pt x="0" y="20422"/>
                  <a:pt x="0" y="19984"/>
                </a:cubicBezTo>
                <a:lnTo>
                  <a:pt x="0" y="1615"/>
                </a:lnTo>
                <a:cubicBezTo>
                  <a:pt x="0" y="1177"/>
                  <a:pt x="132" y="798"/>
                  <a:pt x="396" y="478"/>
                </a:cubicBezTo>
                <a:cubicBezTo>
                  <a:pt x="661" y="158"/>
                  <a:pt x="979" y="0"/>
                  <a:pt x="1346" y="0"/>
                </a:cubicBezTo>
                <a:lnTo>
                  <a:pt x="20263" y="0"/>
                </a:lnTo>
                <a:close/>
                <a:moveTo>
                  <a:pt x="19805" y="2170"/>
                </a:moveTo>
                <a:lnTo>
                  <a:pt x="1801" y="2170"/>
                </a:lnTo>
                <a:lnTo>
                  <a:pt x="1801" y="19440"/>
                </a:lnTo>
                <a:lnTo>
                  <a:pt x="19805" y="19440"/>
                </a:lnTo>
                <a:lnTo>
                  <a:pt x="19805" y="2170"/>
                </a:lnTo>
                <a:close/>
                <a:moveTo>
                  <a:pt x="5425" y="8662"/>
                </a:moveTo>
                <a:cubicBezTo>
                  <a:pt x="4910" y="8662"/>
                  <a:pt x="4475" y="8454"/>
                  <a:pt x="4125" y="8034"/>
                </a:cubicBezTo>
                <a:cubicBezTo>
                  <a:pt x="3770" y="7611"/>
                  <a:pt x="3598" y="7103"/>
                  <a:pt x="3598" y="6512"/>
                </a:cubicBezTo>
                <a:cubicBezTo>
                  <a:pt x="3598" y="5895"/>
                  <a:pt x="3770" y="5372"/>
                  <a:pt x="4125" y="4952"/>
                </a:cubicBezTo>
                <a:cubicBezTo>
                  <a:pt x="4477" y="4526"/>
                  <a:pt x="4910" y="4321"/>
                  <a:pt x="5425" y="4321"/>
                </a:cubicBezTo>
                <a:cubicBezTo>
                  <a:pt x="5914" y="4321"/>
                  <a:pt x="6340" y="4529"/>
                  <a:pt x="6693" y="4952"/>
                </a:cubicBezTo>
                <a:cubicBezTo>
                  <a:pt x="7045" y="5372"/>
                  <a:pt x="7219" y="5895"/>
                  <a:pt x="7219" y="6512"/>
                </a:cubicBezTo>
                <a:cubicBezTo>
                  <a:pt x="7219" y="7103"/>
                  <a:pt x="7045" y="7611"/>
                  <a:pt x="6693" y="8034"/>
                </a:cubicBezTo>
                <a:cubicBezTo>
                  <a:pt x="6340" y="8454"/>
                  <a:pt x="5914" y="8662"/>
                  <a:pt x="5425" y="8662"/>
                </a:cubicBezTo>
                <a:moveTo>
                  <a:pt x="18001" y="17287"/>
                </a:moveTo>
                <a:lnTo>
                  <a:pt x="3598" y="17287"/>
                </a:lnTo>
                <a:lnTo>
                  <a:pt x="3598" y="15810"/>
                </a:lnTo>
                <a:lnTo>
                  <a:pt x="6845" y="10745"/>
                </a:lnTo>
                <a:lnTo>
                  <a:pt x="9045" y="12942"/>
                </a:lnTo>
                <a:lnTo>
                  <a:pt x="13193" y="5387"/>
                </a:lnTo>
                <a:lnTo>
                  <a:pt x="17998" y="11350"/>
                </a:lnTo>
                <a:lnTo>
                  <a:pt x="17998" y="17287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  <a:extLst/>
        </p:spPr>
        <p:txBody>
          <a:bodyPr lIns="33078" tIns="33078" rIns="33078" bIns="33078" anchor="ctr"/>
          <a:lstStyle/>
          <a:p>
            <a:pPr algn="just" defTabSz="297698">
              <a:lnSpc>
                <a:spcPct val="120000"/>
              </a:lnSpc>
              <a:defRPr/>
            </a:pPr>
            <a:endParaRPr lang="es-ES" sz="569" dirty="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7" name="AutoShape 124"/>
          <p:cNvSpPr>
            <a:spLocks/>
          </p:cNvSpPr>
          <p:nvPr/>
        </p:nvSpPr>
        <p:spPr bwMode="auto">
          <a:xfrm>
            <a:off x="4358631" y="1339436"/>
            <a:ext cx="431376" cy="387644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0684" y="0"/>
                </a:moveTo>
                <a:cubicBezTo>
                  <a:pt x="20941" y="0"/>
                  <a:pt x="21159" y="103"/>
                  <a:pt x="21335" y="310"/>
                </a:cubicBezTo>
                <a:cubicBezTo>
                  <a:pt x="21511" y="518"/>
                  <a:pt x="21599" y="760"/>
                  <a:pt x="21599" y="1048"/>
                </a:cubicBezTo>
                <a:lnTo>
                  <a:pt x="21599" y="16238"/>
                </a:lnTo>
                <a:cubicBezTo>
                  <a:pt x="21599" y="16523"/>
                  <a:pt x="21511" y="16767"/>
                  <a:pt x="21335" y="16969"/>
                </a:cubicBezTo>
                <a:cubicBezTo>
                  <a:pt x="21161" y="17173"/>
                  <a:pt x="20943" y="17274"/>
                  <a:pt x="20684" y="17274"/>
                </a:cubicBezTo>
                <a:lnTo>
                  <a:pt x="19807" y="17274"/>
                </a:lnTo>
                <a:lnTo>
                  <a:pt x="19807" y="17369"/>
                </a:lnTo>
                <a:cubicBezTo>
                  <a:pt x="19807" y="17948"/>
                  <a:pt x="19709" y="18498"/>
                  <a:pt x="19513" y="19017"/>
                </a:cubicBezTo>
                <a:cubicBezTo>
                  <a:pt x="19317" y="19535"/>
                  <a:pt x="19060" y="19984"/>
                  <a:pt x="18746" y="20361"/>
                </a:cubicBezTo>
                <a:cubicBezTo>
                  <a:pt x="18433" y="20738"/>
                  <a:pt x="18051" y="21038"/>
                  <a:pt x="17608" y="21263"/>
                </a:cubicBezTo>
                <a:cubicBezTo>
                  <a:pt x="17167" y="21487"/>
                  <a:pt x="16697" y="21599"/>
                  <a:pt x="16197" y="21599"/>
                </a:cubicBezTo>
                <a:cubicBezTo>
                  <a:pt x="15705" y="21599"/>
                  <a:pt x="15237" y="21487"/>
                  <a:pt x="14796" y="21263"/>
                </a:cubicBezTo>
                <a:cubicBezTo>
                  <a:pt x="14353" y="21038"/>
                  <a:pt x="13973" y="20738"/>
                  <a:pt x="13653" y="20361"/>
                </a:cubicBezTo>
                <a:cubicBezTo>
                  <a:pt x="13332" y="19984"/>
                  <a:pt x="13077" y="19535"/>
                  <a:pt x="12886" y="19017"/>
                </a:cubicBezTo>
                <a:cubicBezTo>
                  <a:pt x="12695" y="18498"/>
                  <a:pt x="12600" y="17948"/>
                  <a:pt x="12600" y="17369"/>
                </a:cubicBezTo>
                <a:lnTo>
                  <a:pt x="12600" y="17274"/>
                </a:lnTo>
                <a:lnTo>
                  <a:pt x="9000" y="17274"/>
                </a:lnTo>
                <a:lnTo>
                  <a:pt x="9000" y="17369"/>
                </a:lnTo>
                <a:cubicBezTo>
                  <a:pt x="9000" y="17948"/>
                  <a:pt x="8904" y="18498"/>
                  <a:pt x="8713" y="19017"/>
                </a:cubicBezTo>
                <a:cubicBezTo>
                  <a:pt x="8522" y="19535"/>
                  <a:pt x="8265" y="19984"/>
                  <a:pt x="7946" y="20361"/>
                </a:cubicBezTo>
                <a:cubicBezTo>
                  <a:pt x="7628" y="20738"/>
                  <a:pt x="7244" y="21038"/>
                  <a:pt x="6803" y="21263"/>
                </a:cubicBezTo>
                <a:cubicBezTo>
                  <a:pt x="6360" y="21487"/>
                  <a:pt x="5894" y="21599"/>
                  <a:pt x="5402" y="21599"/>
                </a:cubicBezTo>
                <a:cubicBezTo>
                  <a:pt x="4910" y="21599"/>
                  <a:pt x="4442" y="21487"/>
                  <a:pt x="4004" y="21263"/>
                </a:cubicBezTo>
                <a:cubicBezTo>
                  <a:pt x="3558" y="21038"/>
                  <a:pt x="3178" y="20738"/>
                  <a:pt x="2857" y="20361"/>
                </a:cubicBezTo>
                <a:cubicBezTo>
                  <a:pt x="2537" y="19984"/>
                  <a:pt x="2282" y="19535"/>
                  <a:pt x="2091" y="19017"/>
                </a:cubicBezTo>
                <a:cubicBezTo>
                  <a:pt x="1900" y="18498"/>
                  <a:pt x="1804" y="17948"/>
                  <a:pt x="1804" y="17369"/>
                </a:cubicBezTo>
                <a:lnTo>
                  <a:pt x="1804" y="17274"/>
                </a:lnTo>
                <a:lnTo>
                  <a:pt x="891" y="17274"/>
                </a:lnTo>
                <a:cubicBezTo>
                  <a:pt x="646" y="17274"/>
                  <a:pt x="438" y="17168"/>
                  <a:pt x="262" y="16960"/>
                </a:cubicBezTo>
                <a:cubicBezTo>
                  <a:pt x="88" y="16756"/>
                  <a:pt x="0" y="16514"/>
                  <a:pt x="0" y="16238"/>
                </a:cubicBezTo>
                <a:lnTo>
                  <a:pt x="0" y="10668"/>
                </a:lnTo>
                <a:cubicBezTo>
                  <a:pt x="0" y="10441"/>
                  <a:pt x="26" y="10205"/>
                  <a:pt x="68" y="9960"/>
                </a:cubicBezTo>
                <a:cubicBezTo>
                  <a:pt x="117" y="9715"/>
                  <a:pt x="186" y="9474"/>
                  <a:pt x="274" y="9229"/>
                </a:cubicBezTo>
                <a:cubicBezTo>
                  <a:pt x="364" y="8984"/>
                  <a:pt x="470" y="8751"/>
                  <a:pt x="592" y="8526"/>
                </a:cubicBezTo>
                <a:cubicBezTo>
                  <a:pt x="712" y="8301"/>
                  <a:pt x="837" y="8114"/>
                  <a:pt x="959" y="7964"/>
                </a:cubicBezTo>
                <a:lnTo>
                  <a:pt x="3573" y="4906"/>
                </a:lnTo>
                <a:cubicBezTo>
                  <a:pt x="3697" y="4759"/>
                  <a:pt x="3857" y="4613"/>
                  <a:pt x="4053" y="4474"/>
                </a:cubicBezTo>
                <a:cubicBezTo>
                  <a:pt x="4248" y="4330"/>
                  <a:pt x="4449" y="4209"/>
                  <a:pt x="4657" y="4109"/>
                </a:cubicBezTo>
                <a:cubicBezTo>
                  <a:pt x="4863" y="4005"/>
                  <a:pt x="5071" y="3927"/>
                  <a:pt x="5277" y="3867"/>
                </a:cubicBezTo>
                <a:cubicBezTo>
                  <a:pt x="5485" y="3806"/>
                  <a:pt x="5686" y="3775"/>
                  <a:pt x="5882" y="3775"/>
                </a:cubicBezTo>
                <a:lnTo>
                  <a:pt x="6820" y="3775"/>
                </a:lnTo>
                <a:lnTo>
                  <a:pt x="6820" y="1048"/>
                </a:lnTo>
                <a:cubicBezTo>
                  <a:pt x="6820" y="760"/>
                  <a:pt x="6908" y="518"/>
                  <a:pt x="7082" y="310"/>
                </a:cubicBezTo>
                <a:cubicBezTo>
                  <a:pt x="7258" y="103"/>
                  <a:pt x="7464" y="0"/>
                  <a:pt x="7699" y="0"/>
                </a:cubicBezTo>
                <a:lnTo>
                  <a:pt x="20684" y="0"/>
                </a:lnTo>
                <a:close/>
                <a:moveTo>
                  <a:pt x="6791" y="6438"/>
                </a:moveTo>
                <a:lnTo>
                  <a:pt x="5877" y="6438"/>
                </a:lnTo>
                <a:cubicBezTo>
                  <a:pt x="5799" y="6438"/>
                  <a:pt x="5676" y="6478"/>
                  <a:pt x="5510" y="6550"/>
                </a:cubicBezTo>
                <a:cubicBezTo>
                  <a:pt x="5341" y="6625"/>
                  <a:pt x="5223" y="6703"/>
                  <a:pt x="5152" y="6784"/>
                </a:cubicBezTo>
                <a:lnTo>
                  <a:pt x="2539" y="9830"/>
                </a:lnTo>
                <a:cubicBezTo>
                  <a:pt x="2478" y="9902"/>
                  <a:pt x="2412" y="10040"/>
                  <a:pt x="2351" y="10239"/>
                </a:cubicBezTo>
                <a:cubicBezTo>
                  <a:pt x="2289" y="10435"/>
                  <a:pt x="2257" y="10579"/>
                  <a:pt x="2257" y="10671"/>
                </a:cubicBezTo>
                <a:lnTo>
                  <a:pt x="2257" y="11527"/>
                </a:lnTo>
                <a:lnTo>
                  <a:pt x="6795" y="11527"/>
                </a:lnTo>
                <a:lnTo>
                  <a:pt x="6795" y="6438"/>
                </a:lnTo>
                <a:close/>
                <a:moveTo>
                  <a:pt x="5395" y="18942"/>
                </a:moveTo>
                <a:cubicBezTo>
                  <a:pt x="5760" y="18942"/>
                  <a:pt x="6075" y="18789"/>
                  <a:pt x="6340" y="18481"/>
                </a:cubicBezTo>
                <a:cubicBezTo>
                  <a:pt x="6600" y="18173"/>
                  <a:pt x="6732" y="17804"/>
                  <a:pt x="6732" y="17372"/>
                </a:cubicBezTo>
                <a:cubicBezTo>
                  <a:pt x="6732" y="16940"/>
                  <a:pt x="6600" y="16569"/>
                  <a:pt x="6340" y="16252"/>
                </a:cubicBezTo>
                <a:cubicBezTo>
                  <a:pt x="6078" y="15944"/>
                  <a:pt x="5762" y="15786"/>
                  <a:pt x="5395" y="15786"/>
                </a:cubicBezTo>
                <a:cubicBezTo>
                  <a:pt x="5027" y="15786"/>
                  <a:pt x="4714" y="15941"/>
                  <a:pt x="4444" y="16246"/>
                </a:cubicBezTo>
                <a:cubicBezTo>
                  <a:pt x="4180" y="16557"/>
                  <a:pt x="4045" y="16932"/>
                  <a:pt x="4045" y="17372"/>
                </a:cubicBezTo>
                <a:cubicBezTo>
                  <a:pt x="4045" y="17804"/>
                  <a:pt x="4180" y="18173"/>
                  <a:pt x="4444" y="18481"/>
                </a:cubicBezTo>
                <a:cubicBezTo>
                  <a:pt x="4714" y="18789"/>
                  <a:pt x="5027" y="18942"/>
                  <a:pt x="5395" y="18942"/>
                </a:cubicBezTo>
                <a:moveTo>
                  <a:pt x="16195" y="18942"/>
                </a:moveTo>
                <a:cubicBezTo>
                  <a:pt x="16560" y="18942"/>
                  <a:pt x="16878" y="18789"/>
                  <a:pt x="17145" y="18481"/>
                </a:cubicBezTo>
                <a:cubicBezTo>
                  <a:pt x="17409" y="18173"/>
                  <a:pt x="17544" y="17804"/>
                  <a:pt x="17544" y="17372"/>
                </a:cubicBezTo>
                <a:cubicBezTo>
                  <a:pt x="17544" y="16940"/>
                  <a:pt x="17412" y="16569"/>
                  <a:pt x="17150" y="16252"/>
                </a:cubicBezTo>
                <a:cubicBezTo>
                  <a:pt x="16890" y="15944"/>
                  <a:pt x="16572" y="15786"/>
                  <a:pt x="16195" y="15786"/>
                </a:cubicBezTo>
                <a:cubicBezTo>
                  <a:pt x="15827" y="15786"/>
                  <a:pt x="15514" y="15941"/>
                  <a:pt x="15249" y="16246"/>
                </a:cubicBezTo>
                <a:cubicBezTo>
                  <a:pt x="14990" y="16557"/>
                  <a:pt x="14857" y="16932"/>
                  <a:pt x="14857" y="17372"/>
                </a:cubicBezTo>
                <a:cubicBezTo>
                  <a:pt x="14857" y="17804"/>
                  <a:pt x="14990" y="18173"/>
                  <a:pt x="15249" y="18481"/>
                </a:cubicBezTo>
                <a:cubicBezTo>
                  <a:pt x="15511" y="18789"/>
                  <a:pt x="15825" y="18942"/>
                  <a:pt x="16195" y="18942"/>
                </a:cubicBezTo>
              </a:path>
            </a:pathLst>
          </a:custGeom>
          <a:solidFill>
            <a:schemeClr val="accent1"/>
          </a:solidFill>
          <a:ln>
            <a:noFill/>
          </a:ln>
          <a:effectLst/>
          <a:extLst/>
        </p:spPr>
        <p:txBody>
          <a:bodyPr lIns="33078" tIns="33078" rIns="33078" bIns="33078" anchor="ctr"/>
          <a:lstStyle/>
          <a:p>
            <a:pPr algn="just" defTabSz="297698">
              <a:lnSpc>
                <a:spcPct val="120000"/>
              </a:lnSpc>
              <a:defRPr/>
            </a:pPr>
            <a:endParaRPr lang="es-ES" sz="569" dirty="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8" name="AutoShape 123"/>
          <p:cNvSpPr>
            <a:spLocks/>
          </p:cNvSpPr>
          <p:nvPr/>
        </p:nvSpPr>
        <p:spPr bwMode="auto">
          <a:xfrm>
            <a:off x="1833293" y="2734662"/>
            <a:ext cx="332464" cy="365806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599" y="6949"/>
                </a:moveTo>
                <a:cubicBezTo>
                  <a:pt x="21599" y="7542"/>
                  <a:pt x="21407" y="8153"/>
                  <a:pt x="21017" y="8781"/>
                </a:cubicBezTo>
                <a:cubicBezTo>
                  <a:pt x="20628" y="9416"/>
                  <a:pt x="20109" y="10015"/>
                  <a:pt x="19458" y="10585"/>
                </a:cubicBezTo>
                <a:cubicBezTo>
                  <a:pt x="18806" y="11152"/>
                  <a:pt x="18040" y="11651"/>
                  <a:pt x="17159" y="12083"/>
                </a:cubicBezTo>
                <a:cubicBezTo>
                  <a:pt x="16275" y="12512"/>
                  <a:pt x="15327" y="12820"/>
                  <a:pt x="14315" y="12996"/>
                </a:cubicBezTo>
                <a:cubicBezTo>
                  <a:pt x="13880" y="13090"/>
                  <a:pt x="13492" y="13284"/>
                  <a:pt x="13151" y="13578"/>
                </a:cubicBezTo>
                <a:cubicBezTo>
                  <a:pt x="12809" y="13872"/>
                  <a:pt x="12641" y="14204"/>
                  <a:pt x="12641" y="14571"/>
                </a:cubicBezTo>
                <a:cubicBezTo>
                  <a:pt x="12641" y="14900"/>
                  <a:pt x="12713" y="15140"/>
                  <a:pt x="12865" y="15293"/>
                </a:cubicBezTo>
                <a:cubicBezTo>
                  <a:pt x="13015" y="15449"/>
                  <a:pt x="13177" y="15596"/>
                  <a:pt x="13364" y="15728"/>
                </a:cubicBezTo>
                <a:cubicBezTo>
                  <a:pt x="13546" y="15866"/>
                  <a:pt x="13717" y="16010"/>
                  <a:pt x="13874" y="16169"/>
                </a:cubicBezTo>
                <a:cubicBezTo>
                  <a:pt x="14032" y="16330"/>
                  <a:pt x="14125" y="16574"/>
                  <a:pt x="14160" y="16903"/>
                </a:cubicBezTo>
                <a:cubicBezTo>
                  <a:pt x="14195" y="17117"/>
                  <a:pt x="14187" y="17340"/>
                  <a:pt x="14133" y="17564"/>
                </a:cubicBezTo>
                <a:cubicBezTo>
                  <a:pt x="14099" y="17696"/>
                  <a:pt x="14200" y="17805"/>
                  <a:pt x="14432" y="17893"/>
                </a:cubicBezTo>
                <a:cubicBezTo>
                  <a:pt x="14667" y="17981"/>
                  <a:pt x="14956" y="18069"/>
                  <a:pt x="15295" y="18154"/>
                </a:cubicBezTo>
                <a:cubicBezTo>
                  <a:pt x="15637" y="18236"/>
                  <a:pt x="15987" y="18342"/>
                  <a:pt x="16344" y="18468"/>
                </a:cubicBezTo>
                <a:cubicBezTo>
                  <a:pt x="16705" y="18595"/>
                  <a:pt x="16975" y="18756"/>
                  <a:pt x="17164" y="18953"/>
                </a:cubicBezTo>
                <a:cubicBezTo>
                  <a:pt x="17266" y="19050"/>
                  <a:pt x="17351" y="19232"/>
                  <a:pt x="17415" y="19511"/>
                </a:cubicBezTo>
                <a:cubicBezTo>
                  <a:pt x="17477" y="19790"/>
                  <a:pt x="17519" y="20090"/>
                  <a:pt x="17535" y="20416"/>
                </a:cubicBezTo>
                <a:cubicBezTo>
                  <a:pt x="17554" y="20727"/>
                  <a:pt x="17527" y="21000"/>
                  <a:pt x="17463" y="21241"/>
                </a:cubicBezTo>
                <a:cubicBezTo>
                  <a:pt x="17394" y="21479"/>
                  <a:pt x="17268" y="21599"/>
                  <a:pt x="17089" y="21599"/>
                </a:cubicBezTo>
                <a:lnTo>
                  <a:pt x="4496" y="21599"/>
                </a:lnTo>
                <a:cubicBezTo>
                  <a:pt x="4328" y="21599"/>
                  <a:pt x="4205" y="21479"/>
                  <a:pt x="4130" y="21241"/>
                </a:cubicBezTo>
                <a:cubicBezTo>
                  <a:pt x="4061" y="21000"/>
                  <a:pt x="4032" y="20727"/>
                  <a:pt x="4048" y="20416"/>
                </a:cubicBezTo>
                <a:cubicBezTo>
                  <a:pt x="4066" y="20090"/>
                  <a:pt x="4109" y="19790"/>
                  <a:pt x="4170" y="19511"/>
                </a:cubicBezTo>
                <a:cubicBezTo>
                  <a:pt x="4235" y="19232"/>
                  <a:pt x="4317" y="19050"/>
                  <a:pt x="4421" y="18953"/>
                </a:cubicBezTo>
                <a:cubicBezTo>
                  <a:pt x="4616" y="18768"/>
                  <a:pt x="4889" y="18606"/>
                  <a:pt x="5239" y="18474"/>
                </a:cubicBezTo>
                <a:cubicBezTo>
                  <a:pt x="5588" y="18345"/>
                  <a:pt x="5933" y="18236"/>
                  <a:pt x="6269" y="18154"/>
                </a:cubicBezTo>
                <a:cubicBezTo>
                  <a:pt x="6606" y="18069"/>
                  <a:pt x="6897" y="17984"/>
                  <a:pt x="7145" y="17901"/>
                </a:cubicBezTo>
                <a:cubicBezTo>
                  <a:pt x="7394" y="17816"/>
                  <a:pt x="7498" y="17705"/>
                  <a:pt x="7463" y="17564"/>
                </a:cubicBezTo>
                <a:cubicBezTo>
                  <a:pt x="7428" y="17432"/>
                  <a:pt x="7412" y="17311"/>
                  <a:pt x="7412" y="17205"/>
                </a:cubicBezTo>
                <a:lnTo>
                  <a:pt x="7412" y="16903"/>
                </a:lnTo>
                <a:cubicBezTo>
                  <a:pt x="7428" y="16574"/>
                  <a:pt x="7519" y="16330"/>
                  <a:pt x="7687" y="16169"/>
                </a:cubicBezTo>
                <a:cubicBezTo>
                  <a:pt x="7853" y="16010"/>
                  <a:pt x="8034" y="15866"/>
                  <a:pt x="8224" y="15728"/>
                </a:cubicBezTo>
                <a:cubicBezTo>
                  <a:pt x="8416" y="15593"/>
                  <a:pt x="8584" y="15446"/>
                  <a:pt x="8729" y="15293"/>
                </a:cubicBezTo>
                <a:cubicBezTo>
                  <a:pt x="8873" y="15140"/>
                  <a:pt x="8945" y="14900"/>
                  <a:pt x="8945" y="14571"/>
                </a:cubicBezTo>
                <a:cubicBezTo>
                  <a:pt x="8945" y="14204"/>
                  <a:pt x="8777" y="13875"/>
                  <a:pt x="8440" y="13578"/>
                </a:cubicBezTo>
                <a:cubicBezTo>
                  <a:pt x="8104" y="13281"/>
                  <a:pt x="7706" y="13090"/>
                  <a:pt x="7247" y="12996"/>
                </a:cubicBezTo>
                <a:cubicBezTo>
                  <a:pt x="6251" y="12811"/>
                  <a:pt x="5311" y="12497"/>
                  <a:pt x="4435" y="12062"/>
                </a:cubicBezTo>
                <a:cubicBezTo>
                  <a:pt x="3554" y="11628"/>
                  <a:pt x="2790" y="11128"/>
                  <a:pt x="2133" y="10570"/>
                </a:cubicBezTo>
                <a:cubicBezTo>
                  <a:pt x="1479" y="10012"/>
                  <a:pt x="958" y="9416"/>
                  <a:pt x="574" y="8781"/>
                </a:cubicBezTo>
                <a:cubicBezTo>
                  <a:pt x="189" y="8153"/>
                  <a:pt x="0" y="7542"/>
                  <a:pt x="0" y="6949"/>
                </a:cubicBezTo>
                <a:lnTo>
                  <a:pt x="0" y="4320"/>
                </a:lnTo>
                <a:cubicBezTo>
                  <a:pt x="0" y="4009"/>
                  <a:pt x="93" y="3756"/>
                  <a:pt x="285" y="3553"/>
                </a:cubicBezTo>
                <a:cubicBezTo>
                  <a:pt x="475" y="3354"/>
                  <a:pt x="712" y="3254"/>
                  <a:pt x="998" y="3254"/>
                </a:cubicBezTo>
                <a:lnTo>
                  <a:pt x="5124" y="3254"/>
                </a:lnTo>
                <a:cubicBezTo>
                  <a:pt x="5108" y="3139"/>
                  <a:pt x="5097" y="3025"/>
                  <a:pt x="5097" y="2901"/>
                </a:cubicBezTo>
                <a:lnTo>
                  <a:pt x="5097" y="2564"/>
                </a:lnTo>
                <a:lnTo>
                  <a:pt x="5097" y="2505"/>
                </a:lnTo>
                <a:cubicBezTo>
                  <a:pt x="5097" y="2005"/>
                  <a:pt x="5118" y="1594"/>
                  <a:pt x="5156" y="1265"/>
                </a:cubicBezTo>
                <a:cubicBezTo>
                  <a:pt x="5193" y="939"/>
                  <a:pt x="5260" y="684"/>
                  <a:pt x="5353" y="499"/>
                </a:cubicBezTo>
                <a:cubicBezTo>
                  <a:pt x="5444" y="320"/>
                  <a:pt x="5580" y="187"/>
                  <a:pt x="5754" y="111"/>
                </a:cubicBezTo>
                <a:cubicBezTo>
                  <a:pt x="5928" y="38"/>
                  <a:pt x="6165" y="0"/>
                  <a:pt x="6464" y="0"/>
                </a:cubicBezTo>
                <a:lnTo>
                  <a:pt x="15132" y="0"/>
                </a:lnTo>
                <a:cubicBezTo>
                  <a:pt x="15410" y="0"/>
                  <a:pt x="15645" y="38"/>
                  <a:pt x="15829" y="111"/>
                </a:cubicBezTo>
                <a:cubicBezTo>
                  <a:pt x="16011" y="187"/>
                  <a:pt x="16149" y="320"/>
                  <a:pt x="16243" y="499"/>
                </a:cubicBezTo>
                <a:cubicBezTo>
                  <a:pt x="16336" y="684"/>
                  <a:pt x="16403" y="939"/>
                  <a:pt x="16435" y="1265"/>
                </a:cubicBezTo>
                <a:cubicBezTo>
                  <a:pt x="16470" y="1594"/>
                  <a:pt x="16486" y="2006"/>
                  <a:pt x="16486" y="2505"/>
                </a:cubicBezTo>
                <a:lnTo>
                  <a:pt x="16486" y="2863"/>
                </a:lnTo>
                <a:cubicBezTo>
                  <a:pt x="16486" y="2989"/>
                  <a:pt x="16478" y="3119"/>
                  <a:pt x="16459" y="3251"/>
                </a:cubicBezTo>
                <a:lnTo>
                  <a:pt x="20603" y="3251"/>
                </a:lnTo>
                <a:cubicBezTo>
                  <a:pt x="20884" y="3251"/>
                  <a:pt x="21119" y="3351"/>
                  <a:pt x="21314" y="3550"/>
                </a:cubicBezTo>
                <a:cubicBezTo>
                  <a:pt x="21503" y="3753"/>
                  <a:pt x="21599" y="4006"/>
                  <a:pt x="21599" y="4317"/>
                </a:cubicBezTo>
                <a:lnTo>
                  <a:pt x="21599" y="6949"/>
                </a:lnTo>
                <a:close/>
                <a:moveTo>
                  <a:pt x="6283" y="10550"/>
                </a:moveTo>
                <a:cubicBezTo>
                  <a:pt x="6072" y="9798"/>
                  <a:pt x="5882" y="8978"/>
                  <a:pt x="5714" y="8082"/>
                </a:cubicBezTo>
                <a:cubicBezTo>
                  <a:pt x="5548" y="7189"/>
                  <a:pt x="5407" y="6299"/>
                  <a:pt x="5287" y="5415"/>
                </a:cubicBezTo>
                <a:lnTo>
                  <a:pt x="1962" y="5415"/>
                </a:lnTo>
                <a:lnTo>
                  <a:pt x="1962" y="6949"/>
                </a:lnTo>
                <a:cubicBezTo>
                  <a:pt x="1962" y="7137"/>
                  <a:pt x="2064" y="7389"/>
                  <a:pt x="2264" y="7709"/>
                </a:cubicBezTo>
                <a:cubicBezTo>
                  <a:pt x="2462" y="8029"/>
                  <a:pt x="2753" y="8358"/>
                  <a:pt x="3126" y="8699"/>
                </a:cubicBezTo>
                <a:cubicBezTo>
                  <a:pt x="3500" y="9040"/>
                  <a:pt x="3954" y="9381"/>
                  <a:pt x="4488" y="9707"/>
                </a:cubicBezTo>
                <a:cubicBezTo>
                  <a:pt x="5022" y="10033"/>
                  <a:pt x="5618" y="10315"/>
                  <a:pt x="6283" y="10550"/>
                </a:cubicBezTo>
                <a:moveTo>
                  <a:pt x="19629" y="5415"/>
                </a:moveTo>
                <a:lnTo>
                  <a:pt x="16280" y="5415"/>
                </a:lnTo>
                <a:cubicBezTo>
                  <a:pt x="16179" y="6299"/>
                  <a:pt x="16043" y="7189"/>
                  <a:pt x="15877" y="8082"/>
                </a:cubicBezTo>
                <a:cubicBezTo>
                  <a:pt x="15712" y="8978"/>
                  <a:pt x="15522" y="9798"/>
                  <a:pt x="15308" y="10550"/>
                </a:cubicBezTo>
                <a:cubicBezTo>
                  <a:pt x="15973" y="10315"/>
                  <a:pt x="16574" y="10033"/>
                  <a:pt x="17105" y="9707"/>
                </a:cubicBezTo>
                <a:cubicBezTo>
                  <a:pt x="17637" y="9381"/>
                  <a:pt x="18091" y="9040"/>
                  <a:pt x="18467" y="8699"/>
                </a:cubicBezTo>
                <a:cubicBezTo>
                  <a:pt x="18844" y="8358"/>
                  <a:pt x="19130" y="8029"/>
                  <a:pt x="19330" y="7709"/>
                </a:cubicBezTo>
                <a:cubicBezTo>
                  <a:pt x="19530" y="7389"/>
                  <a:pt x="19629" y="7137"/>
                  <a:pt x="19629" y="6949"/>
                </a:cubicBezTo>
                <a:lnTo>
                  <a:pt x="19629" y="5415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  <a:extLst/>
        </p:spPr>
        <p:txBody>
          <a:bodyPr lIns="33078" tIns="33078" rIns="33078" bIns="33078" anchor="ctr"/>
          <a:lstStyle/>
          <a:p>
            <a:pPr algn="just" defTabSz="297698">
              <a:lnSpc>
                <a:spcPct val="120000"/>
              </a:lnSpc>
              <a:defRPr/>
            </a:pPr>
            <a:endParaRPr lang="es-ES" sz="569" dirty="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84" name="Group 83"/>
          <p:cNvGrpSpPr/>
          <p:nvPr/>
        </p:nvGrpSpPr>
        <p:grpSpPr>
          <a:xfrm>
            <a:off x="4193198" y="2324729"/>
            <a:ext cx="758363" cy="2826958"/>
            <a:chOff x="5514228" y="3347003"/>
            <a:chExt cx="1164707" cy="4340559"/>
          </a:xfrm>
        </p:grpSpPr>
        <p:sp>
          <p:nvSpPr>
            <p:cNvPr id="48" name="Freeform 5"/>
            <p:cNvSpPr>
              <a:spLocks noEditPoints="1"/>
            </p:cNvSpPr>
            <p:nvPr/>
          </p:nvSpPr>
          <p:spPr bwMode="auto">
            <a:xfrm>
              <a:off x="5514228" y="3347003"/>
              <a:ext cx="1164707" cy="4340559"/>
            </a:xfrm>
            <a:custGeom>
              <a:avLst/>
              <a:gdLst>
                <a:gd name="T0" fmla="*/ 770 w 1514"/>
                <a:gd name="T1" fmla="*/ 0 h 5643"/>
                <a:gd name="T2" fmla="*/ 18 w 1514"/>
                <a:gd name="T3" fmla="*/ 745 h 5643"/>
                <a:gd name="T4" fmla="*/ 702 w 1514"/>
                <a:gd name="T5" fmla="*/ 2271 h 5643"/>
                <a:gd name="T6" fmla="*/ 723 w 1514"/>
                <a:gd name="T7" fmla="*/ 4798 h 5643"/>
                <a:gd name="T8" fmla="*/ 770 w 1514"/>
                <a:gd name="T9" fmla="*/ 5643 h 5643"/>
                <a:gd name="T10" fmla="*/ 816 w 1514"/>
                <a:gd name="T11" fmla="*/ 4803 h 5643"/>
                <a:gd name="T12" fmla="*/ 872 w 1514"/>
                <a:gd name="T13" fmla="*/ 2278 h 5643"/>
                <a:gd name="T14" fmla="*/ 1514 w 1514"/>
                <a:gd name="T15" fmla="*/ 745 h 5643"/>
                <a:gd name="T16" fmla="*/ 770 w 1514"/>
                <a:gd name="T17" fmla="*/ 0 h 5643"/>
                <a:gd name="T18" fmla="*/ 381 w 1514"/>
                <a:gd name="T19" fmla="*/ 1217 h 5643"/>
                <a:gd name="T20" fmla="*/ 159 w 1514"/>
                <a:gd name="T21" fmla="*/ 745 h 5643"/>
                <a:gd name="T22" fmla="*/ 770 w 1514"/>
                <a:gd name="T23" fmla="*/ 133 h 5643"/>
                <a:gd name="T24" fmla="*/ 1382 w 1514"/>
                <a:gd name="T25" fmla="*/ 745 h 5643"/>
                <a:gd name="T26" fmla="*/ 1048 w 1514"/>
                <a:gd name="T27" fmla="*/ 1311 h 5643"/>
                <a:gd name="T28" fmla="*/ 381 w 1514"/>
                <a:gd name="T29" fmla="*/ 1217 h 56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14" h="5643">
                  <a:moveTo>
                    <a:pt x="770" y="0"/>
                  </a:moveTo>
                  <a:cubicBezTo>
                    <a:pt x="359" y="0"/>
                    <a:pt x="0" y="334"/>
                    <a:pt x="18" y="745"/>
                  </a:cubicBezTo>
                  <a:cubicBezTo>
                    <a:pt x="47" y="1432"/>
                    <a:pt x="656" y="1558"/>
                    <a:pt x="702" y="2271"/>
                  </a:cubicBezTo>
                  <a:cubicBezTo>
                    <a:pt x="736" y="2806"/>
                    <a:pt x="723" y="3445"/>
                    <a:pt x="723" y="4798"/>
                  </a:cubicBezTo>
                  <a:cubicBezTo>
                    <a:pt x="723" y="4939"/>
                    <a:pt x="734" y="5643"/>
                    <a:pt x="770" y="5643"/>
                  </a:cubicBezTo>
                  <a:cubicBezTo>
                    <a:pt x="807" y="5643"/>
                    <a:pt x="816" y="4943"/>
                    <a:pt x="816" y="4803"/>
                  </a:cubicBezTo>
                  <a:cubicBezTo>
                    <a:pt x="816" y="3462"/>
                    <a:pt x="842" y="2810"/>
                    <a:pt x="872" y="2278"/>
                  </a:cubicBezTo>
                  <a:cubicBezTo>
                    <a:pt x="912" y="1563"/>
                    <a:pt x="1514" y="1312"/>
                    <a:pt x="1514" y="745"/>
                  </a:cubicBezTo>
                  <a:cubicBezTo>
                    <a:pt x="1514" y="334"/>
                    <a:pt x="1181" y="0"/>
                    <a:pt x="770" y="0"/>
                  </a:cubicBezTo>
                  <a:close/>
                  <a:moveTo>
                    <a:pt x="381" y="1217"/>
                  </a:moveTo>
                  <a:cubicBezTo>
                    <a:pt x="280" y="1111"/>
                    <a:pt x="159" y="935"/>
                    <a:pt x="159" y="745"/>
                  </a:cubicBezTo>
                  <a:cubicBezTo>
                    <a:pt x="159" y="407"/>
                    <a:pt x="432" y="133"/>
                    <a:pt x="770" y="133"/>
                  </a:cubicBezTo>
                  <a:cubicBezTo>
                    <a:pt x="1108" y="133"/>
                    <a:pt x="1382" y="407"/>
                    <a:pt x="1382" y="745"/>
                  </a:cubicBezTo>
                  <a:cubicBezTo>
                    <a:pt x="1382" y="829"/>
                    <a:pt x="1330" y="1116"/>
                    <a:pt x="1048" y="1311"/>
                  </a:cubicBezTo>
                  <a:cubicBezTo>
                    <a:pt x="822" y="1467"/>
                    <a:pt x="603" y="1448"/>
                    <a:pt x="381" y="121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29777" tIns="14889" rIns="29777" bIns="14889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56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9" name="AutoShape 24"/>
            <p:cNvSpPr>
              <a:spLocks/>
            </p:cNvSpPr>
            <p:nvPr/>
          </p:nvSpPr>
          <p:spPr bwMode="auto">
            <a:xfrm>
              <a:off x="5892330" y="3749059"/>
              <a:ext cx="407339" cy="324950"/>
            </a:xfrm>
            <a:custGeom>
              <a:avLst/>
              <a:gdLst>
                <a:gd name="T0" fmla="*/ 10799 w 21598"/>
                <a:gd name="T1" fmla="*/ 10800 h 21600"/>
                <a:gd name="T2" fmla="*/ 10799 w 21598"/>
                <a:gd name="T3" fmla="*/ 10800 h 21600"/>
                <a:gd name="T4" fmla="*/ 10799 w 21598"/>
                <a:gd name="T5" fmla="*/ 10800 h 21600"/>
                <a:gd name="T6" fmla="*/ 10799 w 21598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598" h="21600">
                  <a:moveTo>
                    <a:pt x="21333" y="9359"/>
                  </a:moveTo>
                  <a:cubicBezTo>
                    <a:pt x="21511" y="9815"/>
                    <a:pt x="21599" y="10303"/>
                    <a:pt x="21597" y="10814"/>
                  </a:cubicBezTo>
                  <a:cubicBezTo>
                    <a:pt x="21592" y="11336"/>
                    <a:pt x="21504" y="11810"/>
                    <a:pt x="21333" y="12240"/>
                  </a:cubicBezTo>
                  <a:cubicBezTo>
                    <a:pt x="20706" y="13728"/>
                    <a:pt x="20002" y="15055"/>
                    <a:pt x="19216" y="16223"/>
                  </a:cubicBezTo>
                  <a:cubicBezTo>
                    <a:pt x="18433" y="17388"/>
                    <a:pt x="17594" y="18369"/>
                    <a:pt x="16701" y="19163"/>
                  </a:cubicBezTo>
                  <a:cubicBezTo>
                    <a:pt x="15805" y="19953"/>
                    <a:pt x="14863" y="20560"/>
                    <a:pt x="13869" y="20975"/>
                  </a:cubicBezTo>
                  <a:cubicBezTo>
                    <a:pt x="12878" y="21390"/>
                    <a:pt x="11855" y="21599"/>
                    <a:pt x="10801" y="21599"/>
                  </a:cubicBezTo>
                  <a:cubicBezTo>
                    <a:pt x="9763" y="21599"/>
                    <a:pt x="8748" y="21390"/>
                    <a:pt x="7754" y="20975"/>
                  </a:cubicBezTo>
                  <a:cubicBezTo>
                    <a:pt x="6763" y="20560"/>
                    <a:pt x="5814" y="19950"/>
                    <a:pt x="4908" y="19145"/>
                  </a:cubicBezTo>
                  <a:cubicBezTo>
                    <a:pt x="4003" y="18340"/>
                    <a:pt x="3156" y="17355"/>
                    <a:pt x="2373" y="16190"/>
                  </a:cubicBezTo>
                  <a:cubicBezTo>
                    <a:pt x="1588" y="15022"/>
                    <a:pt x="895" y="13706"/>
                    <a:pt x="293" y="12240"/>
                  </a:cubicBezTo>
                  <a:cubicBezTo>
                    <a:pt x="97" y="11806"/>
                    <a:pt x="0" y="11332"/>
                    <a:pt x="0" y="10814"/>
                  </a:cubicBezTo>
                  <a:cubicBezTo>
                    <a:pt x="0" y="10300"/>
                    <a:pt x="97" y="9815"/>
                    <a:pt x="293" y="9359"/>
                  </a:cubicBezTo>
                  <a:cubicBezTo>
                    <a:pt x="902" y="7889"/>
                    <a:pt x="1597" y="6577"/>
                    <a:pt x="2378" y="5416"/>
                  </a:cubicBezTo>
                  <a:cubicBezTo>
                    <a:pt x="3159" y="4255"/>
                    <a:pt x="4003" y="3270"/>
                    <a:pt x="4908" y="2462"/>
                  </a:cubicBezTo>
                  <a:cubicBezTo>
                    <a:pt x="5814" y="1653"/>
                    <a:pt x="6761" y="1039"/>
                    <a:pt x="7749" y="624"/>
                  </a:cubicBezTo>
                  <a:cubicBezTo>
                    <a:pt x="8738" y="205"/>
                    <a:pt x="9753" y="0"/>
                    <a:pt x="10801" y="0"/>
                  </a:cubicBezTo>
                  <a:cubicBezTo>
                    <a:pt x="11855" y="0"/>
                    <a:pt x="12878" y="205"/>
                    <a:pt x="13869" y="624"/>
                  </a:cubicBezTo>
                  <a:cubicBezTo>
                    <a:pt x="14863" y="1039"/>
                    <a:pt x="15805" y="1646"/>
                    <a:pt x="16701" y="2443"/>
                  </a:cubicBezTo>
                  <a:cubicBezTo>
                    <a:pt x="17594" y="3244"/>
                    <a:pt x="18433" y="4222"/>
                    <a:pt x="19216" y="5383"/>
                  </a:cubicBezTo>
                  <a:cubicBezTo>
                    <a:pt x="20002" y="6544"/>
                    <a:pt x="20706" y="7863"/>
                    <a:pt x="21333" y="9359"/>
                  </a:cubicBezTo>
                  <a:moveTo>
                    <a:pt x="10801" y="18906"/>
                  </a:moveTo>
                  <a:cubicBezTo>
                    <a:pt x="11731" y="18906"/>
                    <a:pt x="12624" y="18715"/>
                    <a:pt x="13478" y="18325"/>
                  </a:cubicBezTo>
                  <a:cubicBezTo>
                    <a:pt x="14332" y="17939"/>
                    <a:pt x="15142" y="17399"/>
                    <a:pt x="15908" y="16708"/>
                  </a:cubicBezTo>
                  <a:cubicBezTo>
                    <a:pt x="16674" y="16014"/>
                    <a:pt x="17383" y="15165"/>
                    <a:pt x="18039" y="14155"/>
                  </a:cubicBezTo>
                  <a:cubicBezTo>
                    <a:pt x="18697" y="13148"/>
                    <a:pt x="19282" y="12027"/>
                    <a:pt x="19798" y="10796"/>
                  </a:cubicBezTo>
                  <a:cubicBezTo>
                    <a:pt x="19172" y="9282"/>
                    <a:pt x="18440" y="7955"/>
                    <a:pt x="17601" y="6812"/>
                  </a:cubicBezTo>
                  <a:cubicBezTo>
                    <a:pt x="16762" y="5670"/>
                    <a:pt x="15839" y="4751"/>
                    <a:pt x="14831" y="4060"/>
                  </a:cubicBezTo>
                  <a:cubicBezTo>
                    <a:pt x="15230" y="4751"/>
                    <a:pt x="15538" y="5534"/>
                    <a:pt x="15761" y="6401"/>
                  </a:cubicBezTo>
                  <a:cubicBezTo>
                    <a:pt x="15984" y="7264"/>
                    <a:pt x="16096" y="8205"/>
                    <a:pt x="16096" y="9216"/>
                  </a:cubicBezTo>
                  <a:cubicBezTo>
                    <a:pt x="16096" y="10340"/>
                    <a:pt x="15957" y="11387"/>
                    <a:pt x="15680" y="12361"/>
                  </a:cubicBezTo>
                  <a:cubicBezTo>
                    <a:pt x="15404" y="13339"/>
                    <a:pt x="15017" y="14195"/>
                    <a:pt x="14520" y="14941"/>
                  </a:cubicBezTo>
                  <a:cubicBezTo>
                    <a:pt x="14023" y="15683"/>
                    <a:pt x="13448" y="16271"/>
                    <a:pt x="12793" y="16690"/>
                  </a:cubicBezTo>
                  <a:cubicBezTo>
                    <a:pt x="12137" y="17113"/>
                    <a:pt x="11437" y="17326"/>
                    <a:pt x="10696" y="17326"/>
                  </a:cubicBezTo>
                  <a:cubicBezTo>
                    <a:pt x="9944" y="17326"/>
                    <a:pt x="9247" y="17113"/>
                    <a:pt x="8598" y="16690"/>
                  </a:cubicBezTo>
                  <a:cubicBezTo>
                    <a:pt x="7950" y="16271"/>
                    <a:pt x="7380" y="15683"/>
                    <a:pt x="6883" y="14941"/>
                  </a:cubicBezTo>
                  <a:cubicBezTo>
                    <a:pt x="6386" y="14195"/>
                    <a:pt x="6000" y="13339"/>
                    <a:pt x="5723" y="12361"/>
                  </a:cubicBezTo>
                  <a:cubicBezTo>
                    <a:pt x="5444" y="11387"/>
                    <a:pt x="5307" y="10340"/>
                    <a:pt x="5307" y="9216"/>
                  </a:cubicBezTo>
                  <a:cubicBezTo>
                    <a:pt x="5307" y="8301"/>
                    <a:pt x="5405" y="7426"/>
                    <a:pt x="5606" y="6603"/>
                  </a:cubicBezTo>
                  <a:cubicBezTo>
                    <a:pt x="5804" y="5776"/>
                    <a:pt x="6071" y="5023"/>
                    <a:pt x="6408" y="4339"/>
                  </a:cubicBezTo>
                  <a:cubicBezTo>
                    <a:pt x="5496" y="5034"/>
                    <a:pt x="4644" y="5927"/>
                    <a:pt x="3861" y="7026"/>
                  </a:cubicBezTo>
                  <a:cubicBezTo>
                    <a:pt x="3075" y="8121"/>
                    <a:pt x="2390" y="9381"/>
                    <a:pt x="1803" y="10796"/>
                  </a:cubicBezTo>
                  <a:cubicBezTo>
                    <a:pt x="2319" y="12016"/>
                    <a:pt x="2902" y="13133"/>
                    <a:pt x="3555" y="14147"/>
                  </a:cubicBezTo>
                  <a:cubicBezTo>
                    <a:pt x="4208" y="15165"/>
                    <a:pt x="4918" y="16014"/>
                    <a:pt x="5689" y="16708"/>
                  </a:cubicBezTo>
                  <a:cubicBezTo>
                    <a:pt x="6457" y="17399"/>
                    <a:pt x="7270" y="17940"/>
                    <a:pt x="8124" y="18325"/>
                  </a:cubicBezTo>
                  <a:cubicBezTo>
                    <a:pt x="8980" y="18719"/>
                    <a:pt x="9871" y="18906"/>
                    <a:pt x="10801" y="18906"/>
                  </a:cubicBezTo>
                  <a:moveTo>
                    <a:pt x="10695" y="3953"/>
                  </a:moveTo>
                  <a:cubicBezTo>
                    <a:pt x="10218" y="3953"/>
                    <a:pt x="9763" y="4089"/>
                    <a:pt x="9330" y="4365"/>
                  </a:cubicBezTo>
                  <a:cubicBezTo>
                    <a:pt x="8897" y="4644"/>
                    <a:pt x="8525" y="5015"/>
                    <a:pt x="8217" y="5486"/>
                  </a:cubicBezTo>
                  <a:cubicBezTo>
                    <a:pt x="7908" y="5953"/>
                    <a:pt x="7661" y="6511"/>
                    <a:pt x="7475" y="7165"/>
                  </a:cubicBezTo>
                  <a:cubicBezTo>
                    <a:pt x="7287" y="7816"/>
                    <a:pt x="7191" y="8495"/>
                    <a:pt x="7191" y="9216"/>
                  </a:cubicBezTo>
                  <a:cubicBezTo>
                    <a:pt x="7191" y="9484"/>
                    <a:pt x="7257" y="9715"/>
                    <a:pt x="7385" y="9918"/>
                  </a:cubicBezTo>
                  <a:cubicBezTo>
                    <a:pt x="7514" y="10120"/>
                    <a:pt x="7678" y="10215"/>
                    <a:pt x="7872" y="10215"/>
                  </a:cubicBezTo>
                  <a:cubicBezTo>
                    <a:pt x="8067" y="10215"/>
                    <a:pt x="8226" y="10116"/>
                    <a:pt x="8351" y="9910"/>
                  </a:cubicBezTo>
                  <a:cubicBezTo>
                    <a:pt x="8478" y="9701"/>
                    <a:pt x="8540" y="9473"/>
                    <a:pt x="8540" y="9216"/>
                  </a:cubicBezTo>
                  <a:cubicBezTo>
                    <a:pt x="8540" y="8301"/>
                    <a:pt x="8750" y="7533"/>
                    <a:pt x="9166" y="6912"/>
                  </a:cubicBezTo>
                  <a:cubicBezTo>
                    <a:pt x="9585" y="6287"/>
                    <a:pt x="10094" y="5978"/>
                    <a:pt x="10695" y="5978"/>
                  </a:cubicBezTo>
                  <a:cubicBezTo>
                    <a:pt x="10891" y="5978"/>
                    <a:pt x="11053" y="5872"/>
                    <a:pt x="11182" y="5670"/>
                  </a:cubicBezTo>
                  <a:cubicBezTo>
                    <a:pt x="11310" y="5464"/>
                    <a:pt x="11376" y="5229"/>
                    <a:pt x="11376" y="4957"/>
                  </a:cubicBezTo>
                  <a:cubicBezTo>
                    <a:pt x="11376" y="4663"/>
                    <a:pt x="11310" y="4424"/>
                    <a:pt x="11182" y="4233"/>
                  </a:cubicBezTo>
                  <a:cubicBezTo>
                    <a:pt x="11053" y="4045"/>
                    <a:pt x="10891" y="3953"/>
                    <a:pt x="10695" y="3953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/>
          </p:spPr>
          <p:txBody>
            <a:bodyPr lIns="16542" tIns="16542" rIns="16542" bIns="16542" anchor="ctr"/>
            <a:lstStyle/>
            <a:p>
              <a:pPr algn="just" defTabSz="297698">
                <a:lnSpc>
                  <a:spcPct val="120000"/>
                </a:lnSpc>
                <a:defRPr/>
              </a:pPr>
              <a:endParaRPr lang="es-ES" sz="569" dirty="0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5" name="Group 84"/>
          <p:cNvGrpSpPr/>
          <p:nvPr/>
        </p:nvGrpSpPr>
        <p:grpSpPr>
          <a:xfrm>
            <a:off x="3653084" y="3011863"/>
            <a:ext cx="864097" cy="1570956"/>
            <a:chOff x="4684712" y="4402042"/>
            <a:chExt cx="1327095" cy="2412072"/>
          </a:xfrm>
        </p:grpSpPr>
        <p:sp>
          <p:nvSpPr>
            <p:cNvPr id="51" name="Freeform 10"/>
            <p:cNvSpPr>
              <a:spLocks noEditPoints="1"/>
            </p:cNvSpPr>
            <p:nvPr/>
          </p:nvSpPr>
          <p:spPr bwMode="auto">
            <a:xfrm>
              <a:off x="4684712" y="4402042"/>
              <a:ext cx="1327095" cy="2412072"/>
            </a:xfrm>
            <a:custGeom>
              <a:avLst/>
              <a:gdLst>
                <a:gd name="T0" fmla="*/ 0 w 1725"/>
                <a:gd name="T1" fmla="*/ 728 h 3136"/>
                <a:gd name="T2" fmla="*/ 654 w 1725"/>
                <a:gd name="T3" fmla="*/ 1382 h 3136"/>
                <a:gd name="T4" fmla="*/ 1577 w 1725"/>
                <a:gd name="T5" fmla="*/ 1789 h 3136"/>
                <a:gd name="T6" fmla="*/ 1669 w 1725"/>
                <a:gd name="T7" fmla="*/ 3119 h 3136"/>
                <a:gd name="T8" fmla="*/ 1666 w 1725"/>
                <a:gd name="T9" fmla="*/ 1513 h 3136"/>
                <a:gd name="T10" fmla="*/ 654 w 1725"/>
                <a:gd name="T11" fmla="*/ 73 h 3136"/>
                <a:gd name="T12" fmla="*/ 0 w 1725"/>
                <a:gd name="T13" fmla="*/ 728 h 3136"/>
                <a:gd name="T14" fmla="*/ 119 w 1725"/>
                <a:gd name="T15" fmla="*/ 727 h 3136"/>
                <a:gd name="T16" fmla="*/ 858 w 1725"/>
                <a:gd name="T17" fmla="*/ 232 h 3136"/>
                <a:gd name="T18" fmla="*/ 858 w 1725"/>
                <a:gd name="T19" fmla="*/ 232 h 3136"/>
                <a:gd name="T20" fmla="*/ 1517 w 1725"/>
                <a:gd name="T21" fmla="*/ 1260 h 3136"/>
                <a:gd name="T22" fmla="*/ 1327 w 1725"/>
                <a:gd name="T23" fmla="*/ 1365 h 3136"/>
                <a:gd name="T24" fmla="*/ 654 w 1725"/>
                <a:gd name="T25" fmla="*/ 1263 h 3136"/>
                <a:gd name="T26" fmla="*/ 119 w 1725"/>
                <a:gd name="T27" fmla="*/ 727 h 3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725" h="3136">
                  <a:moveTo>
                    <a:pt x="0" y="728"/>
                  </a:moveTo>
                  <a:cubicBezTo>
                    <a:pt x="0" y="1089"/>
                    <a:pt x="293" y="1382"/>
                    <a:pt x="654" y="1382"/>
                  </a:cubicBezTo>
                  <a:cubicBezTo>
                    <a:pt x="654" y="1382"/>
                    <a:pt x="1471" y="1368"/>
                    <a:pt x="1577" y="1789"/>
                  </a:cubicBezTo>
                  <a:cubicBezTo>
                    <a:pt x="1650" y="2081"/>
                    <a:pt x="1614" y="3136"/>
                    <a:pt x="1669" y="3119"/>
                  </a:cubicBezTo>
                  <a:cubicBezTo>
                    <a:pt x="1725" y="3102"/>
                    <a:pt x="1666" y="1513"/>
                    <a:pt x="1666" y="1513"/>
                  </a:cubicBezTo>
                  <a:cubicBezTo>
                    <a:pt x="1666" y="0"/>
                    <a:pt x="654" y="73"/>
                    <a:pt x="654" y="73"/>
                  </a:cubicBezTo>
                  <a:cubicBezTo>
                    <a:pt x="293" y="73"/>
                    <a:pt x="0" y="366"/>
                    <a:pt x="0" y="728"/>
                  </a:cubicBezTo>
                  <a:close/>
                  <a:moveTo>
                    <a:pt x="119" y="727"/>
                  </a:moveTo>
                  <a:cubicBezTo>
                    <a:pt x="119" y="431"/>
                    <a:pt x="464" y="101"/>
                    <a:pt x="858" y="232"/>
                  </a:cubicBezTo>
                  <a:cubicBezTo>
                    <a:pt x="858" y="232"/>
                    <a:pt x="858" y="232"/>
                    <a:pt x="858" y="232"/>
                  </a:cubicBezTo>
                  <a:cubicBezTo>
                    <a:pt x="1302" y="379"/>
                    <a:pt x="1461" y="872"/>
                    <a:pt x="1517" y="1260"/>
                  </a:cubicBezTo>
                  <a:cubicBezTo>
                    <a:pt x="1530" y="1352"/>
                    <a:pt x="1487" y="1434"/>
                    <a:pt x="1327" y="1365"/>
                  </a:cubicBezTo>
                  <a:cubicBezTo>
                    <a:pt x="1190" y="1306"/>
                    <a:pt x="976" y="1254"/>
                    <a:pt x="654" y="1263"/>
                  </a:cubicBezTo>
                  <a:cubicBezTo>
                    <a:pt x="358" y="1263"/>
                    <a:pt x="119" y="1023"/>
                    <a:pt x="119" y="72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29777" tIns="14889" rIns="29777" bIns="14889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56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0" name="AutoShape 38"/>
            <p:cNvSpPr>
              <a:spLocks/>
            </p:cNvSpPr>
            <p:nvPr/>
          </p:nvSpPr>
          <p:spPr bwMode="auto">
            <a:xfrm>
              <a:off x="5076199" y="4805525"/>
              <a:ext cx="345669" cy="34705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872" y="2850"/>
                  </a:moveTo>
                  <a:cubicBezTo>
                    <a:pt x="18363" y="3806"/>
                    <a:pt x="19524" y="5033"/>
                    <a:pt x="20354" y="6530"/>
                  </a:cubicBezTo>
                  <a:cubicBezTo>
                    <a:pt x="21184" y="8031"/>
                    <a:pt x="21599" y="9635"/>
                    <a:pt x="21599" y="11342"/>
                  </a:cubicBezTo>
                  <a:cubicBezTo>
                    <a:pt x="21599" y="12759"/>
                    <a:pt x="21318" y="14087"/>
                    <a:pt x="20754" y="15328"/>
                  </a:cubicBezTo>
                  <a:cubicBezTo>
                    <a:pt x="20184" y="16569"/>
                    <a:pt x="19415" y="17654"/>
                    <a:pt x="18433" y="18587"/>
                  </a:cubicBezTo>
                  <a:cubicBezTo>
                    <a:pt x="17451" y="19520"/>
                    <a:pt x="16300" y="20255"/>
                    <a:pt x="14984" y="20793"/>
                  </a:cubicBezTo>
                  <a:cubicBezTo>
                    <a:pt x="13669" y="21332"/>
                    <a:pt x="12269" y="21599"/>
                    <a:pt x="10775" y="21599"/>
                  </a:cubicBezTo>
                  <a:cubicBezTo>
                    <a:pt x="9287" y="21599"/>
                    <a:pt x="7890" y="21332"/>
                    <a:pt x="6584" y="20793"/>
                  </a:cubicBezTo>
                  <a:cubicBezTo>
                    <a:pt x="5278" y="20255"/>
                    <a:pt x="4136" y="19520"/>
                    <a:pt x="3160" y="18587"/>
                  </a:cubicBezTo>
                  <a:cubicBezTo>
                    <a:pt x="2184" y="17654"/>
                    <a:pt x="1412" y="16569"/>
                    <a:pt x="845" y="15328"/>
                  </a:cubicBezTo>
                  <a:cubicBezTo>
                    <a:pt x="278" y="14087"/>
                    <a:pt x="0" y="12759"/>
                    <a:pt x="0" y="11342"/>
                  </a:cubicBezTo>
                  <a:cubicBezTo>
                    <a:pt x="0" y="9635"/>
                    <a:pt x="415" y="8031"/>
                    <a:pt x="1245" y="6530"/>
                  </a:cubicBezTo>
                  <a:cubicBezTo>
                    <a:pt x="2075" y="5033"/>
                    <a:pt x="3236" y="3806"/>
                    <a:pt x="4724" y="2850"/>
                  </a:cubicBezTo>
                  <a:cubicBezTo>
                    <a:pt x="4839" y="2761"/>
                    <a:pt x="4975" y="2732"/>
                    <a:pt x="5130" y="2770"/>
                  </a:cubicBezTo>
                  <a:cubicBezTo>
                    <a:pt x="5306" y="2804"/>
                    <a:pt x="5430" y="2879"/>
                    <a:pt x="5493" y="2989"/>
                  </a:cubicBezTo>
                  <a:lnTo>
                    <a:pt x="6800" y="4797"/>
                  </a:lnTo>
                  <a:cubicBezTo>
                    <a:pt x="6896" y="4906"/>
                    <a:pt x="6927" y="5033"/>
                    <a:pt x="6887" y="5174"/>
                  </a:cubicBezTo>
                  <a:cubicBezTo>
                    <a:pt x="6848" y="5318"/>
                    <a:pt x="6769" y="5436"/>
                    <a:pt x="6654" y="5525"/>
                  </a:cubicBezTo>
                  <a:cubicBezTo>
                    <a:pt x="5630" y="6185"/>
                    <a:pt x="4833" y="7026"/>
                    <a:pt x="4269" y="8042"/>
                  </a:cubicBezTo>
                  <a:cubicBezTo>
                    <a:pt x="3703" y="9056"/>
                    <a:pt x="3421" y="10156"/>
                    <a:pt x="3421" y="11342"/>
                  </a:cubicBezTo>
                  <a:cubicBezTo>
                    <a:pt x="3421" y="12298"/>
                    <a:pt x="3612" y="13208"/>
                    <a:pt x="3993" y="14066"/>
                  </a:cubicBezTo>
                  <a:cubicBezTo>
                    <a:pt x="4375" y="14925"/>
                    <a:pt x="4900" y="15667"/>
                    <a:pt x="5569" y="16298"/>
                  </a:cubicBezTo>
                  <a:cubicBezTo>
                    <a:pt x="6236" y="16929"/>
                    <a:pt x="7021" y="17430"/>
                    <a:pt x="7918" y="17796"/>
                  </a:cubicBezTo>
                  <a:cubicBezTo>
                    <a:pt x="8815" y="18161"/>
                    <a:pt x="9769" y="18346"/>
                    <a:pt x="10772" y="18346"/>
                  </a:cubicBezTo>
                  <a:cubicBezTo>
                    <a:pt x="11778" y="18346"/>
                    <a:pt x="12733" y="18161"/>
                    <a:pt x="13639" y="17796"/>
                  </a:cubicBezTo>
                  <a:cubicBezTo>
                    <a:pt x="14542" y="17430"/>
                    <a:pt x="15333" y="16929"/>
                    <a:pt x="16009" y="16298"/>
                  </a:cubicBezTo>
                  <a:cubicBezTo>
                    <a:pt x="16684" y="15668"/>
                    <a:pt x="17215" y="14927"/>
                    <a:pt x="17596" y="14075"/>
                  </a:cubicBezTo>
                  <a:cubicBezTo>
                    <a:pt x="17978" y="13220"/>
                    <a:pt x="18169" y="12307"/>
                    <a:pt x="18169" y="11342"/>
                  </a:cubicBezTo>
                  <a:cubicBezTo>
                    <a:pt x="18169" y="10156"/>
                    <a:pt x="17881" y="9056"/>
                    <a:pt x="17312" y="8042"/>
                  </a:cubicBezTo>
                  <a:cubicBezTo>
                    <a:pt x="16742" y="7023"/>
                    <a:pt x="15951" y="6185"/>
                    <a:pt x="14933" y="5525"/>
                  </a:cubicBezTo>
                  <a:cubicBezTo>
                    <a:pt x="14800" y="5436"/>
                    <a:pt x="14721" y="5324"/>
                    <a:pt x="14703" y="5197"/>
                  </a:cubicBezTo>
                  <a:cubicBezTo>
                    <a:pt x="14663" y="5050"/>
                    <a:pt x="14693" y="4915"/>
                    <a:pt x="14787" y="4797"/>
                  </a:cubicBezTo>
                  <a:lnTo>
                    <a:pt x="16066" y="2989"/>
                  </a:lnTo>
                  <a:cubicBezTo>
                    <a:pt x="16160" y="2879"/>
                    <a:pt x="16284" y="2810"/>
                    <a:pt x="16436" y="2784"/>
                  </a:cubicBezTo>
                  <a:cubicBezTo>
                    <a:pt x="16593" y="2755"/>
                    <a:pt x="16739" y="2778"/>
                    <a:pt x="16872" y="2850"/>
                  </a:cubicBezTo>
                  <a:moveTo>
                    <a:pt x="9663" y="10778"/>
                  </a:moveTo>
                  <a:cubicBezTo>
                    <a:pt x="9509" y="10778"/>
                    <a:pt x="9375" y="10726"/>
                    <a:pt x="9263" y="10625"/>
                  </a:cubicBezTo>
                  <a:cubicBezTo>
                    <a:pt x="9154" y="10524"/>
                    <a:pt x="9096" y="10398"/>
                    <a:pt x="9096" y="10239"/>
                  </a:cubicBezTo>
                  <a:lnTo>
                    <a:pt x="9096" y="535"/>
                  </a:lnTo>
                  <a:cubicBezTo>
                    <a:pt x="9096" y="388"/>
                    <a:pt x="9151" y="264"/>
                    <a:pt x="9257" y="158"/>
                  </a:cubicBezTo>
                  <a:cubicBezTo>
                    <a:pt x="9363" y="48"/>
                    <a:pt x="9496" y="0"/>
                    <a:pt x="9663" y="0"/>
                  </a:cubicBezTo>
                  <a:lnTo>
                    <a:pt x="11942" y="0"/>
                  </a:lnTo>
                  <a:cubicBezTo>
                    <a:pt x="12096" y="0"/>
                    <a:pt x="12230" y="48"/>
                    <a:pt x="12339" y="158"/>
                  </a:cubicBezTo>
                  <a:cubicBezTo>
                    <a:pt x="12451" y="264"/>
                    <a:pt x="12509" y="388"/>
                    <a:pt x="12509" y="535"/>
                  </a:cubicBezTo>
                  <a:lnTo>
                    <a:pt x="12509" y="10239"/>
                  </a:lnTo>
                  <a:cubicBezTo>
                    <a:pt x="12509" y="10386"/>
                    <a:pt x="12454" y="10513"/>
                    <a:pt x="12348" y="10620"/>
                  </a:cubicBezTo>
                  <a:cubicBezTo>
                    <a:pt x="12242" y="10723"/>
                    <a:pt x="12106" y="10778"/>
                    <a:pt x="11942" y="10778"/>
                  </a:cubicBezTo>
                  <a:lnTo>
                    <a:pt x="9663" y="10778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  <a:extLst/>
          </p:spPr>
          <p:txBody>
            <a:bodyPr lIns="16542" tIns="16542" rIns="16542" bIns="16542" anchor="ctr"/>
            <a:lstStyle/>
            <a:p>
              <a:pPr algn="just" defTabSz="297698">
                <a:lnSpc>
                  <a:spcPct val="120000"/>
                </a:lnSpc>
                <a:defRPr/>
              </a:pPr>
              <a:endParaRPr lang="es-ES" sz="569" dirty="0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7" name="Group 86"/>
          <p:cNvGrpSpPr/>
          <p:nvPr/>
        </p:nvGrpSpPr>
        <p:grpSpPr>
          <a:xfrm>
            <a:off x="4689564" y="3738208"/>
            <a:ext cx="723401" cy="828080"/>
            <a:chOff x="6276556" y="5517283"/>
            <a:chExt cx="1111011" cy="1271447"/>
          </a:xfrm>
        </p:grpSpPr>
        <p:sp>
          <p:nvSpPr>
            <p:cNvPr id="50" name="Freeform 8"/>
            <p:cNvSpPr>
              <a:spLocks noEditPoints="1"/>
            </p:cNvSpPr>
            <p:nvPr/>
          </p:nvSpPr>
          <p:spPr bwMode="auto">
            <a:xfrm>
              <a:off x="6276556" y="5517283"/>
              <a:ext cx="1111011" cy="1271447"/>
            </a:xfrm>
            <a:custGeom>
              <a:avLst/>
              <a:gdLst>
                <a:gd name="T0" fmla="*/ 790 w 1444"/>
                <a:gd name="T1" fmla="*/ 20 h 1653"/>
                <a:gd name="T2" fmla="*/ 172 w 1444"/>
                <a:gd name="T3" fmla="*/ 389 h 1653"/>
                <a:gd name="T4" fmla="*/ 58 w 1444"/>
                <a:gd name="T5" fmla="*/ 1653 h 1653"/>
                <a:gd name="T6" fmla="*/ 136 w 1444"/>
                <a:gd name="T7" fmla="*/ 1463 h 1653"/>
                <a:gd name="T8" fmla="*/ 783 w 1444"/>
                <a:gd name="T9" fmla="*/ 1329 h 1653"/>
                <a:gd name="T10" fmla="*/ 1444 w 1444"/>
                <a:gd name="T11" fmla="*/ 675 h 1653"/>
                <a:gd name="T12" fmla="*/ 790 w 1444"/>
                <a:gd name="T13" fmla="*/ 20 h 1653"/>
                <a:gd name="T14" fmla="*/ 792 w 1444"/>
                <a:gd name="T15" fmla="*/ 1206 h 1653"/>
                <a:gd name="T16" fmla="*/ 324 w 1444"/>
                <a:gd name="T17" fmla="*/ 1248 h 1653"/>
                <a:gd name="T18" fmla="*/ 170 w 1444"/>
                <a:gd name="T19" fmla="*/ 1129 h 1653"/>
                <a:gd name="T20" fmla="*/ 337 w 1444"/>
                <a:gd name="T21" fmla="*/ 389 h 1653"/>
                <a:gd name="T22" fmla="*/ 792 w 1444"/>
                <a:gd name="T23" fmla="*/ 135 h 1653"/>
                <a:gd name="T24" fmla="*/ 1328 w 1444"/>
                <a:gd name="T25" fmla="*/ 671 h 1653"/>
                <a:gd name="T26" fmla="*/ 792 w 1444"/>
                <a:gd name="T27" fmla="*/ 1206 h 16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444" h="1653">
                  <a:moveTo>
                    <a:pt x="790" y="20"/>
                  </a:moveTo>
                  <a:cubicBezTo>
                    <a:pt x="453" y="39"/>
                    <a:pt x="262" y="224"/>
                    <a:pt x="172" y="389"/>
                  </a:cubicBezTo>
                  <a:cubicBezTo>
                    <a:pt x="0" y="703"/>
                    <a:pt x="0" y="1653"/>
                    <a:pt x="58" y="1653"/>
                  </a:cubicBezTo>
                  <a:cubicBezTo>
                    <a:pt x="99" y="1653"/>
                    <a:pt x="57" y="1579"/>
                    <a:pt x="136" y="1463"/>
                  </a:cubicBezTo>
                  <a:cubicBezTo>
                    <a:pt x="221" y="1338"/>
                    <a:pt x="783" y="1329"/>
                    <a:pt x="783" y="1329"/>
                  </a:cubicBezTo>
                  <a:cubicBezTo>
                    <a:pt x="1151" y="1329"/>
                    <a:pt x="1444" y="1036"/>
                    <a:pt x="1444" y="675"/>
                  </a:cubicBezTo>
                  <a:cubicBezTo>
                    <a:pt x="1444" y="313"/>
                    <a:pt x="1151" y="0"/>
                    <a:pt x="790" y="20"/>
                  </a:cubicBezTo>
                  <a:close/>
                  <a:moveTo>
                    <a:pt x="792" y="1206"/>
                  </a:moveTo>
                  <a:cubicBezTo>
                    <a:pt x="582" y="1199"/>
                    <a:pt x="427" y="1223"/>
                    <a:pt x="324" y="1248"/>
                  </a:cubicBezTo>
                  <a:cubicBezTo>
                    <a:pt x="222" y="1273"/>
                    <a:pt x="170" y="1254"/>
                    <a:pt x="170" y="1129"/>
                  </a:cubicBezTo>
                  <a:cubicBezTo>
                    <a:pt x="170" y="923"/>
                    <a:pt x="204" y="603"/>
                    <a:pt x="337" y="389"/>
                  </a:cubicBezTo>
                  <a:cubicBezTo>
                    <a:pt x="432" y="237"/>
                    <a:pt x="600" y="135"/>
                    <a:pt x="792" y="135"/>
                  </a:cubicBezTo>
                  <a:cubicBezTo>
                    <a:pt x="1088" y="135"/>
                    <a:pt x="1328" y="375"/>
                    <a:pt x="1328" y="671"/>
                  </a:cubicBezTo>
                  <a:cubicBezTo>
                    <a:pt x="1328" y="966"/>
                    <a:pt x="1088" y="1206"/>
                    <a:pt x="792" y="1206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29777" tIns="14889" rIns="29777" bIns="14889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56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1" name="AutoShape 66"/>
            <p:cNvSpPr>
              <a:spLocks/>
            </p:cNvSpPr>
            <p:nvPr/>
          </p:nvSpPr>
          <p:spPr bwMode="auto">
            <a:xfrm>
              <a:off x="6728635" y="5874499"/>
              <a:ext cx="314696" cy="314696"/>
            </a:xfrm>
            <a:custGeom>
              <a:avLst/>
              <a:gdLst>
                <a:gd name="T0" fmla="*/ 10799 w 21598"/>
                <a:gd name="T1" fmla="*/ 10800 h 21600"/>
                <a:gd name="T2" fmla="*/ 10799 w 21598"/>
                <a:gd name="T3" fmla="*/ 10800 h 21600"/>
                <a:gd name="T4" fmla="*/ 10799 w 21598"/>
                <a:gd name="T5" fmla="*/ 10800 h 21600"/>
                <a:gd name="T6" fmla="*/ 10799 w 21598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598" h="21600">
                  <a:moveTo>
                    <a:pt x="17537" y="12697"/>
                  </a:moveTo>
                  <a:lnTo>
                    <a:pt x="19798" y="9997"/>
                  </a:lnTo>
                  <a:lnTo>
                    <a:pt x="19798" y="17284"/>
                  </a:lnTo>
                  <a:cubicBezTo>
                    <a:pt x="19798" y="17874"/>
                    <a:pt x="19700" y="18429"/>
                    <a:pt x="19505" y="18949"/>
                  </a:cubicBezTo>
                  <a:cubicBezTo>
                    <a:pt x="19309" y="19469"/>
                    <a:pt x="19049" y="19928"/>
                    <a:pt x="18721" y="20321"/>
                  </a:cubicBezTo>
                  <a:cubicBezTo>
                    <a:pt x="18394" y="20715"/>
                    <a:pt x="18014" y="21027"/>
                    <a:pt x="17583" y="21256"/>
                  </a:cubicBezTo>
                  <a:cubicBezTo>
                    <a:pt x="17153" y="21485"/>
                    <a:pt x="16690" y="21599"/>
                    <a:pt x="16188" y="21599"/>
                  </a:cubicBezTo>
                  <a:lnTo>
                    <a:pt x="3595" y="21599"/>
                  </a:lnTo>
                  <a:cubicBezTo>
                    <a:pt x="3103" y="21599"/>
                    <a:pt x="2635" y="21485"/>
                    <a:pt x="2195" y="21256"/>
                  </a:cubicBezTo>
                  <a:cubicBezTo>
                    <a:pt x="1754" y="21027"/>
                    <a:pt x="1372" y="20715"/>
                    <a:pt x="1052" y="20321"/>
                  </a:cubicBezTo>
                  <a:cubicBezTo>
                    <a:pt x="734" y="19928"/>
                    <a:pt x="477" y="19469"/>
                    <a:pt x="286" y="18949"/>
                  </a:cubicBezTo>
                  <a:cubicBezTo>
                    <a:pt x="95" y="18429"/>
                    <a:pt x="0" y="17874"/>
                    <a:pt x="0" y="17284"/>
                  </a:cubicBezTo>
                  <a:lnTo>
                    <a:pt x="0" y="4315"/>
                  </a:lnTo>
                  <a:cubicBezTo>
                    <a:pt x="0" y="3722"/>
                    <a:pt x="95" y="3164"/>
                    <a:pt x="286" y="2632"/>
                  </a:cubicBezTo>
                  <a:cubicBezTo>
                    <a:pt x="477" y="2106"/>
                    <a:pt x="734" y="1645"/>
                    <a:pt x="1052" y="1263"/>
                  </a:cubicBezTo>
                  <a:cubicBezTo>
                    <a:pt x="1372" y="878"/>
                    <a:pt x="1754" y="572"/>
                    <a:pt x="2195" y="343"/>
                  </a:cubicBezTo>
                  <a:cubicBezTo>
                    <a:pt x="2635" y="114"/>
                    <a:pt x="3103" y="0"/>
                    <a:pt x="3595" y="0"/>
                  </a:cubicBezTo>
                  <a:lnTo>
                    <a:pt x="16188" y="0"/>
                  </a:lnTo>
                  <a:cubicBezTo>
                    <a:pt x="16401" y="0"/>
                    <a:pt x="16605" y="26"/>
                    <a:pt x="16798" y="82"/>
                  </a:cubicBezTo>
                  <a:lnTo>
                    <a:pt x="14608" y="2714"/>
                  </a:lnTo>
                  <a:lnTo>
                    <a:pt x="3595" y="2714"/>
                  </a:lnTo>
                  <a:cubicBezTo>
                    <a:pt x="3228" y="2714"/>
                    <a:pt x="2914" y="2867"/>
                    <a:pt x="2652" y="3184"/>
                  </a:cubicBezTo>
                  <a:cubicBezTo>
                    <a:pt x="2391" y="3496"/>
                    <a:pt x="2261" y="3875"/>
                    <a:pt x="2261" y="4315"/>
                  </a:cubicBezTo>
                  <a:lnTo>
                    <a:pt x="2261" y="17284"/>
                  </a:lnTo>
                  <a:cubicBezTo>
                    <a:pt x="2261" y="17724"/>
                    <a:pt x="2391" y="18101"/>
                    <a:pt x="2652" y="18412"/>
                  </a:cubicBezTo>
                  <a:cubicBezTo>
                    <a:pt x="2914" y="18729"/>
                    <a:pt x="3228" y="18888"/>
                    <a:pt x="3595" y="18888"/>
                  </a:cubicBezTo>
                  <a:lnTo>
                    <a:pt x="16188" y="18888"/>
                  </a:lnTo>
                  <a:cubicBezTo>
                    <a:pt x="16556" y="18888"/>
                    <a:pt x="16874" y="18729"/>
                    <a:pt x="17138" y="18412"/>
                  </a:cubicBezTo>
                  <a:cubicBezTo>
                    <a:pt x="17405" y="18101"/>
                    <a:pt x="17537" y="17724"/>
                    <a:pt x="17537" y="17284"/>
                  </a:cubicBezTo>
                  <a:lnTo>
                    <a:pt x="17537" y="12697"/>
                  </a:lnTo>
                  <a:close/>
                  <a:moveTo>
                    <a:pt x="21333" y="2796"/>
                  </a:moveTo>
                  <a:cubicBezTo>
                    <a:pt x="21514" y="3011"/>
                    <a:pt x="21599" y="3272"/>
                    <a:pt x="21597" y="3578"/>
                  </a:cubicBezTo>
                  <a:cubicBezTo>
                    <a:pt x="21592" y="3881"/>
                    <a:pt x="21504" y="4136"/>
                    <a:pt x="21333" y="4342"/>
                  </a:cubicBezTo>
                  <a:lnTo>
                    <a:pt x="13005" y="14346"/>
                  </a:lnTo>
                  <a:lnTo>
                    <a:pt x="11854" y="15721"/>
                  </a:lnTo>
                  <a:cubicBezTo>
                    <a:pt x="11676" y="15938"/>
                    <a:pt x="11458" y="16044"/>
                    <a:pt x="11206" y="16044"/>
                  </a:cubicBezTo>
                  <a:cubicBezTo>
                    <a:pt x="10951" y="16044"/>
                    <a:pt x="10733" y="15938"/>
                    <a:pt x="10555" y="15721"/>
                  </a:cubicBezTo>
                  <a:lnTo>
                    <a:pt x="9383" y="14346"/>
                  </a:lnTo>
                  <a:lnTo>
                    <a:pt x="4779" y="8787"/>
                  </a:lnTo>
                  <a:cubicBezTo>
                    <a:pt x="4600" y="8573"/>
                    <a:pt x="4507" y="8314"/>
                    <a:pt x="4507" y="8006"/>
                  </a:cubicBezTo>
                  <a:cubicBezTo>
                    <a:pt x="4507" y="7703"/>
                    <a:pt x="4600" y="7441"/>
                    <a:pt x="4779" y="7227"/>
                  </a:cubicBezTo>
                  <a:lnTo>
                    <a:pt x="5927" y="5846"/>
                  </a:lnTo>
                  <a:cubicBezTo>
                    <a:pt x="6106" y="5635"/>
                    <a:pt x="6323" y="5526"/>
                    <a:pt x="6578" y="5526"/>
                  </a:cubicBezTo>
                  <a:cubicBezTo>
                    <a:pt x="6830" y="5526"/>
                    <a:pt x="7043" y="5634"/>
                    <a:pt x="7214" y="5846"/>
                  </a:cubicBezTo>
                  <a:lnTo>
                    <a:pt x="11198" y="10632"/>
                  </a:lnTo>
                  <a:lnTo>
                    <a:pt x="18861" y="1404"/>
                  </a:lnTo>
                  <a:cubicBezTo>
                    <a:pt x="19040" y="1186"/>
                    <a:pt x="19262" y="1084"/>
                    <a:pt x="19524" y="1087"/>
                  </a:cubicBezTo>
                  <a:cubicBezTo>
                    <a:pt x="19786" y="1092"/>
                    <a:pt x="20001" y="1198"/>
                    <a:pt x="20173" y="1404"/>
                  </a:cubicBezTo>
                  <a:lnTo>
                    <a:pt x="21333" y="2796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/>
            <a:extLst/>
          </p:spPr>
          <p:txBody>
            <a:bodyPr lIns="16542" tIns="16542" rIns="16542" bIns="16542" anchor="ctr"/>
            <a:lstStyle/>
            <a:p>
              <a:pPr algn="just" defTabSz="297698">
                <a:lnSpc>
                  <a:spcPct val="120000"/>
                </a:lnSpc>
                <a:defRPr/>
              </a:pPr>
              <a:endParaRPr lang="es-ES" sz="569" dirty="0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8" name="Group 87"/>
          <p:cNvGrpSpPr/>
          <p:nvPr/>
        </p:nvGrpSpPr>
        <p:grpSpPr>
          <a:xfrm>
            <a:off x="4648670" y="3008896"/>
            <a:ext cx="864521" cy="1570956"/>
            <a:chOff x="6213749" y="4397485"/>
            <a:chExt cx="1327746" cy="2412072"/>
          </a:xfrm>
        </p:grpSpPr>
        <p:sp>
          <p:nvSpPr>
            <p:cNvPr id="49" name="Freeform 7"/>
            <p:cNvSpPr>
              <a:spLocks noEditPoints="1"/>
            </p:cNvSpPr>
            <p:nvPr/>
          </p:nvSpPr>
          <p:spPr bwMode="auto">
            <a:xfrm>
              <a:off x="6213749" y="4397485"/>
              <a:ext cx="1327746" cy="2412072"/>
            </a:xfrm>
            <a:custGeom>
              <a:avLst/>
              <a:gdLst>
                <a:gd name="T0" fmla="*/ 1072 w 1726"/>
                <a:gd name="T1" fmla="*/ 73 h 3136"/>
                <a:gd name="T2" fmla="*/ 60 w 1726"/>
                <a:gd name="T3" fmla="*/ 1513 h 3136"/>
                <a:gd name="T4" fmla="*/ 57 w 1726"/>
                <a:gd name="T5" fmla="*/ 3119 h 3136"/>
                <a:gd name="T6" fmla="*/ 149 w 1726"/>
                <a:gd name="T7" fmla="*/ 1789 h 3136"/>
                <a:gd name="T8" fmla="*/ 1072 w 1726"/>
                <a:gd name="T9" fmla="*/ 1382 h 3136"/>
                <a:gd name="T10" fmla="*/ 1726 w 1726"/>
                <a:gd name="T11" fmla="*/ 728 h 3136"/>
                <a:gd name="T12" fmla="*/ 1072 w 1726"/>
                <a:gd name="T13" fmla="*/ 73 h 3136"/>
                <a:gd name="T14" fmla="*/ 1072 w 1726"/>
                <a:gd name="T15" fmla="*/ 1263 h 3136"/>
                <a:gd name="T16" fmla="*/ 399 w 1726"/>
                <a:gd name="T17" fmla="*/ 1365 h 3136"/>
                <a:gd name="T18" fmla="*/ 209 w 1726"/>
                <a:gd name="T19" fmla="*/ 1260 h 3136"/>
                <a:gd name="T20" fmla="*/ 867 w 1726"/>
                <a:gd name="T21" fmla="*/ 232 h 3136"/>
                <a:gd name="T22" fmla="*/ 867 w 1726"/>
                <a:gd name="T23" fmla="*/ 232 h 3136"/>
                <a:gd name="T24" fmla="*/ 1607 w 1726"/>
                <a:gd name="T25" fmla="*/ 727 h 3136"/>
                <a:gd name="T26" fmla="*/ 1072 w 1726"/>
                <a:gd name="T27" fmla="*/ 1263 h 3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726" h="3136">
                  <a:moveTo>
                    <a:pt x="1072" y="73"/>
                  </a:moveTo>
                  <a:cubicBezTo>
                    <a:pt x="1072" y="73"/>
                    <a:pt x="60" y="0"/>
                    <a:pt x="60" y="1513"/>
                  </a:cubicBezTo>
                  <a:cubicBezTo>
                    <a:pt x="60" y="1513"/>
                    <a:pt x="0" y="3102"/>
                    <a:pt x="57" y="3119"/>
                  </a:cubicBezTo>
                  <a:cubicBezTo>
                    <a:pt x="111" y="3136"/>
                    <a:pt x="75" y="2081"/>
                    <a:pt x="149" y="1789"/>
                  </a:cubicBezTo>
                  <a:cubicBezTo>
                    <a:pt x="255" y="1368"/>
                    <a:pt x="1072" y="1382"/>
                    <a:pt x="1072" y="1382"/>
                  </a:cubicBezTo>
                  <a:cubicBezTo>
                    <a:pt x="1433" y="1382"/>
                    <a:pt x="1726" y="1089"/>
                    <a:pt x="1726" y="728"/>
                  </a:cubicBezTo>
                  <a:cubicBezTo>
                    <a:pt x="1726" y="366"/>
                    <a:pt x="1433" y="73"/>
                    <a:pt x="1072" y="73"/>
                  </a:cubicBezTo>
                  <a:close/>
                  <a:moveTo>
                    <a:pt x="1072" y="1263"/>
                  </a:moveTo>
                  <a:cubicBezTo>
                    <a:pt x="750" y="1254"/>
                    <a:pt x="536" y="1306"/>
                    <a:pt x="399" y="1365"/>
                  </a:cubicBezTo>
                  <a:cubicBezTo>
                    <a:pt x="239" y="1434"/>
                    <a:pt x="196" y="1352"/>
                    <a:pt x="209" y="1260"/>
                  </a:cubicBezTo>
                  <a:cubicBezTo>
                    <a:pt x="265" y="872"/>
                    <a:pt x="424" y="379"/>
                    <a:pt x="867" y="232"/>
                  </a:cubicBezTo>
                  <a:cubicBezTo>
                    <a:pt x="867" y="232"/>
                    <a:pt x="867" y="232"/>
                    <a:pt x="867" y="232"/>
                  </a:cubicBezTo>
                  <a:cubicBezTo>
                    <a:pt x="1262" y="101"/>
                    <a:pt x="1607" y="431"/>
                    <a:pt x="1607" y="727"/>
                  </a:cubicBezTo>
                  <a:cubicBezTo>
                    <a:pt x="1607" y="1023"/>
                    <a:pt x="1367" y="1263"/>
                    <a:pt x="1072" y="126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29777" tIns="14889" rIns="29777" bIns="14889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56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2" name="AutoShape 122"/>
            <p:cNvSpPr>
              <a:spLocks/>
            </p:cNvSpPr>
            <p:nvPr/>
          </p:nvSpPr>
          <p:spPr bwMode="auto">
            <a:xfrm>
              <a:off x="6799530" y="4793980"/>
              <a:ext cx="315505" cy="34705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599" y="4921"/>
                  </a:moveTo>
                  <a:lnTo>
                    <a:pt x="21599" y="5871"/>
                  </a:lnTo>
                  <a:cubicBezTo>
                    <a:pt x="21192" y="6052"/>
                    <a:pt x="20518" y="6202"/>
                    <a:pt x="19564" y="6320"/>
                  </a:cubicBezTo>
                  <a:cubicBezTo>
                    <a:pt x="18617" y="6436"/>
                    <a:pt x="17593" y="6522"/>
                    <a:pt x="16494" y="6579"/>
                  </a:cubicBezTo>
                  <a:cubicBezTo>
                    <a:pt x="15398" y="6643"/>
                    <a:pt x="14330" y="6677"/>
                    <a:pt x="13290" y="6683"/>
                  </a:cubicBezTo>
                  <a:cubicBezTo>
                    <a:pt x="12253" y="6692"/>
                    <a:pt x="11427" y="6698"/>
                    <a:pt x="10808" y="6698"/>
                  </a:cubicBezTo>
                  <a:cubicBezTo>
                    <a:pt x="10200" y="6698"/>
                    <a:pt x="9374" y="6692"/>
                    <a:pt x="8326" y="6683"/>
                  </a:cubicBezTo>
                  <a:cubicBezTo>
                    <a:pt x="7276" y="6677"/>
                    <a:pt x="6204" y="6643"/>
                    <a:pt x="5105" y="6579"/>
                  </a:cubicBezTo>
                  <a:cubicBezTo>
                    <a:pt x="4009" y="6522"/>
                    <a:pt x="2993" y="6436"/>
                    <a:pt x="2053" y="6326"/>
                  </a:cubicBezTo>
                  <a:cubicBezTo>
                    <a:pt x="1116" y="6214"/>
                    <a:pt x="442" y="6064"/>
                    <a:pt x="34" y="5871"/>
                  </a:cubicBezTo>
                  <a:cubicBezTo>
                    <a:pt x="10" y="5724"/>
                    <a:pt x="0" y="5566"/>
                    <a:pt x="0" y="5393"/>
                  </a:cubicBezTo>
                  <a:lnTo>
                    <a:pt x="0" y="4921"/>
                  </a:lnTo>
                  <a:lnTo>
                    <a:pt x="0" y="4423"/>
                  </a:lnTo>
                  <a:cubicBezTo>
                    <a:pt x="0" y="4258"/>
                    <a:pt x="10" y="4092"/>
                    <a:pt x="34" y="3924"/>
                  </a:cubicBezTo>
                  <a:cubicBezTo>
                    <a:pt x="307" y="3801"/>
                    <a:pt x="701" y="3688"/>
                    <a:pt x="1213" y="3602"/>
                  </a:cubicBezTo>
                  <a:cubicBezTo>
                    <a:pt x="1717" y="3516"/>
                    <a:pt x="2257" y="3444"/>
                    <a:pt x="2830" y="3389"/>
                  </a:cubicBezTo>
                  <a:cubicBezTo>
                    <a:pt x="3404" y="3334"/>
                    <a:pt x="3971" y="3294"/>
                    <a:pt x="4528" y="3265"/>
                  </a:cubicBezTo>
                  <a:cubicBezTo>
                    <a:pt x="5084" y="3239"/>
                    <a:pt x="5516" y="3213"/>
                    <a:pt x="5827" y="3196"/>
                  </a:cubicBezTo>
                  <a:cubicBezTo>
                    <a:pt x="5737" y="2444"/>
                    <a:pt x="5800" y="1857"/>
                    <a:pt x="6017" y="1431"/>
                  </a:cubicBezTo>
                  <a:cubicBezTo>
                    <a:pt x="6232" y="1010"/>
                    <a:pt x="6560" y="693"/>
                    <a:pt x="7003" y="489"/>
                  </a:cubicBezTo>
                  <a:cubicBezTo>
                    <a:pt x="7441" y="282"/>
                    <a:pt x="7984" y="146"/>
                    <a:pt x="8631" y="86"/>
                  </a:cubicBezTo>
                  <a:cubicBezTo>
                    <a:pt x="9280" y="28"/>
                    <a:pt x="9999" y="0"/>
                    <a:pt x="10808" y="0"/>
                  </a:cubicBezTo>
                  <a:cubicBezTo>
                    <a:pt x="11417" y="0"/>
                    <a:pt x="12021" y="11"/>
                    <a:pt x="12619" y="40"/>
                  </a:cubicBezTo>
                  <a:cubicBezTo>
                    <a:pt x="13221" y="69"/>
                    <a:pt x="13757" y="164"/>
                    <a:pt x="14234" y="319"/>
                  </a:cubicBezTo>
                  <a:cubicBezTo>
                    <a:pt x="14707" y="483"/>
                    <a:pt x="15084" y="734"/>
                    <a:pt x="15367" y="1074"/>
                  </a:cubicBezTo>
                  <a:cubicBezTo>
                    <a:pt x="15647" y="1413"/>
                    <a:pt x="15789" y="1894"/>
                    <a:pt x="15789" y="2519"/>
                  </a:cubicBezTo>
                  <a:lnTo>
                    <a:pt x="15789" y="2850"/>
                  </a:lnTo>
                  <a:cubicBezTo>
                    <a:pt x="15789" y="2963"/>
                    <a:pt x="15775" y="3078"/>
                    <a:pt x="15758" y="3196"/>
                  </a:cubicBezTo>
                  <a:cubicBezTo>
                    <a:pt x="16076" y="3213"/>
                    <a:pt x="16511" y="3239"/>
                    <a:pt x="17061" y="3265"/>
                  </a:cubicBezTo>
                  <a:cubicBezTo>
                    <a:pt x="17611" y="3294"/>
                    <a:pt x="18178" y="3334"/>
                    <a:pt x="18758" y="3389"/>
                  </a:cubicBezTo>
                  <a:cubicBezTo>
                    <a:pt x="19335" y="3443"/>
                    <a:pt x="19885" y="3515"/>
                    <a:pt x="20404" y="3602"/>
                  </a:cubicBezTo>
                  <a:cubicBezTo>
                    <a:pt x="20922" y="3688"/>
                    <a:pt x="21323" y="3801"/>
                    <a:pt x="21596" y="3924"/>
                  </a:cubicBezTo>
                  <a:lnTo>
                    <a:pt x="21596" y="4921"/>
                  </a:lnTo>
                  <a:close/>
                  <a:moveTo>
                    <a:pt x="10812" y="8296"/>
                  </a:moveTo>
                  <a:cubicBezTo>
                    <a:pt x="12236" y="8278"/>
                    <a:pt x="13656" y="8250"/>
                    <a:pt x="15080" y="8215"/>
                  </a:cubicBezTo>
                  <a:cubicBezTo>
                    <a:pt x="16501" y="8178"/>
                    <a:pt x="17925" y="8088"/>
                    <a:pt x="19353" y="7939"/>
                  </a:cubicBezTo>
                  <a:lnTo>
                    <a:pt x="19353" y="19477"/>
                  </a:lnTo>
                  <a:cubicBezTo>
                    <a:pt x="19353" y="20056"/>
                    <a:pt x="19107" y="20557"/>
                    <a:pt x="18620" y="20972"/>
                  </a:cubicBezTo>
                  <a:cubicBezTo>
                    <a:pt x="18133" y="21392"/>
                    <a:pt x="17542" y="21599"/>
                    <a:pt x="16847" y="21599"/>
                  </a:cubicBezTo>
                  <a:lnTo>
                    <a:pt x="4752" y="21599"/>
                  </a:lnTo>
                  <a:cubicBezTo>
                    <a:pt x="4058" y="21599"/>
                    <a:pt x="3460" y="21395"/>
                    <a:pt x="2955" y="20977"/>
                  </a:cubicBezTo>
                  <a:cubicBezTo>
                    <a:pt x="2450" y="20569"/>
                    <a:pt x="2201" y="20068"/>
                    <a:pt x="2201" y="19477"/>
                  </a:cubicBezTo>
                  <a:lnTo>
                    <a:pt x="2201" y="7939"/>
                  </a:lnTo>
                  <a:cubicBezTo>
                    <a:pt x="3560" y="8088"/>
                    <a:pt x="4904" y="8183"/>
                    <a:pt x="6239" y="8229"/>
                  </a:cubicBezTo>
                  <a:cubicBezTo>
                    <a:pt x="7576" y="8273"/>
                    <a:pt x="8917" y="8296"/>
                    <a:pt x="10276" y="8296"/>
                  </a:cubicBezTo>
                  <a:lnTo>
                    <a:pt x="10812" y="8296"/>
                  </a:lnTo>
                  <a:close/>
                  <a:moveTo>
                    <a:pt x="6923" y="10395"/>
                  </a:moveTo>
                  <a:cubicBezTo>
                    <a:pt x="6923" y="10248"/>
                    <a:pt x="6857" y="10119"/>
                    <a:pt x="6733" y="10015"/>
                  </a:cubicBezTo>
                  <a:cubicBezTo>
                    <a:pt x="6605" y="9908"/>
                    <a:pt x="6453" y="9854"/>
                    <a:pt x="6277" y="9854"/>
                  </a:cubicBezTo>
                  <a:lnTo>
                    <a:pt x="5630" y="9854"/>
                  </a:lnTo>
                  <a:cubicBezTo>
                    <a:pt x="5450" y="9854"/>
                    <a:pt x="5305" y="9908"/>
                    <a:pt x="5191" y="10015"/>
                  </a:cubicBezTo>
                  <a:cubicBezTo>
                    <a:pt x="5074" y="10119"/>
                    <a:pt x="5015" y="10248"/>
                    <a:pt x="5015" y="10395"/>
                  </a:cubicBezTo>
                  <a:lnTo>
                    <a:pt x="5015" y="18858"/>
                  </a:lnTo>
                  <a:cubicBezTo>
                    <a:pt x="5015" y="19005"/>
                    <a:pt x="5074" y="19126"/>
                    <a:pt x="5191" y="19224"/>
                  </a:cubicBezTo>
                  <a:cubicBezTo>
                    <a:pt x="5305" y="19319"/>
                    <a:pt x="5450" y="19368"/>
                    <a:pt x="5630" y="19368"/>
                  </a:cubicBezTo>
                  <a:lnTo>
                    <a:pt x="6277" y="19368"/>
                  </a:lnTo>
                  <a:cubicBezTo>
                    <a:pt x="6453" y="19368"/>
                    <a:pt x="6605" y="19319"/>
                    <a:pt x="6733" y="19230"/>
                  </a:cubicBezTo>
                  <a:cubicBezTo>
                    <a:pt x="6857" y="19137"/>
                    <a:pt x="6923" y="19014"/>
                    <a:pt x="6923" y="18858"/>
                  </a:cubicBezTo>
                  <a:lnTo>
                    <a:pt x="6923" y="10395"/>
                  </a:lnTo>
                  <a:close/>
                  <a:moveTo>
                    <a:pt x="8416" y="3141"/>
                  </a:moveTo>
                  <a:cubicBezTo>
                    <a:pt x="10006" y="3121"/>
                    <a:pt x="11607" y="3121"/>
                    <a:pt x="13231" y="3141"/>
                  </a:cubicBezTo>
                  <a:cubicBezTo>
                    <a:pt x="13231" y="3032"/>
                    <a:pt x="13242" y="2925"/>
                    <a:pt x="13266" y="2819"/>
                  </a:cubicBezTo>
                  <a:cubicBezTo>
                    <a:pt x="13286" y="2712"/>
                    <a:pt x="13286" y="2611"/>
                    <a:pt x="13266" y="2519"/>
                  </a:cubicBezTo>
                  <a:lnTo>
                    <a:pt x="13266" y="2315"/>
                  </a:lnTo>
                  <a:cubicBezTo>
                    <a:pt x="12879" y="2222"/>
                    <a:pt x="12471" y="2171"/>
                    <a:pt x="12042" y="2162"/>
                  </a:cubicBezTo>
                  <a:cubicBezTo>
                    <a:pt x="11610" y="2153"/>
                    <a:pt x="11202" y="2148"/>
                    <a:pt x="10819" y="2148"/>
                  </a:cubicBezTo>
                  <a:cubicBezTo>
                    <a:pt x="10411" y="2148"/>
                    <a:pt x="9996" y="2153"/>
                    <a:pt x="9574" y="2162"/>
                  </a:cubicBezTo>
                  <a:cubicBezTo>
                    <a:pt x="9149" y="2171"/>
                    <a:pt x="8741" y="2222"/>
                    <a:pt x="8354" y="2315"/>
                  </a:cubicBezTo>
                  <a:lnTo>
                    <a:pt x="8354" y="2519"/>
                  </a:lnTo>
                  <a:cubicBezTo>
                    <a:pt x="8354" y="2611"/>
                    <a:pt x="8357" y="2715"/>
                    <a:pt x="8371" y="2824"/>
                  </a:cubicBezTo>
                  <a:cubicBezTo>
                    <a:pt x="8375" y="2937"/>
                    <a:pt x="8392" y="3040"/>
                    <a:pt x="8416" y="3141"/>
                  </a:cubicBezTo>
                  <a:moveTo>
                    <a:pt x="11769" y="10395"/>
                  </a:moveTo>
                  <a:cubicBezTo>
                    <a:pt x="11769" y="10248"/>
                    <a:pt x="11707" y="10119"/>
                    <a:pt x="11582" y="10015"/>
                  </a:cubicBezTo>
                  <a:cubicBezTo>
                    <a:pt x="11451" y="9908"/>
                    <a:pt x="11299" y="9854"/>
                    <a:pt x="11123" y="9854"/>
                  </a:cubicBezTo>
                  <a:lnTo>
                    <a:pt x="10476" y="9854"/>
                  </a:lnTo>
                  <a:cubicBezTo>
                    <a:pt x="10300" y="9854"/>
                    <a:pt x="10151" y="9908"/>
                    <a:pt x="10037" y="10015"/>
                  </a:cubicBezTo>
                  <a:cubicBezTo>
                    <a:pt x="9923" y="10119"/>
                    <a:pt x="9865" y="10248"/>
                    <a:pt x="9865" y="10395"/>
                  </a:cubicBezTo>
                  <a:lnTo>
                    <a:pt x="9865" y="18858"/>
                  </a:lnTo>
                  <a:cubicBezTo>
                    <a:pt x="9865" y="19005"/>
                    <a:pt x="9920" y="19126"/>
                    <a:pt x="10030" y="19224"/>
                  </a:cubicBezTo>
                  <a:cubicBezTo>
                    <a:pt x="10141" y="19319"/>
                    <a:pt x="10286" y="19368"/>
                    <a:pt x="10476" y="19368"/>
                  </a:cubicBezTo>
                  <a:lnTo>
                    <a:pt x="11123" y="19368"/>
                  </a:lnTo>
                  <a:cubicBezTo>
                    <a:pt x="11299" y="19368"/>
                    <a:pt x="11451" y="19319"/>
                    <a:pt x="11582" y="19230"/>
                  </a:cubicBezTo>
                  <a:cubicBezTo>
                    <a:pt x="11707" y="19137"/>
                    <a:pt x="11769" y="19014"/>
                    <a:pt x="11769" y="18858"/>
                  </a:cubicBezTo>
                  <a:lnTo>
                    <a:pt x="11769" y="10395"/>
                  </a:lnTo>
                  <a:close/>
                  <a:moveTo>
                    <a:pt x="14683" y="18858"/>
                  </a:moveTo>
                  <a:cubicBezTo>
                    <a:pt x="14683" y="19005"/>
                    <a:pt x="14745" y="19126"/>
                    <a:pt x="14866" y="19224"/>
                  </a:cubicBezTo>
                  <a:cubicBezTo>
                    <a:pt x="14987" y="19319"/>
                    <a:pt x="15143" y="19368"/>
                    <a:pt x="15333" y="19368"/>
                  </a:cubicBezTo>
                  <a:lnTo>
                    <a:pt x="15979" y="19368"/>
                  </a:lnTo>
                  <a:cubicBezTo>
                    <a:pt x="16155" y="19368"/>
                    <a:pt x="16308" y="19319"/>
                    <a:pt x="16432" y="19230"/>
                  </a:cubicBezTo>
                  <a:cubicBezTo>
                    <a:pt x="16560" y="19137"/>
                    <a:pt x="16629" y="19014"/>
                    <a:pt x="16629" y="18858"/>
                  </a:cubicBezTo>
                  <a:lnTo>
                    <a:pt x="16629" y="10395"/>
                  </a:lnTo>
                  <a:cubicBezTo>
                    <a:pt x="16629" y="10248"/>
                    <a:pt x="16560" y="10119"/>
                    <a:pt x="16432" y="10015"/>
                  </a:cubicBezTo>
                  <a:cubicBezTo>
                    <a:pt x="16308" y="9908"/>
                    <a:pt x="16155" y="9854"/>
                    <a:pt x="15979" y="9854"/>
                  </a:cubicBezTo>
                  <a:lnTo>
                    <a:pt x="15333" y="9854"/>
                  </a:lnTo>
                  <a:cubicBezTo>
                    <a:pt x="15153" y="9854"/>
                    <a:pt x="15001" y="9908"/>
                    <a:pt x="14877" y="10015"/>
                  </a:cubicBezTo>
                  <a:cubicBezTo>
                    <a:pt x="14752" y="10119"/>
                    <a:pt x="14683" y="10248"/>
                    <a:pt x="14683" y="10395"/>
                  </a:cubicBezTo>
                  <a:lnTo>
                    <a:pt x="14683" y="18858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/>
            <a:extLst/>
          </p:spPr>
          <p:txBody>
            <a:bodyPr lIns="16542" tIns="16542" rIns="16542" bIns="16542" anchor="ctr"/>
            <a:lstStyle/>
            <a:p>
              <a:pPr algn="just" defTabSz="297698">
                <a:lnSpc>
                  <a:spcPct val="120000"/>
                </a:lnSpc>
                <a:defRPr/>
              </a:pPr>
              <a:endParaRPr lang="es-ES" sz="569" dirty="0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6" name="Group 85"/>
          <p:cNvGrpSpPr/>
          <p:nvPr/>
        </p:nvGrpSpPr>
        <p:grpSpPr>
          <a:xfrm>
            <a:off x="3749706" y="3738208"/>
            <a:ext cx="723824" cy="828080"/>
            <a:chOff x="4833107" y="5517283"/>
            <a:chExt cx="1111662" cy="1271447"/>
          </a:xfrm>
        </p:grpSpPr>
        <p:sp>
          <p:nvSpPr>
            <p:cNvPr id="52" name="Freeform 11"/>
            <p:cNvSpPr>
              <a:spLocks noEditPoints="1"/>
            </p:cNvSpPr>
            <p:nvPr/>
          </p:nvSpPr>
          <p:spPr bwMode="auto">
            <a:xfrm>
              <a:off x="4833107" y="5517283"/>
              <a:ext cx="1111662" cy="1271447"/>
            </a:xfrm>
            <a:custGeom>
              <a:avLst/>
              <a:gdLst>
                <a:gd name="T0" fmla="*/ 0 w 1445"/>
                <a:gd name="T1" fmla="*/ 675 h 1653"/>
                <a:gd name="T2" fmla="*/ 662 w 1445"/>
                <a:gd name="T3" fmla="*/ 1329 h 1653"/>
                <a:gd name="T4" fmla="*/ 1309 w 1445"/>
                <a:gd name="T5" fmla="*/ 1463 h 1653"/>
                <a:gd name="T6" fmla="*/ 1387 w 1445"/>
                <a:gd name="T7" fmla="*/ 1653 h 1653"/>
                <a:gd name="T8" fmla="*/ 1273 w 1445"/>
                <a:gd name="T9" fmla="*/ 389 h 1653"/>
                <a:gd name="T10" fmla="*/ 655 w 1445"/>
                <a:gd name="T11" fmla="*/ 20 h 1653"/>
                <a:gd name="T12" fmla="*/ 0 w 1445"/>
                <a:gd name="T13" fmla="*/ 675 h 1653"/>
                <a:gd name="T14" fmla="*/ 117 w 1445"/>
                <a:gd name="T15" fmla="*/ 671 h 1653"/>
                <a:gd name="T16" fmla="*/ 652 w 1445"/>
                <a:gd name="T17" fmla="*/ 135 h 1653"/>
                <a:gd name="T18" fmla="*/ 1108 w 1445"/>
                <a:gd name="T19" fmla="*/ 389 h 1653"/>
                <a:gd name="T20" fmla="*/ 1275 w 1445"/>
                <a:gd name="T21" fmla="*/ 1129 h 1653"/>
                <a:gd name="T22" fmla="*/ 1121 w 1445"/>
                <a:gd name="T23" fmla="*/ 1248 h 1653"/>
                <a:gd name="T24" fmla="*/ 652 w 1445"/>
                <a:gd name="T25" fmla="*/ 1206 h 1653"/>
                <a:gd name="T26" fmla="*/ 117 w 1445"/>
                <a:gd name="T27" fmla="*/ 671 h 16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445" h="1653">
                  <a:moveTo>
                    <a:pt x="0" y="675"/>
                  </a:moveTo>
                  <a:cubicBezTo>
                    <a:pt x="0" y="1036"/>
                    <a:pt x="294" y="1329"/>
                    <a:pt x="662" y="1329"/>
                  </a:cubicBezTo>
                  <a:cubicBezTo>
                    <a:pt x="662" y="1329"/>
                    <a:pt x="1224" y="1338"/>
                    <a:pt x="1309" y="1463"/>
                  </a:cubicBezTo>
                  <a:cubicBezTo>
                    <a:pt x="1388" y="1579"/>
                    <a:pt x="1346" y="1653"/>
                    <a:pt x="1387" y="1653"/>
                  </a:cubicBezTo>
                  <a:cubicBezTo>
                    <a:pt x="1445" y="1653"/>
                    <a:pt x="1445" y="703"/>
                    <a:pt x="1273" y="389"/>
                  </a:cubicBezTo>
                  <a:cubicBezTo>
                    <a:pt x="1183" y="224"/>
                    <a:pt x="992" y="39"/>
                    <a:pt x="655" y="20"/>
                  </a:cubicBezTo>
                  <a:cubicBezTo>
                    <a:pt x="294" y="0"/>
                    <a:pt x="0" y="313"/>
                    <a:pt x="0" y="675"/>
                  </a:cubicBezTo>
                  <a:close/>
                  <a:moveTo>
                    <a:pt x="117" y="671"/>
                  </a:moveTo>
                  <a:cubicBezTo>
                    <a:pt x="117" y="375"/>
                    <a:pt x="357" y="135"/>
                    <a:pt x="652" y="135"/>
                  </a:cubicBezTo>
                  <a:cubicBezTo>
                    <a:pt x="845" y="135"/>
                    <a:pt x="1013" y="237"/>
                    <a:pt x="1108" y="389"/>
                  </a:cubicBezTo>
                  <a:cubicBezTo>
                    <a:pt x="1241" y="603"/>
                    <a:pt x="1275" y="923"/>
                    <a:pt x="1275" y="1129"/>
                  </a:cubicBezTo>
                  <a:cubicBezTo>
                    <a:pt x="1275" y="1254"/>
                    <a:pt x="1223" y="1273"/>
                    <a:pt x="1121" y="1248"/>
                  </a:cubicBezTo>
                  <a:cubicBezTo>
                    <a:pt x="1018" y="1223"/>
                    <a:pt x="863" y="1199"/>
                    <a:pt x="652" y="1206"/>
                  </a:cubicBezTo>
                  <a:cubicBezTo>
                    <a:pt x="357" y="1206"/>
                    <a:pt x="117" y="966"/>
                    <a:pt x="117" y="67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29777" tIns="14889" rIns="29777" bIns="14889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56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3" name="AutoShape 12"/>
            <p:cNvSpPr>
              <a:spLocks/>
            </p:cNvSpPr>
            <p:nvPr/>
          </p:nvSpPr>
          <p:spPr bwMode="auto">
            <a:xfrm>
              <a:off x="5233268" y="5874499"/>
              <a:ext cx="269415" cy="291504"/>
            </a:xfrm>
            <a:custGeom>
              <a:avLst/>
              <a:gdLst>
                <a:gd name="T0" fmla="+- 0 10802 114"/>
                <a:gd name="T1" fmla="*/ T0 w 21376"/>
                <a:gd name="T2" fmla="*/ 10800 h 21600"/>
                <a:gd name="T3" fmla="+- 0 10802 114"/>
                <a:gd name="T4" fmla="*/ T3 w 21376"/>
                <a:gd name="T5" fmla="*/ 10800 h 21600"/>
                <a:gd name="T6" fmla="+- 0 10802 114"/>
                <a:gd name="T7" fmla="*/ T6 w 21376"/>
                <a:gd name="T8" fmla="*/ 10800 h 21600"/>
                <a:gd name="T9" fmla="+- 0 10802 114"/>
                <a:gd name="T10" fmla="*/ T9 w 21376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376" h="21600">
                  <a:moveTo>
                    <a:pt x="21036" y="18604"/>
                  </a:moveTo>
                  <a:cubicBezTo>
                    <a:pt x="21454" y="19261"/>
                    <a:pt x="21486" y="19922"/>
                    <a:pt x="21134" y="20586"/>
                  </a:cubicBezTo>
                  <a:cubicBezTo>
                    <a:pt x="20969" y="20915"/>
                    <a:pt x="20731" y="21168"/>
                    <a:pt x="20427" y="21338"/>
                  </a:cubicBezTo>
                  <a:cubicBezTo>
                    <a:pt x="20122" y="21514"/>
                    <a:pt x="19797" y="21599"/>
                    <a:pt x="19455" y="21599"/>
                  </a:cubicBezTo>
                  <a:lnTo>
                    <a:pt x="1928" y="21599"/>
                  </a:lnTo>
                  <a:cubicBezTo>
                    <a:pt x="1585" y="21599"/>
                    <a:pt x="1263" y="21514"/>
                    <a:pt x="965" y="21338"/>
                  </a:cubicBezTo>
                  <a:cubicBezTo>
                    <a:pt x="663" y="21168"/>
                    <a:pt x="425" y="20915"/>
                    <a:pt x="248" y="20586"/>
                  </a:cubicBezTo>
                  <a:cubicBezTo>
                    <a:pt x="-114" y="19914"/>
                    <a:pt x="-80" y="19250"/>
                    <a:pt x="344" y="18604"/>
                  </a:cubicBezTo>
                  <a:lnTo>
                    <a:pt x="7509" y="7313"/>
                  </a:lnTo>
                  <a:lnTo>
                    <a:pt x="7509" y="2167"/>
                  </a:lnTo>
                  <a:lnTo>
                    <a:pt x="6427" y="2167"/>
                  </a:lnTo>
                  <a:cubicBezTo>
                    <a:pt x="6122" y="2167"/>
                    <a:pt x="5870" y="2061"/>
                    <a:pt x="5670" y="1850"/>
                  </a:cubicBezTo>
                  <a:cubicBezTo>
                    <a:pt x="5473" y="1638"/>
                    <a:pt x="5371" y="1380"/>
                    <a:pt x="5371" y="1072"/>
                  </a:cubicBezTo>
                  <a:cubicBezTo>
                    <a:pt x="5371" y="778"/>
                    <a:pt x="5473" y="528"/>
                    <a:pt x="5670" y="320"/>
                  </a:cubicBezTo>
                  <a:cubicBezTo>
                    <a:pt x="5870" y="108"/>
                    <a:pt x="6122" y="0"/>
                    <a:pt x="6427" y="0"/>
                  </a:cubicBezTo>
                  <a:lnTo>
                    <a:pt x="14953" y="0"/>
                  </a:lnTo>
                  <a:cubicBezTo>
                    <a:pt x="15260" y="0"/>
                    <a:pt x="15515" y="108"/>
                    <a:pt x="15724" y="320"/>
                  </a:cubicBezTo>
                  <a:cubicBezTo>
                    <a:pt x="15933" y="528"/>
                    <a:pt x="16038" y="778"/>
                    <a:pt x="16038" y="1072"/>
                  </a:cubicBezTo>
                  <a:cubicBezTo>
                    <a:pt x="16038" y="1380"/>
                    <a:pt x="15933" y="1638"/>
                    <a:pt x="15724" y="1850"/>
                  </a:cubicBezTo>
                  <a:cubicBezTo>
                    <a:pt x="15515" y="2061"/>
                    <a:pt x="15260" y="2167"/>
                    <a:pt x="14953" y="2167"/>
                  </a:cubicBezTo>
                  <a:lnTo>
                    <a:pt x="13900" y="2167"/>
                  </a:lnTo>
                  <a:lnTo>
                    <a:pt x="13900" y="7339"/>
                  </a:lnTo>
                  <a:lnTo>
                    <a:pt x="21036" y="18604"/>
                  </a:lnTo>
                  <a:close/>
                  <a:moveTo>
                    <a:pt x="5261" y="14865"/>
                  </a:moveTo>
                  <a:lnTo>
                    <a:pt x="16122" y="14865"/>
                  </a:lnTo>
                  <a:lnTo>
                    <a:pt x="11773" y="7974"/>
                  </a:lnTo>
                  <a:lnTo>
                    <a:pt x="11773" y="2167"/>
                  </a:lnTo>
                  <a:lnTo>
                    <a:pt x="9635" y="2167"/>
                  </a:lnTo>
                  <a:lnTo>
                    <a:pt x="9635" y="7947"/>
                  </a:lnTo>
                  <a:lnTo>
                    <a:pt x="5261" y="14865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/>
            <a:extLst/>
          </p:spPr>
          <p:txBody>
            <a:bodyPr lIns="16542" tIns="16542" rIns="16542" bIns="16542" anchor="ctr"/>
            <a:lstStyle/>
            <a:p>
              <a:pPr algn="just" defTabSz="297698">
                <a:lnSpc>
                  <a:spcPct val="120000"/>
                </a:lnSpc>
                <a:defRPr/>
              </a:pPr>
              <a:endParaRPr lang="es-ES" sz="569" dirty="0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71845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switch dir="r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50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500"/>
                            </p:stCondLst>
                            <p:childTnLst>
                              <p:par>
                                <p:cTn id="5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6000"/>
                            </p:stCondLst>
                            <p:childTnLst>
                              <p:par>
                                <p:cTn id="5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6500"/>
                            </p:stCondLst>
                            <p:childTnLst>
                              <p:par>
                                <p:cTn id="6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7000"/>
                            </p:stCondLst>
                            <p:childTnLst>
                              <p:par>
                                <p:cTn id="6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7500"/>
                            </p:stCondLst>
                            <p:childTnLst>
                              <p:par>
                                <p:cTn id="7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8000"/>
                            </p:stCondLst>
                            <p:childTnLst>
                              <p:par>
                                <p:cTn id="7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8500"/>
                            </p:stCondLst>
                            <p:childTnLst>
                              <p:par>
                                <p:cTn id="7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9000"/>
                            </p:stCondLst>
                            <p:childTnLst>
                              <p:par>
                                <p:cTn id="8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9500"/>
                            </p:stCondLst>
                            <p:childTnLst>
                              <p:par>
                                <p:cTn id="8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0000"/>
                            </p:stCondLst>
                            <p:childTnLst>
                              <p:par>
                                <p:cTn id="9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10500"/>
                            </p:stCondLst>
                            <p:childTnLst>
                              <p:par>
                                <p:cTn id="9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11000"/>
                            </p:stCondLst>
                            <p:childTnLst>
                              <p:par>
                                <p:cTn id="9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0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11500"/>
                            </p:stCondLst>
                            <p:childTnLst>
                              <p:par>
                                <p:cTn id="10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12000"/>
                            </p:stCondLst>
                            <p:childTnLst>
                              <p:par>
                                <p:cTn id="10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12500"/>
                            </p:stCondLst>
                            <p:childTnLst>
                              <p:par>
                                <p:cTn id="1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13000"/>
                            </p:stCondLst>
                            <p:childTnLst>
                              <p:par>
                                <p:cTn id="1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13500"/>
                            </p:stCondLst>
                            <p:childTnLst>
                              <p:par>
                                <p:cTn id="11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0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47" grpId="0"/>
      <p:bldP spid="74" grpId="0" animBg="1"/>
      <p:bldP spid="75" grpId="0" animBg="1"/>
      <p:bldP spid="76" grpId="0" animBg="1"/>
      <p:bldP spid="77" grpId="0" animBg="1"/>
      <p:bldP spid="7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8" name="Group 77"/>
          <p:cNvGrpSpPr/>
          <p:nvPr/>
        </p:nvGrpSpPr>
        <p:grpSpPr>
          <a:xfrm>
            <a:off x="2048169" y="3346276"/>
            <a:ext cx="1453053" cy="1258642"/>
            <a:chOff x="5097085" y="4489719"/>
            <a:chExt cx="2125426" cy="1841056"/>
          </a:xfrm>
        </p:grpSpPr>
        <p:sp>
          <p:nvSpPr>
            <p:cNvPr id="79" name="Freeform 14"/>
            <p:cNvSpPr>
              <a:spLocks/>
            </p:cNvSpPr>
            <p:nvPr/>
          </p:nvSpPr>
          <p:spPr bwMode="auto">
            <a:xfrm>
              <a:off x="5451323" y="4693191"/>
              <a:ext cx="1415725" cy="1637583"/>
            </a:xfrm>
            <a:custGeom>
              <a:avLst/>
              <a:gdLst>
                <a:gd name="T0" fmla="*/ 577 w 1155"/>
                <a:gd name="T1" fmla="*/ 0 h 1336"/>
                <a:gd name="T2" fmla="*/ 0 w 1155"/>
                <a:gd name="T3" fmla="*/ 335 h 1336"/>
                <a:gd name="T4" fmla="*/ 0 w 1155"/>
                <a:gd name="T5" fmla="*/ 1004 h 1336"/>
                <a:gd name="T6" fmla="*/ 577 w 1155"/>
                <a:gd name="T7" fmla="*/ 1336 h 1336"/>
                <a:gd name="T8" fmla="*/ 1155 w 1155"/>
                <a:gd name="T9" fmla="*/ 1004 h 1336"/>
                <a:gd name="T10" fmla="*/ 1155 w 1155"/>
                <a:gd name="T11" fmla="*/ 335 h 1336"/>
                <a:gd name="T12" fmla="*/ 577 w 1155"/>
                <a:gd name="T13" fmla="*/ 0 h 1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55" h="1336">
                  <a:moveTo>
                    <a:pt x="577" y="0"/>
                  </a:moveTo>
                  <a:lnTo>
                    <a:pt x="0" y="335"/>
                  </a:lnTo>
                  <a:lnTo>
                    <a:pt x="0" y="1004"/>
                  </a:lnTo>
                  <a:lnTo>
                    <a:pt x="577" y="1336"/>
                  </a:lnTo>
                  <a:lnTo>
                    <a:pt x="1155" y="1004"/>
                  </a:lnTo>
                  <a:lnTo>
                    <a:pt x="1155" y="335"/>
                  </a:lnTo>
                  <a:lnTo>
                    <a:pt x="577" y="0"/>
                  </a:lnTo>
                  <a:close/>
                </a:path>
              </a:pathLst>
            </a:custGeom>
            <a:gradFill>
              <a:gsLst>
                <a:gs pos="0">
                  <a:srgbClr val="AA6F39"/>
                </a:gs>
                <a:gs pos="100000">
                  <a:srgbClr val="9C622E"/>
                </a:gs>
              </a:gsLst>
              <a:lin ang="5400000" scaled="1"/>
            </a:gradFill>
            <a:ln>
              <a:noFill/>
            </a:ln>
          </p:spPr>
          <p:txBody>
            <a:bodyPr vert="horz" wrap="square" lIns="19285" tIns="9643" rIns="19285" bIns="9643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id-ID" sz="843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0" name="Freeform 17"/>
            <p:cNvSpPr>
              <a:spLocks/>
            </p:cNvSpPr>
            <p:nvPr/>
          </p:nvSpPr>
          <p:spPr bwMode="auto">
            <a:xfrm>
              <a:off x="5451323" y="4693191"/>
              <a:ext cx="709701" cy="817566"/>
            </a:xfrm>
            <a:custGeom>
              <a:avLst/>
              <a:gdLst>
                <a:gd name="T0" fmla="*/ 579 w 579"/>
                <a:gd name="T1" fmla="*/ 3 h 667"/>
                <a:gd name="T2" fmla="*/ 577 w 579"/>
                <a:gd name="T3" fmla="*/ 0 h 667"/>
                <a:gd name="T4" fmla="*/ 3 w 579"/>
                <a:gd name="T5" fmla="*/ 335 h 667"/>
                <a:gd name="T6" fmla="*/ 0 w 579"/>
                <a:gd name="T7" fmla="*/ 335 h 667"/>
                <a:gd name="T8" fmla="*/ 0 w 579"/>
                <a:gd name="T9" fmla="*/ 335 h 667"/>
                <a:gd name="T10" fmla="*/ 0 w 579"/>
                <a:gd name="T11" fmla="*/ 335 h 667"/>
                <a:gd name="T12" fmla="*/ 3 w 579"/>
                <a:gd name="T13" fmla="*/ 335 h 667"/>
                <a:gd name="T14" fmla="*/ 577 w 579"/>
                <a:gd name="T15" fmla="*/ 667 h 667"/>
                <a:gd name="T16" fmla="*/ 579 w 579"/>
                <a:gd name="T17" fmla="*/ 667 h 667"/>
                <a:gd name="T18" fmla="*/ 579 w 579"/>
                <a:gd name="T19" fmla="*/ 3 h 6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79" h="667">
                  <a:moveTo>
                    <a:pt x="579" y="3"/>
                  </a:moveTo>
                  <a:lnTo>
                    <a:pt x="577" y="0"/>
                  </a:lnTo>
                  <a:lnTo>
                    <a:pt x="3" y="335"/>
                  </a:lnTo>
                  <a:lnTo>
                    <a:pt x="0" y="335"/>
                  </a:lnTo>
                  <a:lnTo>
                    <a:pt x="0" y="335"/>
                  </a:lnTo>
                  <a:lnTo>
                    <a:pt x="0" y="335"/>
                  </a:lnTo>
                  <a:lnTo>
                    <a:pt x="3" y="335"/>
                  </a:lnTo>
                  <a:lnTo>
                    <a:pt x="577" y="667"/>
                  </a:lnTo>
                  <a:lnTo>
                    <a:pt x="579" y="667"/>
                  </a:lnTo>
                  <a:lnTo>
                    <a:pt x="579" y="3"/>
                  </a:lnTo>
                  <a:close/>
                </a:path>
              </a:pathLst>
            </a:custGeom>
            <a:gradFill>
              <a:gsLst>
                <a:gs pos="0">
                  <a:srgbClr val="AA6F39"/>
                </a:gs>
                <a:gs pos="100000">
                  <a:srgbClr val="A16A34"/>
                </a:gs>
              </a:gsLst>
              <a:lin ang="5400000" scaled="1"/>
            </a:gradFill>
            <a:ln>
              <a:noFill/>
            </a:ln>
          </p:spPr>
          <p:txBody>
            <a:bodyPr vert="horz" wrap="square" lIns="19285" tIns="9643" rIns="19285" bIns="9643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id-ID" sz="843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1" name="Freeform 18"/>
            <p:cNvSpPr>
              <a:spLocks/>
            </p:cNvSpPr>
            <p:nvPr/>
          </p:nvSpPr>
          <p:spPr bwMode="auto">
            <a:xfrm>
              <a:off x="5097085" y="4489719"/>
              <a:ext cx="1061487" cy="614094"/>
            </a:xfrm>
            <a:custGeom>
              <a:avLst/>
              <a:gdLst>
                <a:gd name="T0" fmla="*/ 0 w 866"/>
                <a:gd name="T1" fmla="*/ 335 h 501"/>
                <a:gd name="T2" fmla="*/ 289 w 866"/>
                <a:gd name="T3" fmla="*/ 501 h 501"/>
                <a:gd name="T4" fmla="*/ 866 w 866"/>
                <a:gd name="T5" fmla="*/ 166 h 501"/>
                <a:gd name="T6" fmla="*/ 579 w 866"/>
                <a:gd name="T7" fmla="*/ 0 h 501"/>
                <a:gd name="T8" fmla="*/ 0 w 866"/>
                <a:gd name="T9" fmla="*/ 335 h 5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66" h="501">
                  <a:moveTo>
                    <a:pt x="0" y="335"/>
                  </a:moveTo>
                  <a:lnTo>
                    <a:pt x="289" y="501"/>
                  </a:lnTo>
                  <a:lnTo>
                    <a:pt x="866" y="166"/>
                  </a:lnTo>
                  <a:lnTo>
                    <a:pt x="579" y="0"/>
                  </a:lnTo>
                  <a:lnTo>
                    <a:pt x="0" y="335"/>
                  </a:lnTo>
                  <a:close/>
                </a:path>
              </a:pathLst>
            </a:custGeom>
            <a:gradFill>
              <a:gsLst>
                <a:gs pos="0">
                  <a:srgbClr val="D69B59"/>
                </a:gs>
                <a:gs pos="100000">
                  <a:srgbClr val="FEBA6F"/>
                </a:gs>
              </a:gsLst>
              <a:lin ang="5400000" scaled="1"/>
            </a:gradFill>
            <a:ln>
              <a:noFill/>
            </a:ln>
          </p:spPr>
          <p:txBody>
            <a:bodyPr vert="horz" wrap="square" lIns="19285" tIns="9643" rIns="19285" bIns="9643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id-ID" sz="843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2" name="Freeform 19"/>
            <p:cNvSpPr>
              <a:spLocks/>
            </p:cNvSpPr>
            <p:nvPr/>
          </p:nvSpPr>
          <p:spPr bwMode="auto">
            <a:xfrm>
              <a:off x="6161024" y="4489719"/>
              <a:ext cx="1061487" cy="614094"/>
            </a:xfrm>
            <a:custGeom>
              <a:avLst/>
              <a:gdLst>
                <a:gd name="T0" fmla="*/ 866 w 866"/>
                <a:gd name="T1" fmla="*/ 335 h 501"/>
                <a:gd name="T2" fmla="*/ 576 w 866"/>
                <a:gd name="T3" fmla="*/ 501 h 501"/>
                <a:gd name="T4" fmla="*/ 0 w 866"/>
                <a:gd name="T5" fmla="*/ 169 h 501"/>
                <a:gd name="T6" fmla="*/ 287 w 866"/>
                <a:gd name="T7" fmla="*/ 0 h 501"/>
                <a:gd name="T8" fmla="*/ 866 w 866"/>
                <a:gd name="T9" fmla="*/ 335 h 5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66" h="501">
                  <a:moveTo>
                    <a:pt x="866" y="335"/>
                  </a:moveTo>
                  <a:lnTo>
                    <a:pt x="576" y="501"/>
                  </a:lnTo>
                  <a:lnTo>
                    <a:pt x="0" y="169"/>
                  </a:lnTo>
                  <a:lnTo>
                    <a:pt x="287" y="0"/>
                  </a:lnTo>
                  <a:lnTo>
                    <a:pt x="866" y="335"/>
                  </a:lnTo>
                  <a:close/>
                </a:path>
              </a:pathLst>
            </a:custGeom>
            <a:gradFill>
              <a:gsLst>
                <a:gs pos="0">
                  <a:srgbClr val="DC9D54"/>
                </a:gs>
                <a:gs pos="100000">
                  <a:srgbClr val="FFBB6E"/>
                </a:gs>
              </a:gsLst>
              <a:lin ang="5400000" scaled="1"/>
            </a:gradFill>
            <a:ln>
              <a:noFill/>
            </a:ln>
          </p:spPr>
          <p:txBody>
            <a:bodyPr vert="horz" wrap="square" lIns="19285" tIns="9643" rIns="19285" bIns="9643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id-ID" sz="843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3" name="Freeform 16"/>
            <p:cNvSpPr>
              <a:spLocks/>
            </p:cNvSpPr>
            <p:nvPr/>
          </p:nvSpPr>
          <p:spPr bwMode="auto">
            <a:xfrm>
              <a:off x="5451323" y="5103813"/>
              <a:ext cx="709701" cy="1226962"/>
            </a:xfrm>
            <a:custGeom>
              <a:avLst/>
              <a:gdLst>
                <a:gd name="T0" fmla="*/ 3 w 579"/>
                <a:gd name="T1" fmla="*/ 0 h 1001"/>
                <a:gd name="T2" fmla="*/ 0 w 579"/>
                <a:gd name="T3" fmla="*/ 0 h 1001"/>
                <a:gd name="T4" fmla="*/ 0 w 579"/>
                <a:gd name="T5" fmla="*/ 669 h 1001"/>
                <a:gd name="T6" fmla="*/ 577 w 579"/>
                <a:gd name="T7" fmla="*/ 1001 h 1001"/>
                <a:gd name="T8" fmla="*/ 579 w 579"/>
                <a:gd name="T9" fmla="*/ 1001 h 1001"/>
                <a:gd name="T10" fmla="*/ 579 w 579"/>
                <a:gd name="T11" fmla="*/ 332 h 1001"/>
                <a:gd name="T12" fmla="*/ 577 w 579"/>
                <a:gd name="T13" fmla="*/ 332 h 1001"/>
                <a:gd name="T14" fmla="*/ 3 w 579"/>
                <a:gd name="T15" fmla="*/ 0 h 10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9" h="1001">
                  <a:moveTo>
                    <a:pt x="3" y="0"/>
                  </a:moveTo>
                  <a:lnTo>
                    <a:pt x="0" y="0"/>
                  </a:lnTo>
                  <a:lnTo>
                    <a:pt x="0" y="669"/>
                  </a:lnTo>
                  <a:lnTo>
                    <a:pt x="577" y="1001"/>
                  </a:lnTo>
                  <a:lnTo>
                    <a:pt x="579" y="1001"/>
                  </a:lnTo>
                  <a:lnTo>
                    <a:pt x="579" y="332"/>
                  </a:lnTo>
                  <a:lnTo>
                    <a:pt x="577" y="332"/>
                  </a:lnTo>
                  <a:lnTo>
                    <a:pt x="3" y="0"/>
                  </a:lnTo>
                  <a:close/>
                </a:path>
              </a:pathLst>
            </a:custGeom>
            <a:gradFill>
              <a:gsLst>
                <a:gs pos="0">
                  <a:srgbClr val="CB8F4D"/>
                </a:gs>
                <a:gs pos="100000">
                  <a:srgbClr val="A16C38"/>
                </a:gs>
              </a:gsLst>
              <a:lin ang="5400000" scaled="1"/>
            </a:gradFill>
            <a:ln>
              <a:noFill/>
            </a:ln>
          </p:spPr>
          <p:txBody>
            <a:bodyPr vert="horz" wrap="square" lIns="19285" tIns="9643" rIns="19285" bIns="9643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id-ID" sz="843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4" name="Freeform 20"/>
            <p:cNvSpPr>
              <a:spLocks/>
            </p:cNvSpPr>
            <p:nvPr/>
          </p:nvSpPr>
          <p:spPr bwMode="auto">
            <a:xfrm>
              <a:off x="5097085" y="5103813"/>
              <a:ext cx="1063939" cy="614094"/>
            </a:xfrm>
            <a:custGeom>
              <a:avLst/>
              <a:gdLst>
                <a:gd name="T0" fmla="*/ 0 w 868"/>
                <a:gd name="T1" fmla="*/ 166 h 501"/>
                <a:gd name="T2" fmla="*/ 289 w 868"/>
                <a:gd name="T3" fmla="*/ 0 h 501"/>
                <a:gd name="T4" fmla="*/ 868 w 868"/>
                <a:gd name="T5" fmla="*/ 332 h 501"/>
                <a:gd name="T6" fmla="*/ 579 w 868"/>
                <a:gd name="T7" fmla="*/ 501 h 501"/>
                <a:gd name="T8" fmla="*/ 0 w 868"/>
                <a:gd name="T9" fmla="*/ 166 h 5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68" h="501">
                  <a:moveTo>
                    <a:pt x="0" y="166"/>
                  </a:moveTo>
                  <a:lnTo>
                    <a:pt x="289" y="0"/>
                  </a:lnTo>
                  <a:lnTo>
                    <a:pt x="868" y="332"/>
                  </a:lnTo>
                  <a:lnTo>
                    <a:pt x="579" y="501"/>
                  </a:lnTo>
                  <a:lnTo>
                    <a:pt x="0" y="166"/>
                  </a:lnTo>
                  <a:close/>
                </a:path>
              </a:pathLst>
            </a:custGeom>
            <a:gradFill>
              <a:gsLst>
                <a:gs pos="0">
                  <a:srgbClr val="D69B59"/>
                </a:gs>
                <a:gs pos="100000">
                  <a:srgbClr val="FEBA6F"/>
                </a:gs>
              </a:gsLst>
              <a:lin ang="5400000" scaled="1"/>
            </a:gradFill>
            <a:ln>
              <a:noFill/>
            </a:ln>
          </p:spPr>
          <p:txBody>
            <a:bodyPr vert="horz" wrap="square" lIns="19285" tIns="9643" rIns="19285" bIns="9643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id-ID" sz="843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5" name="Freeform 21"/>
            <p:cNvSpPr>
              <a:spLocks/>
            </p:cNvSpPr>
            <p:nvPr/>
          </p:nvSpPr>
          <p:spPr bwMode="auto">
            <a:xfrm>
              <a:off x="6161024" y="5103813"/>
              <a:ext cx="1061487" cy="614094"/>
            </a:xfrm>
            <a:custGeom>
              <a:avLst/>
              <a:gdLst>
                <a:gd name="T0" fmla="*/ 866 w 866"/>
                <a:gd name="T1" fmla="*/ 166 h 501"/>
                <a:gd name="T2" fmla="*/ 576 w 866"/>
                <a:gd name="T3" fmla="*/ 0 h 501"/>
                <a:gd name="T4" fmla="*/ 0 w 866"/>
                <a:gd name="T5" fmla="*/ 332 h 501"/>
                <a:gd name="T6" fmla="*/ 287 w 866"/>
                <a:gd name="T7" fmla="*/ 501 h 501"/>
                <a:gd name="T8" fmla="*/ 866 w 866"/>
                <a:gd name="T9" fmla="*/ 166 h 5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66" h="501">
                  <a:moveTo>
                    <a:pt x="866" y="166"/>
                  </a:moveTo>
                  <a:lnTo>
                    <a:pt x="576" y="0"/>
                  </a:lnTo>
                  <a:lnTo>
                    <a:pt x="0" y="332"/>
                  </a:lnTo>
                  <a:lnTo>
                    <a:pt x="287" y="501"/>
                  </a:lnTo>
                  <a:lnTo>
                    <a:pt x="866" y="166"/>
                  </a:lnTo>
                  <a:close/>
                </a:path>
              </a:pathLst>
            </a:custGeom>
            <a:gradFill>
              <a:gsLst>
                <a:gs pos="0">
                  <a:srgbClr val="D99C5B"/>
                </a:gs>
                <a:gs pos="100000">
                  <a:srgbClr val="FEBC6E"/>
                </a:gs>
              </a:gsLst>
              <a:lin ang="5400000" scaled="1"/>
            </a:gradFill>
            <a:ln>
              <a:noFill/>
            </a:ln>
          </p:spPr>
          <p:txBody>
            <a:bodyPr vert="horz" wrap="square" lIns="19285" tIns="9643" rIns="19285" bIns="9643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id-ID" sz="843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86" name="Group 85"/>
          <p:cNvGrpSpPr/>
          <p:nvPr/>
        </p:nvGrpSpPr>
        <p:grpSpPr>
          <a:xfrm>
            <a:off x="1385783" y="1238715"/>
            <a:ext cx="2778783" cy="2620527"/>
            <a:chOff x="1593653" y="1193226"/>
            <a:chExt cx="8920012" cy="8412003"/>
          </a:xfrm>
        </p:grpSpPr>
        <p:grpSp>
          <p:nvGrpSpPr>
            <p:cNvPr id="87" name="Group 86"/>
            <p:cNvGrpSpPr/>
            <p:nvPr/>
          </p:nvGrpSpPr>
          <p:grpSpPr>
            <a:xfrm>
              <a:off x="1593653" y="1193226"/>
              <a:ext cx="8916937" cy="8412003"/>
              <a:chOff x="1906641" y="2079025"/>
              <a:chExt cx="8916937" cy="8412003"/>
            </a:xfrm>
          </p:grpSpPr>
          <p:sp>
            <p:nvSpPr>
              <p:cNvPr id="102" name="AutoShape 191"/>
              <p:cNvSpPr>
                <a:spLocks/>
              </p:cNvSpPr>
              <p:nvPr/>
            </p:nvSpPr>
            <p:spPr bwMode="auto">
              <a:xfrm>
                <a:off x="6352334" y="2079025"/>
                <a:ext cx="1752302" cy="2050825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w 21600"/>
                  <a:gd name="T17" fmla="*/ 0 h 2160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21600" h="21600">
                    <a:moveTo>
                      <a:pt x="10800" y="0"/>
                    </a:moveTo>
                    <a:cubicBezTo>
                      <a:pt x="4836" y="0"/>
                      <a:pt x="0" y="4131"/>
                      <a:pt x="0" y="9228"/>
                    </a:cubicBezTo>
                    <a:cubicBezTo>
                      <a:pt x="0" y="12674"/>
                      <a:pt x="2212" y="15677"/>
                      <a:pt x="5487" y="17262"/>
                    </a:cubicBezTo>
                    <a:lnTo>
                      <a:pt x="5949" y="21600"/>
                    </a:lnTo>
                    <a:lnTo>
                      <a:pt x="10310" y="18446"/>
                    </a:lnTo>
                    <a:cubicBezTo>
                      <a:pt x="10472" y="18453"/>
                      <a:pt x="10636" y="18457"/>
                      <a:pt x="10800" y="18457"/>
                    </a:cubicBezTo>
                    <a:cubicBezTo>
                      <a:pt x="16764" y="18457"/>
                      <a:pt x="21600" y="14326"/>
                      <a:pt x="21600" y="9228"/>
                    </a:cubicBezTo>
                    <a:cubicBezTo>
                      <a:pt x="21600" y="4131"/>
                      <a:pt x="16764" y="0"/>
                      <a:pt x="10800" y="0"/>
                    </a:cubicBezTo>
                    <a:close/>
                    <a:moveTo>
                      <a:pt x="10800" y="0"/>
                    </a:moveTo>
                  </a:path>
                </a:pathLst>
              </a:custGeom>
              <a:solidFill>
                <a:schemeClr val="accent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254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pPr>
                  <a:lnSpc>
                    <a:spcPct val="120000"/>
                  </a:lnSpc>
                </a:pPr>
                <a:endParaRPr lang="en-US" sz="843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03" name="AutoShape 192"/>
              <p:cNvSpPr>
                <a:spLocks/>
              </p:cNvSpPr>
              <p:nvPr/>
            </p:nvSpPr>
            <p:spPr bwMode="auto">
              <a:xfrm>
                <a:off x="5313302" y="7360485"/>
                <a:ext cx="2674229" cy="3130543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w 21600"/>
                  <a:gd name="T17" fmla="*/ 0 h 2160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21600" h="21600">
                    <a:moveTo>
                      <a:pt x="10800" y="0"/>
                    </a:moveTo>
                    <a:cubicBezTo>
                      <a:pt x="4835" y="0"/>
                      <a:pt x="0" y="4131"/>
                      <a:pt x="0" y="9228"/>
                    </a:cubicBezTo>
                    <a:cubicBezTo>
                      <a:pt x="0" y="12674"/>
                      <a:pt x="2212" y="15677"/>
                      <a:pt x="5487" y="17262"/>
                    </a:cubicBezTo>
                    <a:lnTo>
                      <a:pt x="5948" y="21600"/>
                    </a:lnTo>
                    <a:lnTo>
                      <a:pt x="10310" y="18446"/>
                    </a:lnTo>
                    <a:cubicBezTo>
                      <a:pt x="10472" y="18453"/>
                      <a:pt x="10636" y="18457"/>
                      <a:pt x="10800" y="18457"/>
                    </a:cubicBezTo>
                    <a:cubicBezTo>
                      <a:pt x="16765" y="18457"/>
                      <a:pt x="21600" y="14325"/>
                      <a:pt x="21600" y="9228"/>
                    </a:cubicBezTo>
                    <a:cubicBezTo>
                      <a:pt x="21600" y="4131"/>
                      <a:pt x="16765" y="0"/>
                      <a:pt x="10800" y="0"/>
                    </a:cubicBezTo>
                    <a:close/>
                    <a:moveTo>
                      <a:pt x="10800" y="0"/>
                    </a:moveTo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254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pPr>
                  <a:lnSpc>
                    <a:spcPct val="120000"/>
                  </a:lnSpc>
                </a:pPr>
                <a:endParaRPr lang="en-US" sz="843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04" name="AutoShape 193"/>
              <p:cNvSpPr>
                <a:spLocks/>
              </p:cNvSpPr>
              <p:nvPr/>
            </p:nvSpPr>
            <p:spPr bwMode="auto">
              <a:xfrm>
                <a:off x="7478662" y="7087894"/>
                <a:ext cx="2186651" cy="2561934"/>
              </a:xfrm>
              <a:custGeom>
                <a:avLst/>
                <a:gdLst/>
                <a:ahLst/>
                <a:cxnLst/>
                <a:rect l="0" t="0" r="r" b="b"/>
                <a:pathLst>
                  <a:path w="21600" h="21600">
                    <a:moveTo>
                      <a:pt x="10800" y="0"/>
                    </a:moveTo>
                    <a:cubicBezTo>
                      <a:pt x="4835" y="0"/>
                      <a:pt x="0" y="4132"/>
                      <a:pt x="0" y="9228"/>
                    </a:cubicBezTo>
                    <a:cubicBezTo>
                      <a:pt x="0" y="12675"/>
                      <a:pt x="2212" y="15677"/>
                      <a:pt x="5486" y="17262"/>
                    </a:cubicBezTo>
                    <a:lnTo>
                      <a:pt x="5948" y="21600"/>
                    </a:lnTo>
                    <a:lnTo>
                      <a:pt x="10310" y="18446"/>
                    </a:lnTo>
                    <a:cubicBezTo>
                      <a:pt x="10472" y="18453"/>
                      <a:pt x="10635" y="18457"/>
                      <a:pt x="10800" y="18457"/>
                    </a:cubicBezTo>
                    <a:cubicBezTo>
                      <a:pt x="16765" y="18457"/>
                      <a:pt x="21600" y="14326"/>
                      <a:pt x="21600" y="9228"/>
                    </a:cubicBezTo>
                    <a:cubicBezTo>
                      <a:pt x="21600" y="4132"/>
                      <a:pt x="16765" y="0"/>
                      <a:pt x="10800" y="0"/>
                    </a:cubicBezTo>
                    <a:close/>
                    <a:moveTo>
                      <a:pt x="10800" y="0"/>
                    </a:moveTo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254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pPr>
                  <a:lnSpc>
                    <a:spcPct val="120000"/>
                  </a:lnSpc>
                  <a:defRPr/>
                </a:pPr>
                <a:endParaRPr lang="en-US" sz="843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05" name="AutoShape 194"/>
              <p:cNvSpPr>
                <a:spLocks/>
              </p:cNvSpPr>
              <p:nvPr/>
            </p:nvSpPr>
            <p:spPr bwMode="auto">
              <a:xfrm>
                <a:off x="6863333" y="4992347"/>
                <a:ext cx="2697650" cy="315822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w 21600"/>
                  <a:gd name="T17" fmla="*/ 0 h 2160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21600" h="21600">
                    <a:moveTo>
                      <a:pt x="10800" y="0"/>
                    </a:moveTo>
                    <a:cubicBezTo>
                      <a:pt x="4835" y="0"/>
                      <a:pt x="0" y="4132"/>
                      <a:pt x="0" y="9229"/>
                    </a:cubicBezTo>
                    <a:cubicBezTo>
                      <a:pt x="0" y="12674"/>
                      <a:pt x="2211" y="15677"/>
                      <a:pt x="5486" y="17262"/>
                    </a:cubicBezTo>
                    <a:lnTo>
                      <a:pt x="5948" y="21600"/>
                    </a:lnTo>
                    <a:lnTo>
                      <a:pt x="10310" y="18446"/>
                    </a:lnTo>
                    <a:cubicBezTo>
                      <a:pt x="10472" y="18453"/>
                      <a:pt x="10635" y="18457"/>
                      <a:pt x="10800" y="18457"/>
                    </a:cubicBezTo>
                    <a:cubicBezTo>
                      <a:pt x="16765" y="18457"/>
                      <a:pt x="21600" y="14326"/>
                      <a:pt x="21600" y="9229"/>
                    </a:cubicBezTo>
                    <a:cubicBezTo>
                      <a:pt x="21600" y="4132"/>
                      <a:pt x="16765" y="0"/>
                      <a:pt x="10800" y="0"/>
                    </a:cubicBezTo>
                    <a:close/>
                    <a:moveTo>
                      <a:pt x="10800" y="0"/>
                    </a:moveTo>
                  </a:path>
                </a:pathLst>
              </a:custGeom>
              <a:solidFill>
                <a:schemeClr val="accent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254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pPr>
                  <a:lnSpc>
                    <a:spcPct val="120000"/>
                  </a:lnSpc>
                </a:pPr>
                <a:endParaRPr lang="en-US" sz="843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06" name="AutoShape 195"/>
              <p:cNvSpPr>
                <a:spLocks/>
              </p:cNvSpPr>
              <p:nvPr/>
            </p:nvSpPr>
            <p:spPr bwMode="auto">
              <a:xfrm>
                <a:off x="5551769" y="3476057"/>
                <a:ext cx="2401696" cy="2811100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w 21600"/>
                  <a:gd name="T17" fmla="*/ 0 h 2160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21600" h="21600">
                    <a:moveTo>
                      <a:pt x="10800" y="0"/>
                    </a:moveTo>
                    <a:cubicBezTo>
                      <a:pt x="4835" y="0"/>
                      <a:pt x="0" y="4132"/>
                      <a:pt x="0" y="9228"/>
                    </a:cubicBezTo>
                    <a:cubicBezTo>
                      <a:pt x="0" y="12674"/>
                      <a:pt x="2211" y="15677"/>
                      <a:pt x="5486" y="17262"/>
                    </a:cubicBezTo>
                    <a:lnTo>
                      <a:pt x="5948" y="21600"/>
                    </a:lnTo>
                    <a:lnTo>
                      <a:pt x="10310" y="18447"/>
                    </a:lnTo>
                    <a:cubicBezTo>
                      <a:pt x="10472" y="18453"/>
                      <a:pt x="10635" y="18457"/>
                      <a:pt x="10800" y="18457"/>
                    </a:cubicBezTo>
                    <a:cubicBezTo>
                      <a:pt x="16765" y="18457"/>
                      <a:pt x="21600" y="14326"/>
                      <a:pt x="21600" y="9228"/>
                    </a:cubicBezTo>
                    <a:cubicBezTo>
                      <a:pt x="21600" y="4132"/>
                      <a:pt x="16765" y="0"/>
                      <a:pt x="10800" y="0"/>
                    </a:cubicBezTo>
                    <a:close/>
                    <a:moveTo>
                      <a:pt x="10800" y="0"/>
                    </a:moveTo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254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pPr>
                  <a:lnSpc>
                    <a:spcPct val="120000"/>
                  </a:lnSpc>
                </a:pPr>
                <a:endParaRPr lang="en-US" sz="843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07" name="AutoShape 196"/>
              <p:cNvSpPr>
                <a:spLocks/>
              </p:cNvSpPr>
              <p:nvPr/>
            </p:nvSpPr>
            <p:spPr bwMode="auto">
              <a:xfrm>
                <a:off x="9043597" y="5418271"/>
                <a:ext cx="1779981" cy="2082769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w 21600"/>
                  <a:gd name="T17" fmla="*/ 0 h 2160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21600" h="21600">
                    <a:moveTo>
                      <a:pt x="10800" y="0"/>
                    </a:moveTo>
                    <a:cubicBezTo>
                      <a:pt x="4835" y="0"/>
                      <a:pt x="0" y="4131"/>
                      <a:pt x="0" y="9228"/>
                    </a:cubicBezTo>
                    <a:cubicBezTo>
                      <a:pt x="0" y="12674"/>
                      <a:pt x="2211" y="15677"/>
                      <a:pt x="5486" y="17262"/>
                    </a:cubicBezTo>
                    <a:lnTo>
                      <a:pt x="5948" y="21600"/>
                    </a:lnTo>
                    <a:lnTo>
                      <a:pt x="10309" y="18447"/>
                    </a:lnTo>
                    <a:cubicBezTo>
                      <a:pt x="10472" y="18453"/>
                      <a:pt x="10635" y="18457"/>
                      <a:pt x="10800" y="18457"/>
                    </a:cubicBezTo>
                    <a:cubicBezTo>
                      <a:pt x="16765" y="18457"/>
                      <a:pt x="21600" y="14325"/>
                      <a:pt x="21600" y="9228"/>
                    </a:cubicBezTo>
                    <a:cubicBezTo>
                      <a:pt x="21600" y="4132"/>
                      <a:pt x="16765" y="0"/>
                      <a:pt x="10800" y="0"/>
                    </a:cubicBezTo>
                    <a:close/>
                    <a:moveTo>
                      <a:pt x="10800" y="0"/>
                    </a:moveTo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254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pPr>
                  <a:lnSpc>
                    <a:spcPct val="120000"/>
                  </a:lnSpc>
                </a:pPr>
                <a:endParaRPr lang="en-US" sz="843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08" name="AutoShape 197"/>
              <p:cNvSpPr>
                <a:spLocks/>
              </p:cNvSpPr>
              <p:nvPr/>
            </p:nvSpPr>
            <p:spPr bwMode="auto">
              <a:xfrm>
                <a:off x="1906641" y="4055314"/>
                <a:ext cx="1754431" cy="2052955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w 21600"/>
                  <a:gd name="T17" fmla="*/ 0 h 2160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21600" h="21600">
                    <a:moveTo>
                      <a:pt x="21600" y="9228"/>
                    </a:moveTo>
                    <a:cubicBezTo>
                      <a:pt x="21600" y="4132"/>
                      <a:pt x="16765" y="0"/>
                      <a:pt x="10800" y="0"/>
                    </a:cubicBezTo>
                    <a:cubicBezTo>
                      <a:pt x="4835" y="0"/>
                      <a:pt x="0" y="4132"/>
                      <a:pt x="0" y="9228"/>
                    </a:cubicBezTo>
                    <a:cubicBezTo>
                      <a:pt x="0" y="14326"/>
                      <a:pt x="4835" y="18457"/>
                      <a:pt x="10800" y="18457"/>
                    </a:cubicBezTo>
                    <a:cubicBezTo>
                      <a:pt x="10964" y="18457"/>
                      <a:pt x="11128" y="18453"/>
                      <a:pt x="11290" y="18447"/>
                    </a:cubicBezTo>
                    <a:lnTo>
                      <a:pt x="15652" y="21600"/>
                    </a:lnTo>
                    <a:lnTo>
                      <a:pt x="16114" y="17262"/>
                    </a:lnTo>
                    <a:cubicBezTo>
                      <a:pt x="19388" y="15677"/>
                      <a:pt x="21600" y="12674"/>
                      <a:pt x="21600" y="9228"/>
                    </a:cubicBezTo>
                    <a:close/>
                    <a:moveTo>
                      <a:pt x="21600" y="9228"/>
                    </a:moveTo>
                  </a:path>
                </a:pathLst>
              </a:custGeom>
              <a:solidFill>
                <a:schemeClr val="accent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254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pPr>
                  <a:lnSpc>
                    <a:spcPct val="120000"/>
                  </a:lnSpc>
                </a:pPr>
                <a:endParaRPr lang="en-US" sz="843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09" name="AutoShape 198"/>
              <p:cNvSpPr>
                <a:spLocks/>
              </p:cNvSpPr>
              <p:nvPr/>
            </p:nvSpPr>
            <p:spPr bwMode="auto">
              <a:xfrm>
                <a:off x="5381436" y="5878269"/>
                <a:ext cx="1907730" cy="2233972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w 21600"/>
                  <a:gd name="T17" fmla="*/ 0 h 2160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21600" h="21600">
                    <a:moveTo>
                      <a:pt x="21600" y="9228"/>
                    </a:moveTo>
                    <a:cubicBezTo>
                      <a:pt x="21600" y="4131"/>
                      <a:pt x="16765" y="0"/>
                      <a:pt x="10800" y="0"/>
                    </a:cubicBezTo>
                    <a:cubicBezTo>
                      <a:pt x="4835" y="0"/>
                      <a:pt x="0" y="4131"/>
                      <a:pt x="0" y="9228"/>
                    </a:cubicBezTo>
                    <a:cubicBezTo>
                      <a:pt x="0" y="14325"/>
                      <a:pt x="4835" y="18457"/>
                      <a:pt x="10800" y="18457"/>
                    </a:cubicBezTo>
                    <a:cubicBezTo>
                      <a:pt x="10964" y="18457"/>
                      <a:pt x="11128" y="18453"/>
                      <a:pt x="11291" y="18446"/>
                    </a:cubicBezTo>
                    <a:lnTo>
                      <a:pt x="15652" y="21600"/>
                    </a:lnTo>
                    <a:lnTo>
                      <a:pt x="16114" y="17262"/>
                    </a:lnTo>
                    <a:cubicBezTo>
                      <a:pt x="19389" y="15677"/>
                      <a:pt x="21600" y="12674"/>
                      <a:pt x="21600" y="9228"/>
                    </a:cubicBezTo>
                    <a:close/>
                    <a:moveTo>
                      <a:pt x="21600" y="9228"/>
                    </a:moveTo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254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pPr>
                  <a:lnSpc>
                    <a:spcPct val="120000"/>
                  </a:lnSpc>
                </a:pPr>
                <a:endParaRPr lang="en-US" sz="843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10" name="AutoShape 199"/>
              <p:cNvSpPr>
                <a:spLocks/>
              </p:cNvSpPr>
              <p:nvPr/>
            </p:nvSpPr>
            <p:spPr bwMode="auto">
              <a:xfrm>
                <a:off x="2074845" y="5912343"/>
                <a:ext cx="1826822" cy="2136010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w 21600"/>
                  <a:gd name="T17" fmla="*/ 0 h 2160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21600" h="21600">
                    <a:moveTo>
                      <a:pt x="21600" y="9228"/>
                    </a:moveTo>
                    <a:cubicBezTo>
                      <a:pt x="21600" y="4131"/>
                      <a:pt x="16765" y="0"/>
                      <a:pt x="10800" y="0"/>
                    </a:cubicBezTo>
                    <a:cubicBezTo>
                      <a:pt x="4836" y="0"/>
                      <a:pt x="0" y="4131"/>
                      <a:pt x="0" y="9228"/>
                    </a:cubicBezTo>
                    <a:cubicBezTo>
                      <a:pt x="0" y="14325"/>
                      <a:pt x="4836" y="18457"/>
                      <a:pt x="10800" y="18457"/>
                    </a:cubicBezTo>
                    <a:cubicBezTo>
                      <a:pt x="10964" y="18457"/>
                      <a:pt x="11127" y="18453"/>
                      <a:pt x="11290" y="18447"/>
                    </a:cubicBezTo>
                    <a:lnTo>
                      <a:pt x="15652" y="21600"/>
                    </a:lnTo>
                    <a:lnTo>
                      <a:pt x="16114" y="17262"/>
                    </a:lnTo>
                    <a:cubicBezTo>
                      <a:pt x="19389" y="15677"/>
                      <a:pt x="21600" y="12674"/>
                      <a:pt x="21600" y="9228"/>
                    </a:cubicBezTo>
                    <a:close/>
                    <a:moveTo>
                      <a:pt x="21600" y="9228"/>
                    </a:moveTo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254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pPr>
                  <a:lnSpc>
                    <a:spcPct val="120000"/>
                  </a:lnSpc>
                </a:pPr>
                <a:endParaRPr lang="en-US" sz="843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11" name="AutoShape 200"/>
              <p:cNvSpPr>
                <a:spLocks/>
              </p:cNvSpPr>
              <p:nvPr/>
            </p:nvSpPr>
            <p:spPr bwMode="auto">
              <a:xfrm>
                <a:off x="3337439" y="6830210"/>
                <a:ext cx="2376146" cy="2785544"/>
              </a:xfrm>
              <a:custGeom>
                <a:avLst/>
                <a:gdLst/>
                <a:ahLst/>
                <a:cxnLst/>
                <a:rect l="0" t="0" r="r" b="b"/>
                <a:pathLst>
                  <a:path w="21600" h="21600">
                    <a:moveTo>
                      <a:pt x="21600" y="9229"/>
                    </a:moveTo>
                    <a:cubicBezTo>
                      <a:pt x="21600" y="4132"/>
                      <a:pt x="16765" y="0"/>
                      <a:pt x="10800" y="0"/>
                    </a:cubicBezTo>
                    <a:cubicBezTo>
                      <a:pt x="4835" y="0"/>
                      <a:pt x="0" y="4132"/>
                      <a:pt x="0" y="9229"/>
                    </a:cubicBezTo>
                    <a:cubicBezTo>
                      <a:pt x="0" y="14326"/>
                      <a:pt x="4835" y="18457"/>
                      <a:pt x="10800" y="18457"/>
                    </a:cubicBezTo>
                    <a:cubicBezTo>
                      <a:pt x="10964" y="18457"/>
                      <a:pt x="11128" y="18453"/>
                      <a:pt x="11290" y="18446"/>
                    </a:cubicBezTo>
                    <a:lnTo>
                      <a:pt x="15652" y="21600"/>
                    </a:lnTo>
                    <a:lnTo>
                      <a:pt x="16114" y="17262"/>
                    </a:lnTo>
                    <a:cubicBezTo>
                      <a:pt x="19389" y="15677"/>
                      <a:pt x="21600" y="12675"/>
                      <a:pt x="21600" y="9229"/>
                    </a:cubicBezTo>
                    <a:close/>
                    <a:moveTo>
                      <a:pt x="21600" y="9229"/>
                    </a:moveTo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254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pPr>
                  <a:lnSpc>
                    <a:spcPct val="120000"/>
                  </a:lnSpc>
                  <a:defRPr/>
                </a:pPr>
                <a:endParaRPr lang="en-US" sz="843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12" name="AutoShape 201"/>
              <p:cNvSpPr>
                <a:spLocks/>
              </p:cNvSpPr>
              <p:nvPr/>
            </p:nvSpPr>
            <p:spPr bwMode="auto">
              <a:xfrm>
                <a:off x="3133039" y="4172443"/>
                <a:ext cx="2921212" cy="3426560"/>
              </a:xfrm>
              <a:custGeom>
                <a:avLst/>
                <a:gdLst/>
                <a:ahLst/>
                <a:cxnLst/>
                <a:rect l="0" t="0" r="r" b="b"/>
                <a:pathLst>
                  <a:path w="21600" h="21600">
                    <a:moveTo>
                      <a:pt x="21600" y="9228"/>
                    </a:moveTo>
                    <a:cubicBezTo>
                      <a:pt x="21600" y="4132"/>
                      <a:pt x="16765" y="0"/>
                      <a:pt x="10800" y="0"/>
                    </a:cubicBezTo>
                    <a:cubicBezTo>
                      <a:pt x="4836" y="0"/>
                      <a:pt x="0" y="4132"/>
                      <a:pt x="0" y="9228"/>
                    </a:cubicBezTo>
                    <a:cubicBezTo>
                      <a:pt x="0" y="14326"/>
                      <a:pt x="4836" y="18457"/>
                      <a:pt x="10800" y="18457"/>
                    </a:cubicBezTo>
                    <a:cubicBezTo>
                      <a:pt x="10965" y="18457"/>
                      <a:pt x="11128" y="18453"/>
                      <a:pt x="11290" y="18447"/>
                    </a:cubicBezTo>
                    <a:lnTo>
                      <a:pt x="15652" y="21600"/>
                    </a:lnTo>
                    <a:lnTo>
                      <a:pt x="16114" y="17262"/>
                    </a:lnTo>
                    <a:cubicBezTo>
                      <a:pt x="19389" y="15677"/>
                      <a:pt x="21600" y="12674"/>
                      <a:pt x="21600" y="9228"/>
                    </a:cubicBezTo>
                    <a:close/>
                    <a:moveTo>
                      <a:pt x="21600" y="9228"/>
                    </a:moveTo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254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pPr>
                  <a:lnSpc>
                    <a:spcPct val="120000"/>
                  </a:lnSpc>
                  <a:defRPr/>
                </a:pPr>
                <a:endParaRPr lang="en-US" sz="843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13" name="AutoShape 202"/>
              <p:cNvSpPr>
                <a:spLocks/>
              </p:cNvSpPr>
              <p:nvPr/>
            </p:nvSpPr>
            <p:spPr bwMode="auto">
              <a:xfrm>
                <a:off x="7921528" y="3099114"/>
                <a:ext cx="2133422" cy="2502305"/>
              </a:xfrm>
              <a:custGeom>
                <a:avLst/>
                <a:gdLst/>
                <a:ahLst/>
                <a:cxnLst/>
                <a:rect l="0" t="0" r="r" b="b"/>
                <a:pathLst>
                  <a:path w="21600" h="21600">
                    <a:moveTo>
                      <a:pt x="10800" y="0"/>
                    </a:moveTo>
                    <a:cubicBezTo>
                      <a:pt x="4835" y="0"/>
                      <a:pt x="0" y="4132"/>
                      <a:pt x="0" y="9228"/>
                    </a:cubicBezTo>
                    <a:cubicBezTo>
                      <a:pt x="0" y="12674"/>
                      <a:pt x="2212" y="15677"/>
                      <a:pt x="5486" y="17262"/>
                    </a:cubicBezTo>
                    <a:lnTo>
                      <a:pt x="5948" y="21600"/>
                    </a:lnTo>
                    <a:lnTo>
                      <a:pt x="10310" y="18447"/>
                    </a:lnTo>
                    <a:cubicBezTo>
                      <a:pt x="10473" y="18453"/>
                      <a:pt x="10636" y="18457"/>
                      <a:pt x="10800" y="18457"/>
                    </a:cubicBezTo>
                    <a:cubicBezTo>
                      <a:pt x="16765" y="18457"/>
                      <a:pt x="21600" y="14326"/>
                      <a:pt x="21600" y="9228"/>
                    </a:cubicBezTo>
                    <a:cubicBezTo>
                      <a:pt x="21600" y="4132"/>
                      <a:pt x="16764" y="0"/>
                      <a:pt x="10800" y="0"/>
                    </a:cubicBezTo>
                    <a:close/>
                    <a:moveTo>
                      <a:pt x="10800" y="0"/>
                    </a:moveTo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254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pPr>
                  <a:lnSpc>
                    <a:spcPct val="120000"/>
                  </a:lnSpc>
                  <a:defRPr/>
                </a:pPr>
                <a:endParaRPr lang="en-US" sz="843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14" name="AutoShape 203"/>
              <p:cNvSpPr>
                <a:spLocks/>
              </p:cNvSpPr>
              <p:nvPr/>
            </p:nvSpPr>
            <p:spPr bwMode="auto">
              <a:xfrm>
                <a:off x="3558872" y="2419765"/>
                <a:ext cx="2146197" cy="2512953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w 21600"/>
                  <a:gd name="T17" fmla="*/ 0 h 2160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21600" h="21600">
                    <a:moveTo>
                      <a:pt x="21600" y="9228"/>
                    </a:moveTo>
                    <a:cubicBezTo>
                      <a:pt x="21600" y="4132"/>
                      <a:pt x="16765" y="0"/>
                      <a:pt x="10801" y="0"/>
                    </a:cubicBezTo>
                    <a:cubicBezTo>
                      <a:pt x="4836" y="0"/>
                      <a:pt x="0" y="4132"/>
                      <a:pt x="0" y="9228"/>
                    </a:cubicBezTo>
                    <a:cubicBezTo>
                      <a:pt x="0" y="14326"/>
                      <a:pt x="4836" y="18458"/>
                      <a:pt x="10801" y="18458"/>
                    </a:cubicBezTo>
                    <a:cubicBezTo>
                      <a:pt x="10965" y="18458"/>
                      <a:pt x="11128" y="18453"/>
                      <a:pt x="11290" y="18447"/>
                    </a:cubicBezTo>
                    <a:lnTo>
                      <a:pt x="15652" y="21600"/>
                    </a:lnTo>
                    <a:lnTo>
                      <a:pt x="16114" y="17262"/>
                    </a:lnTo>
                    <a:cubicBezTo>
                      <a:pt x="19389" y="15677"/>
                      <a:pt x="21600" y="12674"/>
                      <a:pt x="21600" y="9228"/>
                    </a:cubicBezTo>
                    <a:close/>
                    <a:moveTo>
                      <a:pt x="21600" y="9228"/>
                    </a:moveTo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254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pPr>
                  <a:lnSpc>
                    <a:spcPct val="120000"/>
                  </a:lnSpc>
                </a:pPr>
                <a:endParaRPr lang="en-US" sz="843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88" name="Text Placeholder 1"/>
            <p:cNvSpPr txBox="1">
              <a:spLocks/>
            </p:cNvSpPr>
            <p:nvPr/>
          </p:nvSpPr>
          <p:spPr>
            <a:xfrm>
              <a:off x="3678521" y="2183853"/>
              <a:ext cx="1222967" cy="905869"/>
            </a:xfrm>
            <a:prstGeom prst="rect">
              <a:avLst/>
            </a:prstGeom>
          </p:spPr>
          <p:txBody>
            <a:bodyPr vert="horz" lIns="0" tIns="21904" rIns="0" bIns="21904" anchor="ctr"/>
            <a:lstStyle>
              <a:lvl1pPr marL="0" indent="0" algn="ctr" defTabSz="457200" rtl="0" eaLnBrk="1" latinLnBrk="0" hangingPunct="1">
                <a:lnSpc>
                  <a:spcPct val="100000"/>
                </a:lnSpc>
                <a:spcBef>
                  <a:spcPts val="0"/>
                </a:spcBef>
                <a:buFont typeface="Arial"/>
                <a:buNone/>
                <a:defRPr sz="3700" b="1" kern="1200">
                  <a:solidFill>
                    <a:schemeClr val="bg1"/>
                  </a:solidFill>
                  <a:latin typeface="FontAwesome"/>
                  <a:ea typeface="+mn-ea"/>
                  <a:cs typeface="FontAwesome"/>
                </a:defRPr>
              </a:lvl1pPr>
              <a:lvl2pPr marL="742950" indent="-28575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457200" rtl="0" eaLnBrk="1" latinLnBrk="0" hangingPunct="1">
                <a:spcBef>
                  <a:spcPct val="20000"/>
                </a:spcBef>
                <a:buFont typeface="Arial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endParaRPr lang="en-US" sz="78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9" name="Rectangle 88"/>
            <p:cNvSpPr/>
            <p:nvPr/>
          </p:nvSpPr>
          <p:spPr>
            <a:xfrm>
              <a:off x="3235205" y="4018182"/>
              <a:ext cx="2332035" cy="154659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2109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FontAwesome"/>
                  <a:sym typeface="Arial" panose="020B0604020202020204" pitchFamily="34" charset="0"/>
                </a:rPr>
                <a:t>总结</a:t>
              </a:r>
              <a:endParaRPr lang="en-US" sz="2109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0" name="Rectangle 89"/>
            <p:cNvSpPr/>
            <p:nvPr/>
          </p:nvSpPr>
          <p:spPr>
            <a:xfrm>
              <a:off x="6952868" y="4770927"/>
              <a:ext cx="1982128" cy="129651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687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FontAwesome"/>
                  <a:sym typeface="Arial" panose="020B0604020202020204" pitchFamily="34" charset="0"/>
                </a:rPr>
                <a:t>不足</a:t>
              </a:r>
              <a:endParaRPr lang="en-US" sz="1687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1" name="Rectangle 90"/>
            <p:cNvSpPr/>
            <p:nvPr/>
          </p:nvSpPr>
          <p:spPr>
            <a:xfrm>
              <a:off x="5404208" y="7235534"/>
              <a:ext cx="1982128" cy="129651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687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FontAwesome"/>
                  <a:sym typeface="Arial" panose="020B0604020202020204" pitchFamily="34" charset="0"/>
                </a:rPr>
                <a:t>经验</a:t>
              </a:r>
              <a:endParaRPr lang="en-US" sz="1687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2" name="Rectangle 91"/>
            <p:cNvSpPr/>
            <p:nvPr/>
          </p:nvSpPr>
          <p:spPr>
            <a:xfrm>
              <a:off x="5518482" y="3218227"/>
              <a:ext cx="1838048" cy="119627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518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FontAwesome"/>
                  <a:sym typeface="Arial" panose="020B0604020202020204" pitchFamily="34" charset="0"/>
                </a:rPr>
                <a:t>情况</a:t>
              </a:r>
              <a:endParaRPr lang="en-US" sz="1476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3" name="Rectangle 92"/>
            <p:cNvSpPr/>
            <p:nvPr/>
          </p:nvSpPr>
          <p:spPr>
            <a:xfrm>
              <a:off x="3410467" y="2013832"/>
              <a:ext cx="1838048" cy="119627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518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FontAwesome"/>
                  <a:sym typeface="Arial" panose="020B0604020202020204" pitchFamily="34" charset="0"/>
                </a:rPr>
                <a:t>目标</a:t>
              </a:r>
              <a:endParaRPr lang="en-US" sz="1476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6" name="Rectangle 95"/>
            <p:cNvSpPr/>
            <p:nvPr/>
          </p:nvSpPr>
          <p:spPr>
            <a:xfrm>
              <a:off x="8778531" y="4939840"/>
              <a:ext cx="1735134" cy="112156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392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FontAwesome"/>
                  <a:sym typeface="Arial" panose="020B0604020202020204" pitchFamily="34" charset="0"/>
                </a:rPr>
                <a:t>提升</a:t>
              </a:r>
              <a:endParaRPr lang="en-US" sz="137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9" name="Rectangle 98"/>
            <p:cNvSpPr/>
            <p:nvPr/>
          </p:nvSpPr>
          <p:spPr>
            <a:xfrm>
              <a:off x="3419474" y="6561849"/>
              <a:ext cx="1735134" cy="112156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392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FontAwesome"/>
                  <a:sym typeface="Arial" panose="020B0604020202020204" pitchFamily="34" charset="0"/>
                </a:rPr>
                <a:t>计划</a:t>
              </a:r>
              <a:endParaRPr lang="en-US" sz="137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48" name="Rounded Rectangle 9"/>
          <p:cNvSpPr/>
          <p:nvPr/>
        </p:nvSpPr>
        <p:spPr>
          <a:xfrm>
            <a:off x="4506042" y="1586423"/>
            <a:ext cx="616549" cy="617148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506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9" name="Rounded Rectangle 12"/>
          <p:cNvSpPr/>
          <p:nvPr/>
        </p:nvSpPr>
        <p:spPr>
          <a:xfrm>
            <a:off x="4506042" y="2683260"/>
            <a:ext cx="616549" cy="617148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506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0" name="Rounded Rectangle 15"/>
          <p:cNvSpPr/>
          <p:nvPr/>
        </p:nvSpPr>
        <p:spPr>
          <a:xfrm>
            <a:off x="4506042" y="3778806"/>
            <a:ext cx="616549" cy="617148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506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" name="Text Placeholder 7"/>
          <p:cNvSpPr txBox="1">
            <a:spLocks/>
          </p:cNvSpPr>
          <p:nvPr/>
        </p:nvSpPr>
        <p:spPr>
          <a:xfrm>
            <a:off x="4575309" y="1637031"/>
            <a:ext cx="478015" cy="508811"/>
          </a:xfrm>
          <a:prstGeom prst="rect">
            <a:avLst/>
          </a:prstGeom>
        </p:spPr>
        <p:txBody>
          <a:bodyPr vert="horz" lIns="0" tIns="73873" rIns="0" bIns="73873" anchor="ctr"/>
          <a:lstStyle>
            <a:lvl1pPr marL="0" indent="0" algn="ctr" defTabSz="914476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335" b="1" kern="1200">
                <a:solidFill>
                  <a:schemeClr val="bg1"/>
                </a:solidFill>
                <a:latin typeface="FontAwesome"/>
                <a:ea typeface="+mn-ea"/>
                <a:cs typeface="FontAwesome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s-ES_tradnl" sz="1138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</a:p>
        </p:txBody>
      </p:sp>
      <p:sp>
        <p:nvSpPr>
          <p:cNvPr id="52" name="Text Placeholder 7"/>
          <p:cNvSpPr txBox="1">
            <a:spLocks/>
          </p:cNvSpPr>
          <p:nvPr/>
        </p:nvSpPr>
        <p:spPr>
          <a:xfrm>
            <a:off x="4575309" y="2743624"/>
            <a:ext cx="478015" cy="508811"/>
          </a:xfrm>
          <a:prstGeom prst="rect">
            <a:avLst/>
          </a:prstGeom>
        </p:spPr>
        <p:txBody>
          <a:bodyPr vert="horz" lIns="0" tIns="73873" rIns="0" bIns="73873" anchor="ctr"/>
          <a:lstStyle>
            <a:lvl1pPr marL="0" indent="0" algn="ctr" defTabSz="914476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335" b="1" kern="1200">
                <a:solidFill>
                  <a:schemeClr val="bg1"/>
                </a:solidFill>
                <a:latin typeface="FontAwesome"/>
                <a:ea typeface="+mn-ea"/>
                <a:cs typeface="FontAwesome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s-ES_tradnl" sz="1138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</a:p>
        </p:txBody>
      </p:sp>
      <p:sp>
        <p:nvSpPr>
          <p:cNvPr id="53" name="Text Placeholder 7"/>
          <p:cNvSpPr txBox="1">
            <a:spLocks/>
          </p:cNvSpPr>
          <p:nvPr/>
        </p:nvSpPr>
        <p:spPr>
          <a:xfrm>
            <a:off x="4575309" y="3834011"/>
            <a:ext cx="478015" cy="508811"/>
          </a:xfrm>
          <a:prstGeom prst="rect">
            <a:avLst/>
          </a:prstGeom>
        </p:spPr>
        <p:txBody>
          <a:bodyPr vert="horz" lIns="0" tIns="73873" rIns="0" bIns="73873" anchor="ctr"/>
          <a:lstStyle>
            <a:lvl1pPr marL="0" indent="0" algn="ctr" defTabSz="914476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335" b="1" kern="1200">
                <a:solidFill>
                  <a:schemeClr val="bg1"/>
                </a:solidFill>
                <a:latin typeface="FontAwesome"/>
                <a:ea typeface="+mn-ea"/>
                <a:cs typeface="FontAwesome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s-ES_tradnl" sz="1138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</a:p>
        </p:txBody>
      </p:sp>
      <p:sp>
        <p:nvSpPr>
          <p:cNvPr id="54" name="Text Placeholder 7"/>
          <p:cNvSpPr txBox="1">
            <a:spLocks/>
          </p:cNvSpPr>
          <p:nvPr/>
        </p:nvSpPr>
        <p:spPr>
          <a:xfrm>
            <a:off x="5338733" y="1583370"/>
            <a:ext cx="1369154" cy="210459"/>
          </a:xfrm>
          <a:prstGeom prst="rect">
            <a:avLst/>
          </a:prstGeom>
        </p:spPr>
        <p:txBody>
          <a:bodyPr vert="horz" lIns="0" tIns="73873" rIns="0" bIns="73873" anchor="ctr"/>
          <a:lstStyle>
            <a:lvl1pPr marL="0" indent="0" algn="l" defTabSz="914476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83" b="1" kern="1200">
                <a:solidFill>
                  <a:schemeClr val="accent1"/>
                </a:solidFill>
                <a:latin typeface="League Gothic Regular"/>
                <a:ea typeface="+mn-ea"/>
                <a:cs typeface="League Gothic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</a:pPr>
            <a:r>
              <a:rPr lang="zh-CN" altLang="en-US" sz="996" b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996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5" name="Text Placeholder 2"/>
          <p:cNvSpPr txBox="1">
            <a:spLocks/>
          </p:cNvSpPr>
          <p:nvPr/>
        </p:nvSpPr>
        <p:spPr>
          <a:xfrm>
            <a:off x="5338733" y="1885503"/>
            <a:ext cx="1983622" cy="450517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l" defTabSz="914476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89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56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</a:p>
        </p:txBody>
      </p:sp>
      <p:sp>
        <p:nvSpPr>
          <p:cNvPr id="56" name="Text Placeholder 7"/>
          <p:cNvSpPr txBox="1">
            <a:spLocks/>
          </p:cNvSpPr>
          <p:nvPr/>
        </p:nvSpPr>
        <p:spPr>
          <a:xfrm>
            <a:off x="5338733" y="2679562"/>
            <a:ext cx="1369154" cy="210459"/>
          </a:xfrm>
          <a:prstGeom prst="rect">
            <a:avLst/>
          </a:prstGeom>
        </p:spPr>
        <p:txBody>
          <a:bodyPr vert="horz" lIns="0" tIns="73873" rIns="0" bIns="73873" anchor="ctr"/>
          <a:lstStyle>
            <a:lvl1pPr marL="0" indent="0" algn="l" defTabSz="914476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83" b="1" kern="1200">
                <a:solidFill>
                  <a:schemeClr val="accent2"/>
                </a:solidFill>
                <a:latin typeface="League Gothic Regular"/>
                <a:ea typeface="+mn-ea"/>
                <a:cs typeface="League Gothic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</a:pPr>
            <a:r>
              <a:rPr lang="zh-CN" altLang="en-US" sz="996" b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996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7" name="Text Placeholder 2"/>
          <p:cNvSpPr txBox="1">
            <a:spLocks/>
          </p:cNvSpPr>
          <p:nvPr/>
        </p:nvSpPr>
        <p:spPr>
          <a:xfrm>
            <a:off x="5338733" y="2969724"/>
            <a:ext cx="1983622" cy="450517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l" defTabSz="914476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89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56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</a:p>
        </p:txBody>
      </p:sp>
      <p:sp>
        <p:nvSpPr>
          <p:cNvPr id="58" name="Text Placeholder 7"/>
          <p:cNvSpPr txBox="1">
            <a:spLocks/>
          </p:cNvSpPr>
          <p:nvPr/>
        </p:nvSpPr>
        <p:spPr>
          <a:xfrm>
            <a:off x="5338733" y="3775753"/>
            <a:ext cx="1369154" cy="210459"/>
          </a:xfrm>
          <a:prstGeom prst="rect">
            <a:avLst/>
          </a:prstGeom>
        </p:spPr>
        <p:txBody>
          <a:bodyPr vert="horz" lIns="0" tIns="73873" rIns="0" bIns="73873" anchor="ctr"/>
          <a:lstStyle>
            <a:lvl1pPr marL="0" indent="0" algn="l" defTabSz="914476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83" b="1" kern="1200">
                <a:solidFill>
                  <a:schemeClr val="accent3"/>
                </a:solidFill>
                <a:latin typeface="League Gothic Regular"/>
                <a:ea typeface="+mn-ea"/>
                <a:cs typeface="League Gothic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</a:pPr>
            <a:r>
              <a:rPr lang="zh-CN" altLang="en-US" sz="996" b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996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9" name="Text Placeholder 2"/>
          <p:cNvSpPr txBox="1">
            <a:spLocks/>
          </p:cNvSpPr>
          <p:nvPr/>
        </p:nvSpPr>
        <p:spPr>
          <a:xfrm>
            <a:off x="5338733" y="4053945"/>
            <a:ext cx="1983622" cy="450517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l" defTabSz="914476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89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56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</a:p>
        </p:txBody>
      </p:sp>
    </p:spTree>
    <p:extLst>
      <p:ext uri="{BB962C8B-B14F-4D97-AF65-F5344CB8AC3E}">
        <p14:creationId xmlns:p14="http://schemas.microsoft.com/office/powerpoint/2010/main" val="1375082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switch dir="r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 animBg="1"/>
      <p:bldP spid="49" grpId="0" animBg="1"/>
      <p:bldP spid="50" grpId="0" animBg="1"/>
      <p:bldP spid="51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1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1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5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2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2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2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5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3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3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3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5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4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4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4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5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5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5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5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6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6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6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5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7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8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8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8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5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9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9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9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71"/>
          <p:cNvSpPr>
            <a:spLocks noEditPoints="1"/>
          </p:cNvSpPr>
          <p:nvPr/>
        </p:nvSpPr>
        <p:spPr bwMode="auto">
          <a:xfrm>
            <a:off x="3912961" y="1239010"/>
            <a:ext cx="556079" cy="556079"/>
          </a:xfrm>
          <a:custGeom>
            <a:avLst/>
            <a:gdLst/>
            <a:ahLst/>
            <a:cxnLst>
              <a:cxn ang="0">
                <a:pos x="128" y="256"/>
              </a:cxn>
              <a:cxn ang="0">
                <a:pos x="0" y="128"/>
              </a:cxn>
              <a:cxn ang="0">
                <a:pos x="128" y="0"/>
              </a:cxn>
              <a:cxn ang="0">
                <a:pos x="256" y="128"/>
              </a:cxn>
              <a:cxn ang="0">
                <a:pos x="128" y="256"/>
              </a:cxn>
              <a:cxn ang="0">
                <a:pos x="128" y="24"/>
              </a:cxn>
              <a:cxn ang="0">
                <a:pos x="24" y="128"/>
              </a:cxn>
              <a:cxn ang="0">
                <a:pos x="128" y="232"/>
              </a:cxn>
              <a:cxn ang="0">
                <a:pos x="232" y="128"/>
              </a:cxn>
              <a:cxn ang="0">
                <a:pos x="128" y="24"/>
              </a:cxn>
              <a:cxn ang="0">
                <a:pos x="168" y="156"/>
              </a:cxn>
              <a:cxn ang="0">
                <a:pos x="156" y="168"/>
              </a:cxn>
              <a:cxn ang="0">
                <a:pos x="149" y="166"/>
              </a:cxn>
              <a:cxn ang="0">
                <a:pos x="149" y="166"/>
              </a:cxn>
              <a:cxn ang="0">
                <a:pos x="112" y="139"/>
              </a:cxn>
              <a:cxn ang="0">
                <a:pos x="112" y="156"/>
              </a:cxn>
              <a:cxn ang="0">
                <a:pos x="100" y="168"/>
              </a:cxn>
              <a:cxn ang="0">
                <a:pos x="88" y="156"/>
              </a:cxn>
              <a:cxn ang="0">
                <a:pos x="88" y="100"/>
              </a:cxn>
              <a:cxn ang="0">
                <a:pos x="100" y="88"/>
              </a:cxn>
              <a:cxn ang="0">
                <a:pos x="112" y="100"/>
              </a:cxn>
              <a:cxn ang="0">
                <a:pos x="112" y="117"/>
              </a:cxn>
              <a:cxn ang="0">
                <a:pos x="149" y="90"/>
              </a:cxn>
              <a:cxn ang="0">
                <a:pos x="149" y="90"/>
              </a:cxn>
              <a:cxn ang="0">
                <a:pos x="156" y="88"/>
              </a:cxn>
              <a:cxn ang="0">
                <a:pos x="168" y="100"/>
              </a:cxn>
              <a:cxn ang="0">
                <a:pos x="168" y="156"/>
              </a:cxn>
            </a:cxnLst>
            <a:rect l="0" t="0" r="r" b="b"/>
            <a:pathLst>
              <a:path w="256" h="256">
                <a:moveTo>
                  <a:pt x="128" y="256"/>
                </a:moveTo>
                <a:cubicBezTo>
                  <a:pt x="57" y="256"/>
                  <a:pt x="0" y="199"/>
                  <a:pt x="0" y="128"/>
                </a:cubicBezTo>
                <a:cubicBezTo>
                  <a:pt x="0" y="57"/>
                  <a:pt x="57" y="0"/>
                  <a:pt x="128" y="0"/>
                </a:cubicBezTo>
                <a:cubicBezTo>
                  <a:pt x="199" y="0"/>
                  <a:pt x="256" y="57"/>
                  <a:pt x="256" y="128"/>
                </a:cubicBezTo>
                <a:cubicBezTo>
                  <a:pt x="256" y="199"/>
                  <a:pt x="199" y="256"/>
                  <a:pt x="128" y="256"/>
                </a:cubicBezTo>
                <a:moveTo>
                  <a:pt x="128" y="24"/>
                </a:moveTo>
                <a:cubicBezTo>
                  <a:pt x="71" y="24"/>
                  <a:pt x="24" y="71"/>
                  <a:pt x="24" y="128"/>
                </a:cubicBezTo>
                <a:cubicBezTo>
                  <a:pt x="24" y="185"/>
                  <a:pt x="71" y="232"/>
                  <a:pt x="128" y="232"/>
                </a:cubicBezTo>
                <a:cubicBezTo>
                  <a:pt x="185" y="232"/>
                  <a:pt x="232" y="185"/>
                  <a:pt x="232" y="128"/>
                </a:cubicBezTo>
                <a:cubicBezTo>
                  <a:pt x="232" y="71"/>
                  <a:pt x="185" y="24"/>
                  <a:pt x="128" y="24"/>
                </a:cubicBezTo>
                <a:moveTo>
                  <a:pt x="168" y="156"/>
                </a:moveTo>
                <a:cubicBezTo>
                  <a:pt x="168" y="163"/>
                  <a:pt x="163" y="168"/>
                  <a:pt x="156" y="168"/>
                </a:cubicBezTo>
                <a:cubicBezTo>
                  <a:pt x="153" y="168"/>
                  <a:pt x="151" y="167"/>
                  <a:pt x="149" y="166"/>
                </a:cubicBezTo>
                <a:cubicBezTo>
                  <a:pt x="149" y="166"/>
                  <a:pt x="149" y="166"/>
                  <a:pt x="149" y="166"/>
                </a:cubicBezTo>
                <a:cubicBezTo>
                  <a:pt x="112" y="139"/>
                  <a:pt x="112" y="139"/>
                  <a:pt x="112" y="139"/>
                </a:cubicBezTo>
                <a:cubicBezTo>
                  <a:pt x="112" y="156"/>
                  <a:pt x="112" y="156"/>
                  <a:pt x="112" y="156"/>
                </a:cubicBezTo>
                <a:cubicBezTo>
                  <a:pt x="112" y="163"/>
                  <a:pt x="107" y="168"/>
                  <a:pt x="100" y="168"/>
                </a:cubicBezTo>
                <a:cubicBezTo>
                  <a:pt x="93" y="168"/>
                  <a:pt x="88" y="163"/>
                  <a:pt x="88" y="156"/>
                </a:cubicBezTo>
                <a:cubicBezTo>
                  <a:pt x="88" y="100"/>
                  <a:pt x="88" y="100"/>
                  <a:pt x="88" y="100"/>
                </a:cubicBezTo>
                <a:cubicBezTo>
                  <a:pt x="88" y="93"/>
                  <a:pt x="93" y="88"/>
                  <a:pt x="100" y="88"/>
                </a:cubicBezTo>
                <a:cubicBezTo>
                  <a:pt x="107" y="88"/>
                  <a:pt x="112" y="93"/>
                  <a:pt x="112" y="100"/>
                </a:cubicBezTo>
                <a:cubicBezTo>
                  <a:pt x="112" y="117"/>
                  <a:pt x="112" y="117"/>
                  <a:pt x="112" y="117"/>
                </a:cubicBezTo>
                <a:cubicBezTo>
                  <a:pt x="149" y="90"/>
                  <a:pt x="149" y="90"/>
                  <a:pt x="149" y="90"/>
                </a:cubicBezTo>
                <a:cubicBezTo>
                  <a:pt x="149" y="90"/>
                  <a:pt x="149" y="90"/>
                  <a:pt x="149" y="90"/>
                </a:cubicBezTo>
                <a:cubicBezTo>
                  <a:pt x="151" y="89"/>
                  <a:pt x="153" y="88"/>
                  <a:pt x="156" y="88"/>
                </a:cubicBezTo>
                <a:cubicBezTo>
                  <a:pt x="163" y="88"/>
                  <a:pt x="168" y="93"/>
                  <a:pt x="168" y="100"/>
                </a:cubicBezTo>
                <a:lnTo>
                  <a:pt x="168" y="156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18" name="TextBox 4"/>
          <p:cNvSpPr txBox="1"/>
          <p:nvPr/>
        </p:nvSpPr>
        <p:spPr>
          <a:xfrm>
            <a:off x="1002853" y="1147716"/>
            <a:ext cx="28194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b="1" dirty="0">
                <a:solidFill>
                  <a:schemeClr val="accent1"/>
                </a:solidFill>
              </a:rPr>
              <a:t>Title Goes Here</a:t>
            </a:r>
          </a:p>
          <a:p>
            <a:pPr algn="r"/>
            <a:r>
              <a:rPr lang="en-US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There are many variations of passages Lorem Ipsum available, but the majority have suffered alteration in some form, by injected humour.</a:t>
            </a:r>
          </a:p>
        </p:txBody>
      </p:sp>
      <p:sp>
        <p:nvSpPr>
          <p:cNvPr id="19" name="Freeform 71"/>
          <p:cNvSpPr>
            <a:spLocks noEditPoints="1"/>
          </p:cNvSpPr>
          <p:nvPr/>
        </p:nvSpPr>
        <p:spPr bwMode="auto">
          <a:xfrm flipH="1">
            <a:off x="4674962" y="1239010"/>
            <a:ext cx="556079" cy="556079"/>
          </a:xfrm>
          <a:custGeom>
            <a:avLst/>
            <a:gdLst/>
            <a:ahLst/>
            <a:cxnLst>
              <a:cxn ang="0">
                <a:pos x="128" y="256"/>
              </a:cxn>
              <a:cxn ang="0">
                <a:pos x="0" y="128"/>
              </a:cxn>
              <a:cxn ang="0">
                <a:pos x="128" y="0"/>
              </a:cxn>
              <a:cxn ang="0">
                <a:pos x="256" y="128"/>
              </a:cxn>
              <a:cxn ang="0">
                <a:pos x="128" y="256"/>
              </a:cxn>
              <a:cxn ang="0">
                <a:pos x="128" y="24"/>
              </a:cxn>
              <a:cxn ang="0">
                <a:pos x="24" y="128"/>
              </a:cxn>
              <a:cxn ang="0">
                <a:pos x="128" y="232"/>
              </a:cxn>
              <a:cxn ang="0">
                <a:pos x="232" y="128"/>
              </a:cxn>
              <a:cxn ang="0">
                <a:pos x="128" y="24"/>
              </a:cxn>
              <a:cxn ang="0">
                <a:pos x="168" y="156"/>
              </a:cxn>
              <a:cxn ang="0">
                <a:pos x="156" y="168"/>
              </a:cxn>
              <a:cxn ang="0">
                <a:pos x="149" y="166"/>
              </a:cxn>
              <a:cxn ang="0">
                <a:pos x="149" y="166"/>
              </a:cxn>
              <a:cxn ang="0">
                <a:pos x="112" y="139"/>
              </a:cxn>
              <a:cxn ang="0">
                <a:pos x="112" y="156"/>
              </a:cxn>
              <a:cxn ang="0">
                <a:pos x="100" y="168"/>
              </a:cxn>
              <a:cxn ang="0">
                <a:pos x="88" y="156"/>
              </a:cxn>
              <a:cxn ang="0">
                <a:pos x="88" y="100"/>
              </a:cxn>
              <a:cxn ang="0">
                <a:pos x="100" y="88"/>
              </a:cxn>
              <a:cxn ang="0">
                <a:pos x="112" y="100"/>
              </a:cxn>
              <a:cxn ang="0">
                <a:pos x="112" y="117"/>
              </a:cxn>
              <a:cxn ang="0">
                <a:pos x="149" y="90"/>
              </a:cxn>
              <a:cxn ang="0">
                <a:pos x="149" y="90"/>
              </a:cxn>
              <a:cxn ang="0">
                <a:pos x="156" y="88"/>
              </a:cxn>
              <a:cxn ang="0">
                <a:pos x="168" y="100"/>
              </a:cxn>
              <a:cxn ang="0">
                <a:pos x="168" y="156"/>
              </a:cxn>
            </a:cxnLst>
            <a:rect l="0" t="0" r="r" b="b"/>
            <a:pathLst>
              <a:path w="256" h="256">
                <a:moveTo>
                  <a:pt x="128" y="256"/>
                </a:moveTo>
                <a:cubicBezTo>
                  <a:pt x="57" y="256"/>
                  <a:pt x="0" y="199"/>
                  <a:pt x="0" y="128"/>
                </a:cubicBezTo>
                <a:cubicBezTo>
                  <a:pt x="0" y="57"/>
                  <a:pt x="57" y="0"/>
                  <a:pt x="128" y="0"/>
                </a:cubicBezTo>
                <a:cubicBezTo>
                  <a:pt x="199" y="0"/>
                  <a:pt x="256" y="57"/>
                  <a:pt x="256" y="128"/>
                </a:cubicBezTo>
                <a:cubicBezTo>
                  <a:pt x="256" y="199"/>
                  <a:pt x="199" y="256"/>
                  <a:pt x="128" y="256"/>
                </a:cubicBezTo>
                <a:moveTo>
                  <a:pt x="128" y="24"/>
                </a:moveTo>
                <a:cubicBezTo>
                  <a:pt x="71" y="24"/>
                  <a:pt x="24" y="71"/>
                  <a:pt x="24" y="128"/>
                </a:cubicBezTo>
                <a:cubicBezTo>
                  <a:pt x="24" y="185"/>
                  <a:pt x="71" y="232"/>
                  <a:pt x="128" y="232"/>
                </a:cubicBezTo>
                <a:cubicBezTo>
                  <a:pt x="185" y="232"/>
                  <a:pt x="232" y="185"/>
                  <a:pt x="232" y="128"/>
                </a:cubicBezTo>
                <a:cubicBezTo>
                  <a:pt x="232" y="71"/>
                  <a:pt x="185" y="24"/>
                  <a:pt x="128" y="24"/>
                </a:cubicBezTo>
                <a:moveTo>
                  <a:pt x="168" y="156"/>
                </a:moveTo>
                <a:cubicBezTo>
                  <a:pt x="168" y="163"/>
                  <a:pt x="163" y="168"/>
                  <a:pt x="156" y="168"/>
                </a:cubicBezTo>
                <a:cubicBezTo>
                  <a:pt x="153" y="168"/>
                  <a:pt x="151" y="167"/>
                  <a:pt x="149" y="166"/>
                </a:cubicBezTo>
                <a:cubicBezTo>
                  <a:pt x="149" y="166"/>
                  <a:pt x="149" y="166"/>
                  <a:pt x="149" y="166"/>
                </a:cubicBezTo>
                <a:cubicBezTo>
                  <a:pt x="112" y="139"/>
                  <a:pt x="112" y="139"/>
                  <a:pt x="112" y="139"/>
                </a:cubicBezTo>
                <a:cubicBezTo>
                  <a:pt x="112" y="156"/>
                  <a:pt x="112" y="156"/>
                  <a:pt x="112" y="156"/>
                </a:cubicBezTo>
                <a:cubicBezTo>
                  <a:pt x="112" y="163"/>
                  <a:pt x="107" y="168"/>
                  <a:pt x="100" y="168"/>
                </a:cubicBezTo>
                <a:cubicBezTo>
                  <a:pt x="93" y="168"/>
                  <a:pt x="88" y="163"/>
                  <a:pt x="88" y="156"/>
                </a:cubicBezTo>
                <a:cubicBezTo>
                  <a:pt x="88" y="100"/>
                  <a:pt x="88" y="100"/>
                  <a:pt x="88" y="100"/>
                </a:cubicBezTo>
                <a:cubicBezTo>
                  <a:pt x="88" y="93"/>
                  <a:pt x="93" y="88"/>
                  <a:pt x="100" y="88"/>
                </a:cubicBezTo>
                <a:cubicBezTo>
                  <a:pt x="107" y="88"/>
                  <a:pt x="112" y="93"/>
                  <a:pt x="112" y="100"/>
                </a:cubicBezTo>
                <a:cubicBezTo>
                  <a:pt x="112" y="117"/>
                  <a:pt x="112" y="117"/>
                  <a:pt x="112" y="117"/>
                </a:cubicBezTo>
                <a:cubicBezTo>
                  <a:pt x="149" y="90"/>
                  <a:pt x="149" y="90"/>
                  <a:pt x="149" y="90"/>
                </a:cubicBezTo>
                <a:cubicBezTo>
                  <a:pt x="149" y="90"/>
                  <a:pt x="149" y="90"/>
                  <a:pt x="149" y="90"/>
                </a:cubicBezTo>
                <a:cubicBezTo>
                  <a:pt x="151" y="89"/>
                  <a:pt x="153" y="88"/>
                  <a:pt x="156" y="88"/>
                </a:cubicBezTo>
                <a:cubicBezTo>
                  <a:pt x="163" y="88"/>
                  <a:pt x="168" y="93"/>
                  <a:pt x="168" y="100"/>
                </a:cubicBezTo>
                <a:lnTo>
                  <a:pt x="168" y="156"/>
                </a:lnTo>
                <a:close/>
              </a:path>
            </a:pathLst>
          </a:cu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20" name="TextBox 8"/>
          <p:cNvSpPr txBox="1"/>
          <p:nvPr/>
        </p:nvSpPr>
        <p:spPr>
          <a:xfrm flipH="1">
            <a:off x="5321747" y="1147716"/>
            <a:ext cx="28194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chemeClr val="accent2"/>
                </a:solidFill>
              </a:rPr>
              <a:t>Title Goes Here</a:t>
            </a:r>
          </a:p>
          <a:p>
            <a:r>
              <a:rPr lang="en-US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There are many variations of passages Lorem Ipsum available, but the majority have suffered alteration in some form, by injected humour.</a:t>
            </a:r>
          </a:p>
        </p:txBody>
      </p:sp>
      <p:sp>
        <p:nvSpPr>
          <p:cNvPr id="21" name="Freeform 71"/>
          <p:cNvSpPr>
            <a:spLocks noEditPoints="1"/>
          </p:cNvSpPr>
          <p:nvPr/>
        </p:nvSpPr>
        <p:spPr bwMode="auto">
          <a:xfrm>
            <a:off x="3912961" y="2420110"/>
            <a:ext cx="556079" cy="556079"/>
          </a:xfrm>
          <a:custGeom>
            <a:avLst/>
            <a:gdLst/>
            <a:ahLst/>
            <a:cxnLst>
              <a:cxn ang="0">
                <a:pos x="128" y="256"/>
              </a:cxn>
              <a:cxn ang="0">
                <a:pos x="0" y="128"/>
              </a:cxn>
              <a:cxn ang="0">
                <a:pos x="128" y="0"/>
              </a:cxn>
              <a:cxn ang="0">
                <a:pos x="256" y="128"/>
              </a:cxn>
              <a:cxn ang="0">
                <a:pos x="128" y="256"/>
              </a:cxn>
              <a:cxn ang="0">
                <a:pos x="128" y="24"/>
              </a:cxn>
              <a:cxn ang="0">
                <a:pos x="24" y="128"/>
              </a:cxn>
              <a:cxn ang="0">
                <a:pos x="128" y="232"/>
              </a:cxn>
              <a:cxn ang="0">
                <a:pos x="232" y="128"/>
              </a:cxn>
              <a:cxn ang="0">
                <a:pos x="128" y="24"/>
              </a:cxn>
              <a:cxn ang="0">
                <a:pos x="168" y="156"/>
              </a:cxn>
              <a:cxn ang="0">
                <a:pos x="156" y="168"/>
              </a:cxn>
              <a:cxn ang="0">
                <a:pos x="149" y="166"/>
              </a:cxn>
              <a:cxn ang="0">
                <a:pos x="149" y="166"/>
              </a:cxn>
              <a:cxn ang="0">
                <a:pos x="112" y="139"/>
              </a:cxn>
              <a:cxn ang="0">
                <a:pos x="112" y="156"/>
              </a:cxn>
              <a:cxn ang="0">
                <a:pos x="100" y="168"/>
              </a:cxn>
              <a:cxn ang="0">
                <a:pos x="88" y="156"/>
              </a:cxn>
              <a:cxn ang="0">
                <a:pos x="88" y="100"/>
              </a:cxn>
              <a:cxn ang="0">
                <a:pos x="100" y="88"/>
              </a:cxn>
              <a:cxn ang="0">
                <a:pos x="112" y="100"/>
              </a:cxn>
              <a:cxn ang="0">
                <a:pos x="112" y="117"/>
              </a:cxn>
              <a:cxn ang="0">
                <a:pos x="149" y="90"/>
              </a:cxn>
              <a:cxn ang="0">
                <a:pos x="149" y="90"/>
              </a:cxn>
              <a:cxn ang="0">
                <a:pos x="156" y="88"/>
              </a:cxn>
              <a:cxn ang="0">
                <a:pos x="168" y="100"/>
              </a:cxn>
              <a:cxn ang="0">
                <a:pos x="168" y="156"/>
              </a:cxn>
            </a:cxnLst>
            <a:rect l="0" t="0" r="r" b="b"/>
            <a:pathLst>
              <a:path w="256" h="256">
                <a:moveTo>
                  <a:pt x="128" y="256"/>
                </a:moveTo>
                <a:cubicBezTo>
                  <a:pt x="57" y="256"/>
                  <a:pt x="0" y="199"/>
                  <a:pt x="0" y="128"/>
                </a:cubicBezTo>
                <a:cubicBezTo>
                  <a:pt x="0" y="57"/>
                  <a:pt x="57" y="0"/>
                  <a:pt x="128" y="0"/>
                </a:cubicBezTo>
                <a:cubicBezTo>
                  <a:pt x="199" y="0"/>
                  <a:pt x="256" y="57"/>
                  <a:pt x="256" y="128"/>
                </a:cubicBezTo>
                <a:cubicBezTo>
                  <a:pt x="256" y="199"/>
                  <a:pt x="199" y="256"/>
                  <a:pt x="128" y="256"/>
                </a:cubicBezTo>
                <a:moveTo>
                  <a:pt x="128" y="24"/>
                </a:moveTo>
                <a:cubicBezTo>
                  <a:pt x="71" y="24"/>
                  <a:pt x="24" y="71"/>
                  <a:pt x="24" y="128"/>
                </a:cubicBezTo>
                <a:cubicBezTo>
                  <a:pt x="24" y="185"/>
                  <a:pt x="71" y="232"/>
                  <a:pt x="128" y="232"/>
                </a:cubicBezTo>
                <a:cubicBezTo>
                  <a:pt x="185" y="232"/>
                  <a:pt x="232" y="185"/>
                  <a:pt x="232" y="128"/>
                </a:cubicBezTo>
                <a:cubicBezTo>
                  <a:pt x="232" y="71"/>
                  <a:pt x="185" y="24"/>
                  <a:pt x="128" y="24"/>
                </a:cubicBezTo>
                <a:moveTo>
                  <a:pt x="168" y="156"/>
                </a:moveTo>
                <a:cubicBezTo>
                  <a:pt x="168" y="163"/>
                  <a:pt x="163" y="168"/>
                  <a:pt x="156" y="168"/>
                </a:cubicBezTo>
                <a:cubicBezTo>
                  <a:pt x="153" y="168"/>
                  <a:pt x="151" y="167"/>
                  <a:pt x="149" y="166"/>
                </a:cubicBezTo>
                <a:cubicBezTo>
                  <a:pt x="149" y="166"/>
                  <a:pt x="149" y="166"/>
                  <a:pt x="149" y="166"/>
                </a:cubicBezTo>
                <a:cubicBezTo>
                  <a:pt x="112" y="139"/>
                  <a:pt x="112" y="139"/>
                  <a:pt x="112" y="139"/>
                </a:cubicBezTo>
                <a:cubicBezTo>
                  <a:pt x="112" y="156"/>
                  <a:pt x="112" y="156"/>
                  <a:pt x="112" y="156"/>
                </a:cubicBezTo>
                <a:cubicBezTo>
                  <a:pt x="112" y="163"/>
                  <a:pt x="107" y="168"/>
                  <a:pt x="100" y="168"/>
                </a:cubicBezTo>
                <a:cubicBezTo>
                  <a:pt x="93" y="168"/>
                  <a:pt x="88" y="163"/>
                  <a:pt x="88" y="156"/>
                </a:cubicBezTo>
                <a:cubicBezTo>
                  <a:pt x="88" y="100"/>
                  <a:pt x="88" y="100"/>
                  <a:pt x="88" y="100"/>
                </a:cubicBezTo>
                <a:cubicBezTo>
                  <a:pt x="88" y="93"/>
                  <a:pt x="93" y="88"/>
                  <a:pt x="100" y="88"/>
                </a:cubicBezTo>
                <a:cubicBezTo>
                  <a:pt x="107" y="88"/>
                  <a:pt x="112" y="93"/>
                  <a:pt x="112" y="100"/>
                </a:cubicBezTo>
                <a:cubicBezTo>
                  <a:pt x="112" y="117"/>
                  <a:pt x="112" y="117"/>
                  <a:pt x="112" y="117"/>
                </a:cubicBezTo>
                <a:cubicBezTo>
                  <a:pt x="149" y="90"/>
                  <a:pt x="149" y="90"/>
                  <a:pt x="149" y="90"/>
                </a:cubicBezTo>
                <a:cubicBezTo>
                  <a:pt x="149" y="90"/>
                  <a:pt x="149" y="90"/>
                  <a:pt x="149" y="90"/>
                </a:cubicBezTo>
                <a:cubicBezTo>
                  <a:pt x="151" y="89"/>
                  <a:pt x="153" y="88"/>
                  <a:pt x="156" y="88"/>
                </a:cubicBezTo>
                <a:cubicBezTo>
                  <a:pt x="163" y="88"/>
                  <a:pt x="168" y="93"/>
                  <a:pt x="168" y="100"/>
                </a:cubicBezTo>
                <a:lnTo>
                  <a:pt x="168" y="156"/>
                </a:lnTo>
                <a:close/>
              </a:path>
            </a:pathLst>
          </a:custGeom>
          <a:solidFill>
            <a:schemeClr val="accent3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22" name="TextBox 16"/>
          <p:cNvSpPr txBox="1"/>
          <p:nvPr/>
        </p:nvSpPr>
        <p:spPr>
          <a:xfrm>
            <a:off x="1002853" y="2328816"/>
            <a:ext cx="28194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b="1" dirty="0">
                <a:solidFill>
                  <a:schemeClr val="accent3"/>
                </a:solidFill>
              </a:rPr>
              <a:t>Title Goes Here</a:t>
            </a:r>
          </a:p>
          <a:p>
            <a:pPr algn="r"/>
            <a:r>
              <a:rPr lang="en-US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There are many variations of passages Lorem Ipsum available, but the majority have suffered alteration in some form, by injected humour.</a:t>
            </a:r>
          </a:p>
        </p:txBody>
      </p:sp>
      <p:sp>
        <p:nvSpPr>
          <p:cNvPr id="23" name="Freeform 71"/>
          <p:cNvSpPr>
            <a:spLocks noEditPoints="1"/>
          </p:cNvSpPr>
          <p:nvPr/>
        </p:nvSpPr>
        <p:spPr bwMode="auto">
          <a:xfrm flipH="1">
            <a:off x="4674962" y="2420110"/>
            <a:ext cx="556079" cy="556079"/>
          </a:xfrm>
          <a:custGeom>
            <a:avLst/>
            <a:gdLst/>
            <a:ahLst/>
            <a:cxnLst>
              <a:cxn ang="0">
                <a:pos x="128" y="256"/>
              </a:cxn>
              <a:cxn ang="0">
                <a:pos x="0" y="128"/>
              </a:cxn>
              <a:cxn ang="0">
                <a:pos x="128" y="0"/>
              </a:cxn>
              <a:cxn ang="0">
                <a:pos x="256" y="128"/>
              </a:cxn>
              <a:cxn ang="0">
                <a:pos x="128" y="256"/>
              </a:cxn>
              <a:cxn ang="0">
                <a:pos x="128" y="24"/>
              </a:cxn>
              <a:cxn ang="0">
                <a:pos x="24" y="128"/>
              </a:cxn>
              <a:cxn ang="0">
                <a:pos x="128" y="232"/>
              </a:cxn>
              <a:cxn ang="0">
                <a:pos x="232" y="128"/>
              </a:cxn>
              <a:cxn ang="0">
                <a:pos x="128" y="24"/>
              </a:cxn>
              <a:cxn ang="0">
                <a:pos x="168" y="156"/>
              </a:cxn>
              <a:cxn ang="0">
                <a:pos x="156" y="168"/>
              </a:cxn>
              <a:cxn ang="0">
                <a:pos x="149" y="166"/>
              </a:cxn>
              <a:cxn ang="0">
                <a:pos x="149" y="166"/>
              </a:cxn>
              <a:cxn ang="0">
                <a:pos x="112" y="139"/>
              </a:cxn>
              <a:cxn ang="0">
                <a:pos x="112" y="156"/>
              </a:cxn>
              <a:cxn ang="0">
                <a:pos x="100" y="168"/>
              </a:cxn>
              <a:cxn ang="0">
                <a:pos x="88" y="156"/>
              </a:cxn>
              <a:cxn ang="0">
                <a:pos x="88" y="100"/>
              </a:cxn>
              <a:cxn ang="0">
                <a:pos x="100" y="88"/>
              </a:cxn>
              <a:cxn ang="0">
                <a:pos x="112" y="100"/>
              </a:cxn>
              <a:cxn ang="0">
                <a:pos x="112" y="117"/>
              </a:cxn>
              <a:cxn ang="0">
                <a:pos x="149" y="90"/>
              </a:cxn>
              <a:cxn ang="0">
                <a:pos x="149" y="90"/>
              </a:cxn>
              <a:cxn ang="0">
                <a:pos x="156" y="88"/>
              </a:cxn>
              <a:cxn ang="0">
                <a:pos x="168" y="100"/>
              </a:cxn>
              <a:cxn ang="0">
                <a:pos x="168" y="156"/>
              </a:cxn>
            </a:cxnLst>
            <a:rect l="0" t="0" r="r" b="b"/>
            <a:pathLst>
              <a:path w="256" h="256">
                <a:moveTo>
                  <a:pt x="128" y="256"/>
                </a:moveTo>
                <a:cubicBezTo>
                  <a:pt x="57" y="256"/>
                  <a:pt x="0" y="199"/>
                  <a:pt x="0" y="128"/>
                </a:cubicBezTo>
                <a:cubicBezTo>
                  <a:pt x="0" y="57"/>
                  <a:pt x="57" y="0"/>
                  <a:pt x="128" y="0"/>
                </a:cubicBezTo>
                <a:cubicBezTo>
                  <a:pt x="199" y="0"/>
                  <a:pt x="256" y="57"/>
                  <a:pt x="256" y="128"/>
                </a:cubicBezTo>
                <a:cubicBezTo>
                  <a:pt x="256" y="199"/>
                  <a:pt x="199" y="256"/>
                  <a:pt x="128" y="256"/>
                </a:cubicBezTo>
                <a:moveTo>
                  <a:pt x="128" y="24"/>
                </a:moveTo>
                <a:cubicBezTo>
                  <a:pt x="71" y="24"/>
                  <a:pt x="24" y="71"/>
                  <a:pt x="24" y="128"/>
                </a:cubicBezTo>
                <a:cubicBezTo>
                  <a:pt x="24" y="185"/>
                  <a:pt x="71" y="232"/>
                  <a:pt x="128" y="232"/>
                </a:cubicBezTo>
                <a:cubicBezTo>
                  <a:pt x="185" y="232"/>
                  <a:pt x="232" y="185"/>
                  <a:pt x="232" y="128"/>
                </a:cubicBezTo>
                <a:cubicBezTo>
                  <a:pt x="232" y="71"/>
                  <a:pt x="185" y="24"/>
                  <a:pt x="128" y="24"/>
                </a:cubicBezTo>
                <a:moveTo>
                  <a:pt x="168" y="156"/>
                </a:moveTo>
                <a:cubicBezTo>
                  <a:pt x="168" y="163"/>
                  <a:pt x="163" y="168"/>
                  <a:pt x="156" y="168"/>
                </a:cubicBezTo>
                <a:cubicBezTo>
                  <a:pt x="153" y="168"/>
                  <a:pt x="151" y="167"/>
                  <a:pt x="149" y="166"/>
                </a:cubicBezTo>
                <a:cubicBezTo>
                  <a:pt x="149" y="166"/>
                  <a:pt x="149" y="166"/>
                  <a:pt x="149" y="166"/>
                </a:cubicBezTo>
                <a:cubicBezTo>
                  <a:pt x="112" y="139"/>
                  <a:pt x="112" y="139"/>
                  <a:pt x="112" y="139"/>
                </a:cubicBezTo>
                <a:cubicBezTo>
                  <a:pt x="112" y="156"/>
                  <a:pt x="112" y="156"/>
                  <a:pt x="112" y="156"/>
                </a:cubicBezTo>
                <a:cubicBezTo>
                  <a:pt x="112" y="163"/>
                  <a:pt x="107" y="168"/>
                  <a:pt x="100" y="168"/>
                </a:cubicBezTo>
                <a:cubicBezTo>
                  <a:pt x="93" y="168"/>
                  <a:pt x="88" y="163"/>
                  <a:pt x="88" y="156"/>
                </a:cubicBezTo>
                <a:cubicBezTo>
                  <a:pt x="88" y="100"/>
                  <a:pt x="88" y="100"/>
                  <a:pt x="88" y="100"/>
                </a:cubicBezTo>
                <a:cubicBezTo>
                  <a:pt x="88" y="93"/>
                  <a:pt x="93" y="88"/>
                  <a:pt x="100" y="88"/>
                </a:cubicBezTo>
                <a:cubicBezTo>
                  <a:pt x="107" y="88"/>
                  <a:pt x="112" y="93"/>
                  <a:pt x="112" y="100"/>
                </a:cubicBezTo>
                <a:cubicBezTo>
                  <a:pt x="112" y="117"/>
                  <a:pt x="112" y="117"/>
                  <a:pt x="112" y="117"/>
                </a:cubicBezTo>
                <a:cubicBezTo>
                  <a:pt x="149" y="90"/>
                  <a:pt x="149" y="90"/>
                  <a:pt x="149" y="90"/>
                </a:cubicBezTo>
                <a:cubicBezTo>
                  <a:pt x="149" y="90"/>
                  <a:pt x="149" y="90"/>
                  <a:pt x="149" y="90"/>
                </a:cubicBezTo>
                <a:cubicBezTo>
                  <a:pt x="151" y="89"/>
                  <a:pt x="153" y="88"/>
                  <a:pt x="156" y="88"/>
                </a:cubicBezTo>
                <a:cubicBezTo>
                  <a:pt x="163" y="88"/>
                  <a:pt x="168" y="93"/>
                  <a:pt x="168" y="100"/>
                </a:cubicBezTo>
                <a:lnTo>
                  <a:pt x="168" y="156"/>
                </a:lnTo>
                <a:close/>
              </a:path>
            </a:pathLst>
          </a:custGeom>
          <a:solidFill>
            <a:schemeClr val="accent4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24" name="TextBox 14"/>
          <p:cNvSpPr txBox="1"/>
          <p:nvPr/>
        </p:nvSpPr>
        <p:spPr>
          <a:xfrm flipH="1">
            <a:off x="5321747" y="2328816"/>
            <a:ext cx="28194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chemeClr val="accent4"/>
                </a:solidFill>
              </a:rPr>
              <a:t>Title Goes Here</a:t>
            </a:r>
          </a:p>
          <a:p>
            <a:r>
              <a:rPr lang="en-US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There are many variations of passages Lorem Ipsum available, but the majority have suffered alteration in some form, by injected humour.</a:t>
            </a:r>
          </a:p>
        </p:txBody>
      </p:sp>
      <p:sp>
        <p:nvSpPr>
          <p:cNvPr id="25" name="Freeform 71"/>
          <p:cNvSpPr>
            <a:spLocks noEditPoints="1"/>
          </p:cNvSpPr>
          <p:nvPr/>
        </p:nvSpPr>
        <p:spPr bwMode="auto">
          <a:xfrm>
            <a:off x="3912961" y="3601210"/>
            <a:ext cx="556079" cy="556079"/>
          </a:xfrm>
          <a:custGeom>
            <a:avLst/>
            <a:gdLst/>
            <a:ahLst/>
            <a:cxnLst>
              <a:cxn ang="0">
                <a:pos x="128" y="256"/>
              </a:cxn>
              <a:cxn ang="0">
                <a:pos x="0" y="128"/>
              </a:cxn>
              <a:cxn ang="0">
                <a:pos x="128" y="0"/>
              </a:cxn>
              <a:cxn ang="0">
                <a:pos x="256" y="128"/>
              </a:cxn>
              <a:cxn ang="0">
                <a:pos x="128" y="256"/>
              </a:cxn>
              <a:cxn ang="0">
                <a:pos x="128" y="24"/>
              </a:cxn>
              <a:cxn ang="0">
                <a:pos x="24" y="128"/>
              </a:cxn>
              <a:cxn ang="0">
                <a:pos x="128" y="232"/>
              </a:cxn>
              <a:cxn ang="0">
                <a:pos x="232" y="128"/>
              </a:cxn>
              <a:cxn ang="0">
                <a:pos x="128" y="24"/>
              </a:cxn>
              <a:cxn ang="0">
                <a:pos x="168" y="156"/>
              </a:cxn>
              <a:cxn ang="0">
                <a:pos x="156" y="168"/>
              </a:cxn>
              <a:cxn ang="0">
                <a:pos x="149" y="166"/>
              </a:cxn>
              <a:cxn ang="0">
                <a:pos x="149" y="166"/>
              </a:cxn>
              <a:cxn ang="0">
                <a:pos x="112" y="139"/>
              </a:cxn>
              <a:cxn ang="0">
                <a:pos x="112" y="156"/>
              </a:cxn>
              <a:cxn ang="0">
                <a:pos x="100" y="168"/>
              </a:cxn>
              <a:cxn ang="0">
                <a:pos x="88" y="156"/>
              </a:cxn>
              <a:cxn ang="0">
                <a:pos x="88" y="100"/>
              </a:cxn>
              <a:cxn ang="0">
                <a:pos x="100" y="88"/>
              </a:cxn>
              <a:cxn ang="0">
                <a:pos x="112" y="100"/>
              </a:cxn>
              <a:cxn ang="0">
                <a:pos x="112" y="117"/>
              </a:cxn>
              <a:cxn ang="0">
                <a:pos x="149" y="90"/>
              </a:cxn>
              <a:cxn ang="0">
                <a:pos x="149" y="90"/>
              </a:cxn>
              <a:cxn ang="0">
                <a:pos x="156" y="88"/>
              </a:cxn>
              <a:cxn ang="0">
                <a:pos x="168" y="100"/>
              </a:cxn>
              <a:cxn ang="0">
                <a:pos x="168" y="156"/>
              </a:cxn>
            </a:cxnLst>
            <a:rect l="0" t="0" r="r" b="b"/>
            <a:pathLst>
              <a:path w="256" h="256">
                <a:moveTo>
                  <a:pt x="128" y="256"/>
                </a:moveTo>
                <a:cubicBezTo>
                  <a:pt x="57" y="256"/>
                  <a:pt x="0" y="199"/>
                  <a:pt x="0" y="128"/>
                </a:cubicBezTo>
                <a:cubicBezTo>
                  <a:pt x="0" y="57"/>
                  <a:pt x="57" y="0"/>
                  <a:pt x="128" y="0"/>
                </a:cubicBezTo>
                <a:cubicBezTo>
                  <a:pt x="199" y="0"/>
                  <a:pt x="256" y="57"/>
                  <a:pt x="256" y="128"/>
                </a:cubicBezTo>
                <a:cubicBezTo>
                  <a:pt x="256" y="199"/>
                  <a:pt x="199" y="256"/>
                  <a:pt x="128" y="256"/>
                </a:cubicBezTo>
                <a:moveTo>
                  <a:pt x="128" y="24"/>
                </a:moveTo>
                <a:cubicBezTo>
                  <a:pt x="71" y="24"/>
                  <a:pt x="24" y="71"/>
                  <a:pt x="24" y="128"/>
                </a:cubicBezTo>
                <a:cubicBezTo>
                  <a:pt x="24" y="185"/>
                  <a:pt x="71" y="232"/>
                  <a:pt x="128" y="232"/>
                </a:cubicBezTo>
                <a:cubicBezTo>
                  <a:pt x="185" y="232"/>
                  <a:pt x="232" y="185"/>
                  <a:pt x="232" y="128"/>
                </a:cubicBezTo>
                <a:cubicBezTo>
                  <a:pt x="232" y="71"/>
                  <a:pt x="185" y="24"/>
                  <a:pt x="128" y="24"/>
                </a:cubicBezTo>
                <a:moveTo>
                  <a:pt x="168" y="156"/>
                </a:moveTo>
                <a:cubicBezTo>
                  <a:pt x="168" y="163"/>
                  <a:pt x="163" y="168"/>
                  <a:pt x="156" y="168"/>
                </a:cubicBezTo>
                <a:cubicBezTo>
                  <a:pt x="153" y="168"/>
                  <a:pt x="151" y="167"/>
                  <a:pt x="149" y="166"/>
                </a:cubicBezTo>
                <a:cubicBezTo>
                  <a:pt x="149" y="166"/>
                  <a:pt x="149" y="166"/>
                  <a:pt x="149" y="166"/>
                </a:cubicBezTo>
                <a:cubicBezTo>
                  <a:pt x="112" y="139"/>
                  <a:pt x="112" y="139"/>
                  <a:pt x="112" y="139"/>
                </a:cubicBezTo>
                <a:cubicBezTo>
                  <a:pt x="112" y="156"/>
                  <a:pt x="112" y="156"/>
                  <a:pt x="112" y="156"/>
                </a:cubicBezTo>
                <a:cubicBezTo>
                  <a:pt x="112" y="163"/>
                  <a:pt x="107" y="168"/>
                  <a:pt x="100" y="168"/>
                </a:cubicBezTo>
                <a:cubicBezTo>
                  <a:pt x="93" y="168"/>
                  <a:pt x="88" y="163"/>
                  <a:pt x="88" y="156"/>
                </a:cubicBezTo>
                <a:cubicBezTo>
                  <a:pt x="88" y="100"/>
                  <a:pt x="88" y="100"/>
                  <a:pt x="88" y="100"/>
                </a:cubicBezTo>
                <a:cubicBezTo>
                  <a:pt x="88" y="93"/>
                  <a:pt x="93" y="88"/>
                  <a:pt x="100" y="88"/>
                </a:cubicBezTo>
                <a:cubicBezTo>
                  <a:pt x="107" y="88"/>
                  <a:pt x="112" y="93"/>
                  <a:pt x="112" y="100"/>
                </a:cubicBezTo>
                <a:cubicBezTo>
                  <a:pt x="112" y="117"/>
                  <a:pt x="112" y="117"/>
                  <a:pt x="112" y="117"/>
                </a:cubicBezTo>
                <a:cubicBezTo>
                  <a:pt x="149" y="90"/>
                  <a:pt x="149" y="90"/>
                  <a:pt x="149" y="90"/>
                </a:cubicBezTo>
                <a:cubicBezTo>
                  <a:pt x="149" y="90"/>
                  <a:pt x="149" y="90"/>
                  <a:pt x="149" y="90"/>
                </a:cubicBezTo>
                <a:cubicBezTo>
                  <a:pt x="151" y="89"/>
                  <a:pt x="153" y="88"/>
                  <a:pt x="156" y="88"/>
                </a:cubicBezTo>
                <a:cubicBezTo>
                  <a:pt x="163" y="88"/>
                  <a:pt x="168" y="93"/>
                  <a:pt x="168" y="100"/>
                </a:cubicBezTo>
                <a:lnTo>
                  <a:pt x="168" y="156"/>
                </a:lnTo>
                <a:close/>
              </a:path>
            </a:pathLst>
          </a:custGeom>
          <a:solidFill>
            <a:schemeClr val="accent5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26" name="TextBox 23"/>
          <p:cNvSpPr txBox="1"/>
          <p:nvPr/>
        </p:nvSpPr>
        <p:spPr>
          <a:xfrm>
            <a:off x="1002853" y="3509916"/>
            <a:ext cx="28194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b="1" dirty="0">
                <a:solidFill>
                  <a:schemeClr val="accent5"/>
                </a:solidFill>
              </a:rPr>
              <a:t>Title Goes Here</a:t>
            </a:r>
          </a:p>
          <a:p>
            <a:pPr algn="r"/>
            <a:r>
              <a:rPr lang="en-US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There are many variations of passages Lorem Ipsum available, but the majority have suffered alteration in some form, by injected humour.</a:t>
            </a:r>
          </a:p>
        </p:txBody>
      </p:sp>
      <p:sp>
        <p:nvSpPr>
          <p:cNvPr id="27" name="Freeform 71"/>
          <p:cNvSpPr>
            <a:spLocks noEditPoints="1"/>
          </p:cNvSpPr>
          <p:nvPr/>
        </p:nvSpPr>
        <p:spPr bwMode="auto">
          <a:xfrm flipH="1">
            <a:off x="4674962" y="3601210"/>
            <a:ext cx="556079" cy="556079"/>
          </a:xfrm>
          <a:custGeom>
            <a:avLst/>
            <a:gdLst/>
            <a:ahLst/>
            <a:cxnLst>
              <a:cxn ang="0">
                <a:pos x="128" y="256"/>
              </a:cxn>
              <a:cxn ang="0">
                <a:pos x="0" y="128"/>
              </a:cxn>
              <a:cxn ang="0">
                <a:pos x="128" y="0"/>
              </a:cxn>
              <a:cxn ang="0">
                <a:pos x="256" y="128"/>
              </a:cxn>
              <a:cxn ang="0">
                <a:pos x="128" y="256"/>
              </a:cxn>
              <a:cxn ang="0">
                <a:pos x="128" y="24"/>
              </a:cxn>
              <a:cxn ang="0">
                <a:pos x="24" y="128"/>
              </a:cxn>
              <a:cxn ang="0">
                <a:pos x="128" y="232"/>
              </a:cxn>
              <a:cxn ang="0">
                <a:pos x="232" y="128"/>
              </a:cxn>
              <a:cxn ang="0">
                <a:pos x="128" y="24"/>
              </a:cxn>
              <a:cxn ang="0">
                <a:pos x="168" y="156"/>
              </a:cxn>
              <a:cxn ang="0">
                <a:pos x="156" y="168"/>
              </a:cxn>
              <a:cxn ang="0">
                <a:pos x="149" y="166"/>
              </a:cxn>
              <a:cxn ang="0">
                <a:pos x="149" y="166"/>
              </a:cxn>
              <a:cxn ang="0">
                <a:pos x="112" y="139"/>
              </a:cxn>
              <a:cxn ang="0">
                <a:pos x="112" y="156"/>
              </a:cxn>
              <a:cxn ang="0">
                <a:pos x="100" y="168"/>
              </a:cxn>
              <a:cxn ang="0">
                <a:pos x="88" y="156"/>
              </a:cxn>
              <a:cxn ang="0">
                <a:pos x="88" y="100"/>
              </a:cxn>
              <a:cxn ang="0">
                <a:pos x="100" y="88"/>
              </a:cxn>
              <a:cxn ang="0">
                <a:pos x="112" y="100"/>
              </a:cxn>
              <a:cxn ang="0">
                <a:pos x="112" y="117"/>
              </a:cxn>
              <a:cxn ang="0">
                <a:pos x="149" y="90"/>
              </a:cxn>
              <a:cxn ang="0">
                <a:pos x="149" y="90"/>
              </a:cxn>
              <a:cxn ang="0">
                <a:pos x="156" y="88"/>
              </a:cxn>
              <a:cxn ang="0">
                <a:pos x="168" y="100"/>
              </a:cxn>
              <a:cxn ang="0">
                <a:pos x="168" y="156"/>
              </a:cxn>
            </a:cxnLst>
            <a:rect l="0" t="0" r="r" b="b"/>
            <a:pathLst>
              <a:path w="256" h="256">
                <a:moveTo>
                  <a:pt x="128" y="256"/>
                </a:moveTo>
                <a:cubicBezTo>
                  <a:pt x="57" y="256"/>
                  <a:pt x="0" y="199"/>
                  <a:pt x="0" y="128"/>
                </a:cubicBezTo>
                <a:cubicBezTo>
                  <a:pt x="0" y="57"/>
                  <a:pt x="57" y="0"/>
                  <a:pt x="128" y="0"/>
                </a:cubicBezTo>
                <a:cubicBezTo>
                  <a:pt x="199" y="0"/>
                  <a:pt x="256" y="57"/>
                  <a:pt x="256" y="128"/>
                </a:cubicBezTo>
                <a:cubicBezTo>
                  <a:pt x="256" y="199"/>
                  <a:pt x="199" y="256"/>
                  <a:pt x="128" y="256"/>
                </a:cubicBezTo>
                <a:moveTo>
                  <a:pt x="128" y="24"/>
                </a:moveTo>
                <a:cubicBezTo>
                  <a:pt x="71" y="24"/>
                  <a:pt x="24" y="71"/>
                  <a:pt x="24" y="128"/>
                </a:cubicBezTo>
                <a:cubicBezTo>
                  <a:pt x="24" y="185"/>
                  <a:pt x="71" y="232"/>
                  <a:pt x="128" y="232"/>
                </a:cubicBezTo>
                <a:cubicBezTo>
                  <a:pt x="185" y="232"/>
                  <a:pt x="232" y="185"/>
                  <a:pt x="232" y="128"/>
                </a:cubicBezTo>
                <a:cubicBezTo>
                  <a:pt x="232" y="71"/>
                  <a:pt x="185" y="24"/>
                  <a:pt x="128" y="24"/>
                </a:cubicBezTo>
                <a:moveTo>
                  <a:pt x="168" y="156"/>
                </a:moveTo>
                <a:cubicBezTo>
                  <a:pt x="168" y="163"/>
                  <a:pt x="163" y="168"/>
                  <a:pt x="156" y="168"/>
                </a:cubicBezTo>
                <a:cubicBezTo>
                  <a:pt x="153" y="168"/>
                  <a:pt x="151" y="167"/>
                  <a:pt x="149" y="166"/>
                </a:cubicBezTo>
                <a:cubicBezTo>
                  <a:pt x="149" y="166"/>
                  <a:pt x="149" y="166"/>
                  <a:pt x="149" y="166"/>
                </a:cubicBezTo>
                <a:cubicBezTo>
                  <a:pt x="112" y="139"/>
                  <a:pt x="112" y="139"/>
                  <a:pt x="112" y="139"/>
                </a:cubicBezTo>
                <a:cubicBezTo>
                  <a:pt x="112" y="156"/>
                  <a:pt x="112" y="156"/>
                  <a:pt x="112" y="156"/>
                </a:cubicBezTo>
                <a:cubicBezTo>
                  <a:pt x="112" y="163"/>
                  <a:pt x="107" y="168"/>
                  <a:pt x="100" y="168"/>
                </a:cubicBezTo>
                <a:cubicBezTo>
                  <a:pt x="93" y="168"/>
                  <a:pt x="88" y="163"/>
                  <a:pt x="88" y="156"/>
                </a:cubicBezTo>
                <a:cubicBezTo>
                  <a:pt x="88" y="100"/>
                  <a:pt x="88" y="100"/>
                  <a:pt x="88" y="100"/>
                </a:cubicBezTo>
                <a:cubicBezTo>
                  <a:pt x="88" y="93"/>
                  <a:pt x="93" y="88"/>
                  <a:pt x="100" y="88"/>
                </a:cubicBezTo>
                <a:cubicBezTo>
                  <a:pt x="107" y="88"/>
                  <a:pt x="112" y="93"/>
                  <a:pt x="112" y="100"/>
                </a:cubicBezTo>
                <a:cubicBezTo>
                  <a:pt x="112" y="117"/>
                  <a:pt x="112" y="117"/>
                  <a:pt x="112" y="117"/>
                </a:cubicBezTo>
                <a:cubicBezTo>
                  <a:pt x="149" y="90"/>
                  <a:pt x="149" y="90"/>
                  <a:pt x="149" y="90"/>
                </a:cubicBezTo>
                <a:cubicBezTo>
                  <a:pt x="149" y="90"/>
                  <a:pt x="149" y="90"/>
                  <a:pt x="149" y="90"/>
                </a:cubicBezTo>
                <a:cubicBezTo>
                  <a:pt x="151" y="89"/>
                  <a:pt x="153" y="88"/>
                  <a:pt x="156" y="88"/>
                </a:cubicBezTo>
                <a:cubicBezTo>
                  <a:pt x="163" y="88"/>
                  <a:pt x="168" y="93"/>
                  <a:pt x="168" y="100"/>
                </a:cubicBezTo>
                <a:lnTo>
                  <a:pt x="168" y="156"/>
                </a:lnTo>
                <a:close/>
              </a:path>
            </a:pathLst>
          </a:custGeom>
          <a:solidFill>
            <a:schemeClr val="accent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28" name="TextBox 21"/>
          <p:cNvSpPr txBox="1"/>
          <p:nvPr/>
        </p:nvSpPr>
        <p:spPr>
          <a:xfrm flipH="1">
            <a:off x="5321747" y="3509916"/>
            <a:ext cx="28194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chemeClr val="accent6"/>
                </a:solidFill>
              </a:rPr>
              <a:t>Title Goes Here</a:t>
            </a:r>
          </a:p>
          <a:p>
            <a:r>
              <a:rPr lang="en-US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There are many variations of passages Lorem Ipsum available, but the majority have suffered alteration in some form, by injected humour.</a:t>
            </a:r>
          </a:p>
        </p:txBody>
      </p:sp>
    </p:spTree>
    <p:extLst>
      <p:ext uri="{BB962C8B-B14F-4D97-AF65-F5344CB8AC3E}">
        <p14:creationId xmlns:p14="http://schemas.microsoft.com/office/powerpoint/2010/main" val="191998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switch dir="r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500"/>
                            </p:stCondLst>
                            <p:childTnLst>
                              <p:par>
                                <p:cTn id="4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0"/>
                            </p:stCondLst>
                            <p:childTnLst>
                              <p:par>
                                <p:cTn id="5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500"/>
                            </p:stCondLst>
                            <p:childTnLst>
                              <p:par>
                                <p:cTn id="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/>
      <p:bldP spid="19" grpId="0" animBg="1"/>
      <p:bldP spid="20" grpId="0"/>
      <p:bldP spid="21" grpId="0" animBg="1"/>
      <p:bldP spid="22" grpId="0"/>
      <p:bldP spid="23" grpId="0" animBg="1"/>
      <p:bldP spid="24" grpId="0"/>
      <p:bldP spid="25" grpId="0" animBg="1"/>
      <p:bldP spid="26" grpId="0"/>
      <p:bldP spid="27" grpId="0" animBg="1"/>
      <p:bldP spid="2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TextBox 98"/>
          <p:cNvSpPr txBox="1"/>
          <p:nvPr/>
        </p:nvSpPr>
        <p:spPr>
          <a:xfrm>
            <a:off x="1488993" y="3340166"/>
            <a:ext cx="1006322" cy="1838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>
              <a:lnSpc>
                <a:spcPct val="120000"/>
              </a:lnSpc>
            </a:pPr>
            <a:r>
              <a:rPr lang="zh-CN" altLang="en-US" sz="996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 Black"/>
                <a:sym typeface="Arial" panose="020B0604020202020204" pitchFamily="34" charset="0"/>
              </a:rPr>
              <a:t>请替换文字内容</a:t>
            </a:r>
            <a:endParaRPr lang="en-US" sz="996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Lato Black"/>
              <a:sym typeface="Arial" panose="020B0604020202020204" pitchFamily="34" charset="0"/>
            </a:endParaRPr>
          </a:p>
        </p:txBody>
      </p:sp>
      <p:sp>
        <p:nvSpPr>
          <p:cNvPr id="101" name="TextBox 100"/>
          <p:cNvSpPr txBox="1"/>
          <p:nvPr/>
        </p:nvSpPr>
        <p:spPr>
          <a:xfrm>
            <a:off x="1488992" y="3561015"/>
            <a:ext cx="1916497" cy="5254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>
              <a:lnSpc>
                <a:spcPct val="120000"/>
              </a:lnSpc>
            </a:pPr>
            <a:r>
              <a:rPr lang="en-US" altLang="zh-CN" sz="56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 Regular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569" dirty="0" err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 Regular"/>
                <a:sym typeface="Arial" panose="020B0604020202020204" pitchFamily="34" charset="0"/>
              </a:rPr>
              <a:t>directly.Please</a:t>
            </a:r>
            <a:r>
              <a:rPr lang="en-US" altLang="zh-CN" sz="56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 Regular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</a:p>
        </p:txBody>
      </p:sp>
      <p:sp>
        <p:nvSpPr>
          <p:cNvPr id="23" name="Freeform 5"/>
          <p:cNvSpPr>
            <a:spLocks/>
          </p:cNvSpPr>
          <p:nvPr/>
        </p:nvSpPr>
        <p:spPr bwMode="auto">
          <a:xfrm>
            <a:off x="1651123" y="1524459"/>
            <a:ext cx="2077815" cy="1616828"/>
          </a:xfrm>
          <a:custGeom>
            <a:avLst/>
            <a:gdLst>
              <a:gd name="T0" fmla="*/ 243 w 892"/>
              <a:gd name="T1" fmla="*/ 694 h 694"/>
              <a:gd name="T2" fmla="*/ 237 w 892"/>
              <a:gd name="T3" fmla="*/ 694 h 694"/>
              <a:gd name="T4" fmla="*/ 2 w 892"/>
              <a:gd name="T5" fmla="*/ 694 h 694"/>
              <a:gd name="T6" fmla="*/ 2 w 892"/>
              <a:gd name="T7" fmla="*/ 459 h 694"/>
              <a:gd name="T8" fmla="*/ 2 w 892"/>
              <a:gd name="T9" fmla="*/ 261 h 694"/>
              <a:gd name="T10" fmla="*/ 2 w 892"/>
              <a:gd name="T11" fmla="*/ 257 h 694"/>
              <a:gd name="T12" fmla="*/ 2 w 892"/>
              <a:gd name="T13" fmla="*/ 0 h 694"/>
              <a:gd name="T14" fmla="*/ 33 w 892"/>
              <a:gd name="T15" fmla="*/ 1 h 694"/>
              <a:gd name="T16" fmla="*/ 244 w 892"/>
              <a:gd name="T17" fmla="*/ 1 h 694"/>
              <a:gd name="T18" fmla="*/ 244 w 892"/>
              <a:gd name="T19" fmla="*/ 1 h 694"/>
              <a:gd name="T20" fmla="*/ 244 w 892"/>
              <a:gd name="T21" fmla="*/ 1 h 694"/>
              <a:gd name="T22" fmla="*/ 443 w 892"/>
              <a:gd name="T23" fmla="*/ 1 h 694"/>
              <a:gd name="T24" fmla="*/ 564 w 892"/>
              <a:gd name="T25" fmla="*/ 1 h 694"/>
              <a:gd name="T26" fmla="*/ 564 w 892"/>
              <a:gd name="T27" fmla="*/ 0 h 694"/>
              <a:gd name="T28" fmla="*/ 655 w 892"/>
              <a:gd name="T29" fmla="*/ 0 h 694"/>
              <a:gd name="T30" fmla="*/ 696 w 892"/>
              <a:gd name="T31" fmla="*/ 0 h 694"/>
              <a:gd name="T32" fmla="*/ 696 w 892"/>
              <a:gd name="T33" fmla="*/ 254 h 694"/>
              <a:gd name="T34" fmla="*/ 696 w 892"/>
              <a:gd name="T35" fmla="*/ 260 h 694"/>
              <a:gd name="T36" fmla="*/ 697 w 892"/>
              <a:gd name="T37" fmla="*/ 260 h 694"/>
              <a:gd name="T38" fmla="*/ 697 w 892"/>
              <a:gd name="T39" fmla="*/ 262 h 694"/>
              <a:gd name="T40" fmla="*/ 710 w 892"/>
              <a:gd name="T41" fmla="*/ 261 h 694"/>
              <a:gd name="T42" fmla="*/ 712 w 892"/>
              <a:gd name="T43" fmla="*/ 261 h 694"/>
              <a:gd name="T44" fmla="*/ 697 w 892"/>
              <a:gd name="T45" fmla="*/ 262 h 694"/>
              <a:gd name="T46" fmla="*/ 741 w 892"/>
              <a:gd name="T47" fmla="*/ 308 h 694"/>
              <a:gd name="T48" fmla="*/ 765 w 892"/>
              <a:gd name="T49" fmla="*/ 302 h 694"/>
              <a:gd name="T50" fmla="*/ 827 w 892"/>
              <a:gd name="T51" fmla="*/ 281 h 694"/>
              <a:gd name="T52" fmla="*/ 892 w 892"/>
              <a:gd name="T53" fmla="*/ 356 h 694"/>
              <a:gd name="T54" fmla="*/ 827 w 892"/>
              <a:gd name="T55" fmla="*/ 432 h 694"/>
              <a:gd name="T56" fmla="*/ 765 w 892"/>
              <a:gd name="T57" fmla="*/ 411 h 694"/>
              <a:gd name="T58" fmla="*/ 741 w 892"/>
              <a:gd name="T59" fmla="*/ 405 h 694"/>
              <a:gd name="T60" fmla="*/ 697 w 892"/>
              <a:gd name="T61" fmla="*/ 453 h 694"/>
              <a:gd name="T62" fmla="*/ 696 w 892"/>
              <a:gd name="T63" fmla="*/ 454 h 694"/>
              <a:gd name="T64" fmla="*/ 696 w 892"/>
              <a:gd name="T65" fmla="*/ 459 h 694"/>
              <a:gd name="T66" fmla="*/ 696 w 892"/>
              <a:gd name="T67" fmla="*/ 694 h 694"/>
              <a:gd name="T68" fmla="*/ 649 w 892"/>
              <a:gd name="T69" fmla="*/ 694 h 694"/>
              <a:gd name="T70" fmla="*/ 649 w 892"/>
              <a:gd name="T71" fmla="*/ 694 h 694"/>
              <a:gd name="T72" fmla="*/ 442 w 892"/>
              <a:gd name="T73" fmla="*/ 694 h 694"/>
              <a:gd name="T74" fmla="*/ 435 w 892"/>
              <a:gd name="T75" fmla="*/ 694 h 694"/>
              <a:gd name="T76" fmla="*/ 435 w 892"/>
              <a:gd name="T77" fmla="*/ 694 h 694"/>
              <a:gd name="T78" fmla="*/ 416 w 892"/>
              <a:gd name="T79" fmla="*/ 684 h 694"/>
              <a:gd name="T80" fmla="*/ 418 w 892"/>
              <a:gd name="T81" fmla="*/ 663 h 694"/>
              <a:gd name="T82" fmla="*/ 441 w 892"/>
              <a:gd name="T83" fmla="*/ 590 h 694"/>
              <a:gd name="T84" fmla="*/ 340 w 892"/>
              <a:gd name="T85" fmla="*/ 499 h 694"/>
              <a:gd name="T86" fmla="*/ 240 w 892"/>
              <a:gd name="T87" fmla="*/ 590 h 694"/>
              <a:gd name="T88" fmla="*/ 263 w 892"/>
              <a:gd name="T89" fmla="*/ 663 h 694"/>
              <a:gd name="T90" fmla="*/ 264 w 892"/>
              <a:gd name="T91" fmla="*/ 684 h 694"/>
              <a:gd name="T92" fmla="*/ 244 w 892"/>
              <a:gd name="T93" fmla="*/ 694 h 694"/>
              <a:gd name="T94" fmla="*/ 243 w 892"/>
              <a:gd name="T95" fmla="*/ 694 h 6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892" h="694">
                <a:moveTo>
                  <a:pt x="243" y="694"/>
                </a:moveTo>
                <a:cubicBezTo>
                  <a:pt x="237" y="694"/>
                  <a:pt x="237" y="694"/>
                  <a:pt x="237" y="694"/>
                </a:cubicBezTo>
                <a:cubicBezTo>
                  <a:pt x="2" y="694"/>
                  <a:pt x="2" y="694"/>
                  <a:pt x="2" y="694"/>
                </a:cubicBezTo>
                <a:cubicBezTo>
                  <a:pt x="2" y="459"/>
                  <a:pt x="2" y="459"/>
                  <a:pt x="2" y="459"/>
                </a:cubicBezTo>
                <a:cubicBezTo>
                  <a:pt x="2" y="458"/>
                  <a:pt x="0" y="294"/>
                  <a:pt x="2" y="261"/>
                </a:cubicBezTo>
                <a:cubicBezTo>
                  <a:pt x="2" y="260"/>
                  <a:pt x="2" y="258"/>
                  <a:pt x="2" y="257"/>
                </a:cubicBezTo>
                <a:cubicBezTo>
                  <a:pt x="2" y="0"/>
                  <a:pt x="2" y="0"/>
                  <a:pt x="2" y="0"/>
                </a:cubicBezTo>
                <a:cubicBezTo>
                  <a:pt x="33" y="1"/>
                  <a:pt x="33" y="1"/>
                  <a:pt x="33" y="1"/>
                </a:cubicBezTo>
                <a:cubicBezTo>
                  <a:pt x="244" y="1"/>
                  <a:pt x="244" y="1"/>
                  <a:pt x="244" y="1"/>
                </a:cubicBezTo>
                <a:cubicBezTo>
                  <a:pt x="244" y="1"/>
                  <a:pt x="244" y="1"/>
                  <a:pt x="244" y="1"/>
                </a:cubicBezTo>
                <a:cubicBezTo>
                  <a:pt x="244" y="1"/>
                  <a:pt x="244" y="1"/>
                  <a:pt x="244" y="1"/>
                </a:cubicBezTo>
                <a:cubicBezTo>
                  <a:pt x="443" y="1"/>
                  <a:pt x="443" y="1"/>
                  <a:pt x="443" y="1"/>
                </a:cubicBezTo>
                <a:cubicBezTo>
                  <a:pt x="564" y="1"/>
                  <a:pt x="564" y="1"/>
                  <a:pt x="564" y="1"/>
                </a:cubicBezTo>
                <a:cubicBezTo>
                  <a:pt x="564" y="0"/>
                  <a:pt x="564" y="0"/>
                  <a:pt x="564" y="0"/>
                </a:cubicBezTo>
                <a:cubicBezTo>
                  <a:pt x="655" y="0"/>
                  <a:pt x="655" y="0"/>
                  <a:pt x="655" y="0"/>
                </a:cubicBezTo>
                <a:cubicBezTo>
                  <a:pt x="658" y="0"/>
                  <a:pt x="681" y="0"/>
                  <a:pt x="696" y="0"/>
                </a:cubicBezTo>
                <a:cubicBezTo>
                  <a:pt x="696" y="254"/>
                  <a:pt x="696" y="254"/>
                  <a:pt x="696" y="254"/>
                </a:cubicBezTo>
                <a:cubicBezTo>
                  <a:pt x="696" y="257"/>
                  <a:pt x="696" y="259"/>
                  <a:pt x="696" y="260"/>
                </a:cubicBezTo>
                <a:cubicBezTo>
                  <a:pt x="697" y="260"/>
                  <a:pt x="697" y="260"/>
                  <a:pt x="697" y="260"/>
                </a:cubicBezTo>
                <a:cubicBezTo>
                  <a:pt x="697" y="261"/>
                  <a:pt x="697" y="261"/>
                  <a:pt x="697" y="262"/>
                </a:cubicBezTo>
                <a:cubicBezTo>
                  <a:pt x="710" y="261"/>
                  <a:pt x="710" y="261"/>
                  <a:pt x="710" y="261"/>
                </a:cubicBezTo>
                <a:cubicBezTo>
                  <a:pt x="712" y="261"/>
                  <a:pt x="712" y="261"/>
                  <a:pt x="712" y="261"/>
                </a:cubicBezTo>
                <a:cubicBezTo>
                  <a:pt x="697" y="262"/>
                  <a:pt x="697" y="262"/>
                  <a:pt x="697" y="262"/>
                </a:cubicBezTo>
                <a:cubicBezTo>
                  <a:pt x="700" y="290"/>
                  <a:pt x="717" y="308"/>
                  <a:pt x="741" y="308"/>
                </a:cubicBezTo>
                <a:cubicBezTo>
                  <a:pt x="748" y="308"/>
                  <a:pt x="756" y="306"/>
                  <a:pt x="765" y="302"/>
                </a:cubicBezTo>
                <a:cubicBezTo>
                  <a:pt x="781" y="294"/>
                  <a:pt x="812" y="281"/>
                  <a:pt x="827" y="281"/>
                </a:cubicBezTo>
                <a:cubicBezTo>
                  <a:pt x="863" y="281"/>
                  <a:pt x="892" y="315"/>
                  <a:pt x="892" y="356"/>
                </a:cubicBezTo>
                <a:cubicBezTo>
                  <a:pt x="892" y="398"/>
                  <a:pt x="863" y="432"/>
                  <a:pt x="827" y="432"/>
                </a:cubicBezTo>
                <a:cubicBezTo>
                  <a:pt x="812" y="432"/>
                  <a:pt x="781" y="419"/>
                  <a:pt x="765" y="411"/>
                </a:cubicBezTo>
                <a:cubicBezTo>
                  <a:pt x="756" y="407"/>
                  <a:pt x="748" y="405"/>
                  <a:pt x="741" y="405"/>
                </a:cubicBezTo>
                <a:cubicBezTo>
                  <a:pt x="716" y="405"/>
                  <a:pt x="699" y="424"/>
                  <a:pt x="697" y="453"/>
                </a:cubicBezTo>
                <a:cubicBezTo>
                  <a:pt x="696" y="454"/>
                  <a:pt x="696" y="454"/>
                  <a:pt x="696" y="454"/>
                </a:cubicBezTo>
                <a:cubicBezTo>
                  <a:pt x="696" y="459"/>
                  <a:pt x="696" y="459"/>
                  <a:pt x="696" y="459"/>
                </a:cubicBezTo>
                <a:cubicBezTo>
                  <a:pt x="696" y="694"/>
                  <a:pt x="696" y="694"/>
                  <a:pt x="696" y="694"/>
                </a:cubicBezTo>
                <a:cubicBezTo>
                  <a:pt x="649" y="694"/>
                  <a:pt x="649" y="694"/>
                  <a:pt x="649" y="694"/>
                </a:cubicBezTo>
                <a:cubicBezTo>
                  <a:pt x="649" y="694"/>
                  <a:pt x="649" y="694"/>
                  <a:pt x="649" y="694"/>
                </a:cubicBezTo>
                <a:cubicBezTo>
                  <a:pt x="442" y="694"/>
                  <a:pt x="442" y="694"/>
                  <a:pt x="442" y="694"/>
                </a:cubicBezTo>
                <a:cubicBezTo>
                  <a:pt x="439" y="694"/>
                  <a:pt x="436" y="694"/>
                  <a:pt x="435" y="694"/>
                </a:cubicBezTo>
                <a:cubicBezTo>
                  <a:pt x="435" y="694"/>
                  <a:pt x="435" y="694"/>
                  <a:pt x="435" y="694"/>
                </a:cubicBezTo>
                <a:cubicBezTo>
                  <a:pt x="426" y="693"/>
                  <a:pt x="419" y="689"/>
                  <a:pt x="416" y="684"/>
                </a:cubicBezTo>
                <a:cubicBezTo>
                  <a:pt x="413" y="677"/>
                  <a:pt x="415" y="669"/>
                  <a:pt x="418" y="663"/>
                </a:cubicBezTo>
                <a:cubicBezTo>
                  <a:pt x="420" y="658"/>
                  <a:pt x="441" y="615"/>
                  <a:pt x="441" y="590"/>
                </a:cubicBezTo>
                <a:cubicBezTo>
                  <a:pt x="441" y="540"/>
                  <a:pt x="396" y="499"/>
                  <a:pt x="340" y="499"/>
                </a:cubicBezTo>
                <a:cubicBezTo>
                  <a:pt x="285" y="499"/>
                  <a:pt x="240" y="540"/>
                  <a:pt x="240" y="590"/>
                </a:cubicBezTo>
                <a:cubicBezTo>
                  <a:pt x="240" y="615"/>
                  <a:pt x="261" y="658"/>
                  <a:pt x="263" y="663"/>
                </a:cubicBezTo>
                <a:cubicBezTo>
                  <a:pt x="267" y="671"/>
                  <a:pt x="267" y="679"/>
                  <a:pt x="264" y="684"/>
                </a:cubicBezTo>
                <a:cubicBezTo>
                  <a:pt x="261" y="690"/>
                  <a:pt x="254" y="693"/>
                  <a:pt x="244" y="694"/>
                </a:cubicBezTo>
                <a:cubicBezTo>
                  <a:pt x="244" y="694"/>
                  <a:pt x="243" y="694"/>
                  <a:pt x="243" y="694"/>
                </a:cubicBezTo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25713" tIns="12857" rIns="25713" bIns="12857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394" b="1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Freeform 6"/>
          <p:cNvSpPr>
            <a:spLocks/>
          </p:cNvSpPr>
          <p:nvPr/>
        </p:nvSpPr>
        <p:spPr bwMode="auto">
          <a:xfrm>
            <a:off x="5504967" y="1531204"/>
            <a:ext cx="2077815" cy="1619077"/>
          </a:xfrm>
          <a:custGeom>
            <a:avLst/>
            <a:gdLst>
              <a:gd name="T0" fmla="*/ 648 w 892"/>
              <a:gd name="T1" fmla="*/ 695 h 695"/>
              <a:gd name="T2" fmla="*/ 628 w 892"/>
              <a:gd name="T3" fmla="*/ 684 h 695"/>
              <a:gd name="T4" fmla="*/ 629 w 892"/>
              <a:gd name="T5" fmla="*/ 663 h 695"/>
              <a:gd name="T6" fmla="*/ 652 w 892"/>
              <a:gd name="T7" fmla="*/ 590 h 695"/>
              <a:gd name="T8" fmla="*/ 552 w 892"/>
              <a:gd name="T9" fmla="*/ 499 h 695"/>
              <a:gd name="T10" fmla="*/ 451 w 892"/>
              <a:gd name="T11" fmla="*/ 590 h 695"/>
              <a:gd name="T12" fmla="*/ 474 w 892"/>
              <a:gd name="T13" fmla="*/ 663 h 695"/>
              <a:gd name="T14" fmla="*/ 476 w 892"/>
              <a:gd name="T15" fmla="*/ 684 h 695"/>
              <a:gd name="T16" fmla="*/ 457 w 892"/>
              <a:gd name="T17" fmla="*/ 694 h 695"/>
              <a:gd name="T18" fmla="*/ 457 w 892"/>
              <a:gd name="T19" fmla="*/ 694 h 695"/>
              <a:gd name="T20" fmla="*/ 450 w 892"/>
              <a:gd name="T21" fmla="*/ 694 h 695"/>
              <a:gd name="T22" fmla="*/ 243 w 892"/>
              <a:gd name="T23" fmla="*/ 694 h 695"/>
              <a:gd name="T24" fmla="*/ 230 w 892"/>
              <a:gd name="T25" fmla="*/ 694 h 695"/>
              <a:gd name="T26" fmla="*/ 196 w 892"/>
              <a:gd name="T27" fmla="*/ 694 h 695"/>
              <a:gd name="T28" fmla="*/ 196 w 892"/>
              <a:gd name="T29" fmla="*/ 459 h 695"/>
              <a:gd name="T30" fmla="*/ 196 w 892"/>
              <a:gd name="T31" fmla="*/ 453 h 695"/>
              <a:gd name="T32" fmla="*/ 195 w 892"/>
              <a:gd name="T33" fmla="*/ 453 h 695"/>
              <a:gd name="T34" fmla="*/ 196 w 892"/>
              <a:gd name="T35" fmla="*/ 453 h 695"/>
              <a:gd name="T36" fmla="*/ 152 w 892"/>
              <a:gd name="T37" fmla="*/ 405 h 695"/>
              <a:gd name="T38" fmla="*/ 127 w 892"/>
              <a:gd name="T39" fmla="*/ 411 h 695"/>
              <a:gd name="T40" fmla="*/ 65 w 892"/>
              <a:gd name="T41" fmla="*/ 432 h 695"/>
              <a:gd name="T42" fmla="*/ 0 w 892"/>
              <a:gd name="T43" fmla="*/ 357 h 695"/>
              <a:gd name="T44" fmla="*/ 65 w 892"/>
              <a:gd name="T45" fmla="*/ 281 h 695"/>
              <a:gd name="T46" fmla="*/ 127 w 892"/>
              <a:gd name="T47" fmla="*/ 302 h 695"/>
              <a:gd name="T48" fmla="*/ 151 w 892"/>
              <a:gd name="T49" fmla="*/ 308 h 695"/>
              <a:gd name="T50" fmla="*/ 195 w 892"/>
              <a:gd name="T51" fmla="*/ 262 h 695"/>
              <a:gd name="T52" fmla="*/ 184 w 892"/>
              <a:gd name="T53" fmla="*/ 262 h 695"/>
              <a:gd name="T54" fmla="*/ 186 w 892"/>
              <a:gd name="T55" fmla="*/ 262 h 695"/>
              <a:gd name="T56" fmla="*/ 195 w 892"/>
              <a:gd name="T57" fmla="*/ 262 h 695"/>
              <a:gd name="T58" fmla="*/ 195 w 892"/>
              <a:gd name="T59" fmla="*/ 261 h 695"/>
              <a:gd name="T60" fmla="*/ 196 w 892"/>
              <a:gd name="T61" fmla="*/ 261 h 695"/>
              <a:gd name="T62" fmla="*/ 196 w 892"/>
              <a:gd name="T63" fmla="*/ 260 h 695"/>
              <a:gd name="T64" fmla="*/ 196 w 892"/>
              <a:gd name="T65" fmla="*/ 255 h 695"/>
              <a:gd name="T66" fmla="*/ 196 w 892"/>
              <a:gd name="T67" fmla="*/ 0 h 695"/>
              <a:gd name="T68" fmla="*/ 237 w 892"/>
              <a:gd name="T69" fmla="*/ 1 h 695"/>
              <a:gd name="T70" fmla="*/ 330 w 892"/>
              <a:gd name="T71" fmla="*/ 1 h 695"/>
              <a:gd name="T72" fmla="*/ 341 w 892"/>
              <a:gd name="T73" fmla="*/ 1 h 695"/>
              <a:gd name="T74" fmla="*/ 449 w 892"/>
              <a:gd name="T75" fmla="*/ 1 h 695"/>
              <a:gd name="T76" fmla="*/ 648 w 892"/>
              <a:gd name="T77" fmla="*/ 1 h 695"/>
              <a:gd name="T78" fmla="*/ 648 w 892"/>
              <a:gd name="T79" fmla="*/ 1 h 695"/>
              <a:gd name="T80" fmla="*/ 649 w 892"/>
              <a:gd name="T81" fmla="*/ 1 h 695"/>
              <a:gd name="T82" fmla="*/ 859 w 892"/>
              <a:gd name="T83" fmla="*/ 1 h 695"/>
              <a:gd name="T84" fmla="*/ 890 w 892"/>
              <a:gd name="T85" fmla="*/ 1 h 695"/>
              <a:gd name="T86" fmla="*/ 890 w 892"/>
              <a:gd name="T87" fmla="*/ 257 h 695"/>
              <a:gd name="T88" fmla="*/ 890 w 892"/>
              <a:gd name="T89" fmla="*/ 261 h 695"/>
              <a:gd name="T90" fmla="*/ 890 w 892"/>
              <a:gd name="T91" fmla="*/ 459 h 695"/>
              <a:gd name="T92" fmla="*/ 890 w 892"/>
              <a:gd name="T93" fmla="*/ 694 h 695"/>
              <a:gd name="T94" fmla="*/ 655 w 892"/>
              <a:gd name="T95" fmla="*/ 694 h 695"/>
              <a:gd name="T96" fmla="*/ 650 w 892"/>
              <a:gd name="T97" fmla="*/ 694 h 695"/>
              <a:gd name="T98" fmla="*/ 648 w 892"/>
              <a:gd name="T99" fmla="*/ 695 h 6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892" h="695">
                <a:moveTo>
                  <a:pt x="648" y="695"/>
                </a:moveTo>
                <a:cubicBezTo>
                  <a:pt x="638" y="693"/>
                  <a:pt x="631" y="690"/>
                  <a:pt x="628" y="684"/>
                </a:cubicBezTo>
                <a:cubicBezTo>
                  <a:pt x="625" y="679"/>
                  <a:pt x="625" y="671"/>
                  <a:pt x="629" y="663"/>
                </a:cubicBezTo>
                <a:cubicBezTo>
                  <a:pt x="631" y="659"/>
                  <a:pt x="652" y="615"/>
                  <a:pt x="652" y="590"/>
                </a:cubicBezTo>
                <a:cubicBezTo>
                  <a:pt x="652" y="540"/>
                  <a:pt x="607" y="499"/>
                  <a:pt x="552" y="499"/>
                </a:cubicBezTo>
                <a:cubicBezTo>
                  <a:pt x="496" y="499"/>
                  <a:pt x="451" y="540"/>
                  <a:pt x="451" y="590"/>
                </a:cubicBezTo>
                <a:cubicBezTo>
                  <a:pt x="451" y="615"/>
                  <a:pt x="472" y="659"/>
                  <a:pt x="474" y="663"/>
                </a:cubicBezTo>
                <a:cubicBezTo>
                  <a:pt x="477" y="669"/>
                  <a:pt x="479" y="677"/>
                  <a:pt x="476" y="684"/>
                </a:cubicBezTo>
                <a:cubicBezTo>
                  <a:pt x="473" y="689"/>
                  <a:pt x="466" y="693"/>
                  <a:pt x="457" y="694"/>
                </a:cubicBezTo>
                <a:cubicBezTo>
                  <a:pt x="457" y="694"/>
                  <a:pt x="457" y="694"/>
                  <a:pt x="457" y="694"/>
                </a:cubicBezTo>
                <a:cubicBezTo>
                  <a:pt x="456" y="694"/>
                  <a:pt x="453" y="694"/>
                  <a:pt x="450" y="694"/>
                </a:cubicBezTo>
                <a:cubicBezTo>
                  <a:pt x="243" y="694"/>
                  <a:pt x="243" y="694"/>
                  <a:pt x="243" y="694"/>
                </a:cubicBezTo>
                <a:cubicBezTo>
                  <a:pt x="230" y="694"/>
                  <a:pt x="230" y="694"/>
                  <a:pt x="230" y="694"/>
                </a:cubicBezTo>
                <a:cubicBezTo>
                  <a:pt x="196" y="694"/>
                  <a:pt x="196" y="694"/>
                  <a:pt x="196" y="694"/>
                </a:cubicBezTo>
                <a:cubicBezTo>
                  <a:pt x="196" y="459"/>
                  <a:pt x="196" y="459"/>
                  <a:pt x="196" y="459"/>
                </a:cubicBezTo>
                <a:cubicBezTo>
                  <a:pt x="196" y="453"/>
                  <a:pt x="196" y="453"/>
                  <a:pt x="196" y="453"/>
                </a:cubicBezTo>
                <a:cubicBezTo>
                  <a:pt x="195" y="453"/>
                  <a:pt x="195" y="453"/>
                  <a:pt x="195" y="453"/>
                </a:cubicBezTo>
                <a:cubicBezTo>
                  <a:pt x="196" y="453"/>
                  <a:pt x="196" y="453"/>
                  <a:pt x="196" y="453"/>
                </a:cubicBezTo>
                <a:cubicBezTo>
                  <a:pt x="193" y="424"/>
                  <a:pt x="176" y="405"/>
                  <a:pt x="152" y="405"/>
                </a:cubicBezTo>
                <a:cubicBezTo>
                  <a:pt x="144" y="405"/>
                  <a:pt x="136" y="407"/>
                  <a:pt x="127" y="411"/>
                </a:cubicBezTo>
                <a:cubicBezTo>
                  <a:pt x="111" y="419"/>
                  <a:pt x="80" y="432"/>
                  <a:pt x="65" y="432"/>
                </a:cubicBezTo>
                <a:cubicBezTo>
                  <a:pt x="29" y="432"/>
                  <a:pt x="0" y="398"/>
                  <a:pt x="0" y="357"/>
                </a:cubicBezTo>
                <a:cubicBezTo>
                  <a:pt x="0" y="315"/>
                  <a:pt x="29" y="281"/>
                  <a:pt x="65" y="281"/>
                </a:cubicBezTo>
                <a:cubicBezTo>
                  <a:pt x="80" y="281"/>
                  <a:pt x="111" y="294"/>
                  <a:pt x="127" y="302"/>
                </a:cubicBezTo>
                <a:cubicBezTo>
                  <a:pt x="136" y="306"/>
                  <a:pt x="144" y="308"/>
                  <a:pt x="151" y="308"/>
                </a:cubicBezTo>
                <a:cubicBezTo>
                  <a:pt x="175" y="308"/>
                  <a:pt x="192" y="290"/>
                  <a:pt x="195" y="262"/>
                </a:cubicBezTo>
                <a:cubicBezTo>
                  <a:pt x="184" y="262"/>
                  <a:pt x="184" y="262"/>
                  <a:pt x="184" y="262"/>
                </a:cubicBezTo>
                <a:cubicBezTo>
                  <a:pt x="186" y="262"/>
                  <a:pt x="186" y="262"/>
                  <a:pt x="186" y="262"/>
                </a:cubicBezTo>
                <a:cubicBezTo>
                  <a:pt x="195" y="262"/>
                  <a:pt x="195" y="262"/>
                  <a:pt x="195" y="262"/>
                </a:cubicBezTo>
                <a:cubicBezTo>
                  <a:pt x="195" y="261"/>
                  <a:pt x="195" y="261"/>
                  <a:pt x="195" y="261"/>
                </a:cubicBezTo>
                <a:cubicBezTo>
                  <a:pt x="196" y="261"/>
                  <a:pt x="196" y="261"/>
                  <a:pt x="196" y="261"/>
                </a:cubicBezTo>
                <a:cubicBezTo>
                  <a:pt x="196" y="260"/>
                  <a:pt x="196" y="260"/>
                  <a:pt x="196" y="260"/>
                </a:cubicBezTo>
                <a:cubicBezTo>
                  <a:pt x="196" y="259"/>
                  <a:pt x="196" y="257"/>
                  <a:pt x="196" y="255"/>
                </a:cubicBezTo>
                <a:cubicBezTo>
                  <a:pt x="196" y="0"/>
                  <a:pt x="196" y="0"/>
                  <a:pt x="196" y="0"/>
                </a:cubicBezTo>
                <a:cubicBezTo>
                  <a:pt x="211" y="0"/>
                  <a:pt x="234" y="1"/>
                  <a:pt x="237" y="1"/>
                </a:cubicBezTo>
                <a:cubicBezTo>
                  <a:pt x="330" y="1"/>
                  <a:pt x="330" y="1"/>
                  <a:pt x="330" y="1"/>
                </a:cubicBezTo>
                <a:cubicBezTo>
                  <a:pt x="341" y="1"/>
                  <a:pt x="341" y="1"/>
                  <a:pt x="341" y="1"/>
                </a:cubicBezTo>
                <a:cubicBezTo>
                  <a:pt x="449" y="1"/>
                  <a:pt x="449" y="1"/>
                  <a:pt x="449" y="1"/>
                </a:cubicBezTo>
                <a:cubicBezTo>
                  <a:pt x="648" y="1"/>
                  <a:pt x="648" y="1"/>
                  <a:pt x="648" y="1"/>
                </a:cubicBezTo>
                <a:cubicBezTo>
                  <a:pt x="648" y="1"/>
                  <a:pt x="648" y="1"/>
                  <a:pt x="648" y="1"/>
                </a:cubicBezTo>
                <a:cubicBezTo>
                  <a:pt x="649" y="1"/>
                  <a:pt x="649" y="1"/>
                  <a:pt x="649" y="1"/>
                </a:cubicBezTo>
                <a:cubicBezTo>
                  <a:pt x="859" y="1"/>
                  <a:pt x="859" y="1"/>
                  <a:pt x="859" y="1"/>
                </a:cubicBezTo>
                <a:cubicBezTo>
                  <a:pt x="890" y="1"/>
                  <a:pt x="890" y="1"/>
                  <a:pt x="890" y="1"/>
                </a:cubicBezTo>
                <a:cubicBezTo>
                  <a:pt x="890" y="257"/>
                  <a:pt x="890" y="257"/>
                  <a:pt x="890" y="257"/>
                </a:cubicBezTo>
                <a:cubicBezTo>
                  <a:pt x="890" y="258"/>
                  <a:pt x="890" y="260"/>
                  <a:pt x="890" y="261"/>
                </a:cubicBezTo>
                <a:cubicBezTo>
                  <a:pt x="892" y="294"/>
                  <a:pt x="890" y="458"/>
                  <a:pt x="890" y="459"/>
                </a:cubicBezTo>
                <a:cubicBezTo>
                  <a:pt x="890" y="694"/>
                  <a:pt x="890" y="694"/>
                  <a:pt x="890" y="694"/>
                </a:cubicBezTo>
                <a:cubicBezTo>
                  <a:pt x="655" y="694"/>
                  <a:pt x="655" y="694"/>
                  <a:pt x="655" y="694"/>
                </a:cubicBezTo>
                <a:cubicBezTo>
                  <a:pt x="650" y="694"/>
                  <a:pt x="650" y="694"/>
                  <a:pt x="650" y="694"/>
                </a:cubicBezTo>
                <a:cubicBezTo>
                  <a:pt x="649" y="694"/>
                  <a:pt x="648" y="695"/>
                  <a:pt x="648" y="695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25713" tIns="12857" rIns="25713" bIns="12857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394" b="1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Freeform 11"/>
          <p:cNvSpPr>
            <a:spLocks/>
          </p:cNvSpPr>
          <p:nvPr/>
        </p:nvSpPr>
        <p:spPr bwMode="auto">
          <a:xfrm>
            <a:off x="3771363" y="1510965"/>
            <a:ext cx="1695534" cy="1619077"/>
          </a:xfrm>
          <a:custGeom>
            <a:avLst/>
            <a:gdLst>
              <a:gd name="T0" fmla="*/ 252 w 728"/>
              <a:gd name="T1" fmla="*/ 694 h 695"/>
              <a:gd name="T2" fmla="*/ 247 w 728"/>
              <a:gd name="T3" fmla="*/ 694 h 695"/>
              <a:gd name="T4" fmla="*/ 0 w 728"/>
              <a:gd name="T5" fmla="*/ 694 h 695"/>
              <a:gd name="T6" fmla="*/ 0 w 728"/>
              <a:gd name="T7" fmla="*/ 459 h 695"/>
              <a:gd name="T8" fmla="*/ 0 w 728"/>
              <a:gd name="T9" fmla="*/ 455 h 695"/>
              <a:gd name="T10" fmla="*/ 0 w 728"/>
              <a:gd name="T11" fmla="*/ 455 h 695"/>
              <a:gd name="T12" fmla="*/ 20 w 728"/>
              <a:gd name="T13" fmla="*/ 431 h 695"/>
              <a:gd name="T14" fmla="*/ 33 w 728"/>
              <a:gd name="T15" fmla="*/ 434 h 695"/>
              <a:gd name="T16" fmla="*/ 110 w 728"/>
              <a:gd name="T17" fmla="*/ 457 h 695"/>
              <a:gd name="T18" fmla="*/ 206 w 728"/>
              <a:gd name="T19" fmla="*/ 357 h 695"/>
              <a:gd name="T20" fmla="*/ 110 w 728"/>
              <a:gd name="T21" fmla="*/ 256 h 695"/>
              <a:gd name="T22" fmla="*/ 33 w 728"/>
              <a:gd name="T23" fmla="*/ 279 h 695"/>
              <a:gd name="T24" fmla="*/ 20 w 728"/>
              <a:gd name="T25" fmla="*/ 283 h 695"/>
              <a:gd name="T26" fmla="*/ 1 w 728"/>
              <a:gd name="T27" fmla="*/ 260 h 695"/>
              <a:gd name="T28" fmla="*/ 0 w 728"/>
              <a:gd name="T29" fmla="*/ 259 h 695"/>
              <a:gd name="T30" fmla="*/ 0 w 728"/>
              <a:gd name="T31" fmla="*/ 259 h 695"/>
              <a:gd name="T32" fmla="*/ 0 w 728"/>
              <a:gd name="T33" fmla="*/ 255 h 695"/>
              <a:gd name="T34" fmla="*/ 0 w 728"/>
              <a:gd name="T35" fmla="*/ 1 h 695"/>
              <a:gd name="T36" fmla="*/ 33 w 728"/>
              <a:gd name="T37" fmla="*/ 1 h 695"/>
              <a:gd name="T38" fmla="*/ 253 w 728"/>
              <a:gd name="T39" fmla="*/ 1 h 695"/>
              <a:gd name="T40" fmla="*/ 254 w 728"/>
              <a:gd name="T41" fmla="*/ 1 h 695"/>
              <a:gd name="T42" fmla="*/ 254 w 728"/>
              <a:gd name="T43" fmla="*/ 1 h 695"/>
              <a:gd name="T44" fmla="*/ 463 w 728"/>
              <a:gd name="T45" fmla="*/ 1 h 695"/>
              <a:gd name="T46" fmla="*/ 589 w 728"/>
              <a:gd name="T47" fmla="*/ 1 h 695"/>
              <a:gd name="T48" fmla="*/ 589 w 728"/>
              <a:gd name="T49" fmla="*/ 0 h 695"/>
              <a:gd name="T50" fmla="*/ 685 w 728"/>
              <a:gd name="T51" fmla="*/ 0 h 695"/>
              <a:gd name="T52" fmla="*/ 728 w 728"/>
              <a:gd name="T53" fmla="*/ 0 h 695"/>
              <a:gd name="T54" fmla="*/ 728 w 728"/>
              <a:gd name="T55" fmla="*/ 255 h 695"/>
              <a:gd name="T56" fmla="*/ 728 w 728"/>
              <a:gd name="T57" fmla="*/ 260 h 695"/>
              <a:gd name="T58" fmla="*/ 709 w 728"/>
              <a:gd name="T59" fmla="*/ 282 h 695"/>
              <a:gd name="T60" fmla="*/ 695 w 728"/>
              <a:gd name="T61" fmla="*/ 279 h 695"/>
              <a:gd name="T62" fmla="*/ 619 w 728"/>
              <a:gd name="T63" fmla="*/ 256 h 695"/>
              <a:gd name="T64" fmla="*/ 523 w 728"/>
              <a:gd name="T65" fmla="*/ 356 h 695"/>
              <a:gd name="T66" fmla="*/ 619 w 728"/>
              <a:gd name="T67" fmla="*/ 457 h 695"/>
              <a:gd name="T68" fmla="*/ 695 w 728"/>
              <a:gd name="T69" fmla="*/ 434 h 695"/>
              <a:gd name="T70" fmla="*/ 709 w 728"/>
              <a:gd name="T71" fmla="*/ 431 h 695"/>
              <a:gd name="T72" fmla="*/ 728 w 728"/>
              <a:gd name="T73" fmla="*/ 454 h 695"/>
              <a:gd name="T74" fmla="*/ 728 w 728"/>
              <a:gd name="T75" fmla="*/ 459 h 695"/>
              <a:gd name="T76" fmla="*/ 728 w 728"/>
              <a:gd name="T77" fmla="*/ 694 h 695"/>
              <a:gd name="T78" fmla="*/ 679 w 728"/>
              <a:gd name="T79" fmla="*/ 694 h 695"/>
              <a:gd name="T80" fmla="*/ 679 w 728"/>
              <a:gd name="T81" fmla="*/ 694 h 695"/>
              <a:gd name="T82" fmla="*/ 461 w 728"/>
              <a:gd name="T83" fmla="*/ 694 h 695"/>
              <a:gd name="T84" fmla="*/ 454 w 728"/>
              <a:gd name="T85" fmla="*/ 694 h 695"/>
              <a:gd name="T86" fmla="*/ 454 w 728"/>
              <a:gd name="T87" fmla="*/ 694 h 695"/>
              <a:gd name="T88" fmla="*/ 434 w 728"/>
              <a:gd name="T89" fmla="*/ 684 h 695"/>
              <a:gd name="T90" fmla="*/ 436 w 728"/>
              <a:gd name="T91" fmla="*/ 663 h 695"/>
              <a:gd name="T92" fmla="*/ 461 w 728"/>
              <a:gd name="T93" fmla="*/ 590 h 695"/>
              <a:gd name="T94" fmla="*/ 355 w 728"/>
              <a:gd name="T95" fmla="*/ 499 h 695"/>
              <a:gd name="T96" fmla="*/ 249 w 728"/>
              <a:gd name="T97" fmla="*/ 590 h 695"/>
              <a:gd name="T98" fmla="*/ 274 w 728"/>
              <a:gd name="T99" fmla="*/ 663 h 695"/>
              <a:gd name="T100" fmla="*/ 275 w 728"/>
              <a:gd name="T101" fmla="*/ 684 h 695"/>
              <a:gd name="T102" fmla="*/ 254 w 728"/>
              <a:gd name="T103" fmla="*/ 695 h 695"/>
              <a:gd name="T104" fmla="*/ 252 w 728"/>
              <a:gd name="T105" fmla="*/ 694 h 6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728" h="695">
                <a:moveTo>
                  <a:pt x="252" y="694"/>
                </a:moveTo>
                <a:cubicBezTo>
                  <a:pt x="247" y="694"/>
                  <a:pt x="247" y="694"/>
                  <a:pt x="247" y="694"/>
                </a:cubicBezTo>
                <a:cubicBezTo>
                  <a:pt x="0" y="694"/>
                  <a:pt x="0" y="694"/>
                  <a:pt x="0" y="694"/>
                </a:cubicBezTo>
                <a:cubicBezTo>
                  <a:pt x="0" y="459"/>
                  <a:pt x="0" y="459"/>
                  <a:pt x="0" y="459"/>
                </a:cubicBezTo>
                <a:cubicBezTo>
                  <a:pt x="0" y="455"/>
                  <a:pt x="0" y="455"/>
                  <a:pt x="0" y="455"/>
                </a:cubicBezTo>
                <a:cubicBezTo>
                  <a:pt x="0" y="455"/>
                  <a:pt x="0" y="455"/>
                  <a:pt x="0" y="455"/>
                </a:cubicBezTo>
                <a:cubicBezTo>
                  <a:pt x="1" y="449"/>
                  <a:pt x="4" y="431"/>
                  <a:pt x="20" y="431"/>
                </a:cubicBezTo>
                <a:cubicBezTo>
                  <a:pt x="24" y="431"/>
                  <a:pt x="28" y="432"/>
                  <a:pt x="33" y="434"/>
                </a:cubicBezTo>
                <a:cubicBezTo>
                  <a:pt x="38" y="436"/>
                  <a:pt x="84" y="457"/>
                  <a:pt x="110" y="457"/>
                </a:cubicBezTo>
                <a:cubicBezTo>
                  <a:pt x="163" y="457"/>
                  <a:pt x="206" y="412"/>
                  <a:pt x="206" y="357"/>
                </a:cubicBezTo>
                <a:cubicBezTo>
                  <a:pt x="206" y="301"/>
                  <a:pt x="163" y="256"/>
                  <a:pt x="110" y="256"/>
                </a:cubicBezTo>
                <a:cubicBezTo>
                  <a:pt x="84" y="256"/>
                  <a:pt x="38" y="277"/>
                  <a:pt x="33" y="279"/>
                </a:cubicBezTo>
                <a:cubicBezTo>
                  <a:pt x="28" y="281"/>
                  <a:pt x="24" y="283"/>
                  <a:pt x="20" y="283"/>
                </a:cubicBezTo>
                <a:cubicBezTo>
                  <a:pt x="5" y="283"/>
                  <a:pt x="1" y="267"/>
                  <a:pt x="1" y="260"/>
                </a:cubicBezTo>
                <a:cubicBezTo>
                  <a:pt x="0" y="259"/>
                  <a:pt x="0" y="259"/>
                  <a:pt x="0" y="259"/>
                </a:cubicBezTo>
                <a:cubicBezTo>
                  <a:pt x="0" y="259"/>
                  <a:pt x="0" y="259"/>
                  <a:pt x="0" y="259"/>
                </a:cubicBezTo>
                <a:cubicBezTo>
                  <a:pt x="0" y="258"/>
                  <a:pt x="0" y="255"/>
                  <a:pt x="0" y="255"/>
                </a:cubicBezTo>
                <a:cubicBezTo>
                  <a:pt x="0" y="1"/>
                  <a:pt x="0" y="1"/>
                  <a:pt x="0" y="1"/>
                </a:cubicBezTo>
                <a:cubicBezTo>
                  <a:pt x="33" y="1"/>
                  <a:pt x="33" y="1"/>
                  <a:pt x="33" y="1"/>
                </a:cubicBezTo>
                <a:cubicBezTo>
                  <a:pt x="253" y="1"/>
                  <a:pt x="253" y="1"/>
                  <a:pt x="253" y="1"/>
                </a:cubicBezTo>
                <a:cubicBezTo>
                  <a:pt x="254" y="1"/>
                  <a:pt x="254" y="1"/>
                  <a:pt x="254" y="1"/>
                </a:cubicBezTo>
                <a:cubicBezTo>
                  <a:pt x="254" y="1"/>
                  <a:pt x="254" y="1"/>
                  <a:pt x="254" y="1"/>
                </a:cubicBezTo>
                <a:cubicBezTo>
                  <a:pt x="463" y="1"/>
                  <a:pt x="463" y="1"/>
                  <a:pt x="463" y="1"/>
                </a:cubicBezTo>
                <a:cubicBezTo>
                  <a:pt x="589" y="1"/>
                  <a:pt x="589" y="1"/>
                  <a:pt x="589" y="1"/>
                </a:cubicBezTo>
                <a:cubicBezTo>
                  <a:pt x="589" y="0"/>
                  <a:pt x="589" y="0"/>
                  <a:pt x="589" y="0"/>
                </a:cubicBezTo>
                <a:cubicBezTo>
                  <a:pt x="685" y="0"/>
                  <a:pt x="685" y="0"/>
                  <a:pt x="685" y="0"/>
                </a:cubicBezTo>
                <a:cubicBezTo>
                  <a:pt x="688" y="0"/>
                  <a:pt x="712" y="0"/>
                  <a:pt x="728" y="0"/>
                </a:cubicBezTo>
                <a:cubicBezTo>
                  <a:pt x="728" y="255"/>
                  <a:pt x="728" y="255"/>
                  <a:pt x="728" y="255"/>
                </a:cubicBezTo>
                <a:cubicBezTo>
                  <a:pt x="728" y="257"/>
                  <a:pt x="728" y="259"/>
                  <a:pt x="728" y="260"/>
                </a:cubicBezTo>
                <a:cubicBezTo>
                  <a:pt x="727" y="266"/>
                  <a:pt x="724" y="282"/>
                  <a:pt x="709" y="282"/>
                </a:cubicBezTo>
                <a:cubicBezTo>
                  <a:pt x="705" y="282"/>
                  <a:pt x="700" y="281"/>
                  <a:pt x="695" y="279"/>
                </a:cubicBezTo>
                <a:cubicBezTo>
                  <a:pt x="690" y="277"/>
                  <a:pt x="645" y="256"/>
                  <a:pt x="619" y="256"/>
                </a:cubicBezTo>
                <a:cubicBezTo>
                  <a:pt x="566" y="256"/>
                  <a:pt x="523" y="301"/>
                  <a:pt x="523" y="356"/>
                </a:cubicBezTo>
                <a:cubicBezTo>
                  <a:pt x="523" y="412"/>
                  <a:pt x="566" y="457"/>
                  <a:pt x="619" y="457"/>
                </a:cubicBezTo>
                <a:cubicBezTo>
                  <a:pt x="645" y="457"/>
                  <a:pt x="690" y="436"/>
                  <a:pt x="695" y="434"/>
                </a:cubicBezTo>
                <a:cubicBezTo>
                  <a:pt x="700" y="432"/>
                  <a:pt x="705" y="431"/>
                  <a:pt x="709" y="431"/>
                </a:cubicBezTo>
                <a:cubicBezTo>
                  <a:pt x="724" y="431"/>
                  <a:pt x="728" y="447"/>
                  <a:pt x="728" y="454"/>
                </a:cubicBezTo>
                <a:cubicBezTo>
                  <a:pt x="728" y="459"/>
                  <a:pt x="728" y="459"/>
                  <a:pt x="728" y="459"/>
                </a:cubicBezTo>
                <a:cubicBezTo>
                  <a:pt x="728" y="694"/>
                  <a:pt x="728" y="694"/>
                  <a:pt x="728" y="694"/>
                </a:cubicBezTo>
                <a:cubicBezTo>
                  <a:pt x="679" y="694"/>
                  <a:pt x="679" y="694"/>
                  <a:pt x="679" y="694"/>
                </a:cubicBezTo>
                <a:cubicBezTo>
                  <a:pt x="679" y="694"/>
                  <a:pt x="679" y="694"/>
                  <a:pt x="679" y="694"/>
                </a:cubicBezTo>
                <a:cubicBezTo>
                  <a:pt x="461" y="694"/>
                  <a:pt x="461" y="694"/>
                  <a:pt x="461" y="694"/>
                </a:cubicBezTo>
                <a:cubicBezTo>
                  <a:pt x="458" y="694"/>
                  <a:pt x="455" y="694"/>
                  <a:pt x="454" y="694"/>
                </a:cubicBezTo>
                <a:cubicBezTo>
                  <a:pt x="454" y="694"/>
                  <a:pt x="454" y="694"/>
                  <a:pt x="454" y="694"/>
                </a:cubicBezTo>
                <a:cubicBezTo>
                  <a:pt x="445" y="693"/>
                  <a:pt x="438" y="689"/>
                  <a:pt x="434" y="684"/>
                </a:cubicBezTo>
                <a:cubicBezTo>
                  <a:pt x="431" y="677"/>
                  <a:pt x="433" y="669"/>
                  <a:pt x="436" y="663"/>
                </a:cubicBezTo>
                <a:cubicBezTo>
                  <a:pt x="439" y="659"/>
                  <a:pt x="461" y="615"/>
                  <a:pt x="461" y="590"/>
                </a:cubicBezTo>
                <a:cubicBezTo>
                  <a:pt x="461" y="540"/>
                  <a:pt x="413" y="499"/>
                  <a:pt x="355" y="499"/>
                </a:cubicBezTo>
                <a:cubicBezTo>
                  <a:pt x="296" y="499"/>
                  <a:pt x="249" y="540"/>
                  <a:pt x="249" y="590"/>
                </a:cubicBezTo>
                <a:cubicBezTo>
                  <a:pt x="249" y="615"/>
                  <a:pt x="271" y="659"/>
                  <a:pt x="274" y="663"/>
                </a:cubicBezTo>
                <a:cubicBezTo>
                  <a:pt x="278" y="671"/>
                  <a:pt x="278" y="679"/>
                  <a:pt x="275" y="684"/>
                </a:cubicBezTo>
                <a:cubicBezTo>
                  <a:pt x="272" y="690"/>
                  <a:pt x="264" y="693"/>
                  <a:pt x="254" y="695"/>
                </a:cubicBezTo>
                <a:cubicBezTo>
                  <a:pt x="253" y="694"/>
                  <a:pt x="252" y="694"/>
                  <a:pt x="252" y="694"/>
                </a:cubicBezTo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25713" tIns="12857" rIns="25713" bIns="12857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394" b="1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2153267" y="2008488"/>
            <a:ext cx="641522" cy="4862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56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 Regular"/>
                <a:sym typeface="Arial" panose="020B0604020202020204" pitchFamily="34" charset="0"/>
              </a:rPr>
              <a:t>01 </a:t>
            </a:r>
          </a:p>
        </p:txBody>
      </p:sp>
      <p:sp>
        <p:nvSpPr>
          <p:cNvPr id="28" name="Rectangle 27"/>
          <p:cNvSpPr/>
          <p:nvPr/>
        </p:nvSpPr>
        <p:spPr>
          <a:xfrm>
            <a:off x="4317838" y="2008488"/>
            <a:ext cx="641522" cy="4862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56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 Regular"/>
                <a:sym typeface="Arial" panose="020B0604020202020204" pitchFamily="34" charset="0"/>
              </a:rPr>
              <a:t>02 </a:t>
            </a:r>
          </a:p>
        </p:txBody>
      </p:sp>
      <p:sp>
        <p:nvSpPr>
          <p:cNvPr id="29" name="Rectangle 28"/>
          <p:cNvSpPr/>
          <p:nvPr/>
        </p:nvSpPr>
        <p:spPr>
          <a:xfrm>
            <a:off x="6439117" y="2008488"/>
            <a:ext cx="641522" cy="4862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56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 Regular"/>
                <a:sym typeface="Arial" panose="020B0604020202020204" pitchFamily="34" charset="0"/>
              </a:rPr>
              <a:t>03 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3664384" y="3340166"/>
            <a:ext cx="1006322" cy="1838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>
              <a:lnSpc>
                <a:spcPct val="120000"/>
              </a:lnSpc>
            </a:pPr>
            <a:r>
              <a:rPr lang="zh-CN" altLang="en-US" sz="996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 Black"/>
                <a:sym typeface="Arial" panose="020B0604020202020204" pitchFamily="34" charset="0"/>
              </a:rPr>
              <a:t>请替换文字内容</a:t>
            </a:r>
            <a:endParaRPr lang="en-US" sz="996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Lato Black"/>
              <a:sym typeface="Arial" panose="020B0604020202020204" pitchFamily="34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3664383" y="3561015"/>
            <a:ext cx="1918906" cy="5254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>
              <a:lnSpc>
                <a:spcPct val="120000"/>
              </a:lnSpc>
            </a:pPr>
            <a:r>
              <a:rPr lang="en-US" altLang="zh-CN" sz="56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 Regular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569" dirty="0" err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 Regular"/>
                <a:sym typeface="Arial" panose="020B0604020202020204" pitchFamily="34" charset="0"/>
              </a:rPr>
              <a:t>directly.Please</a:t>
            </a:r>
            <a:r>
              <a:rPr lang="en-US" altLang="zh-CN" sz="56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 Regular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5796483" y="3340166"/>
            <a:ext cx="1006322" cy="1838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>
              <a:lnSpc>
                <a:spcPct val="120000"/>
              </a:lnSpc>
            </a:pPr>
            <a:r>
              <a:rPr lang="zh-CN" altLang="en-US" sz="996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 Black"/>
                <a:sym typeface="Arial" panose="020B0604020202020204" pitchFamily="34" charset="0"/>
              </a:rPr>
              <a:t>请替换文字内容</a:t>
            </a:r>
            <a:endParaRPr lang="en-US" sz="996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Lato Black"/>
              <a:sym typeface="Arial" panose="020B0604020202020204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5796483" y="3561015"/>
            <a:ext cx="1918906" cy="5254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>
              <a:lnSpc>
                <a:spcPct val="120000"/>
              </a:lnSpc>
            </a:pPr>
            <a:r>
              <a:rPr lang="en-US" altLang="zh-CN" sz="56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 Regular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569" dirty="0" err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 Regular"/>
                <a:sym typeface="Arial" panose="020B0604020202020204" pitchFamily="34" charset="0"/>
              </a:rPr>
              <a:t>directly.Please</a:t>
            </a:r>
            <a:r>
              <a:rPr lang="en-US" altLang="zh-CN" sz="56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 Regular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</a:p>
        </p:txBody>
      </p:sp>
    </p:spTree>
    <p:extLst>
      <p:ext uri="{BB962C8B-B14F-4D97-AF65-F5344CB8AC3E}">
        <p14:creationId xmlns:p14="http://schemas.microsoft.com/office/powerpoint/2010/main" val="2348602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switch dir="r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9" grpId="0"/>
      <p:bldP spid="101" grpId="0"/>
      <p:bldP spid="23" grpId="0" animBg="1"/>
      <p:bldP spid="24" grpId="0" animBg="1"/>
      <p:bldP spid="25" grpId="0" animBg="1"/>
      <p:bldP spid="27" grpId="0"/>
      <p:bldP spid="28" grpId="0"/>
      <p:bldP spid="29" grpId="0"/>
      <p:bldP spid="30" grpId="0"/>
      <p:bldP spid="31" grpId="0"/>
      <p:bldP spid="32" grpId="0"/>
      <p:bldP spid="3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 4"/>
          <p:cNvGrpSpPr/>
          <p:nvPr/>
        </p:nvGrpSpPr>
        <p:grpSpPr>
          <a:xfrm>
            <a:off x="858376" y="984374"/>
            <a:ext cx="7242805" cy="2955988"/>
            <a:chOff x="569157" y="1199776"/>
            <a:chExt cx="7243203" cy="2956150"/>
          </a:xfrm>
          <a:solidFill>
            <a:schemeClr val="accent1"/>
          </a:solidFill>
        </p:grpSpPr>
        <p:sp>
          <p:nvSpPr>
            <p:cNvPr id="153" name="Oval 152"/>
            <p:cNvSpPr/>
            <p:nvPr/>
          </p:nvSpPr>
          <p:spPr>
            <a:xfrm>
              <a:off x="569157" y="1635646"/>
              <a:ext cx="2592288" cy="2520280"/>
            </a:xfrm>
            <a:prstGeom prst="ellipse">
              <a:avLst/>
            </a:prstGeom>
            <a:grpFill/>
            <a:ln w="1905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tr-TR" sz="1707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4" name="Oval 153"/>
            <p:cNvSpPr/>
            <p:nvPr/>
          </p:nvSpPr>
          <p:spPr>
            <a:xfrm>
              <a:off x="2953805" y="1491630"/>
              <a:ext cx="898115" cy="872480"/>
            </a:xfrm>
            <a:prstGeom prst="ellipse">
              <a:avLst/>
            </a:prstGeom>
            <a:solidFill>
              <a:schemeClr val="accent2"/>
            </a:solidFill>
            <a:ln w="1905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tr-TR" sz="1707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5" name="Oval 154"/>
            <p:cNvSpPr/>
            <p:nvPr/>
          </p:nvSpPr>
          <p:spPr>
            <a:xfrm>
              <a:off x="3161445" y="2283718"/>
              <a:ext cx="1410555" cy="1368152"/>
            </a:xfrm>
            <a:prstGeom prst="ellipse">
              <a:avLst/>
            </a:prstGeom>
            <a:solidFill>
              <a:schemeClr val="accent3"/>
            </a:solidFill>
            <a:ln w="1905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tr-TR" sz="1707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6" name="Oval 155"/>
            <p:cNvSpPr/>
            <p:nvPr/>
          </p:nvSpPr>
          <p:spPr>
            <a:xfrm>
              <a:off x="2953805" y="3507854"/>
              <a:ext cx="648072" cy="606944"/>
            </a:xfrm>
            <a:prstGeom prst="ellipse">
              <a:avLst/>
            </a:prstGeom>
            <a:solidFill>
              <a:schemeClr val="accent4"/>
            </a:solidFill>
            <a:ln w="1905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tr-TR" sz="1707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7" name="Oval 156"/>
            <p:cNvSpPr/>
            <p:nvPr/>
          </p:nvSpPr>
          <p:spPr>
            <a:xfrm>
              <a:off x="4019122" y="1199776"/>
              <a:ext cx="1410555" cy="1368152"/>
            </a:xfrm>
            <a:prstGeom prst="ellipse">
              <a:avLst/>
            </a:prstGeom>
            <a:solidFill>
              <a:schemeClr val="accent5"/>
            </a:solidFill>
            <a:ln w="1905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tr-TR" sz="1707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8" name="Oval 157"/>
            <p:cNvSpPr/>
            <p:nvPr/>
          </p:nvSpPr>
          <p:spPr>
            <a:xfrm>
              <a:off x="4572001" y="2643758"/>
              <a:ext cx="936104" cy="864096"/>
            </a:xfrm>
            <a:prstGeom prst="ellipse">
              <a:avLst/>
            </a:prstGeom>
            <a:solidFill>
              <a:schemeClr val="accent6"/>
            </a:solidFill>
            <a:ln w="1905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tr-TR" sz="1707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9" name="Oval 158"/>
            <p:cNvSpPr/>
            <p:nvPr/>
          </p:nvSpPr>
          <p:spPr>
            <a:xfrm>
              <a:off x="5411199" y="1841631"/>
              <a:ext cx="1410555" cy="1368152"/>
            </a:xfrm>
            <a:prstGeom prst="ellipse">
              <a:avLst/>
            </a:prstGeom>
            <a:solidFill>
              <a:schemeClr val="accent1"/>
            </a:solidFill>
            <a:ln w="1905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tr-TR" sz="1707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0" name="Oval 159"/>
            <p:cNvSpPr/>
            <p:nvPr/>
          </p:nvSpPr>
          <p:spPr>
            <a:xfrm>
              <a:off x="6444208" y="3062355"/>
              <a:ext cx="601954" cy="574409"/>
            </a:xfrm>
            <a:prstGeom prst="ellipse">
              <a:avLst/>
            </a:prstGeom>
            <a:solidFill>
              <a:schemeClr val="accent2"/>
            </a:solidFill>
            <a:ln w="1905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tr-TR" sz="1707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1" name="Oval 160"/>
            <p:cNvSpPr/>
            <p:nvPr/>
          </p:nvSpPr>
          <p:spPr>
            <a:xfrm>
              <a:off x="6821754" y="2139703"/>
              <a:ext cx="990606" cy="966710"/>
            </a:xfrm>
            <a:prstGeom prst="ellipse">
              <a:avLst/>
            </a:prstGeom>
            <a:solidFill>
              <a:schemeClr val="accent3"/>
            </a:solidFill>
            <a:ln w="1905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tr-TR" sz="1707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64" name="Grup 163"/>
          <p:cNvGrpSpPr/>
          <p:nvPr/>
        </p:nvGrpSpPr>
        <p:grpSpPr>
          <a:xfrm>
            <a:off x="1844657" y="1491672"/>
            <a:ext cx="6109879" cy="2262176"/>
            <a:chOff x="1555495" y="1707103"/>
            <a:chExt cx="6110211" cy="2262300"/>
          </a:xfrm>
        </p:grpSpPr>
        <p:sp>
          <p:nvSpPr>
            <p:cNvPr id="165" name="Metin kutusu 164"/>
            <p:cNvSpPr txBox="1"/>
            <p:nvPr/>
          </p:nvSpPr>
          <p:spPr>
            <a:xfrm>
              <a:off x="1555495" y="2701212"/>
              <a:ext cx="697666" cy="2762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996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文字内容</a:t>
              </a:r>
              <a:endParaRPr lang="tr-TR" altLang="zh-CN" sz="996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6" name="Metin kutusu 165"/>
            <p:cNvSpPr txBox="1"/>
            <p:nvPr/>
          </p:nvSpPr>
          <p:spPr>
            <a:xfrm>
              <a:off x="3062154" y="1759917"/>
              <a:ext cx="697666" cy="2762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996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文字内容</a:t>
              </a:r>
              <a:endParaRPr lang="tr-TR" altLang="zh-CN" sz="996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7" name="Metin kutusu 166"/>
            <p:cNvSpPr txBox="1"/>
            <p:nvPr/>
          </p:nvSpPr>
          <p:spPr>
            <a:xfrm>
              <a:off x="3524441" y="2816509"/>
              <a:ext cx="697666" cy="2762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996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文字内容</a:t>
              </a:r>
              <a:endParaRPr lang="tr-TR" altLang="zh-CN" sz="996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8" name="Metin kutusu 167"/>
            <p:cNvSpPr txBox="1"/>
            <p:nvPr/>
          </p:nvSpPr>
          <p:spPr>
            <a:xfrm>
              <a:off x="2917493" y="3693159"/>
              <a:ext cx="697666" cy="2762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996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文字内容</a:t>
              </a:r>
              <a:endParaRPr lang="tr-TR" sz="996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9" name="Metin kutusu 168"/>
            <p:cNvSpPr txBox="1"/>
            <p:nvPr/>
          </p:nvSpPr>
          <p:spPr>
            <a:xfrm>
              <a:off x="4360767" y="1707103"/>
              <a:ext cx="697666" cy="2762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996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文字内容</a:t>
              </a:r>
              <a:endParaRPr lang="tr-TR" altLang="zh-CN" sz="996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0" name="Metin kutusu 169"/>
            <p:cNvSpPr txBox="1"/>
            <p:nvPr/>
          </p:nvSpPr>
          <p:spPr>
            <a:xfrm>
              <a:off x="4691481" y="2904035"/>
              <a:ext cx="697666" cy="2762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996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文字内容</a:t>
              </a:r>
              <a:endParaRPr lang="tr-TR" altLang="zh-CN" sz="996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1" name="Metin kutusu 170"/>
            <p:cNvSpPr txBox="1"/>
            <p:nvPr/>
          </p:nvSpPr>
          <p:spPr>
            <a:xfrm>
              <a:off x="5788396" y="2382017"/>
              <a:ext cx="697666" cy="2762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996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文字内容</a:t>
              </a:r>
              <a:endParaRPr lang="tr-TR" altLang="zh-CN" sz="996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2" name="Metin kutusu 171"/>
            <p:cNvSpPr txBox="1"/>
            <p:nvPr/>
          </p:nvSpPr>
          <p:spPr>
            <a:xfrm>
              <a:off x="6968040" y="2495068"/>
              <a:ext cx="697666" cy="2762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996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文字内容</a:t>
              </a:r>
              <a:endParaRPr lang="tr-TR" altLang="zh-CN" sz="996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3" name="Metin kutusu 172"/>
            <p:cNvSpPr txBox="1"/>
            <p:nvPr/>
          </p:nvSpPr>
          <p:spPr>
            <a:xfrm>
              <a:off x="6416398" y="3226709"/>
              <a:ext cx="697666" cy="2762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996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文字内容</a:t>
              </a:r>
              <a:endParaRPr lang="tr-TR" altLang="zh-CN" sz="996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77" name="Dikdörtgen 176"/>
          <p:cNvSpPr/>
          <p:nvPr/>
        </p:nvSpPr>
        <p:spPr>
          <a:xfrm>
            <a:off x="4308151" y="3782687"/>
            <a:ext cx="3793030" cy="31527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56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56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r>
              <a:rPr lang="en-US" altLang="zh-CN" sz="56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56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r>
              <a:rPr lang="en-US" altLang="zh-CN" sz="56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56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tr-TR" altLang="zh-CN" sz="569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57416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switch dir="r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4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1291" cy="5143500"/>
          </a:xfrm>
          <a:prstGeom prst="rect">
            <a:avLst/>
          </a:prstGeom>
        </p:spPr>
      </p:pic>
      <p:sp>
        <p:nvSpPr>
          <p:cNvPr id="4" name="矩形 3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0" y="1231900"/>
            <a:ext cx="5537200" cy="2781300"/>
          </a:xfrm>
          <a:prstGeom prst="rect">
            <a:avLst/>
          </a:prstGeom>
          <a:solidFill>
            <a:srgbClr val="225B12">
              <a:alpha val="73000"/>
            </a:srgbClr>
          </a:solidFill>
          <a:ln>
            <a:noFill/>
          </a:ln>
        </p:spPr>
        <p:txBody>
          <a:bodyPr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350">
              <a:solidFill>
                <a:srgbClr val="FFFFFF"/>
              </a:solidFill>
            </a:endParaRPr>
          </a:p>
        </p:txBody>
      </p:sp>
      <p:sp>
        <p:nvSpPr>
          <p:cNvPr id="5" name="椭圆 7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2350294" y="2000252"/>
            <a:ext cx="836612" cy="836612"/>
          </a:xfrm>
          <a:prstGeom prst="ellipse">
            <a:avLst/>
          </a:prstGeom>
          <a:solidFill>
            <a:srgbClr val="388D19"/>
          </a:solidFill>
          <a:ln>
            <a:noFill/>
          </a:ln>
        </p:spPr>
        <p:txBody>
          <a:bodyPr lIns="0" tIns="0" rIns="0" bIns="0"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4000" dirty="0" smtClean="0">
                <a:solidFill>
                  <a:srgbClr val="FFFFFF"/>
                </a:solidFill>
                <a:latin typeface="Impact" panose="020B0806030902050204" pitchFamily="34" charset="0"/>
              </a:rPr>
              <a:t>03</a:t>
            </a:r>
            <a:endParaRPr lang="zh-CN" altLang="en-US" sz="4000" dirty="0">
              <a:solidFill>
                <a:srgbClr val="FFFFFF"/>
              </a:solidFill>
              <a:latin typeface="Impact" panose="020B0806030902050204" pitchFamily="34" charset="0"/>
            </a:endParaRPr>
          </a:p>
        </p:txBody>
      </p:sp>
      <p:sp>
        <p:nvSpPr>
          <p:cNvPr id="9" name="文本框 18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304403" y="165498"/>
            <a:ext cx="2565797" cy="7965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4500" dirty="0">
                <a:solidFill>
                  <a:schemeClr val="bg1"/>
                </a:solidFill>
                <a:latin typeface="Impact" panose="020B0806030902050204" pitchFamily="34" charset="0"/>
                <a:ea typeface="华文中宋" panose="02010600040101010101" pitchFamily="2" charset="-122"/>
              </a:rPr>
              <a:t>CONTENTS</a:t>
            </a:r>
            <a:endParaRPr lang="zh-CN" altLang="en-US" sz="4500" dirty="0">
              <a:solidFill>
                <a:schemeClr val="bg1"/>
              </a:solidFill>
              <a:latin typeface="Impact" panose="020B0806030902050204" pitchFamily="34" charset="0"/>
              <a:ea typeface="华文中宋" panose="02010600040101010101" pitchFamily="2" charset="-122"/>
            </a:endParaRPr>
          </a:p>
        </p:txBody>
      </p:sp>
      <p:sp>
        <p:nvSpPr>
          <p:cNvPr id="10" name="文本框 19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874415" y="3152183"/>
            <a:ext cx="3788371" cy="4036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单击此处添加文字标题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8349394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switch dir="r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9" grpId="0"/>
      <p:bldP spid="1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1" name="Group 120"/>
          <p:cNvGrpSpPr/>
          <p:nvPr/>
        </p:nvGrpSpPr>
        <p:grpSpPr>
          <a:xfrm rot="1203774">
            <a:off x="1629327" y="2095022"/>
            <a:ext cx="228556" cy="1101521"/>
            <a:chOff x="2971802" y="2190750"/>
            <a:chExt cx="228598" cy="1101725"/>
          </a:xfrm>
        </p:grpSpPr>
        <p:cxnSp>
          <p:nvCxnSpPr>
            <p:cNvPr id="122" name="Straight Connector 121"/>
            <p:cNvCxnSpPr/>
            <p:nvPr/>
          </p:nvCxnSpPr>
          <p:spPr>
            <a:xfrm rot="16200000" flipV="1">
              <a:off x="2478088" y="2684463"/>
              <a:ext cx="1101725" cy="11430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Straight Connector 122"/>
            <p:cNvCxnSpPr/>
            <p:nvPr/>
          </p:nvCxnSpPr>
          <p:spPr>
            <a:xfrm rot="5400000" flipH="1" flipV="1">
              <a:off x="2592387" y="2684463"/>
              <a:ext cx="1101725" cy="11430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0" name="Group 129"/>
          <p:cNvGrpSpPr/>
          <p:nvPr/>
        </p:nvGrpSpPr>
        <p:grpSpPr>
          <a:xfrm>
            <a:off x="1819787" y="1454360"/>
            <a:ext cx="838046" cy="838046"/>
            <a:chOff x="1657350" y="1428750"/>
            <a:chExt cx="838200" cy="838200"/>
          </a:xfrm>
        </p:grpSpPr>
        <p:sp>
          <p:nvSpPr>
            <p:cNvPr id="118" name="Rectangle 117"/>
            <p:cNvSpPr/>
            <p:nvPr/>
          </p:nvSpPr>
          <p:spPr>
            <a:xfrm>
              <a:off x="1657350" y="1428750"/>
              <a:ext cx="838200" cy="838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0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5" name="Freeform 52"/>
            <p:cNvSpPr>
              <a:spLocks noEditPoints="1"/>
            </p:cNvSpPr>
            <p:nvPr/>
          </p:nvSpPr>
          <p:spPr bwMode="auto">
            <a:xfrm>
              <a:off x="1890341" y="1647623"/>
              <a:ext cx="372219" cy="400455"/>
            </a:xfrm>
            <a:custGeom>
              <a:avLst/>
              <a:gdLst/>
              <a:ahLst/>
              <a:cxnLst>
                <a:cxn ang="0">
                  <a:pos x="67" y="67"/>
                </a:cxn>
                <a:cxn ang="0">
                  <a:pos x="61" y="72"/>
                </a:cxn>
                <a:cxn ang="0">
                  <a:pos x="5" y="72"/>
                </a:cxn>
                <a:cxn ang="0">
                  <a:pos x="0" y="67"/>
                </a:cxn>
                <a:cxn ang="0">
                  <a:pos x="0" y="16"/>
                </a:cxn>
                <a:cxn ang="0">
                  <a:pos x="5" y="11"/>
                </a:cxn>
                <a:cxn ang="0">
                  <a:pos x="10" y="11"/>
                </a:cxn>
                <a:cxn ang="0">
                  <a:pos x="10" y="7"/>
                </a:cxn>
                <a:cxn ang="0">
                  <a:pos x="16" y="0"/>
                </a:cxn>
                <a:cxn ang="0">
                  <a:pos x="19" y="0"/>
                </a:cxn>
                <a:cxn ang="0">
                  <a:pos x="25" y="7"/>
                </a:cxn>
                <a:cxn ang="0">
                  <a:pos x="25" y="11"/>
                </a:cxn>
                <a:cxn ang="0">
                  <a:pos x="41" y="11"/>
                </a:cxn>
                <a:cxn ang="0">
                  <a:pos x="41" y="7"/>
                </a:cxn>
                <a:cxn ang="0">
                  <a:pos x="47" y="0"/>
                </a:cxn>
                <a:cxn ang="0">
                  <a:pos x="50" y="0"/>
                </a:cxn>
                <a:cxn ang="0">
                  <a:pos x="56" y="7"/>
                </a:cxn>
                <a:cxn ang="0">
                  <a:pos x="56" y="11"/>
                </a:cxn>
                <a:cxn ang="0">
                  <a:pos x="61" y="11"/>
                </a:cxn>
                <a:cxn ang="0">
                  <a:pos x="67" y="16"/>
                </a:cxn>
                <a:cxn ang="0">
                  <a:pos x="67" y="67"/>
                </a:cxn>
                <a:cxn ang="0">
                  <a:pos x="61" y="67"/>
                </a:cxn>
                <a:cxn ang="0">
                  <a:pos x="61" y="26"/>
                </a:cxn>
                <a:cxn ang="0">
                  <a:pos x="5" y="26"/>
                </a:cxn>
                <a:cxn ang="0">
                  <a:pos x="5" y="67"/>
                </a:cxn>
                <a:cxn ang="0">
                  <a:pos x="61" y="67"/>
                </a:cxn>
                <a:cxn ang="0">
                  <a:pos x="20" y="7"/>
                </a:cxn>
                <a:cxn ang="0">
                  <a:pos x="19" y="5"/>
                </a:cxn>
                <a:cxn ang="0">
                  <a:pos x="16" y="5"/>
                </a:cxn>
                <a:cxn ang="0">
                  <a:pos x="15" y="7"/>
                </a:cxn>
                <a:cxn ang="0">
                  <a:pos x="15" y="18"/>
                </a:cxn>
                <a:cxn ang="0">
                  <a:pos x="16" y="20"/>
                </a:cxn>
                <a:cxn ang="0">
                  <a:pos x="19" y="20"/>
                </a:cxn>
                <a:cxn ang="0">
                  <a:pos x="20" y="18"/>
                </a:cxn>
                <a:cxn ang="0">
                  <a:pos x="20" y="7"/>
                </a:cxn>
                <a:cxn ang="0">
                  <a:pos x="51" y="7"/>
                </a:cxn>
                <a:cxn ang="0">
                  <a:pos x="50" y="5"/>
                </a:cxn>
                <a:cxn ang="0">
                  <a:pos x="47" y="5"/>
                </a:cxn>
                <a:cxn ang="0">
                  <a:pos x="46" y="7"/>
                </a:cxn>
                <a:cxn ang="0">
                  <a:pos x="46" y="18"/>
                </a:cxn>
                <a:cxn ang="0">
                  <a:pos x="47" y="20"/>
                </a:cxn>
                <a:cxn ang="0">
                  <a:pos x="50" y="20"/>
                </a:cxn>
                <a:cxn ang="0">
                  <a:pos x="51" y="18"/>
                </a:cxn>
                <a:cxn ang="0">
                  <a:pos x="51" y="7"/>
                </a:cxn>
              </a:cxnLst>
              <a:rect l="0" t="0" r="r" b="b"/>
              <a:pathLst>
                <a:path w="67" h="72">
                  <a:moveTo>
                    <a:pt x="67" y="67"/>
                  </a:moveTo>
                  <a:cubicBezTo>
                    <a:pt x="67" y="70"/>
                    <a:pt x="64" y="72"/>
                    <a:pt x="61" y="72"/>
                  </a:cubicBezTo>
                  <a:cubicBezTo>
                    <a:pt x="5" y="72"/>
                    <a:pt x="5" y="72"/>
                    <a:pt x="5" y="72"/>
                  </a:cubicBezTo>
                  <a:cubicBezTo>
                    <a:pt x="2" y="72"/>
                    <a:pt x="0" y="70"/>
                    <a:pt x="0" y="67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3"/>
                    <a:pt x="2" y="11"/>
                    <a:pt x="5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0" y="3"/>
                    <a:pt x="13" y="0"/>
                    <a:pt x="16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23" y="0"/>
                    <a:pt x="25" y="3"/>
                    <a:pt x="25" y="7"/>
                  </a:cubicBezTo>
                  <a:cubicBezTo>
                    <a:pt x="25" y="11"/>
                    <a:pt x="25" y="11"/>
                    <a:pt x="25" y="11"/>
                  </a:cubicBezTo>
                  <a:cubicBezTo>
                    <a:pt x="41" y="11"/>
                    <a:pt x="41" y="11"/>
                    <a:pt x="41" y="11"/>
                  </a:cubicBezTo>
                  <a:cubicBezTo>
                    <a:pt x="41" y="7"/>
                    <a:pt x="41" y="7"/>
                    <a:pt x="41" y="7"/>
                  </a:cubicBezTo>
                  <a:cubicBezTo>
                    <a:pt x="41" y="3"/>
                    <a:pt x="44" y="0"/>
                    <a:pt x="47" y="0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53" y="0"/>
                    <a:pt x="56" y="3"/>
                    <a:pt x="56" y="7"/>
                  </a:cubicBezTo>
                  <a:cubicBezTo>
                    <a:pt x="56" y="11"/>
                    <a:pt x="56" y="11"/>
                    <a:pt x="56" y="11"/>
                  </a:cubicBezTo>
                  <a:cubicBezTo>
                    <a:pt x="61" y="11"/>
                    <a:pt x="61" y="11"/>
                    <a:pt x="61" y="11"/>
                  </a:cubicBezTo>
                  <a:cubicBezTo>
                    <a:pt x="64" y="11"/>
                    <a:pt x="67" y="13"/>
                    <a:pt x="67" y="16"/>
                  </a:cubicBezTo>
                  <a:lnTo>
                    <a:pt x="67" y="67"/>
                  </a:lnTo>
                  <a:close/>
                  <a:moveTo>
                    <a:pt x="61" y="67"/>
                  </a:moveTo>
                  <a:cubicBezTo>
                    <a:pt x="61" y="26"/>
                    <a:pt x="61" y="26"/>
                    <a:pt x="61" y="26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5" y="67"/>
                    <a:pt x="5" y="67"/>
                    <a:pt x="5" y="67"/>
                  </a:cubicBezTo>
                  <a:lnTo>
                    <a:pt x="61" y="67"/>
                  </a:lnTo>
                  <a:close/>
                  <a:moveTo>
                    <a:pt x="20" y="7"/>
                  </a:moveTo>
                  <a:cubicBezTo>
                    <a:pt x="20" y="6"/>
                    <a:pt x="20" y="5"/>
                    <a:pt x="19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5" y="6"/>
                    <a:pt x="15" y="7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5" y="19"/>
                    <a:pt x="16" y="20"/>
                    <a:pt x="16" y="20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20" y="20"/>
                    <a:pt x="20" y="19"/>
                    <a:pt x="20" y="18"/>
                  </a:cubicBezTo>
                  <a:lnTo>
                    <a:pt x="20" y="7"/>
                  </a:lnTo>
                  <a:close/>
                  <a:moveTo>
                    <a:pt x="51" y="7"/>
                  </a:moveTo>
                  <a:cubicBezTo>
                    <a:pt x="51" y="6"/>
                    <a:pt x="51" y="5"/>
                    <a:pt x="50" y="5"/>
                  </a:cubicBezTo>
                  <a:cubicBezTo>
                    <a:pt x="47" y="5"/>
                    <a:pt x="47" y="5"/>
                    <a:pt x="47" y="5"/>
                  </a:cubicBezTo>
                  <a:cubicBezTo>
                    <a:pt x="47" y="5"/>
                    <a:pt x="46" y="6"/>
                    <a:pt x="46" y="7"/>
                  </a:cubicBezTo>
                  <a:cubicBezTo>
                    <a:pt x="46" y="18"/>
                    <a:pt x="46" y="18"/>
                    <a:pt x="46" y="18"/>
                  </a:cubicBezTo>
                  <a:cubicBezTo>
                    <a:pt x="46" y="19"/>
                    <a:pt x="47" y="20"/>
                    <a:pt x="47" y="20"/>
                  </a:cubicBezTo>
                  <a:cubicBezTo>
                    <a:pt x="50" y="20"/>
                    <a:pt x="50" y="20"/>
                    <a:pt x="50" y="20"/>
                  </a:cubicBezTo>
                  <a:cubicBezTo>
                    <a:pt x="51" y="20"/>
                    <a:pt x="51" y="19"/>
                    <a:pt x="51" y="18"/>
                  </a:cubicBezTo>
                  <a:lnTo>
                    <a:pt x="51" y="7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23" tIns="45712" rIns="91423" bIns="45712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0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64" name="Group 63"/>
          <p:cNvGrpSpPr/>
          <p:nvPr/>
        </p:nvGrpSpPr>
        <p:grpSpPr>
          <a:xfrm>
            <a:off x="3457789" y="2292404"/>
            <a:ext cx="228556" cy="1101521"/>
            <a:chOff x="2971801" y="2190750"/>
            <a:chExt cx="228599" cy="1101725"/>
          </a:xfrm>
        </p:grpSpPr>
        <p:cxnSp>
          <p:nvCxnSpPr>
            <p:cNvPr id="61" name="Straight Connector 60"/>
            <p:cNvCxnSpPr/>
            <p:nvPr/>
          </p:nvCxnSpPr>
          <p:spPr>
            <a:xfrm rot="16200000" flipV="1">
              <a:off x="2478088" y="2684463"/>
              <a:ext cx="1101725" cy="114300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/>
            <p:nvPr/>
          </p:nvCxnSpPr>
          <p:spPr>
            <a:xfrm rot="5400000" flipH="1" flipV="1">
              <a:off x="2592387" y="2684463"/>
              <a:ext cx="1101725" cy="114300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1" name="Group 130"/>
          <p:cNvGrpSpPr/>
          <p:nvPr/>
        </p:nvGrpSpPr>
        <p:grpSpPr>
          <a:xfrm>
            <a:off x="3153040" y="1454360"/>
            <a:ext cx="838046" cy="838046"/>
            <a:chOff x="2905125" y="1428750"/>
            <a:chExt cx="838200" cy="838200"/>
          </a:xfrm>
        </p:grpSpPr>
        <p:sp>
          <p:nvSpPr>
            <p:cNvPr id="43" name="Rectangle 42"/>
            <p:cNvSpPr/>
            <p:nvPr/>
          </p:nvSpPr>
          <p:spPr>
            <a:xfrm>
              <a:off x="2905125" y="1428750"/>
              <a:ext cx="838200" cy="8382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0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6" name="Freeform 48"/>
            <p:cNvSpPr>
              <a:spLocks/>
            </p:cNvSpPr>
            <p:nvPr/>
          </p:nvSpPr>
          <p:spPr bwMode="auto">
            <a:xfrm>
              <a:off x="3221544" y="1661741"/>
              <a:ext cx="205362" cy="372219"/>
            </a:xfrm>
            <a:custGeom>
              <a:avLst/>
              <a:gdLst/>
              <a:ahLst/>
              <a:cxnLst>
                <a:cxn ang="0">
                  <a:pos x="36" y="20"/>
                </a:cxn>
                <a:cxn ang="0">
                  <a:pos x="15" y="66"/>
                </a:cxn>
                <a:cxn ang="0">
                  <a:pos x="13" y="67"/>
                </a:cxn>
                <a:cxn ang="0">
                  <a:pos x="12" y="67"/>
                </a:cxn>
                <a:cxn ang="0">
                  <a:pos x="11" y="65"/>
                </a:cxn>
                <a:cxn ang="0">
                  <a:pos x="19" y="33"/>
                </a:cxn>
                <a:cxn ang="0">
                  <a:pos x="3" y="37"/>
                </a:cxn>
                <a:cxn ang="0">
                  <a:pos x="2" y="37"/>
                </a:cxn>
                <a:cxn ang="0">
                  <a:pos x="1" y="36"/>
                </a:cxn>
                <a:cxn ang="0">
                  <a:pos x="1" y="35"/>
                </a:cxn>
                <a:cxn ang="0">
                  <a:pos x="9" y="2"/>
                </a:cxn>
                <a:cxn ang="0">
                  <a:pos x="10" y="0"/>
                </a:cxn>
                <a:cxn ang="0">
                  <a:pos x="24" y="0"/>
                </a:cxn>
                <a:cxn ang="0">
                  <a:pos x="25" y="2"/>
                </a:cxn>
                <a:cxn ang="0">
                  <a:pos x="25" y="3"/>
                </a:cxn>
                <a:cxn ang="0">
                  <a:pos x="18" y="21"/>
                </a:cxn>
                <a:cxn ang="0">
                  <a:pos x="34" y="18"/>
                </a:cxn>
                <a:cxn ang="0">
                  <a:pos x="35" y="17"/>
                </a:cxn>
                <a:cxn ang="0">
                  <a:pos x="36" y="18"/>
                </a:cxn>
                <a:cxn ang="0">
                  <a:pos x="36" y="20"/>
                </a:cxn>
              </a:cxnLst>
              <a:rect l="0" t="0" r="r" b="b"/>
              <a:pathLst>
                <a:path w="37" h="67">
                  <a:moveTo>
                    <a:pt x="36" y="20"/>
                  </a:moveTo>
                  <a:cubicBezTo>
                    <a:pt x="15" y="66"/>
                    <a:pt x="15" y="66"/>
                    <a:pt x="15" y="66"/>
                  </a:cubicBezTo>
                  <a:cubicBezTo>
                    <a:pt x="14" y="67"/>
                    <a:pt x="14" y="67"/>
                    <a:pt x="13" y="67"/>
                  </a:cubicBezTo>
                  <a:cubicBezTo>
                    <a:pt x="13" y="67"/>
                    <a:pt x="13" y="67"/>
                    <a:pt x="12" y="67"/>
                  </a:cubicBezTo>
                  <a:cubicBezTo>
                    <a:pt x="11" y="67"/>
                    <a:pt x="11" y="66"/>
                    <a:pt x="11" y="65"/>
                  </a:cubicBezTo>
                  <a:cubicBezTo>
                    <a:pt x="19" y="33"/>
                    <a:pt x="19" y="33"/>
                    <a:pt x="19" y="33"/>
                  </a:cubicBezTo>
                  <a:cubicBezTo>
                    <a:pt x="3" y="37"/>
                    <a:pt x="3" y="37"/>
                    <a:pt x="3" y="37"/>
                  </a:cubicBezTo>
                  <a:cubicBezTo>
                    <a:pt x="3" y="37"/>
                    <a:pt x="2" y="37"/>
                    <a:pt x="2" y="37"/>
                  </a:cubicBezTo>
                  <a:cubicBezTo>
                    <a:pt x="2" y="37"/>
                    <a:pt x="1" y="37"/>
                    <a:pt x="1" y="36"/>
                  </a:cubicBezTo>
                  <a:cubicBezTo>
                    <a:pt x="1" y="36"/>
                    <a:pt x="0" y="35"/>
                    <a:pt x="1" y="35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9" y="1"/>
                    <a:pt x="10" y="0"/>
                    <a:pt x="10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5" y="0"/>
                    <a:pt x="25" y="1"/>
                    <a:pt x="25" y="2"/>
                  </a:cubicBezTo>
                  <a:cubicBezTo>
                    <a:pt x="25" y="2"/>
                    <a:pt x="25" y="3"/>
                    <a:pt x="25" y="3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7"/>
                    <a:pt x="34" y="17"/>
                    <a:pt x="35" y="17"/>
                  </a:cubicBezTo>
                  <a:cubicBezTo>
                    <a:pt x="35" y="17"/>
                    <a:pt x="36" y="18"/>
                    <a:pt x="36" y="18"/>
                  </a:cubicBezTo>
                  <a:cubicBezTo>
                    <a:pt x="36" y="19"/>
                    <a:pt x="37" y="19"/>
                    <a:pt x="36" y="20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23" tIns="45712" rIns="91423" bIns="45712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0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85" name="Group 84"/>
          <p:cNvGrpSpPr/>
          <p:nvPr/>
        </p:nvGrpSpPr>
        <p:grpSpPr>
          <a:xfrm>
            <a:off x="4733903" y="2292404"/>
            <a:ext cx="228556" cy="1101521"/>
            <a:chOff x="2971801" y="2190750"/>
            <a:chExt cx="228599" cy="1101725"/>
          </a:xfrm>
        </p:grpSpPr>
        <p:cxnSp>
          <p:nvCxnSpPr>
            <p:cNvPr id="86" name="Straight Connector 85"/>
            <p:cNvCxnSpPr/>
            <p:nvPr/>
          </p:nvCxnSpPr>
          <p:spPr>
            <a:xfrm rot="16200000" flipV="1">
              <a:off x="2478088" y="2684463"/>
              <a:ext cx="1101725" cy="114300"/>
            </a:xfrm>
            <a:prstGeom prst="line">
              <a:avLst/>
            </a:prstGeom>
            <a:ln w="1905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/>
            <p:cNvCxnSpPr/>
            <p:nvPr/>
          </p:nvCxnSpPr>
          <p:spPr>
            <a:xfrm rot="5400000" flipH="1" flipV="1">
              <a:off x="2592387" y="2684463"/>
              <a:ext cx="1101725" cy="114300"/>
            </a:xfrm>
            <a:prstGeom prst="line">
              <a:avLst/>
            </a:prstGeom>
            <a:ln w="1905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2" name="Group 131"/>
          <p:cNvGrpSpPr/>
          <p:nvPr/>
        </p:nvGrpSpPr>
        <p:grpSpPr>
          <a:xfrm>
            <a:off x="4429155" y="1454360"/>
            <a:ext cx="838046" cy="838046"/>
            <a:chOff x="4152900" y="1428750"/>
            <a:chExt cx="838200" cy="838200"/>
          </a:xfrm>
        </p:grpSpPr>
        <p:sp>
          <p:nvSpPr>
            <p:cNvPr id="82" name="Rectangle 81"/>
            <p:cNvSpPr/>
            <p:nvPr/>
          </p:nvSpPr>
          <p:spPr>
            <a:xfrm>
              <a:off x="4152900" y="1428750"/>
              <a:ext cx="838200" cy="838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0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7" name="Freeform 107"/>
            <p:cNvSpPr>
              <a:spLocks noEditPoints="1"/>
            </p:cNvSpPr>
            <p:nvPr/>
          </p:nvSpPr>
          <p:spPr bwMode="auto">
            <a:xfrm>
              <a:off x="4391025" y="1664308"/>
              <a:ext cx="361951" cy="367085"/>
            </a:xfrm>
            <a:custGeom>
              <a:avLst/>
              <a:gdLst/>
              <a:ahLst/>
              <a:cxnLst>
                <a:cxn ang="0">
                  <a:pos x="64" y="14"/>
                </a:cxn>
                <a:cxn ang="0">
                  <a:pos x="12" y="65"/>
                </a:cxn>
                <a:cxn ang="0">
                  <a:pos x="10" y="66"/>
                </a:cxn>
                <a:cxn ang="0">
                  <a:pos x="8" y="65"/>
                </a:cxn>
                <a:cxn ang="0">
                  <a:pos x="0" y="57"/>
                </a:cxn>
                <a:cxn ang="0">
                  <a:pos x="0" y="56"/>
                </a:cxn>
                <a:cxn ang="0">
                  <a:pos x="0" y="54"/>
                </a:cxn>
                <a:cxn ang="0">
                  <a:pos x="52" y="2"/>
                </a:cxn>
                <a:cxn ang="0">
                  <a:pos x="54" y="1"/>
                </a:cxn>
                <a:cxn ang="0">
                  <a:pos x="56" y="2"/>
                </a:cxn>
                <a:cxn ang="0">
                  <a:pos x="64" y="10"/>
                </a:cxn>
                <a:cxn ang="0">
                  <a:pos x="64" y="12"/>
                </a:cxn>
                <a:cxn ang="0">
                  <a:pos x="64" y="14"/>
                </a:cxn>
                <a:cxn ang="0">
                  <a:pos x="14" y="5"/>
                </a:cxn>
                <a:cxn ang="0">
                  <a:pos x="10" y="7"/>
                </a:cxn>
                <a:cxn ang="0">
                  <a:pos x="9" y="11"/>
                </a:cxn>
                <a:cxn ang="0">
                  <a:pos x="8" y="7"/>
                </a:cxn>
                <a:cxn ang="0">
                  <a:pos x="4" y="5"/>
                </a:cxn>
                <a:cxn ang="0">
                  <a:pos x="8" y="4"/>
                </a:cxn>
                <a:cxn ang="0">
                  <a:pos x="9" y="0"/>
                </a:cxn>
                <a:cxn ang="0">
                  <a:pos x="10" y="4"/>
                </a:cxn>
                <a:cxn ang="0">
                  <a:pos x="14" y="5"/>
                </a:cxn>
                <a:cxn ang="0">
                  <a:pos x="32" y="13"/>
                </a:cxn>
                <a:cxn ang="0">
                  <a:pos x="24" y="16"/>
                </a:cxn>
                <a:cxn ang="0">
                  <a:pos x="22" y="23"/>
                </a:cxn>
                <a:cxn ang="0">
                  <a:pos x="19" y="16"/>
                </a:cxn>
                <a:cxn ang="0">
                  <a:pos x="11" y="13"/>
                </a:cxn>
                <a:cxn ang="0">
                  <a:pos x="19" y="11"/>
                </a:cxn>
                <a:cxn ang="0">
                  <a:pos x="22" y="3"/>
                </a:cxn>
                <a:cxn ang="0">
                  <a:pos x="24" y="11"/>
                </a:cxn>
                <a:cxn ang="0">
                  <a:pos x="32" y="13"/>
                </a:cxn>
                <a:cxn ang="0">
                  <a:pos x="40" y="5"/>
                </a:cxn>
                <a:cxn ang="0">
                  <a:pos x="36" y="7"/>
                </a:cxn>
                <a:cxn ang="0">
                  <a:pos x="34" y="11"/>
                </a:cxn>
                <a:cxn ang="0">
                  <a:pos x="33" y="7"/>
                </a:cxn>
                <a:cxn ang="0">
                  <a:pos x="29" y="5"/>
                </a:cxn>
                <a:cxn ang="0">
                  <a:pos x="33" y="4"/>
                </a:cxn>
                <a:cxn ang="0">
                  <a:pos x="34" y="0"/>
                </a:cxn>
                <a:cxn ang="0">
                  <a:pos x="36" y="4"/>
                </a:cxn>
                <a:cxn ang="0">
                  <a:pos x="40" y="5"/>
                </a:cxn>
                <a:cxn ang="0">
                  <a:pos x="58" y="12"/>
                </a:cxn>
                <a:cxn ang="0">
                  <a:pos x="54" y="8"/>
                </a:cxn>
                <a:cxn ang="0">
                  <a:pos x="42" y="19"/>
                </a:cxn>
                <a:cxn ang="0">
                  <a:pos x="46" y="24"/>
                </a:cxn>
                <a:cxn ang="0">
                  <a:pos x="58" y="12"/>
                </a:cxn>
                <a:cxn ang="0">
                  <a:pos x="65" y="31"/>
                </a:cxn>
                <a:cxn ang="0">
                  <a:pos x="61" y="32"/>
                </a:cxn>
                <a:cxn ang="0">
                  <a:pos x="60" y="36"/>
                </a:cxn>
                <a:cxn ang="0">
                  <a:pos x="59" y="32"/>
                </a:cxn>
                <a:cxn ang="0">
                  <a:pos x="55" y="31"/>
                </a:cxn>
                <a:cxn ang="0">
                  <a:pos x="59" y="30"/>
                </a:cxn>
                <a:cxn ang="0">
                  <a:pos x="60" y="26"/>
                </a:cxn>
                <a:cxn ang="0">
                  <a:pos x="61" y="30"/>
                </a:cxn>
                <a:cxn ang="0">
                  <a:pos x="65" y="31"/>
                </a:cxn>
              </a:cxnLst>
              <a:rect l="0" t="0" r="r" b="b"/>
              <a:pathLst>
                <a:path w="65" h="66">
                  <a:moveTo>
                    <a:pt x="64" y="14"/>
                  </a:moveTo>
                  <a:cubicBezTo>
                    <a:pt x="12" y="65"/>
                    <a:pt x="12" y="65"/>
                    <a:pt x="12" y="65"/>
                  </a:cubicBezTo>
                  <a:cubicBezTo>
                    <a:pt x="11" y="66"/>
                    <a:pt x="11" y="66"/>
                    <a:pt x="10" y="66"/>
                  </a:cubicBezTo>
                  <a:cubicBezTo>
                    <a:pt x="9" y="66"/>
                    <a:pt x="9" y="66"/>
                    <a:pt x="8" y="65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0" y="57"/>
                    <a:pt x="0" y="56"/>
                    <a:pt x="0" y="56"/>
                  </a:cubicBezTo>
                  <a:cubicBezTo>
                    <a:pt x="0" y="55"/>
                    <a:pt x="0" y="54"/>
                    <a:pt x="0" y="54"/>
                  </a:cubicBezTo>
                  <a:cubicBezTo>
                    <a:pt x="52" y="2"/>
                    <a:pt x="52" y="2"/>
                    <a:pt x="52" y="2"/>
                  </a:cubicBezTo>
                  <a:cubicBezTo>
                    <a:pt x="52" y="2"/>
                    <a:pt x="53" y="1"/>
                    <a:pt x="54" y="1"/>
                  </a:cubicBezTo>
                  <a:cubicBezTo>
                    <a:pt x="54" y="1"/>
                    <a:pt x="55" y="2"/>
                    <a:pt x="56" y="2"/>
                  </a:cubicBezTo>
                  <a:cubicBezTo>
                    <a:pt x="64" y="10"/>
                    <a:pt x="64" y="10"/>
                    <a:pt x="64" y="10"/>
                  </a:cubicBezTo>
                  <a:cubicBezTo>
                    <a:pt x="64" y="11"/>
                    <a:pt x="64" y="11"/>
                    <a:pt x="64" y="12"/>
                  </a:cubicBezTo>
                  <a:cubicBezTo>
                    <a:pt x="64" y="13"/>
                    <a:pt x="64" y="13"/>
                    <a:pt x="64" y="14"/>
                  </a:cubicBezTo>
                  <a:close/>
                  <a:moveTo>
                    <a:pt x="14" y="5"/>
                  </a:moveTo>
                  <a:cubicBezTo>
                    <a:pt x="10" y="7"/>
                    <a:pt x="10" y="7"/>
                    <a:pt x="10" y="7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0" y="4"/>
                    <a:pt x="10" y="4"/>
                    <a:pt x="10" y="4"/>
                  </a:cubicBezTo>
                  <a:lnTo>
                    <a:pt x="14" y="5"/>
                  </a:lnTo>
                  <a:close/>
                  <a:moveTo>
                    <a:pt x="32" y="13"/>
                  </a:moveTo>
                  <a:cubicBezTo>
                    <a:pt x="24" y="16"/>
                    <a:pt x="24" y="16"/>
                    <a:pt x="24" y="16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19" y="16"/>
                    <a:pt x="19" y="16"/>
                    <a:pt x="19" y="16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9" y="11"/>
                    <a:pt x="19" y="11"/>
                    <a:pt x="19" y="11"/>
                  </a:cubicBezTo>
                  <a:cubicBezTo>
                    <a:pt x="22" y="3"/>
                    <a:pt x="22" y="3"/>
                    <a:pt x="22" y="3"/>
                  </a:cubicBezTo>
                  <a:cubicBezTo>
                    <a:pt x="24" y="11"/>
                    <a:pt x="24" y="11"/>
                    <a:pt x="24" y="11"/>
                  </a:cubicBezTo>
                  <a:lnTo>
                    <a:pt x="32" y="13"/>
                  </a:lnTo>
                  <a:close/>
                  <a:moveTo>
                    <a:pt x="40" y="5"/>
                  </a:moveTo>
                  <a:cubicBezTo>
                    <a:pt x="36" y="7"/>
                    <a:pt x="36" y="7"/>
                    <a:pt x="36" y="7"/>
                  </a:cubicBezTo>
                  <a:cubicBezTo>
                    <a:pt x="34" y="11"/>
                    <a:pt x="34" y="11"/>
                    <a:pt x="34" y="11"/>
                  </a:cubicBezTo>
                  <a:cubicBezTo>
                    <a:pt x="33" y="7"/>
                    <a:pt x="33" y="7"/>
                    <a:pt x="33" y="7"/>
                  </a:cubicBezTo>
                  <a:cubicBezTo>
                    <a:pt x="29" y="5"/>
                    <a:pt x="29" y="5"/>
                    <a:pt x="29" y="5"/>
                  </a:cubicBezTo>
                  <a:cubicBezTo>
                    <a:pt x="33" y="4"/>
                    <a:pt x="33" y="4"/>
                    <a:pt x="33" y="4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36" y="4"/>
                    <a:pt x="36" y="4"/>
                    <a:pt x="36" y="4"/>
                  </a:cubicBezTo>
                  <a:lnTo>
                    <a:pt x="40" y="5"/>
                  </a:lnTo>
                  <a:close/>
                  <a:moveTo>
                    <a:pt x="58" y="12"/>
                  </a:moveTo>
                  <a:cubicBezTo>
                    <a:pt x="54" y="8"/>
                    <a:pt x="54" y="8"/>
                    <a:pt x="54" y="8"/>
                  </a:cubicBezTo>
                  <a:cubicBezTo>
                    <a:pt x="42" y="19"/>
                    <a:pt x="42" y="19"/>
                    <a:pt x="42" y="19"/>
                  </a:cubicBezTo>
                  <a:cubicBezTo>
                    <a:pt x="46" y="24"/>
                    <a:pt x="46" y="24"/>
                    <a:pt x="46" y="24"/>
                  </a:cubicBezTo>
                  <a:lnTo>
                    <a:pt x="58" y="12"/>
                  </a:lnTo>
                  <a:close/>
                  <a:moveTo>
                    <a:pt x="65" y="31"/>
                  </a:moveTo>
                  <a:cubicBezTo>
                    <a:pt x="61" y="32"/>
                    <a:pt x="61" y="32"/>
                    <a:pt x="61" y="32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9" y="32"/>
                    <a:pt x="59" y="32"/>
                    <a:pt x="59" y="32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9" y="30"/>
                    <a:pt x="59" y="30"/>
                    <a:pt x="59" y="30"/>
                  </a:cubicBezTo>
                  <a:cubicBezTo>
                    <a:pt x="60" y="26"/>
                    <a:pt x="60" y="26"/>
                    <a:pt x="60" y="26"/>
                  </a:cubicBezTo>
                  <a:cubicBezTo>
                    <a:pt x="61" y="30"/>
                    <a:pt x="61" y="30"/>
                    <a:pt x="61" y="30"/>
                  </a:cubicBezTo>
                  <a:lnTo>
                    <a:pt x="65" y="31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23" tIns="45712" rIns="91423" bIns="45712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0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93" name="Group 92"/>
          <p:cNvGrpSpPr/>
          <p:nvPr/>
        </p:nvGrpSpPr>
        <p:grpSpPr>
          <a:xfrm>
            <a:off x="6029063" y="2292404"/>
            <a:ext cx="228556" cy="1101521"/>
            <a:chOff x="2971801" y="2190750"/>
            <a:chExt cx="228599" cy="1101725"/>
          </a:xfrm>
        </p:grpSpPr>
        <p:cxnSp>
          <p:nvCxnSpPr>
            <p:cNvPr id="94" name="Straight Connector 93"/>
            <p:cNvCxnSpPr/>
            <p:nvPr/>
          </p:nvCxnSpPr>
          <p:spPr>
            <a:xfrm rot="16200000" flipV="1">
              <a:off x="2478088" y="2684463"/>
              <a:ext cx="1101725" cy="114300"/>
            </a:xfrm>
            <a:prstGeom prst="line">
              <a:avLst/>
            </a:prstGeom>
            <a:ln w="1905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Connector 94"/>
            <p:cNvCxnSpPr/>
            <p:nvPr/>
          </p:nvCxnSpPr>
          <p:spPr>
            <a:xfrm rot="5400000" flipH="1" flipV="1">
              <a:off x="2592387" y="2684463"/>
              <a:ext cx="1101725" cy="114300"/>
            </a:xfrm>
            <a:prstGeom prst="line">
              <a:avLst/>
            </a:prstGeom>
            <a:ln w="1905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3" name="Group 132"/>
          <p:cNvGrpSpPr/>
          <p:nvPr/>
        </p:nvGrpSpPr>
        <p:grpSpPr>
          <a:xfrm>
            <a:off x="5724314" y="1454360"/>
            <a:ext cx="838046" cy="838046"/>
            <a:chOff x="5400675" y="1428750"/>
            <a:chExt cx="838200" cy="838200"/>
          </a:xfrm>
        </p:grpSpPr>
        <p:sp>
          <p:nvSpPr>
            <p:cNvPr id="90" name="Rectangle 89"/>
            <p:cNvSpPr/>
            <p:nvPr/>
          </p:nvSpPr>
          <p:spPr>
            <a:xfrm>
              <a:off x="5400675" y="1428750"/>
              <a:ext cx="838200" cy="8382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0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8" name="Freeform 130"/>
            <p:cNvSpPr>
              <a:spLocks noEditPoints="1"/>
            </p:cNvSpPr>
            <p:nvPr/>
          </p:nvSpPr>
          <p:spPr bwMode="auto">
            <a:xfrm>
              <a:off x="5633666" y="1661741"/>
              <a:ext cx="372219" cy="372219"/>
            </a:xfrm>
            <a:custGeom>
              <a:avLst/>
              <a:gdLst/>
              <a:ahLst/>
              <a:cxnLst>
                <a:cxn ang="0">
                  <a:pos x="62" y="67"/>
                </a:cxn>
                <a:cxn ang="0">
                  <a:pos x="59" y="66"/>
                </a:cxn>
                <a:cxn ang="0">
                  <a:pos x="45" y="52"/>
                </a:cxn>
                <a:cxn ang="0">
                  <a:pos x="29" y="57"/>
                </a:cxn>
                <a:cxn ang="0">
                  <a:pos x="0" y="29"/>
                </a:cxn>
                <a:cxn ang="0">
                  <a:pos x="29" y="0"/>
                </a:cxn>
                <a:cxn ang="0">
                  <a:pos x="57" y="29"/>
                </a:cxn>
                <a:cxn ang="0">
                  <a:pos x="52" y="45"/>
                </a:cxn>
                <a:cxn ang="0">
                  <a:pos x="66" y="59"/>
                </a:cxn>
                <a:cxn ang="0">
                  <a:pos x="67" y="62"/>
                </a:cxn>
                <a:cxn ang="0">
                  <a:pos x="62" y="67"/>
                </a:cxn>
                <a:cxn ang="0">
                  <a:pos x="29" y="11"/>
                </a:cxn>
                <a:cxn ang="0">
                  <a:pos x="11" y="29"/>
                </a:cxn>
                <a:cxn ang="0">
                  <a:pos x="29" y="47"/>
                </a:cxn>
                <a:cxn ang="0">
                  <a:pos x="47" y="29"/>
                </a:cxn>
                <a:cxn ang="0">
                  <a:pos x="29" y="11"/>
                </a:cxn>
                <a:cxn ang="0">
                  <a:pos x="42" y="30"/>
                </a:cxn>
                <a:cxn ang="0">
                  <a:pos x="40" y="31"/>
                </a:cxn>
                <a:cxn ang="0">
                  <a:pos x="31" y="31"/>
                </a:cxn>
                <a:cxn ang="0">
                  <a:pos x="31" y="40"/>
                </a:cxn>
                <a:cxn ang="0">
                  <a:pos x="30" y="42"/>
                </a:cxn>
                <a:cxn ang="0">
                  <a:pos x="27" y="42"/>
                </a:cxn>
                <a:cxn ang="0">
                  <a:pos x="26" y="40"/>
                </a:cxn>
                <a:cxn ang="0">
                  <a:pos x="26" y="31"/>
                </a:cxn>
                <a:cxn ang="0">
                  <a:pos x="17" y="31"/>
                </a:cxn>
                <a:cxn ang="0">
                  <a:pos x="16" y="30"/>
                </a:cxn>
                <a:cxn ang="0">
                  <a:pos x="16" y="27"/>
                </a:cxn>
                <a:cxn ang="0">
                  <a:pos x="17" y="26"/>
                </a:cxn>
                <a:cxn ang="0">
                  <a:pos x="26" y="26"/>
                </a:cxn>
                <a:cxn ang="0">
                  <a:pos x="26" y="17"/>
                </a:cxn>
                <a:cxn ang="0">
                  <a:pos x="27" y="16"/>
                </a:cxn>
                <a:cxn ang="0">
                  <a:pos x="30" y="16"/>
                </a:cxn>
                <a:cxn ang="0">
                  <a:pos x="31" y="17"/>
                </a:cxn>
                <a:cxn ang="0">
                  <a:pos x="31" y="26"/>
                </a:cxn>
                <a:cxn ang="0">
                  <a:pos x="40" y="26"/>
                </a:cxn>
                <a:cxn ang="0">
                  <a:pos x="42" y="27"/>
                </a:cxn>
                <a:cxn ang="0">
                  <a:pos x="42" y="30"/>
                </a:cxn>
              </a:cxnLst>
              <a:rect l="0" t="0" r="r" b="b"/>
              <a:pathLst>
                <a:path w="67" h="67">
                  <a:moveTo>
                    <a:pt x="62" y="67"/>
                  </a:moveTo>
                  <a:cubicBezTo>
                    <a:pt x="61" y="67"/>
                    <a:pt x="59" y="67"/>
                    <a:pt x="59" y="66"/>
                  </a:cubicBezTo>
                  <a:cubicBezTo>
                    <a:pt x="45" y="52"/>
                    <a:pt x="45" y="52"/>
                    <a:pt x="45" y="52"/>
                  </a:cubicBezTo>
                  <a:cubicBezTo>
                    <a:pt x="40" y="55"/>
                    <a:pt x="34" y="57"/>
                    <a:pt x="29" y="57"/>
                  </a:cubicBezTo>
                  <a:cubicBezTo>
                    <a:pt x="13" y="57"/>
                    <a:pt x="0" y="44"/>
                    <a:pt x="0" y="29"/>
                  </a:cubicBezTo>
                  <a:cubicBezTo>
                    <a:pt x="0" y="13"/>
                    <a:pt x="13" y="0"/>
                    <a:pt x="29" y="0"/>
                  </a:cubicBezTo>
                  <a:cubicBezTo>
                    <a:pt x="44" y="0"/>
                    <a:pt x="57" y="13"/>
                    <a:pt x="57" y="29"/>
                  </a:cubicBezTo>
                  <a:cubicBezTo>
                    <a:pt x="57" y="34"/>
                    <a:pt x="55" y="40"/>
                    <a:pt x="52" y="45"/>
                  </a:cubicBezTo>
                  <a:cubicBezTo>
                    <a:pt x="66" y="59"/>
                    <a:pt x="66" y="59"/>
                    <a:pt x="66" y="59"/>
                  </a:cubicBezTo>
                  <a:cubicBezTo>
                    <a:pt x="67" y="59"/>
                    <a:pt x="67" y="61"/>
                    <a:pt x="67" y="62"/>
                  </a:cubicBezTo>
                  <a:cubicBezTo>
                    <a:pt x="67" y="65"/>
                    <a:pt x="65" y="67"/>
                    <a:pt x="62" y="67"/>
                  </a:cubicBezTo>
                  <a:close/>
                  <a:moveTo>
                    <a:pt x="29" y="11"/>
                  </a:moveTo>
                  <a:cubicBezTo>
                    <a:pt x="19" y="11"/>
                    <a:pt x="11" y="19"/>
                    <a:pt x="11" y="29"/>
                  </a:cubicBezTo>
                  <a:cubicBezTo>
                    <a:pt x="11" y="39"/>
                    <a:pt x="19" y="47"/>
                    <a:pt x="29" y="47"/>
                  </a:cubicBezTo>
                  <a:cubicBezTo>
                    <a:pt x="39" y="47"/>
                    <a:pt x="47" y="39"/>
                    <a:pt x="47" y="29"/>
                  </a:cubicBezTo>
                  <a:cubicBezTo>
                    <a:pt x="47" y="19"/>
                    <a:pt x="39" y="11"/>
                    <a:pt x="29" y="11"/>
                  </a:cubicBezTo>
                  <a:close/>
                  <a:moveTo>
                    <a:pt x="42" y="30"/>
                  </a:moveTo>
                  <a:cubicBezTo>
                    <a:pt x="42" y="31"/>
                    <a:pt x="41" y="31"/>
                    <a:pt x="40" y="31"/>
                  </a:cubicBezTo>
                  <a:cubicBezTo>
                    <a:pt x="31" y="31"/>
                    <a:pt x="31" y="31"/>
                    <a:pt x="31" y="31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31" y="41"/>
                    <a:pt x="31" y="42"/>
                    <a:pt x="30" y="42"/>
                  </a:cubicBezTo>
                  <a:cubicBezTo>
                    <a:pt x="27" y="42"/>
                    <a:pt x="27" y="42"/>
                    <a:pt x="27" y="42"/>
                  </a:cubicBezTo>
                  <a:cubicBezTo>
                    <a:pt x="27" y="42"/>
                    <a:pt x="26" y="41"/>
                    <a:pt x="26" y="40"/>
                  </a:cubicBezTo>
                  <a:cubicBezTo>
                    <a:pt x="26" y="31"/>
                    <a:pt x="26" y="31"/>
                    <a:pt x="26" y="31"/>
                  </a:cubicBezTo>
                  <a:cubicBezTo>
                    <a:pt x="17" y="31"/>
                    <a:pt x="17" y="31"/>
                    <a:pt x="17" y="31"/>
                  </a:cubicBezTo>
                  <a:cubicBezTo>
                    <a:pt x="17" y="31"/>
                    <a:pt x="16" y="31"/>
                    <a:pt x="16" y="30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6" y="27"/>
                    <a:pt x="17" y="26"/>
                    <a:pt x="17" y="26"/>
                  </a:cubicBezTo>
                  <a:cubicBezTo>
                    <a:pt x="26" y="26"/>
                    <a:pt x="26" y="26"/>
                    <a:pt x="26" y="26"/>
                  </a:cubicBezTo>
                  <a:cubicBezTo>
                    <a:pt x="26" y="17"/>
                    <a:pt x="26" y="17"/>
                    <a:pt x="26" y="17"/>
                  </a:cubicBezTo>
                  <a:cubicBezTo>
                    <a:pt x="26" y="16"/>
                    <a:pt x="27" y="16"/>
                    <a:pt x="27" y="16"/>
                  </a:cubicBezTo>
                  <a:cubicBezTo>
                    <a:pt x="30" y="16"/>
                    <a:pt x="30" y="16"/>
                    <a:pt x="30" y="16"/>
                  </a:cubicBezTo>
                  <a:cubicBezTo>
                    <a:pt x="31" y="16"/>
                    <a:pt x="31" y="16"/>
                    <a:pt x="31" y="17"/>
                  </a:cubicBezTo>
                  <a:cubicBezTo>
                    <a:pt x="31" y="26"/>
                    <a:pt x="31" y="26"/>
                    <a:pt x="31" y="26"/>
                  </a:cubicBezTo>
                  <a:cubicBezTo>
                    <a:pt x="40" y="26"/>
                    <a:pt x="40" y="26"/>
                    <a:pt x="40" y="26"/>
                  </a:cubicBezTo>
                  <a:cubicBezTo>
                    <a:pt x="41" y="26"/>
                    <a:pt x="42" y="27"/>
                    <a:pt x="42" y="27"/>
                  </a:cubicBezTo>
                  <a:lnTo>
                    <a:pt x="42" y="3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23" tIns="45712" rIns="91423" bIns="45712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0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00" name="Group 99"/>
          <p:cNvGrpSpPr/>
          <p:nvPr/>
        </p:nvGrpSpPr>
        <p:grpSpPr>
          <a:xfrm>
            <a:off x="7295653" y="2292404"/>
            <a:ext cx="228556" cy="1101521"/>
            <a:chOff x="2971801" y="2190750"/>
            <a:chExt cx="228599" cy="1101725"/>
          </a:xfrm>
        </p:grpSpPr>
        <p:cxnSp>
          <p:nvCxnSpPr>
            <p:cNvPr id="101" name="Straight Connector 100"/>
            <p:cNvCxnSpPr/>
            <p:nvPr/>
          </p:nvCxnSpPr>
          <p:spPr>
            <a:xfrm rot="16200000" flipV="1">
              <a:off x="2478088" y="2684463"/>
              <a:ext cx="1101725" cy="114300"/>
            </a:xfrm>
            <a:prstGeom prst="line">
              <a:avLst/>
            </a:prstGeom>
            <a:ln w="19050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1"/>
            <p:cNvCxnSpPr/>
            <p:nvPr/>
          </p:nvCxnSpPr>
          <p:spPr>
            <a:xfrm rot="5400000" flipH="1" flipV="1">
              <a:off x="2592387" y="2684463"/>
              <a:ext cx="1101725" cy="114300"/>
            </a:xfrm>
            <a:prstGeom prst="line">
              <a:avLst/>
            </a:prstGeom>
            <a:ln w="19050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4" name="Group 133"/>
          <p:cNvGrpSpPr/>
          <p:nvPr/>
        </p:nvGrpSpPr>
        <p:grpSpPr>
          <a:xfrm>
            <a:off x="6990906" y="1454360"/>
            <a:ext cx="838046" cy="838046"/>
            <a:chOff x="6648450" y="1428750"/>
            <a:chExt cx="838200" cy="838200"/>
          </a:xfrm>
        </p:grpSpPr>
        <p:sp>
          <p:nvSpPr>
            <p:cNvPr id="97" name="Rectangle 96"/>
            <p:cNvSpPr/>
            <p:nvPr/>
          </p:nvSpPr>
          <p:spPr>
            <a:xfrm>
              <a:off x="6648450" y="1428750"/>
              <a:ext cx="838200" cy="8382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0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9" name="Freeform 89"/>
            <p:cNvSpPr>
              <a:spLocks noEditPoints="1"/>
            </p:cNvSpPr>
            <p:nvPr/>
          </p:nvSpPr>
          <p:spPr bwMode="auto">
            <a:xfrm>
              <a:off x="6878874" y="1659174"/>
              <a:ext cx="377353" cy="377353"/>
            </a:xfrm>
            <a:custGeom>
              <a:avLst/>
              <a:gdLst/>
              <a:ahLst/>
              <a:cxnLst>
                <a:cxn ang="0">
                  <a:pos x="68" y="3"/>
                </a:cxn>
                <a:cxn ang="0">
                  <a:pos x="58" y="61"/>
                </a:cxn>
                <a:cxn ang="0">
                  <a:pos x="57" y="63"/>
                </a:cxn>
                <a:cxn ang="0">
                  <a:pos x="56" y="63"/>
                </a:cxn>
                <a:cxn ang="0">
                  <a:pos x="55" y="63"/>
                </a:cxn>
                <a:cxn ang="0">
                  <a:pos x="35" y="55"/>
                </a:cxn>
                <a:cxn ang="0">
                  <a:pos x="23" y="67"/>
                </a:cxn>
                <a:cxn ang="0">
                  <a:pos x="22" y="68"/>
                </a:cxn>
                <a:cxn ang="0">
                  <a:pos x="21" y="68"/>
                </a:cxn>
                <a:cxn ang="0">
                  <a:pos x="19" y="65"/>
                </a:cxn>
                <a:cxn ang="0">
                  <a:pos x="19" y="48"/>
                </a:cxn>
                <a:cxn ang="0">
                  <a:pos x="1" y="41"/>
                </a:cxn>
                <a:cxn ang="0">
                  <a:pos x="0" y="39"/>
                </a:cxn>
                <a:cxn ang="0">
                  <a:pos x="1" y="36"/>
                </a:cxn>
                <a:cxn ang="0">
                  <a:pos x="64" y="0"/>
                </a:cxn>
                <a:cxn ang="0">
                  <a:pos x="67" y="0"/>
                </a:cxn>
                <a:cxn ang="0">
                  <a:pos x="68" y="3"/>
                </a:cxn>
                <a:cxn ang="0">
                  <a:pos x="62" y="7"/>
                </a:cxn>
                <a:cxn ang="0">
                  <a:pos x="8" y="38"/>
                </a:cxn>
                <a:cxn ang="0">
                  <a:pos x="20" y="43"/>
                </a:cxn>
                <a:cxn ang="0">
                  <a:pos x="53" y="19"/>
                </a:cxn>
                <a:cxn ang="0">
                  <a:pos x="35" y="49"/>
                </a:cxn>
                <a:cxn ang="0">
                  <a:pos x="54" y="57"/>
                </a:cxn>
                <a:cxn ang="0">
                  <a:pos x="62" y="7"/>
                </a:cxn>
              </a:cxnLst>
              <a:rect l="0" t="0" r="r" b="b"/>
              <a:pathLst>
                <a:path w="68" h="68">
                  <a:moveTo>
                    <a:pt x="68" y="3"/>
                  </a:moveTo>
                  <a:cubicBezTo>
                    <a:pt x="58" y="61"/>
                    <a:pt x="58" y="61"/>
                    <a:pt x="58" y="61"/>
                  </a:cubicBezTo>
                  <a:cubicBezTo>
                    <a:pt x="58" y="62"/>
                    <a:pt x="57" y="62"/>
                    <a:pt x="57" y="63"/>
                  </a:cubicBezTo>
                  <a:cubicBezTo>
                    <a:pt x="56" y="63"/>
                    <a:pt x="56" y="63"/>
                    <a:pt x="56" y="63"/>
                  </a:cubicBezTo>
                  <a:cubicBezTo>
                    <a:pt x="55" y="63"/>
                    <a:pt x="55" y="63"/>
                    <a:pt x="55" y="63"/>
                  </a:cubicBezTo>
                  <a:cubicBezTo>
                    <a:pt x="35" y="55"/>
                    <a:pt x="35" y="55"/>
                    <a:pt x="35" y="55"/>
                  </a:cubicBezTo>
                  <a:cubicBezTo>
                    <a:pt x="23" y="67"/>
                    <a:pt x="23" y="67"/>
                    <a:pt x="23" y="67"/>
                  </a:cubicBezTo>
                  <a:cubicBezTo>
                    <a:pt x="23" y="67"/>
                    <a:pt x="22" y="68"/>
                    <a:pt x="22" y="68"/>
                  </a:cubicBezTo>
                  <a:cubicBezTo>
                    <a:pt x="21" y="68"/>
                    <a:pt x="21" y="68"/>
                    <a:pt x="21" y="68"/>
                  </a:cubicBezTo>
                  <a:cubicBezTo>
                    <a:pt x="20" y="67"/>
                    <a:pt x="19" y="66"/>
                    <a:pt x="19" y="65"/>
                  </a:cubicBezTo>
                  <a:cubicBezTo>
                    <a:pt x="19" y="48"/>
                    <a:pt x="19" y="48"/>
                    <a:pt x="19" y="48"/>
                  </a:cubicBezTo>
                  <a:cubicBezTo>
                    <a:pt x="1" y="41"/>
                    <a:pt x="1" y="41"/>
                    <a:pt x="1" y="41"/>
                  </a:cubicBezTo>
                  <a:cubicBezTo>
                    <a:pt x="0" y="40"/>
                    <a:pt x="0" y="40"/>
                    <a:pt x="0" y="39"/>
                  </a:cubicBezTo>
                  <a:cubicBezTo>
                    <a:pt x="0" y="38"/>
                    <a:pt x="0" y="37"/>
                    <a:pt x="1" y="36"/>
                  </a:cubicBezTo>
                  <a:cubicBezTo>
                    <a:pt x="64" y="0"/>
                    <a:pt x="64" y="0"/>
                    <a:pt x="64" y="0"/>
                  </a:cubicBezTo>
                  <a:cubicBezTo>
                    <a:pt x="65" y="0"/>
                    <a:pt x="66" y="0"/>
                    <a:pt x="67" y="0"/>
                  </a:cubicBezTo>
                  <a:cubicBezTo>
                    <a:pt x="68" y="1"/>
                    <a:pt x="68" y="2"/>
                    <a:pt x="68" y="3"/>
                  </a:cubicBezTo>
                  <a:close/>
                  <a:moveTo>
                    <a:pt x="62" y="7"/>
                  </a:moveTo>
                  <a:cubicBezTo>
                    <a:pt x="8" y="38"/>
                    <a:pt x="8" y="38"/>
                    <a:pt x="8" y="38"/>
                  </a:cubicBezTo>
                  <a:cubicBezTo>
                    <a:pt x="20" y="43"/>
                    <a:pt x="20" y="43"/>
                    <a:pt x="20" y="43"/>
                  </a:cubicBezTo>
                  <a:cubicBezTo>
                    <a:pt x="53" y="19"/>
                    <a:pt x="53" y="19"/>
                    <a:pt x="53" y="19"/>
                  </a:cubicBezTo>
                  <a:cubicBezTo>
                    <a:pt x="35" y="49"/>
                    <a:pt x="35" y="49"/>
                    <a:pt x="35" y="49"/>
                  </a:cubicBezTo>
                  <a:cubicBezTo>
                    <a:pt x="54" y="57"/>
                    <a:pt x="54" y="57"/>
                    <a:pt x="54" y="57"/>
                  </a:cubicBezTo>
                  <a:lnTo>
                    <a:pt x="62" y="7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23" tIns="45712" rIns="91423" bIns="45712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0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161" name="Right Arrow 160"/>
          <p:cNvSpPr/>
          <p:nvPr/>
        </p:nvSpPr>
        <p:spPr>
          <a:xfrm>
            <a:off x="2734020" y="1689875"/>
            <a:ext cx="352361" cy="367017"/>
          </a:xfrm>
          <a:prstGeom prst="right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20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2" name="Right Arrow 161"/>
          <p:cNvSpPr/>
          <p:nvPr/>
        </p:nvSpPr>
        <p:spPr>
          <a:xfrm>
            <a:off x="4038702" y="1689875"/>
            <a:ext cx="352361" cy="367017"/>
          </a:xfrm>
          <a:prstGeom prst="right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20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3" name="Right Arrow 162"/>
          <p:cNvSpPr/>
          <p:nvPr/>
        </p:nvSpPr>
        <p:spPr>
          <a:xfrm>
            <a:off x="5324341" y="1689875"/>
            <a:ext cx="352361" cy="367017"/>
          </a:xfrm>
          <a:prstGeom prst="rightArrow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20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4" name="Right Arrow 163"/>
          <p:cNvSpPr/>
          <p:nvPr/>
        </p:nvSpPr>
        <p:spPr>
          <a:xfrm>
            <a:off x="6609976" y="1689875"/>
            <a:ext cx="352361" cy="367017"/>
          </a:xfrm>
          <a:prstGeom prst="rightArrow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20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" name="Text Placeholder 7"/>
          <p:cNvSpPr txBox="1">
            <a:spLocks/>
          </p:cNvSpPr>
          <p:nvPr/>
        </p:nvSpPr>
        <p:spPr>
          <a:xfrm>
            <a:off x="1106181" y="3266715"/>
            <a:ext cx="946554" cy="237644"/>
          </a:xfrm>
          <a:prstGeom prst="rect">
            <a:avLst/>
          </a:prstGeom>
        </p:spPr>
        <p:txBody>
          <a:bodyPr vert="horz" lIns="0" tIns="73873" rIns="0" bIns="73873" anchor="ctr" anchorCtr="0"/>
          <a:lstStyle>
            <a:lvl1pPr marL="0" indent="0" algn="l" defTabSz="914476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2637" b="1" kern="1200" baseline="0">
                <a:solidFill>
                  <a:schemeClr val="accent1"/>
                </a:solidFill>
                <a:latin typeface="League Gothic Regular"/>
                <a:ea typeface="+mn-ea"/>
                <a:cs typeface="League Gothic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</a:pPr>
            <a:r>
              <a:rPr lang="zh-CN" altLang="en-US" sz="996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996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2" name="Text Placeholder 2"/>
          <p:cNvSpPr txBox="1">
            <a:spLocks/>
          </p:cNvSpPr>
          <p:nvPr/>
        </p:nvSpPr>
        <p:spPr>
          <a:xfrm>
            <a:off x="1106181" y="3543563"/>
            <a:ext cx="1247913" cy="315279"/>
          </a:xfrm>
          <a:prstGeom prst="rect">
            <a:avLst/>
          </a:prstGeom>
        </p:spPr>
        <p:txBody>
          <a:bodyPr vert="horz" lIns="0" tIns="0" rIns="0" bIns="0" anchor="t" anchorCtr="0">
            <a:spAutoFit/>
          </a:bodyPr>
          <a:lstStyle>
            <a:lvl1pPr marL="0" indent="0" algn="l" defTabSz="914476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1582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56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</a:p>
        </p:txBody>
      </p:sp>
      <p:sp>
        <p:nvSpPr>
          <p:cNvPr id="55" name="Text Placeholder 7"/>
          <p:cNvSpPr txBox="1">
            <a:spLocks/>
          </p:cNvSpPr>
          <p:nvPr/>
        </p:nvSpPr>
        <p:spPr>
          <a:xfrm>
            <a:off x="3016261" y="3497008"/>
            <a:ext cx="946554" cy="237644"/>
          </a:xfrm>
          <a:prstGeom prst="rect">
            <a:avLst/>
          </a:prstGeom>
        </p:spPr>
        <p:txBody>
          <a:bodyPr vert="horz" lIns="0" tIns="73873" rIns="0" bIns="73873" anchor="ctr" anchorCtr="0"/>
          <a:lstStyle>
            <a:lvl1pPr marL="0" indent="0" algn="l" defTabSz="914476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2637" b="1" kern="1200" baseline="0">
                <a:solidFill>
                  <a:schemeClr val="accent1"/>
                </a:solidFill>
                <a:latin typeface="League Gothic Regular"/>
                <a:ea typeface="+mn-ea"/>
                <a:cs typeface="League Gothic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</a:pPr>
            <a:r>
              <a:rPr lang="zh-CN" altLang="en-US" sz="996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996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6" name="Text Placeholder 2"/>
          <p:cNvSpPr txBox="1">
            <a:spLocks/>
          </p:cNvSpPr>
          <p:nvPr/>
        </p:nvSpPr>
        <p:spPr>
          <a:xfrm>
            <a:off x="3016261" y="3773856"/>
            <a:ext cx="1247913" cy="315279"/>
          </a:xfrm>
          <a:prstGeom prst="rect">
            <a:avLst/>
          </a:prstGeom>
        </p:spPr>
        <p:txBody>
          <a:bodyPr vert="horz" lIns="0" tIns="0" rIns="0" bIns="0" anchor="t" anchorCtr="0">
            <a:spAutoFit/>
          </a:bodyPr>
          <a:lstStyle>
            <a:lvl1pPr marL="0" indent="0" algn="l" defTabSz="914476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1582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56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</a:p>
        </p:txBody>
      </p:sp>
      <p:sp>
        <p:nvSpPr>
          <p:cNvPr id="57" name="Text Placeholder 7"/>
          <p:cNvSpPr txBox="1">
            <a:spLocks/>
          </p:cNvSpPr>
          <p:nvPr/>
        </p:nvSpPr>
        <p:spPr>
          <a:xfrm>
            <a:off x="4330288" y="3497008"/>
            <a:ext cx="946554" cy="237644"/>
          </a:xfrm>
          <a:prstGeom prst="rect">
            <a:avLst/>
          </a:prstGeom>
        </p:spPr>
        <p:txBody>
          <a:bodyPr vert="horz" lIns="0" tIns="73873" rIns="0" bIns="73873" anchor="ctr" anchorCtr="0"/>
          <a:lstStyle>
            <a:lvl1pPr marL="0" indent="0" algn="l" defTabSz="914476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2637" b="1" kern="1200" baseline="0">
                <a:solidFill>
                  <a:schemeClr val="accent1"/>
                </a:solidFill>
                <a:latin typeface="League Gothic Regular"/>
                <a:ea typeface="+mn-ea"/>
                <a:cs typeface="League Gothic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</a:pPr>
            <a:r>
              <a:rPr lang="zh-CN" altLang="en-US" sz="996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996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8" name="Text Placeholder 2"/>
          <p:cNvSpPr txBox="1">
            <a:spLocks/>
          </p:cNvSpPr>
          <p:nvPr/>
        </p:nvSpPr>
        <p:spPr>
          <a:xfrm>
            <a:off x="4330288" y="3773856"/>
            <a:ext cx="1247913" cy="315279"/>
          </a:xfrm>
          <a:prstGeom prst="rect">
            <a:avLst/>
          </a:prstGeom>
        </p:spPr>
        <p:txBody>
          <a:bodyPr vert="horz" lIns="0" tIns="0" rIns="0" bIns="0" anchor="t" anchorCtr="0">
            <a:spAutoFit/>
          </a:bodyPr>
          <a:lstStyle>
            <a:lvl1pPr marL="0" indent="0" algn="l" defTabSz="914476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1582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56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</a:p>
        </p:txBody>
      </p:sp>
      <p:sp>
        <p:nvSpPr>
          <p:cNvPr id="59" name="Text Placeholder 7"/>
          <p:cNvSpPr txBox="1">
            <a:spLocks/>
          </p:cNvSpPr>
          <p:nvPr/>
        </p:nvSpPr>
        <p:spPr>
          <a:xfrm>
            <a:off x="5644314" y="3497008"/>
            <a:ext cx="946554" cy="237644"/>
          </a:xfrm>
          <a:prstGeom prst="rect">
            <a:avLst/>
          </a:prstGeom>
        </p:spPr>
        <p:txBody>
          <a:bodyPr vert="horz" lIns="0" tIns="73873" rIns="0" bIns="73873" anchor="ctr" anchorCtr="0"/>
          <a:lstStyle>
            <a:lvl1pPr marL="0" indent="0" algn="l" defTabSz="914476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2637" b="1" kern="1200" baseline="0">
                <a:solidFill>
                  <a:schemeClr val="accent1"/>
                </a:solidFill>
                <a:latin typeface="League Gothic Regular"/>
                <a:ea typeface="+mn-ea"/>
                <a:cs typeface="League Gothic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</a:pPr>
            <a:r>
              <a:rPr lang="zh-CN" altLang="en-US" sz="996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996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0" name="Text Placeholder 2"/>
          <p:cNvSpPr txBox="1">
            <a:spLocks/>
          </p:cNvSpPr>
          <p:nvPr/>
        </p:nvSpPr>
        <p:spPr>
          <a:xfrm>
            <a:off x="5644314" y="3773856"/>
            <a:ext cx="1247913" cy="315279"/>
          </a:xfrm>
          <a:prstGeom prst="rect">
            <a:avLst/>
          </a:prstGeom>
        </p:spPr>
        <p:txBody>
          <a:bodyPr vert="horz" lIns="0" tIns="0" rIns="0" bIns="0" anchor="t" anchorCtr="0">
            <a:spAutoFit/>
          </a:bodyPr>
          <a:lstStyle>
            <a:lvl1pPr marL="0" indent="0" algn="l" defTabSz="914476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1582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56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</a:p>
        </p:txBody>
      </p:sp>
      <p:sp>
        <p:nvSpPr>
          <p:cNvPr id="63" name="Text Placeholder 7"/>
          <p:cNvSpPr txBox="1">
            <a:spLocks/>
          </p:cNvSpPr>
          <p:nvPr/>
        </p:nvSpPr>
        <p:spPr>
          <a:xfrm>
            <a:off x="6958341" y="3497008"/>
            <a:ext cx="946554" cy="237644"/>
          </a:xfrm>
          <a:prstGeom prst="rect">
            <a:avLst/>
          </a:prstGeom>
        </p:spPr>
        <p:txBody>
          <a:bodyPr vert="horz" lIns="0" tIns="73873" rIns="0" bIns="73873" anchor="ctr" anchorCtr="0"/>
          <a:lstStyle>
            <a:lvl1pPr marL="0" indent="0" algn="l" defTabSz="914476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2637" b="1" kern="1200" baseline="0">
                <a:solidFill>
                  <a:schemeClr val="accent1"/>
                </a:solidFill>
                <a:latin typeface="League Gothic Regular"/>
                <a:ea typeface="+mn-ea"/>
                <a:cs typeface="League Gothic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</a:pPr>
            <a:r>
              <a:rPr lang="zh-CN" altLang="en-US" sz="996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996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5" name="Text Placeholder 2"/>
          <p:cNvSpPr txBox="1">
            <a:spLocks/>
          </p:cNvSpPr>
          <p:nvPr/>
        </p:nvSpPr>
        <p:spPr>
          <a:xfrm>
            <a:off x="6958341" y="3773856"/>
            <a:ext cx="1247913" cy="315279"/>
          </a:xfrm>
          <a:prstGeom prst="rect">
            <a:avLst/>
          </a:prstGeom>
        </p:spPr>
        <p:txBody>
          <a:bodyPr vert="horz" lIns="0" tIns="0" rIns="0" bIns="0" anchor="t" anchorCtr="0">
            <a:spAutoFit/>
          </a:bodyPr>
          <a:lstStyle>
            <a:lvl1pPr marL="0" indent="0" algn="l" defTabSz="914476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1582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56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</a:p>
        </p:txBody>
      </p:sp>
    </p:spTree>
    <p:extLst>
      <p:ext uri="{BB962C8B-B14F-4D97-AF65-F5344CB8AC3E}">
        <p14:creationId xmlns:p14="http://schemas.microsoft.com/office/powerpoint/2010/main" val="885425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switch dir="r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9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500"/>
                            </p:stCondLst>
                            <p:childTnLst>
                              <p:par>
                                <p:cTn id="43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5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000"/>
                            </p:stCondLst>
                            <p:childTnLst>
                              <p:par>
                                <p:cTn id="4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500"/>
                            </p:stCondLst>
                            <p:childTnLst>
                              <p:par>
                                <p:cTn id="53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0"/>
                            </p:stCondLst>
                            <p:childTnLst>
                              <p:par>
                                <p:cTn id="59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1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500"/>
                            </p:stCondLst>
                            <p:childTnLst>
                              <p:par>
                                <p:cTn id="6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000"/>
                            </p:stCondLst>
                            <p:childTnLst>
                              <p:par>
                                <p:cTn id="69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6500"/>
                            </p:stCondLst>
                            <p:childTnLst>
                              <p:par>
                                <p:cTn id="75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7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4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1" grpId="0" animBg="1"/>
      <p:bldP spid="162" grpId="0" animBg="1"/>
      <p:bldP spid="163" grpId="0" animBg="1"/>
      <p:bldP spid="164" grpId="0" animBg="1"/>
      <p:bldP spid="51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1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1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5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2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2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2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5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5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5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5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6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6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6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7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5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8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8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8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9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9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9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5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0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60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60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63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63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63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6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5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65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65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Group 4"/>
          <p:cNvGrpSpPr>
            <a:grpSpLocks noChangeAspect="1"/>
          </p:cNvGrpSpPr>
          <p:nvPr/>
        </p:nvGrpSpPr>
        <p:grpSpPr bwMode="auto">
          <a:xfrm>
            <a:off x="1511248" y="3059749"/>
            <a:ext cx="1388986" cy="786128"/>
            <a:chOff x="2814" y="1405"/>
            <a:chExt cx="2052" cy="1510"/>
          </a:xfrm>
        </p:grpSpPr>
        <p:sp>
          <p:nvSpPr>
            <p:cNvPr id="59" name="Freeform 5"/>
            <p:cNvSpPr>
              <a:spLocks/>
            </p:cNvSpPr>
            <p:nvPr/>
          </p:nvSpPr>
          <p:spPr bwMode="auto">
            <a:xfrm>
              <a:off x="2814" y="1405"/>
              <a:ext cx="2052" cy="1510"/>
            </a:xfrm>
            <a:custGeom>
              <a:avLst/>
              <a:gdLst>
                <a:gd name="T0" fmla="*/ 433 w 866"/>
                <a:gd name="T1" fmla="*/ 0 h 636"/>
                <a:gd name="T2" fmla="*/ 0 w 866"/>
                <a:gd name="T3" fmla="*/ 636 h 636"/>
                <a:gd name="T4" fmla="*/ 433 w 866"/>
                <a:gd name="T5" fmla="*/ 636 h 636"/>
                <a:gd name="T6" fmla="*/ 866 w 866"/>
                <a:gd name="T7" fmla="*/ 636 h 636"/>
                <a:gd name="T8" fmla="*/ 433 w 866"/>
                <a:gd name="T9" fmla="*/ 0 h 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66" h="636">
                  <a:moveTo>
                    <a:pt x="433" y="0"/>
                  </a:moveTo>
                  <a:cubicBezTo>
                    <a:pt x="235" y="0"/>
                    <a:pt x="229" y="546"/>
                    <a:pt x="0" y="636"/>
                  </a:cubicBezTo>
                  <a:cubicBezTo>
                    <a:pt x="433" y="636"/>
                    <a:pt x="433" y="636"/>
                    <a:pt x="433" y="636"/>
                  </a:cubicBezTo>
                  <a:cubicBezTo>
                    <a:pt x="866" y="636"/>
                    <a:pt x="866" y="636"/>
                    <a:pt x="866" y="636"/>
                  </a:cubicBezTo>
                  <a:cubicBezTo>
                    <a:pt x="637" y="546"/>
                    <a:pt x="631" y="0"/>
                    <a:pt x="433" y="0"/>
                  </a:cubicBezTo>
                  <a:close/>
                </a:path>
              </a:pathLst>
            </a:custGeom>
            <a:solidFill>
              <a:schemeClr val="accent1">
                <a:alpha val="91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29777" tIns="14889" rIns="29777" bIns="14889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494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0" name="Freeform 6"/>
            <p:cNvSpPr>
              <a:spLocks/>
            </p:cNvSpPr>
            <p:nvPr/>
          </p:nvSpPr>
          <p:spPr bwMode="auto">
            <a:xfrm>
              <a:off x="3840" y="1405"/>
              <a:ext cx="1026" cy="1510"/>
            </a:xfrm>
            <a:custGeom>
              <a:avLst/>
              <a:gdLst>
                <a:gd name="T0" fmla="*/ 433 w 433"/>
                <a:gd name="T1" fmla="*/ 636 h 636"/>
                <a:gd name="T2" fmla="*/ 0 w 433"/>
                <a:gd name="T3" fmla="*/ 0 h 636"/>
                <a:gd name="T4" fmla="*/ 0 w 433"/>
                <a:gd name="T5" fmla="*/ 636 h 636"/>
                <a:gd name="T6" fmla="*/ 433 w 433"/>
                <a:gd name="T7" fmla="*/ 636 h 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3" h="636">
                  <a:moveTo>
                    <a:pt x="433" y="636"/>
                  </a:moveTo>
                  <a:cubicBezTo>
                    <a:pt x="204" y="546"/>
                    <a:pt x="198" y="0"/>
                    <a:pt x="0" y="0"/>
                  </a:cubicBezTo>
                  <a:cubicBezTo>
                    <a:pt x="0" y="636"/>
                    <a:pt x="0" y="636"/>
                    <a:pt x="0" y="636"/>
                  </a:cubicBezTo>
                  <a:lnTo>
                    <a:pt x="433" y="636"/>
                  </a:lnTo>
                  <a:close/>
                </a:path>
              </a:pathLst>
            </a:custGeom>
            <a:solidFill>
              <a:schemeClr val="accent1">
                <a:lumMod val="50000"/>
                <a:alpha val="1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29777" tIns="14889" rIns="29777" bIns="14889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494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1" name="Group 4"/>
          <p:cNvGrpSpPr>
            <a:grpSpLocks noChangeAspect="1"/>
          </p:cNvGrpSpPr>
          <p:nvPr/>
        </p:nvGrpSpPr>
        <p:grpSpPr bwMode="auto">
          <a:xfrm>
            <a:off x="2446886" y="2823501"/>
            <a:ext cx="1388986" cy="1022377"/>
            <a:chOff x="2814" y="1405"/>
            <a:chExt cx="2052" cy="1510"/>
          </a:xfrm>
        </p:grpSpPr>
        <p:sp>
          <p:nvSpPr>
            <p:cNvPr id="62" name="Freeform 5"/>
            <p:cNvSpPr>
              <a:spLocks/>
            </p:cNvSpPr>
            <p:nvPr/>
          </p:nvSpPr>
          <p:spPr bwMode="auto">
            <a:xfrm>
              <a:off x="2814" y="1405"/>
              <a:ext cx="2052" cy="1510"/>
            </a:xfrm>
            <a:custGeom>
              <a:avLst/>
              <a:gdLst>
                <a:gd name="T0" fmla="*/ 433 w 866"/>
                <a:gd name="T1" fmla="*/ 0 h 636"/>
                <a:gd name="T2" fmla="*/ 0 w 866"/>
                <a:gd name="T3" fmla="*/ 636 h 636"/>
                <a:gd name="T4" fmla="*/ 433 w 866"/>
                <a:gd name="T5" fmla="*/ 636 h 636"/>
                <a:gd name="T6" fmla="*/ 866 w 866"/>
                <a:gd name="T7" fmla="*/ 636 h 636"/>
                <a:gd name="T8" fmla="*/ 433 w 866"/>
                <a:gd name="T9" fmla="*/ 0 h 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66" h="636">
                  <a:moveTo>
                    <a:pt x="433" y="0"/>
                  </a:moveTo>
                  <a:cubicBezTo>
                    <a:pt x="235" y="0"/>
                    <a:pt x="229" y="546"/>
                    <a:pt x="0" y="636"/>
                  </a:cubicBezTo>
                  <a:cubicBezTo>
                    <a:pt x="433" y="636"/>
                    <a:pt x="433" y="636"/>
                    <a:pt x="433" y="636"/>
                  </a:cubicBezTo>
                  <a:cubicBezTo>
                    <a:pt x="866" y="636"/>
                    <a:pt x="866" y="636"/>
                    <a:pt x="866" y="636"/>
                  </a:cubicBezTo>
                  <a:cubicBezTo>
                    <a:pt x="637" y="546"/>
                    <a:pt x="631" y="0"/>
                    <a:pt x="433" y="0"/>
                  </a:cubicBezTo>
                  <a:close/>
                </a:path>
              </a:pathLst>
            </a:custGeom>
            <a:solidFill>
              <a:schemeClr val="accent2">
                <a:alpha val="91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29777" tIns="14889" rIns="29777" bIns="14889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494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3" name="Freeform 6"/>
            <p:cNvSpPr>
              <a:spLocks/>
            </p:cNvSpPr>
            <p:nvPr/>
          </p:nvSpPr>
          <p:spPr bwMode="auto">
            <a:xfrm>
              <a:off x="3840" y="1405"/>
              <a:ext cx="1026" cy="1510"/>
            </a:xfrm>
            <a:custGeom>
              <a:avLst/>
              <a:gdLst>
                <a:gd name="T0" fmla="*/ 433 w 433"/>
                <a:gd name="T1" fmla="*/ 636 h 636"/>
                <a:gd name="T2" fmla="*/ 0 w 433"/>
                <a:gd name="T3" fmla="*/ 0 h 636"/>
                <a:gd name="T4" fmla="*/ 0 w 433"/>
                <a:gd name="T5" fmla="*/ 636 h 636"/>
                <a:gd name="T6" fmla="*/ 433 w 433"/>
                <a:gd name="T7" fmla="*/ 636 h 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3" h="636">
                  <a:moveTo>
                    <a:pt x="433" y="636"/>
                  </a:moveTo>
                  <a:cubicBezTo>
                    <a:pt x="204" y="546"/>
                    <a:pt x="198" y="0"/>
                    <a:pt x="0" y="0"/>
                  </a:cubicBezTo>
                  <a:cubicBezTo>
                    <a:pt x="0" y="636"/>
                    <a:pt x="0" y="636"/>
                    <a:pt x="0" y="636"/>
                  </a:cubicBezTo>
                  <a:lnTo>
                    <a:pt x="433" y="636"/>
                  </a:lnTo>
                  <a:close/>
                </a:path>
              </a:pathLst>
            </a:custGeom>
            <a:solidFill>
              <a:schemeClr val="accent2">
                <a:lumMod val="50000"/>
                <a:alpha val="1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29777" tIns="14889" rIns="29777" bIns="14889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494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4" name="Group 4"/>
          <p:cNvGrpSpPr>
            <a:grpSpLocks noChangeAspect="1"/>
          </p:cNvGrpSpPr>
          <p:nvPr/>
        </p:nvGrpSpPr>
        <p:grpSpPr bwMode="auto">
          <a:xfrm>
            <a:off x="3382522" y="2366674"/>
            <a:ext cx="1388986" cy="1479204"/>
            <a:chOff x="2814" y="1405"/>
            <a:chExt cx="2052" cy="1510"/>
          </a:xfrm>
        </p:grpSpPr>
        <p:sp>
          <p:nvSpPr>
            <p:cNvPr id="65" name="Freeform 5"/>
            <p:cNvSpPr>
              <a:spLocks/>
            </p:cNvSpPr>
            <p:nvPr/>
          </p:nvSpPr>
          <p:spPr bwMode="auto">
            <a:xfrm>
              <a:off x="2814" y="1405"/>
              <a:ext cx="2052" cy="1510"/>
            </a:xfrm>
            <a:custGeom>
              <a:avLst/>
              <a:gdLst>
                <a:gd name="T0" fmla="*/ 433 w 866"/>
                <a:gd name="T1" fmla="*/ 0 h 636"/>
                <a:gd name="T2" fmla="*/ 0 w 866"/>
                <a:gd name="T3" fmla="*/ 636 h 636"/>
                <a:gd name="T4" fmla="*/ 433 w 866"/>
                <a:gd name="T5" fmla="*/ 636 h 636"/>
                <a:gd name="T6" fmla="*/ 866 w 866"/>
                <a:gd name="T7" fmla="*/ 636 h 636"/>
                <a:gd name="T8" fmla="*/ 433 w 866"/>
                <a:gd name="T9" fmla="*/ 0 h 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66" h="636">
                  <a:moveTo>
                    <a:pt x="433" y="0"/>
                  </a:moveTo>
                  <a:cubicBezTo>
                    <a:pt x="235" y="0"/>
                    <a:pt x="229" y="546"/>
                    <a:pt x="0" y="636"/>
                  </a:cubicBezTo>
                  <a:cubicBezTo>
                    <a:pt x="433" y="636"/>
                    <a:pt x="433" y="636"/>
                    <a:pt x="433" y="636"/>
                  </a:cubicBezTo>
                  <a:cubicBezTo>
                    <a:pt x="866" y="636"/>
                    <a:pt x="866" y="636"/>
                    <a:pt x="866" y="636"/>
                  </a:cubicBezTo>
                  <a:cubicBezTo>
                    <a:pt x="637" y="546"/>
                    <a:pt x="631" y="0"/>
                    <a:pt x="433" y="0"/>
                  </a:cubicBezTo>
                  <a:close/>
                </a:path>
              </a:pathLst>
            </a:custGeom>
            <a:solidFill>
              <a:schemeClr val="accent3">
                <a:alpha val="91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29777" tIns="14889" rIns="29777" bIns="14889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494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6" name="Freeform 6"/>
            <p:cNvSpPr>
              <a:spLocks/>
            </p:cNvSpPr>
            <p:nvPr/>
          </p:nvSpPr>
          <p:spPr bwMode="auto">
            <a:xfrm>
              <a:off x="3840" y="1405"/>
              <a:ext cx="1026" cy="1510"/>
            </a:xfrm>
            <a:custGeom>
              <a:avLst/>
              <a:gdLst>
                <a:gd name="T0" fmla="*/ 433 w 433"/>
                <a:gd name="T1" fmla="*/ 636 h 636"/>
                <a:gd name="T2" fmla="*/ 0 w 433"/>
                <a:gd name="T3" fmla="*/ 0 h 636"/>
                <a:gd name="T4" fmla="*/ 0 w 433"/>
                <a:gd name="T5" fmla="*/ 636 h 636"/>
                <a:gd name="T6" fmla="*/ 433 w 433"/>
                <a:gd name="T7" fmla="*/ 636 h 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3" h="636">
                  <a:moveTo>
                    <a:pt x="433" y="636"/>
                  </a:moveTo>
                  <a:cubicBezTo>
                    <a:pt x="204" y="546"/>
                    <a:pt x="198" y="0"/>
                    <a:pt x="0" y="0"/>
                  </a:cubicBezTo>
                  <a:cubicBezTo>
                    <a:pt x="0" y="636"/>
                    <a:pt x="0" y="636"/>
                    <a:pt x="0" y="636"/>
                  </a:cubicBezTo>
                  <a:lnTo>
                    <a:pt x="433" y="636"/>
                  </a:lnTo>
                  <a:close/>
                </a:path>
              </a:pathLst>
            </a:custGeom>
            <a:solidFill>
              <a:schemeClr val="accent3">
                <a:lumMod val="50000"/>
                <a:alpha val="1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29777" tIns="14889" rIns="29777" bIns="14889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494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7" name="Group 4"/>
          <p:cNvGrpSpPr>
            <a:grpSpLocks noChangeAspect="1"/>
          </p:cNvGrpSpPr>
          <p:nvPr/>
        </p:nvGrpSpPr>
        <p:grpSpPr bwMode="auto">
          <a:xfrm>
            <a:off x="4318160" y="3139708"/>
            <a:ext cx="1388986" cy="706169"/>
            <a:chOff x="2814" y="1405"/>
            <a:chExt cx="2052" cy="1510"/>
          </a:xfrm>
        </p:grpSpPr>
        <p:sp>
          <p:nvSpPr>
            <p:cNvPr id="69" name="Freeform 5"/>
            <p:cNvSpPr>
              <a:spLocks/>
            </p:cNvSpPr>
            <p:nvPr/>
          </p:nvSpPr>
          <p:spPr bwMode="auto">
            <a:xfrm>
              <a:off x="2814" y="1405"/>
              <a:ext cx="2052" cy="1510"/>
            </a:xfrm>
            <a:custGeom>
              <a:avLst/>
              <a:gdLst>
                <a:gd name="T0" fmla="*/ 433 w 866"/>
                <a:gd name="T1" fmla="*/ 0 h 636"/>
                <a:gd name="T2" fmla="*/ 0 w 866"/>
                <a:gd name="T3" fmla="*/ 636 h 636"/>
                <a:gd name="T4" fmla="*/ 433 w 866"/>
                <a:gd name="T5" fmla="*/ 636 h 636"/>
                <a:gd name="T6" fmla="*/ 866 w 866"/>
                <a:gd name="T7" fmla="*/ 636 h 636"/>
                <a:gd name="T8" fmla="*/ 433 w 866"/>
                <a:gd name="T9" fmla="*/ 0 h 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66" h="636">
                  <a:moveTo>
                    <a:pt x="433" y="0"/>
                  </a:moveTo>
                  <a:cubicBezTo>
                    <a:pt x="235" y="0"/>
                    <a:pt x="229" y="546"/>
                    <a:pt x="0" y="636"/>
                  </a:cubicBezTo>
                  <a:cubicBezTo>
                    <a:pt x="433" y="636"/>
                    <a:pt x="433" y="636"/>
                    <a:pt x="433" y="636"/>
                  </a:cubicBezTo>
                  <a:cubicBezTo>
                    <a:pt x="866" y="636"/>
                    <a:pt x="866" y="636"/>
                    <a:pt x="866" y="636"/>
                  </a:cubicBezTo>
                  <a:cubicBezTo>
                    <a:pt x="637" y="546"/>
                    <a:pt x="631" y="0"/>
                    <a:pt x="433" y="0"/>
                  </a:cubicBezTo>
                  <a:close/>
                </a:path>
              </a:pathLst>
            </a:custGeom>
            <a:solidFill>
              <a:schemeClr val="accent4">
                <a:alpha val="91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29777" tIns="14889" rIns="29777" bIns="14889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494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0" name="Freeform 6"/>
            <p:cNvSpPr>
              <a:spLocks/>
            </p:cNvSpPr>
            <p:nvPr/>
          </p:nvSpPr>
          <p:spPr bwMode="auto">
            <a:xfrm>
              <a:off x="3840" y="1405"/>
              <a:ext cx="1026" cy="1510"/>
            </a:xfrm>
            <a:custGeom>
              <a:avLst/>
              <a:gdLst>
                <a:gd name="T0" fmla="*/ 433 w 433"/>
                <a:gd name="T1" fmla="*/ 636 h 636"/>
                <a:gd name="T2" fmla="*/ 0 w 433"/>
                <a:gd name="T3" fmla="*/ 0 h 636"/>
                <a:gd name="T4" fmla="*/ 0 w 433"/>
                <a:gd name="T5" fmla="*/ 636 h 636"/>
                <a:gd name="T6" fmla="*/ 433 w 433"/>
                <a:gd name="T7" fmla="*/ 636 h 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3" h="636">
                  <a:moveTo>
                    <a:pt x="433" y="636"/>
                  </a:moveTo>
                  <a:cubicBezTo>
                    <a:pt x="204" y="546"/>
                    <a:pt x="198" y="0"/>
                    <a:pt x="0" y="0"/>
                  </a:cubicBezTo>
                  <a:cubicBezTo>
                    <a:pt x="0" y="636"/>
                    <a:pt x="0" y="636"/>
                    <a:pt x="0" y="636"/>
                  </a:cubicBezTo>
                  <a:lnTo>
                    <a:pt x="433" y="636"/>
                  </a:lnTo>
                  <a:close/>
                </a:path>
              </a:pathLst>
            </a:custGeom>
            <a:solidFill>
              <a:schemeClr val="accent4">
                <a:lumMod val="50000"/>
                <a:alpha val="1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29777" tIns="14889" rIns="29777" bIns="14889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494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71" name="Group 4"/>
          <p:cNvGrpSpPr>
            <a:grpSpLocks noChangeAspect="1"/>
          </p:cNvGrpSpPr>
          <p:nvPr/>
        </p:nvGrpSpPr>
        <p:grpSpPr bwMode="auto">
          <a:xfrm>
            <a:off x="5253798" y="2134738"/>
            <a:ext cx="1388986" cy="1711140"/>
            <a:chOff x="2814" y="1405"/>
            <a:chExt cx="2052" cy="1510"/>
          </a:xfrm>
        </p:grpSpPr>
        <p:sp>
          <p:nvSpPr>
            <p:cNvPr id="72" name="Freeform 5"/>
            <p:cNvSpPr>
              <a:spLocks/>
            </p:cNvSpPr>
            <p:nvPr/>
          </p:nvSpPr>
          <p:spPr bwMode="auto">
            <a:xfrm>
              <a:off x="2814" y="1405"/>
              <a:ext cx="2052" cy="1510"/>
            </a:xfrm>
            <a:custGeom>
              <a:avLst/>
              <a:gdLst>
                <a:gd name="T0" fmla="*/ 433 w 866"/>
                <a:gd name="T1" fmla="*/ 0 h 636"/>
                <a:gd name="T2" fmla="*/ 0 w 866"/>
                <a:gd name="T3" fmla="*/ 636 h 636"/>
                <a:gd name="T4" fmla="*/ 433 w 866"/>
                <a:gd name="T5" fmla="*/ 636 h 636"/>
                <a:gd name="T6" fmla="*/ 866 w 866"/>
                <a:gd name="T7" fmla="*/ 636 h 636"/>
                <a:gd name="T8" fmla="*/ 433 w 866"/>
                <a:gd name="T9" fmla="*/ 0 h 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66" h="636">
                  <a:moveTo>
                    <a:pt x="433" y="0"/>
                  </a:moveTo>
                  <a:cubicBezTo>
                    <a:pt x="235" y="0"/>
                    <a:pt x="229" y="546"/>
                    <a:pt x="0" y="636"/>
                  </a:cubicBezTo>
                  <a:cubicBezTo>
                    <a:pt x="433" y="636"/>
                    <a:pt x="433" y="636"/>
                    <a:pt x="433" y="636"/>
                  </a:cubicBezTo>
                  <a:cubicBezTo>
                    <a:pt x="866" y="636"/>
                    <a:pt x="866" y="636"/>
                    <a:pt x="866" y="636"/>
                  </a:cubicBezTo>
                  <a:cubicBezTo>
                    <a:pt x="637" y="546"/>
                    <a:pt x="631" y="0"/>
                    <a:pt x="433" y="0"/>
                  </a:cubicBezTo>
                  <a:close/>
                </a:path>
              </a:pathLst>
            </a:custGeom>
            <a:solidFill>
              <a:schemeClr val="accent5">
                <a:alpha val="91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29777" tIns="14889" rIns="29777" bIns="14889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494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3" name="Freeform 6"/>
            <p:cNvSpPr>
              <a:spLocks/>
            </p:cNvSpPr>
            <p:nvPr/>
          </p:nvSpPr>
          <p:spPr bwMode="auto">
            <a:xfrm>
              <a:off x="3840" y="1405"/>
              <a:ext cx="1026" cy="1510"/>
            </a:xfrm>
            <a:custGeom>
              <a:avLst/>
              <a:gdLst>
                <a:gd name="T0" fmla="*/ 433 w 433"/>
                <a:gd name="T1" fmla="*/ 636 h 636"/>
                <a:gd name="T2" fmla="*/ 0 w 433"/>
                <a:gd name="T3" fmla="*/ 0 h 636"/>
                <a:gd name="T4" fmla="*/ 0 w 433"/>
                <a:gd name="T5" fmla="*/ 636 h 636"/>
                <a:gd name="T6" fmla="*/ 433 w 433"/>
                <a:gd name="T7" fmla="*/ 636 h 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3" h="636">
                  <a:moveTo>
                    <a:pt x="433" y="636"/>
                  </a:moveTo>
                  <a:cubicBezTo>
                    <a:pt x="204" y="546"/>
                    <a:pt x="198" y="0"/>
                    <a:pt x="0" y="0"/>
                  </a:cubicBezTo>
                  <a:cubicBezTo>
                    <a:pt x="0" y="636"/>
                    <a:pt x="0" y="636"/>
                    <a:pt x="0" y="636"/>
                  </a:cubicBezTo>
                  <a:lnTo>
                    <a:pt x="433" y="636"/>
                  </a:lnTo>
                  <a:close/>
                </a:path>
              </a:pathLst>
            </a:custGeom>
            <a:solidFill>
              <a:schemeClr val="accent5">
                <a:lumMod val="50000"/>
                <a:alpha val="1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29777" tIns="14889" rIns="29777" bIns="14889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494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79" name="Group 4"/>
          <p:cNvGrpSpPr>
            <a:grpSpLocks noChangeAspect="1"/>
          </p:cNvGrpSpPr>
          <p:nvPr/>
        </p:nvGrpSpPr>
        <p:grpSpPr bwMode="auto">
          <a:xfrm>
            <a:off x="6189435" y="2674445"/>
            <a:ext cx="1388986" cy="1171433"/>
            <a:chOff x="2814" y="1405"/>
            <a:chExt cx="2052" cy="1510"/>
          </a:xfrm>
        </p:grpSpPr>
        <p:sp>
          <p:nvSpPr>
            <p:cNvPr id="80" name="Freeform 5"/>
            <p:cNvSpPr>
              <a:spLocks/>
            </p:cNvSpPr>
            <p:nvPr/>
          </p:nvSpPr>
          <p:spPr bwMode="auto">
            <a:xfrm>
              <a:off x="2814" y="1405"/>
              <a:ext cx="2052" cy="1510"/>
            </a:xfrm>
            <a:custGeom>
              <a:avLst/>
              <a:gdLst>
                <a:gd name="T0" fmla="*/ 433 w 866"/>
                <a:gd name="T1" fmla="*/ 0 h 636"/>
                <a:gd name="T2" fmla="*/ 0 w 866"/>
                <a:gd name="T3" fmla="*/ 636 h 636"/>
                <a:gd name="T4" fmla="*/ 433 w 866"/>
                <a:gd name="T5" fmla="*/ 636 h 636"/>
                <a:gd name="T6" fmla="*/ 866 w 866"/>
                <a:gd name="T7" fmla="*/ 636 h 636"/>
                <a:gd name="T8" fmla="*/ 433 w 866"/>
                <a:gd name="T9" fmla="*/ 0 h 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66" h="636">
                  <a:moveTo>
                    <a:pt x="433" y="0"/>
                  </a:moveTo>
                  <a:cubicBezTo>
                    <a:pt x="235" y="0"/>
                    <a:pt x="229" y="546"/>
                    <a:pt x="0" y="636"/>
                  </a:cubicBezTo>
                  <a:cubicBezTo>
                    <a:pt x="433" y="636"/>
                    <a:pt x="433" y="636"/>
                    <a:pt x="433" y="636"/>
                  </a:cubicBezTo>
                  <a:cubicBezTo>
                    <a:pt x="866" y="636"/>
                    <a:pt x="866" y="636"/>
                    <a:pt x="866" y="636"/>
                  </a:cubicBezTo>
                  <a:cubicBezTo>
                    <a:pt x="637" y="546"/>
                    <a:pt x="631" y="0"/>
                    <a:pt x="433" y="0"/>
                  </a:cubicBezTo>
                  <a:close/>
                </a:path>
              </a:pathLst>
            </a:custGeom>
            <a:solidFill>
              <a:schemeClr val="accent6">
                <a:alpha val="91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29777" tIns="14889" rIns="29777" bIns="14889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494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1" name="Freeform 6"/>
            <p:cNvSpPr>
              <a:spLocks/>
            </p:cNvSpPr>
            <p:nvPr/>
          </p:nvSpPr>
          <p:spPr bwMode="auto">
            <a:xfrm>
              <a:off x="3840" y="1405"/>
              <a:ext cx="1026" cy="1510"/>
            </a:xfrm>
            <a:custGeom>
              <a:avLst/>
              <a:gdLst>
                <a:gd name="T0" fmla="*/ 433 w 433"/>
                <a:gd name="T1" fmla="*/ 636 h 636"/>
                <a:gd name="T2" fmla="*/ 0 w 433"/>
                <a:gd name="T3" fmla="*/ 0 h 636"/>
                <a:gd name="T4" fmla="*/ 0 w 433"/>
                <a:gd name="T5" fmla="*/ 636 h 636"/>
                <a:gd name="T6" fmla="*/ 433 w 433"/>
                <a:gd name="T7" fmla="*/ 636 h 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3" h="636">
                  <a:moveTo>
                    <a:pt x="433" y="636"/>
                  </a:moveTo>
                  <a:cubicBezTo>
                    <a:pt x="204" y="546"/>
                    <a:pt x="198" y="0"/>
                    <a:pt x="0" y="0"/>
                  </a:cubicBezTo>
                  <a:cubicBezTo>
                    <a:pt x="0" y="636"/>
                    <a:pt x="0" y="636"/>
                    <a:pt x="0" y="636"/>
                  </a:cubicBezTo>
                  <a:lnTo>
                    <a:pt x="433" y="636"/>
                  </a:lnTo>
                  <a:close/>
                </a:path>
              </a:pathLst>
            </a:custGeom>
            <a:solidFill>
              <a:schemeClr val="accent6">
                <a:lumMod val="50000"/>
                <a:alpha val="1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29777" tIns="14889" rIns="29777" bIns="14889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494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2" name="Group 4"/>
          <p:cNvGrpSpPr>
            <a:grpSpLocks noChangeAspect="1"/>
          </p:cNvGrpSpPr>
          <p:nvPr/>
        </p:nvGrpSpPr>
        <p:grpSpPr bwMode="auto">
          <a:xfrm rot="10800000">
            <a:off x="2950474" y="1371186"/>
            <a:ext cx="394788" cy="476431"/>
            <a:chOff x="347" y="3344"/>
            <a:chExt cx="586" cy="707"/>
          </a:xfrm>
          <a:solidFill>
            <a:schemeClr val="accent2"/>
          </a:solidFill>
        </p:grpSpPr>
        <p:sp>
          <p:nvSpPr>
            <p:cNvPr id="83" name="Oval 5"/>
            <p:cNvSpPr>
              <a:spLocks noChangeArrowheads="1"/>
            </p:cNvSpPr>
            <p:nvPr/>
          </p:nvSpPr>
          <p:spPr bwMode="auto">
            <a:xfrm rot="10800000">
              <a:off x="347" y="3466"/>
              <a:ext cx="586" cy="58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ctr" anchorCtr="1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864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50%</a:t>
              </a:r>
            </a:p>
          </p:txBody>
        </p:sp>
        <p:sp>
          <p:nvSpPr>
            <p:cNvPr id="84" name="Freeform 6"/>
            <p:cNvSpPr>
              <a:spLocks/>
            </p:cNvSpPr>
            <p:nvPr/>
          </p:nvSpPr>
          <p:spPr bwMode="auto">
            <a:xfrm>
              <a:off x="433" y="3344"/>
              <a:ext cx="414" cy="207"/>
            </a:xfrm>
            <a:custGeom>
              <a:avLst/>
              <a:gdLst>
                <a:gd name="T0" fmla="*/ 0 w 414"/>
                <a:gd name="T1" fmla="*/ 207 h 207"/>
                <a:gd name="T2" fmla="*/ 206 w 414"/>
                <a:gd name="T3" fmla="*/ 0 h 207"/>
                <a:gd name="T4" fmla="*/ 414 w 414"/>
                <a:gd name="T5" fmla="*/ 207 h 207"/>
                <a:gd name="T6" fmla="*/ 0 w 414"/>
                <a:gd name="T7" fmla="*/ 207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14" h="207">
                  <a:moveTo>
                    <a:pt x="0" y="207"/>
                  </a:moveTo>
                  <a:lnTo>
                    <a:pt x="206" y="0"/>
                  </a:lnTo>
                  <a:lnTo>
                    <a:pt x="414" y="207"/>
                  </a:lnTo>
                  <a:lnTo>
                    <a:pt x="0" y="20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29777" tIns="14889" rIns="29777" bIns="14889" numCol="1" anchor="ctr" anchorCtr="1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US" sz="864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5" name="Group 4"/>
          <p:cNvGrpSpPr>
            <a:grpSpLocks noChangeAspect="1"/>
          </p:cNvGrpSpPr>
          <p:nvPr/>
        </p:nvGrpSpPr>
        <p:grpSpPr bwMode="auto">
          <a:xfrm rot="10800000">
            <a:off x="3876436" y="1378379"/>
            <a:ext cx="394788" cy="476431"/>
            <a:chOff x="347" y="3344"/>
            <a:chExt cx="586" cy="707"/>
          </a:xfrm>
          <a:solidFill>
            <a:schemeClr val="accent3"/>
          </a:solidFill>
        </p:grpSpPr>
        <p:sp>
          <p:nvSpPr>
            <p:cNvPr id="86" name="Oval 5"/>
            <p:cNvSpPr>
              <a:spLocks noChangeArrowheads="1"/>
            </p:cNvSpPr>
            <p:nvPr/>
          </p:nvSpPr>
          <p:spPr bwMode="auto">
            <a:xfrm rot="10800000">
              <a:off x="347" y="3466"/>
              <a:ext cx="586" cy="58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ctr" anchorCtr="1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864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50%</a:t>
              </a:r>
            </a:p>
          </p:txBody>
        </p:sp>
        <p:sp>
          <p:nvSpPr>
            <p:cNvPr id="87" name="Freeform 6"/>
            <p:cNvSpPr>
              <a:spLocks/>
            </p:cNvSpPr>
            <p:nvPr/>
          </p:nvSpPr>
          <p:spPr bwMode="auto">
            <a:xfrm>
              <a:off x="433" y="3344"/>
              <a:ext cx="414" cy="207"/>
            </a:xfrm>
            <a:custGeom>
              <a:avLst/>
              <a:gdLst>
                <a:gd name="T0" fmla="*/ 0 w 414"/>
                <a:gd name="T1" fmla="*/ 207 h 207"/>
                <a:gd name="T2" fmla="*/ 206 w 414"/>
                <a:gd name="T3" fmla="*/ 0 h 207"/>
                <a:gd name="T4" fmla="*/ 414 w 414"/>
                <a:gd name="T5" fmla="*/ 207 h 207"/>
                <a:gd name="T6" fmla="*/ 0 w 414"/>
                <a:gd name="T7" fmla="*/ 207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14" h="207">
                  <a:moveTo>
                    <a:pt x="0" y="207"/>
                  </a:moveTo>
                  <a:lnTo>
                    <a:pt x="206" y="0"/>
                  </a:lnTo>
                  <a:lnTo>
                    <a:pt x="414" y="207"/>
                  </a:lnTo>
                  <a:lnTo>
                    <a:pt x="0" y="20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29777" tIns="14889" rIns="29777" bIns="14889" numCol="1" anchor="ctr" anchorCtr="1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US" sz="864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8" name="Group 4"/>
          <p:cNvGrpSpPr>
            <a:grpSpLocks noChangeAspect="1"/>
          </p:cNvGrpSpPr>
          <p:nvPr/>
        </p:nvGrpSpPr>
        <p:grpSpPr bwMode="auto">
          <a:xfrm rot="10800000">
            <a:off x="4808069" y="1371314"/>
            <a:ext cx="394788" cy="476431"/>
            <a:chOff x="347" y="3344"/>
            <a:chExt cx="586" cy="707"/>
          </a:xfrm>
          <a:solidFill>
            <a:schemeClr val="accent4"/>
          </a:solidFill>
        </p:grpSpPr>
        <p:sp>
          <p:nvSpPr>
            <p:cNvPr id="89" name="Oval 5"/>
            <p:cNvSpPr>
              <a:spLocks noChangeArrowheads="1"/>
            </p:cNvSpPr>
            <p:nvPr/>
          </p:nvSpPr>
          <p:spPr bwMode="auto">
            <a:xfrm rot="10800000">
              <a:off x="347" y="3466"/>
              <a:ext cx="586" cy="58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ctr" anchorCtr="1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864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50%</a:t>
              </a:r>
            </a:p>
          </p:txBody>
        </p:sp>
        <p:sp>
          <p:nvSpPr>
            <p:cNvPr id="90" name="Freeform 6"/>
            <p:cNvSpPr>
              <a:spLocks/>
            </p:cNvSpPr>
            <p:nvPr/>
          </p:nvSpPr>
          <p:spPr bwMode="auto">
            <a:xfrm>
              <a:off x="433" y="3344"/>
              <a:ext cx="414" cy="207"/>
            </a:xfrm>
            <a:custGeom>
              <a:avLst/>
              <a:gdLst>
                <a:gd name="T0" fmla="*/ 0 w 414"/>
                <a:gd name="T1" fmla="*/ 207 h 207"/>
                <a:gd name="T2" fmla="*/ 206 w 414"/>
                <a:gd name="T3" fmla="*/ 0 h 207"/>
                <a:gd name="T4" fmla="*/ 414 w 414"/>
                <a:gd name="T5" fmla="*/ 207 h 207"/>
                <a:gd name="T6" fmla="*/ 0 w 414"/>
                <a:gd name="T7" fmla="*/ 207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14" h="207">
                  <a:moveTo>
                    <a:pt x="0" y="207"/>
                  </a:moveTo>
                  <a:lnTo>
                    <a:pt x="206" y="0"/>
                  </a:lnTo>
                  <a:lnTo>
                    <a:pt x="414" y="207"/>
                  </a:lnTo>
                  <a:lnTo>
                    <a:pt x="0" y="20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29777" tIns="14889" rIns="29777" bIns="14889" numCol="1" anchor="ctr" anchorCtr="1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US" sz="864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1" name="Group 4"/>
          <p:cNvGrpSpPr>
            <a:grpSpLocks noChangeAspect="1"/>
          </p:cNvGrpSpPr>
          <p:nvPr/>
        </p:nvGrpSpPr>
        <p:grpSpPr bwMode="auto">
          <a:xfrm rot="10800000">
            <a:off x="5756005" y="1371186"/>
            <a:ext cx="394788" cy="476431"/>
            <a:chOff x="347" y="3344"/>
            <a:chExt cx="586" cy="707"/>
          </a:xfrm>
          <a:solidFill>
            <a:schemeClr val="accent5"/>
          </a:solidFill>
        </p:grpSpPr>
        <p:sp>
          <p:nvSpPr>
            <p:cNvPr id="92" name="Oval 5"/>
            <p:cNvSpPr>
              <a:spLocks noChangeArrowheads="1"/>
            </p:cNvSpPr>
            <p:nvPr/>
          </p:nvSpPr>
          <p:spPr bwMode="auto">
            <a:xfrm rot="10800000">
              <a:off x="347" y="3466"/>
              <a:ext cx="586" cy="58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ctr" anchorCtr="1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864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50%</a:t>
              </a:r>
            </a:p>
          </p:txBody>
        </p:sp>
        <p:sp>
          <p:nvSpPr>
            <p:cNvPr id="93" name="Freeform 6"/>
            <p:cNvSpPr>
              <a:spLocks/>
            </p:cNvSpPr>
            <p:nvPr/>
          </p:nvSpPr>
          <p:spPr bwMode="auto">
            <a:xfrm>
              <a:off x="433" y="3344"/>
              <a:ext cx="414" cy="207"/>
            </a:xfrm>
            <a:custGeom>
              <a:avLst/>
              <a:gdLst>
                <a:gd name="T0" fmla="*/ 0 w 414"/>
                <a:gd name="T1" fmla="*/ 207 h 207"/>
                <a:gd name="T2" fmla="*/ 206 w 414"/>
                <a:gd name="T3" fmla="*/ 0 h 207"/>
                <a:gd name="T4" fmla="*/ 414 w 414"/>
                <a:gd name="T5" fmla="*/ 207 h 207"/>
                <a:gd name="T6" fmla="*/ 0 w 414"/>
                <a:gd name="T7" fmla="*/ 207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14" h="207">
                  <a:moveTo>
                    <a:pt x="0" y="207"/>
                  </a:moveTo>
                  <a:lnTo>
                    <a:pt x="206" y="0"/>
                  </a:lnTo>
                  <a:lnTo>
                    <a:pt x="414" y="207"/>
                  </a:lnTo>
                  <a:lnTo>
                    <a:pt x="0" y="20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29777" tIns="14889" rIns="29777" bIns="14889" numCol="1" anchor="ctr" anchorCtr="1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US" sz="864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4" name="Group 4"/>
          <p:cNvGrpSpPr>
            <a:grpSpLocks noChangeAspect="1"/>
          </p:cNvGrpSpPr>
          <p:nvPr/>
        </p:nvGrpSpPr>
        <p:grpSpPr bwMode="auto">
          <a:xfrm rot="10800000">
            <a:off x="6693088" y="1373557"/>
            <a:ext cx="394788" cy="476431"/>
            <a:chOff x="347" y="3344"/>
            <a:chExt cx="586" cy="707"/>
          </a:xfrm>
          <a:solidFill>
            <a:schemeClr val="accent6"/>
          </a:solidFill>
        </p:grpSpPr>
        <p:sp>
          <p:nvSpPr>
            <p:cNvPr id="95" name="Oval 5"/>
            <p:cNvSpPr>
              <a:spLocks noChangeArrowheads="1"/>
            </p:cNvSpPr>
            <p:nvPr/>
          </p:nvSpPr>
          <p:spPr bwMode="auto">
            <a:xfrm rot="10800000">
              <a:off x="347" y="3466"/>
              <a:ext cx="586" cy="58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ctr" anchorCtr="1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864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50%</a:t>
              </a:r>
            </a:p>
          </p:txBody>
        </p:sp>
        <p:sp>
          <p:nvSpPr>
            <p:cNvPr id="96" name="Freeform 6"/>
            <p:cNvSpPr>
              <a:spLocks/>
            </p:cNvSpPr>
            <p:nvPr/>
          </p:nvSpPr>
          <p:spPr bwMode="auto">
            <a:xfrm>
              <a:off x="433" y="3344"/>
              <a:ext cx="414" cy="207"/>
            </a:xfrm>
            <a:custGeom>
              <a:avLst/>
              <a:gdLst>
                <a:gd name="T0" fmla="*/ 0 w 414"/>
                <a:gd name="T1" fmla="*/ 207 h 207"/>
                <a:gd name="T2" fmla="*/ 206 w 414"/>
                <a:gd name="T3" fmla="*/ 0 h 207"/>
                <a:gd name="T4" fmla="*/ 414 w 414"/>
                <a:gd name="T5" fmla="*/ 207 h 207"/>
                <a:gd name="T6" fmla="*/ 0 w 414"/>
                <a:gd name="T7" fmla="*/ 207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14" h="207">
                  <a:moveTo>
                    <a:pt x="0" y="207"/>
                  </a:moveTo>
                  <a:lnTo>
                    <a:pt x="206" y="0"/>
                  </a:lnTo>
                  <a:lnTo>
                    <a:pt x="414" y="207"/>
                  </a:lnTo>
                  <a:lnTo>
                    <a:pt x="0" y="20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29777" tIns="14889" rIns="29777" bIns="14889" numCol="1" anchor="ctr" anchorCtr="1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US" sz="864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7" name="Group 4"/>
          <p:cNvGrpSpPr>
            <a:grpSpLocks noChangeAspect="1"/>
          </p:cNvGrpSpPr>
          <p:nvPr/>
        </p:nvGrpSpPr>
        <p:grpSpPr bwMode="auto">
          <a:xfrm rot="10800000">
            <a:off x="2004848" y="1371186"/>
            <a:ext cx="394788" cy="476431"/>
            <a:chOff x="347" y="3344"/>
            <a:chExt cx="586" cy="707"/>
          </a:xfrm>
          <a:solidFill>
            <a:schemeClr val="accent1"/>
          </a:solidFill>
        </p:grpSpPr>
        <p:sp>
          <p:nvSpPr>
            <p:cNvPr id="98" name="Oval 5"/>
            <p:cNvSpPr>
              <a:spLocks noChangeArrowheads="1"/>
            </p:cNvSpPr>
            <p:nvPr/>
          </p:nvSpPr>
          <p:spPr bwMode="auto">
            <a:xfrm rot="10800000">
              <a:off x="347" y="3466"/>
              <a:ext cx="586" cy="58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ctr" anchorCtr="1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864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50%</a:t>
              </a:r>
            </a:p>
          </p:txBody>
        </p:sp>
        <p:sp>
          <p:nvSpPr>
            <p:cNvPr id="122" name="Freeform 6"/>
            <p:cNvSpPr>
              <a:spLocks/>
            </p:cNvSpPr>
            <p:nvPr/>
          </p:nvSpPr>
          <p:spPr bwMode="auto">
            <a:xfrm>
              <a:off x="433" y="3344"/>
              <a:ext cx="414" cy="207"/>
            </a:xfrm>
            <a:custGeom>
              <a:avLst/>
              <a:gdLst>
                <a:gd name="T0" fmla="*/ 0 w 414"/>
                <a:gd name="T1" fmla="*/ 207 h 207"/>
                <a:gd name="T2" fmla="*/ 206 w 414"/>
                <a:gd name="T3" fmla="*/ 0 h 207"/>
                <a:gd name="T4" fmla="*/ 414 w 414"/>
                <a:gd name="T5" fmla="*/ 207 h 207"/>
                <a:gd name="T6" fmla="*/ 0 w 414"/>
                <a:gd name="T7" fmla="*/ 207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14" h="207">
                  <a:moveTo>
                    <a:pt x="0" y="207"/>
                  </a:moveTo>
                  <a:lnTo>
                    <a:pt x="206" y="0"/>
                  </a:lnTo>
                  <a:lnTo>
                    <a:pt x="414" y="207"/>
                  </a:lnTo>
                  <a:lnTo>
                    <a:pt x="0" y="20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29777" tIns="14889" rIns="29777" bIns="14889" numCol="1" anchor="ctr" anchorCtr="1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US" sz="864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cxnSp>
        <p:nvCxnSpPr>
          <p:cNvPr id="126" name="Straight Connector 125"/>
          <p:cNvCxnSpPr>
            <a:endCxn id="60" idx="1"/>
          </p:cNvCxnSpPr>
          <p:nvPr/>
        </p:nvCxnSpPr>
        <p:spPr>
          <a:xfrm>
            <a:off x="2205740" y="1939944"/>
            <a:ext cx="0" cy="1119805"/>
          </a:xfrm>
          <a:prstGeom prst="line">
            <a:avLst/>
          </a:prstGeom>
          <a:ln w="12700">
            <a:solidFill>
              <a:schemeClr val="accent1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7" name="Straight Connector 126"/>
          <p:cNvCxnSpPr/>
          <p:nvPr/>
        </p:nvCxnSpPr>
        <p:spPr>
          <a:xfrm flipH="1">
            <a:off x="3140132" y="1939943"/>
            <a:ext cx="1246" cy="883557"/>
          </a:xfrm>
          <a:prstGeom prst="line">
            <a:avLst/>
          </a:prstGeom>
          <a:ln w="12700">
            <a:solidFill>
              <a:schemeClr val="accent2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8" name="Straight Connector 127"/>
          <p:cNvCxnSpPr/>
          <p:nvPr/>
        </p:nvCxnSpPr>
        <p:spPr>
          <a:xfrm>
            <a:off x="4077015" y="1939944"/>
            <a:ext cx="0" cy="426729"/>
          </a:xfrm>
          <a:prstGeom prst="line">
            <a:avLst/>
          </a:prstGeom>
          <a:ln w="12700">
            <a:solidFill>
              <a:schemeClr val="accent3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0" name="Straight Connector 129"/>
          <p:cNvCxnSpPr/>
          <p:nvPr/>
        </p:nvCxnSpPr>
        <p:spPr>
          <a:xfrm>
            <a:off x="5012652" y="1939944"/>
            <a:ext cx="0" cy="1199764"/>
          </a:xfrm>
          <a:prstGeom prst="line">
            <a:avLst/>
          </a:prstGeom>
          <a:ln w="12700">
            <a:solidFill>
              <a:schemeClr val="accent4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Straight Connector 135"/>
          <p:cNvCxnSpPr/>
          <p:nvPr/>
        </p:nvCxnSpPr>
        <p:spPr>
          <a:xfrm>
            <a:off x="5948291" y="1939944"/>
            <a:ext cx="0" cy="213364"/>
          </a:xfrm>
          <a:prstGeom prst="line">
            <a:avLst/>
          </a:prstGeom>
          <a:ln w="12700">
            <a:solidFill>
              <a:schemeClr val="accent5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7" name="Straight Connector 136"/>
          <p:cNvCxnSpPr/>
          <p:nvPr/>
        </p:nvCxnSpPr>
        <p:spPr>
          <a:xfrm flipH="1">
            <a:off x="6890184" y="1939945"/>
            <a:ext cx="1246" cy="734500"/>
          </a:xfrm>
          <a:prstGeom prst="line">
            <a:avLst/>
          </a:prstGeom>
          <a:ln w="12700">
            <a:solidFill>
              <a:schemeClr val="accent6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8" name="Group 137"/>
          <p:cNvGrpSpPr/>
          <p:nvPr/>
        </p:nvGrpSpPr>
        <p:grpSpPr>
          <a:xfrm>
            <a:off x="1754377" y="3957362"/>
            <a:ext cx="810530" cy="654701"/>
            <a:chOff x="1541683" y="2139889"/>
            <a:chExt cx="1244826" cy="1005237"/>
          </a:xfrm>
        </p:grpSpPr>
        <p:sp>
          <p:nvSpPr>
            <p:cNvPr id="139" name="TextBox 138"/>
            <p:cNvSpPr txBox="1"/>
            <p:nvPr/>
          </p:nvSpPr>
          <p:spPr>
            <a:xfrm>
              <a:off x="1726820" y="2139889"/>
              <a:ext cx="1019234" cy="245045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864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</a:t>
              </a:r>
              <a:endParaRPr lang="id-ID" sz="864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0" name="TextBox 139"/>
            <p:cNvSpPr txBox="1"/>
            <p:nvPr/>
          </p:nvSpPr>
          <p:spPr>
            <a:xfrm>
              <a:off x="1541683" y="2444647"/>
              <a:ext cx="1244826" cy="70047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494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id-ID" sz="494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41" name="Group 140"/>
          <p:cNvGrpSpPr/>
          <p:nvPr/>
        </p:nvGrpSpPr>
        <p:grpSpPr>
          <a:xfrm>
            <a:off x="2720975" y="3964614"/>
            <a:ext cx="801434" cy="661959"/>
            <a:chOff x="1548669" y="2139889"/>
            <a:chExt cx="1230855" cy="1016383"/>
          </a:xfrm>
        </p:grpSpPr>
        <p:sp>
          <p:nvSpPr>
            <p:cNvPr id="142" name="TextBox 141"/>
            <p:cNvSpPr txBox="1"/>
            <p:nvPr/>
          </p:nvSpPr>
          <p:spPr>
            <a:xfrm>
              <a:off x="1729312" y="2139889"/>
              <a:ext cx="1019233" cy="245045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864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</a:t>
              </a:r>
              <a:endParaRPr lang="id-ID" sz="864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3" name="TextBox 142"/>
            <p:cNvSpPr txBox="1"/>
            <p:nvPr/>
          </p:nvSpPr>
          <p:spPr>
            <a:xfrm>
              <a:off x="1548669" y="2455792"/>
              <a:ext cx="1230855" cy="70048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494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id-ID" altLang="zh-CN" sz="494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44" name="Group 143"/>
          <p:cNvGrpSpPr/>
          <p:nvPr/>
        </p:nvGrpSpPr>
        <p:grpSpPr>
          <a:xfrm>
            <a:off x="3678478" y="3964483"/>
            <a:ext cx="779315" cy="655186"/>
            <a:chOff x="1565654" y="2139889"/>
            <a:chExt cx="1196886" cy="1005982"/>
          </a:xfrm>
        </p:grpSpPr>
        <p:sp>
          <p:nvSpPr>
            <p:cNvPr id="145" name="TextBox 144"/>
            <p:cNvSpPr txBox="1"/>
            <p:nvPr/>
          </p:nvSpPr>
          <p:spPr>
            <a:xfrm>
              <a:off x="1729443" y="2139889"/>
              <a:ext cx="1019235" cy="24504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864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</a:t>
              </a:r>
              <a:endParaRPr lang="id-ID" sz="864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6" name="TextBox 145"/>
            <p:cNvSpPr txBox="1"/>
            <p:nvPr/>
          </p:nvSpPr>
          <p:spPr>
            <a:xfrm>
              <a:off x="1565654" y="2445392"/>
              <a:ext cx="1196886" cy="70047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494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id-ID" altLang="zh-CN" sz="494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47" name="Group 146"/>
          <p:cNvGrpSpPr/>
          <p:nvPr/>
        </p:nvGrpSpPr>
        <p:grpSpPr>
          <a:xfrm>
            <a:off x="4613862" y="3971745"/>
            <a:ext cx="763189" cy="651711"/>
            <a:chOff x="1532610" y="2139889"/>
            <a:chExt cx="1262975" cy="1000646"/>
          </a:xfrm>
        </p:grpSpPr>
        <p:sp>
          <p:nvSpPr>
            <p:cNvPr id="148" name="TextBox 147"/>
            <p:cNvSpPr txBox="1"/>
            <p:nvPr/>
          </p:nvSpPr>
          <p:spPr>
            <a:xfrm>
              <a:off x="1685755" y="2139889"/>
              <a:ext cx="1098240" cy="245045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864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</a:t>
              </a:r>
              <a:endParaRPr lang="id-ID" sz="864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9" name="TextBox 148"/>
            <p:cNvSpPr txBox="1"/>
            <p:nvPr/>
          </p:nvSpPr>
          <p:spPr>
            <a:xfrm>
              <a:off x="1532610" y="2440056"/>
              <a:ext cx="1262975" cy="70047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494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id-ID" altLang="zh-CN" sz="494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50" name="Group 149"/>
          <p:cNvGrpSpPr/>
          <p:nvPr/>
        </p:nvGrpSpPr>
        <p:grpSpPr>
          <a:xfrm>
            <a:off x="5533119" y="3971746"/>
            <a:ext cx="774944" cy="651711"/>
            <a:chOff x="1569010" y="2139889"/>
            <a:chExt cx="1190173" cy="1000646"/>
          </a:xfrm>
        </p:grpSpPr>
        <p:sp>
          <p:nvSpPr>
            <p:cNvPr id="151" name="TextBox 150"/>
            <p:cNvSpPr txBox="1"/>
            <p:nvPr/>
          </p:nvSpPr>
          <p:spPr>
            <a:xfrm>
              <a:off x="1721492" y="2139889"/>
              <a:ext cx="1019235" cy="245045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864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</a:t>
              </a:r>
              <a:endParaRPr lang="id-ID" sz="864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2" name="TextBox 151"/>
            <p:cNvSpPr txBox="1"/>
            <p:nvPr/>
          </p:nvSpPr>
          <p:spPr>
            <a:xfrm>
              <a:off x="1569010" y="2440056"/>
              <a:ext cx="1190173" cy="70047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494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id-ID" altLang="zh-CN" sz="494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53" name="Group 152"/>
          <p:cNvGrpSpPr/>
          <p:nvPr/>
        </p:nvGrpSpPr>
        <p:grpSpPr>
          <a:xfrm>
            <a:off x="6464132" y="3979002"/>
            <a:ext cx="779222" cy="658968"/>
            <a:chOff x="1519344" y="2139889"/>
            <a:chExt cx="1289506" cy="1011789"/>
          </a:xfrm>
        </p:grpSpPr>
        <p:sp>
          <p:nvSpPr>
            <p:cNvPr id="154" name="TextBox 153"/>
            <p:cNvSpPr txBox="1"/>
            <p:nvPr/>
          </p:nvSpPr>
          <p:spPr>
            <a:xfrm>
              <a:off x="1678026" y="2139889"/>
              <a:ext cx="1098239" cy="24504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864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</a:t>
              </a:r>
              <a:endParaRPr lang="id-ID" sz="864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5" name="TextBox 154"/>
            <p:cNvSpPr txBox="1"/>
            <p:nvPr/>
          </p:nvSpPr>
          <p:spPr>
            <a:xfrm>
              <a:off x="1519344" y="2451199"/>
              <a:ext cx="1289506" cy="70047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494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id-ID" altLang="zh-CN" sz="494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49723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switch dir="r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0"/>
                            </p:stCondLst>
                            <p:childTnLst>
                              <p:par>
                                <p:cTn id="4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500"/>
                            </p:stCondLst>
                            <p:childTnLst>
                              <p:par>
                                <p:cTn id="4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6000"/>
                            </p:stCondLst>
                            <p:childTnLst>
                              <p:par>
                                <p:cTn id="5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6500"/>
                            </p:stCondLst>
                            <p:childTnLst>
                              <p:par>
                                <p:cTn id="5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7500"/>
                            </p:stCondLst>
                            <p:childTnLst>
                              <p:par>
                                <p:cTn id="6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8000"/>
                            </p:stCondLst>
                            <p:childTnLst>
                              <p:par>
                                <p:cTn id="6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8500"/>
                            </p:stCondLst>
                            <p:childTnLst>
                              <p:par>
                                <p:cTn id="7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9000"/>
                            </p:stCondLst>
                            <p:childTnLst>
                              <p:par>
                                <p:cTn id="7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0000"/>
                            </p:stCondLst>
                            <p:childTnLst>
                              <p:par>
                                <p:cTn id="8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10500"/>
                            </p:stCondLst>
                            <p:childTnLst>
                              <p:par>
                                <p:cTn id="8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1000"/>
                            </p:stCondLst>
                            <p:childTnLst>
                              <p:par>
                                <p:cTn id="9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2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11500"/>
                            </p:stCondLst>
                            <p:childTnLst>
                              <p:par>
                                <p:cTn id="9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10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12500"/>
                            </p:stCondLst>
                            <p:childTnLst>
                              <p:par>
                                <p:cTn id="10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13000"/>
                            </p:stCondLst>
                            <p:childTnLst>
                              <p:par>
                                <p:cTn id="10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3500"/>
                            </p:stCondLst>
                            <p:childTnLst>
                              <p:par>
                                <p:cTn id="10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1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14000"/>
                            </p:stCondLst>
                            <p:childTnLst>
                              <p:par>
                                <p:cTn id="11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10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Text Placeholder 9"/>
          <p:cNvSpPr>
            <a:spLocks noGrp="1"/>
          </p:cNvSpPr>
          <p:nvPr>
            <p:ph type="body" sz="quarter" idx="4294967295"/>
          </p:nvPr>
        </p:nvSpPr>
        <p:spPr>
          <a:xfrm>
            <a:off x="6188402" y="1666577"/>
            <a:ext cx="1800225" cy="3143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zh-CN" sz="569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AU" sz="569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4" name="Text Placeholder 9"/>
          <p:cNvSpPr>
            <a:spLocks noGrp="1"/>
          </p:cNvSpPr>
          <p:nvPr>
            <p:ph type="body" sz="quarter" idx="4294967295"/>
          </p:nvPr>
        </p:nvSpPr>
        <p:spPr>
          <a:xfrm>
            <a:off x="6188402" y="2425402"/>
            <a:ext cx="1800225" cy="3143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zh-CN" sz="569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AU" altLang="zh-CN" sz="569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5" name="Text Placeholder 9"/>
          <p:cNvSpPr>
            <a:spLocks noGrp="1"/>
          </p:cNvSpPr>
          <p:nvPr>
            <p:ph type="body" sz="quarter" idx="4294967295"/>
          </p:nvPr>
        </p:nvSpPr>
        <p:spPr>
          <a:xfrm>
            <a:off x="6188402" y="3173114"/>
            <a:ext cx="1800225" cy="31591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zh-CN" sz="569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AU" altLang="zh-CN" sz="569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6" name="Text Placeholder 9"/>
          <p:cNvSpPr>
            <a:spLocks noGrp="1"/>
          </p:cNvSpPr>
          <p:nvPr>
            <p:ph type="body" sz="quarter" idx="4294967295"/>
          </p:nvPr>
        </p:nvSpPr>
        <p:spPr>
          <a:xfrm>
            <a:off x="6188402" y="3922414"/>
            <a:ext cx="1800225" cy="31591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zh-CN" sz="569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AU" altLang="zh-CN" sz="569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2773741" y="1526855"/>
            <a:ext cx="3091125" cy="1375010"/>
            <a:chOff x="3031241" y="2222477"/>
            <a:chExt cx="4121726" cy="1833447"/>
          </a:xfrm>
        </p:grpSpPr>
        <p:grpSp>
          <p:nvGrpSpPr>
            <p:cNvPr id="15" name="Group 14"/>
            <p:cNvGrpSpPr/>
            <p:nvPr/>
          </p:nvGrpSpPr>
          <p:grpSpPr>
            <a:xfrm flipH="1">
              <a:off x="3031241" y="2222477"/>
              <a:ext cx="4121726" cy="1833447"/>
              <a:chOff x="3876268" y="1741695"/>
              <a:chExt cx="4404882" cy="1959402"/>
            </a:xfrm>
          </p:grpSpPr>
          <p:grpSp>
            <p:nvGrpSpPr>
              <p:cNvPr id="34" name="Group 33"/>
              <p:cNvGrpSpPr/>
              <p:nvPr/>
            </p:nvGrpSpPr>
            <p:grpSpPr>
              <a:xfrm>
                <a:off x="3876268" y="1741695"/>
                <a:ext cx="4404882" cy="1959402"/>
                <a:chOff x="3237996" y="1785939"/>
                <a:chExt cx="4404882" cy="1959402"/>
              </a:xfrm>
            </p:grpSpPr>
            <p:sp>
              <p:nvSpPr>
                <p:cNvPr id="38" name="Rectangle 34"/>
                <p:cNvSpPr>
                  <a:spLocks noChangeArrowheads="1"/>
                </p:cNvSpPr>
                <p:nvPr/>
              </p:nvSpPr>
              <p:spPr bwMode="auto">
                <a:xfrm flipH="1">
                  <a:off x="3767775" y="1785939"/>
                  <a:ext cx="1639995" cy="1035295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vert="horz" wrap="square" lIns="68576" tIns="34288" rIns="68576" bIns="34288" numCol="1" anchor="t" anchorCtr="0" compatLnSpc="1">
                  <a:prstTxWarp prst="textNoShape">
                    <a:avLst/>
                  </a:prstTxWarp>
                </a:bodyPr>
                <a:lstStyle/>
                <a:p>
                  <a:pPr algn="just">
                    <a:lnSpc>
                      <a:spcPct val="120000"/>
                    </a:lnSpc>
                  </a:pPr>
                  <a:endParaRPr lang="en-US" sz="569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9" name="Rectangle 38"/>
                <p:cNvSpPr>
                  <a:spLocks noChangeArrowheads="1"/>
                </p:cNvSpPr>
                <p:nvPr/>
              </p:nvSpPr>
              <p:spPr bwMode="auto">
                <a:xfrm flipH="1">
                  <a:off x="6398591" y="3589676"/>
                  <a:ext cx="1244287" cy="155665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vert="horz" wrap="square" lIns="68576" tIns="34288" rIns="68576" bIns="34288" numCol="1" anchor="t" anchorCtr="0" compatLnSpc="1">
                  <a:prstTxWarp prst="textNoShape">
                    <a:avLst/>
                  </a:prstTxWarp>
                </a:bodyPr>
                <a:lstStyle/>
                <a:p>
                  <a:pPr algn="just">
                    <a:lnSpc>
                      <a:spcPct val="120000"/>
                    </a:lnSpc>
                  </a:pPr>
                  <a:endParaRPr lang="en-US" sz="569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40" name="Freeform 42"/>
                <p:cNvSpPr>
                  <a:spLocks/>
                </p:cNvSpPr>
                <p:nvPr/>
              </p:nvSpPr>
              <p:spPr bwMode="auto">
                <a:xfrm flipH="1">
                  <a:off x="5407769" y="1785939"/>
                  <a:ext cx="990821" cy="1959402"/>
                </a:xfrm>
                <a:custGeom>
                  <a:avLst/>
                  <a:gdLst>
                    <a:gd name="T0" fmla="*/ 0 w 401"/>
                    <a:gd name="T1" fmla="*/ 730 h 793"/>
                    <a:gd name="T2" fmla="*/ 401 w 401"/>
                    <a:gd name="T3" fmla="*/ 0 h 793"/>
                    <a:gd name="T4" fmla="*/ 401 w 401"/>
                    <a:gd name="T5" fmla="*/ 419 h 793"/>
                    <a:gd name="T6" fmla="*/ 0 w 401"/>
                    <a:gd name="T7" fmla="*/ 793 h 793"/>
                    <a:gd name="T8" fmla="*/ 0 w 401"/>
                    <a:gd name="T9" fmla="*/ 730 h 79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1" h="793">
                      <a:moveTo>
                        <a:pt x="0" y="730"/>
                      </a:moveTo>
                      <a:lnTo>
                        <a:pt x="401" y="0"/>
                      </a:lnTo>
                      <a:lnTo>
                        <a:pt x="401" y="419"/>
                      </a:lnTo>
                      <a:lnTo>
                        <a:pt x="0" y="793"/>
                      </a:lnTo>
                      <a:lnTo>
                        <a:pt x="0" y="73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vert="horz" wrap="square" lIns="68576" tIns="34288" rIns="68576" bIns="34288" numCol="1" anchor="t" anchorCtr="0" compatLnSpc="1">
                  <a:prstTxWarp prst="textNoShape">
                    <a:avLst/>
                  </a:prstTxWarp>
                </a:bodyPr>
                <a:lstStyle/>
                <a:p>
                  <a:pPr algn="just">
                    <a:lnSpc>
                      <a:spcPct val="120000"/>
                    </a:lnSpc>
                  </a:pPr>
                  <a:endParaRPr lang="en-US" sz="569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41" name="Oval 40"/>
                <p:cNvSpPr/>
                <p:nvPr/>
              </p:nvSpPr>
              <p:spPr>
                <a:xfrm>
                  <a:off x="3237996" y="1785939"/>
                  <a:ext cx="1035295" cy="1035295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just">
                    <a:lnSpc>
                      <a:spcPct val="120000"/>
                    </a:lnSpc>
                  </a:pPr>
                  <a:endParaRPr lang="en-US" sz="569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  <p:sp>
            <p:nvSpPr>
              <p:cNvPr id="36" name="Oval 35"/>
              <p:cNvSpPr/>
              <p:nvPr/>
            </p:nvSpPr>
            <p:spPr>
              <a:xfrm>
                <a:off x="3989228" y="1851755"/>
                <a:ext cx="809372" cy="80937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20000"/>
                  </a:lnSpc>
                </a:pPr>
                <a:endParaRPr lang="en-US" sz="569" dirty="0">
                  <a:solidFill>
                    <a:srgbClr val="F23B48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69" name="Shape 2102"/>
            <p:cNvSpPr/>
            <p:nvPr/>
          </p:nvSpPr>
          <p:spPr>
            <a:xfrm>
              <a:off x="6432083" y="2522136"/>
              <a:ext cx="473021" cy="3784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143" y="10800"/>
                  </a:moveTo>
                  <a:cubicBezTo>
                    <a:pt x="17065" y="10800"/>
                    <a:pt x="16800" y="11898"/>
                    <a:pt x="16709" y="12419"/>
                  </a:cubicBezTo>
                  <a:cubicBezTo>
                    <a:pt x="16115" y="15817"/>
                    <a:pt x="13696" y="18359"/>
                    <a:pt x="10800" y="18359"/>
                  </a:cubicBezTo>
                  <a:cubicBezTo>
                    <a:pt x="9130" y="18359"/>
                    <a:pt x="7618" y="17514"/>
                    <a:pt x="6524" y="16146"/>
                  </a:cubicBezTo>
                  <a:cubicBezTo>
                    <a:pt x="6018" y="15513"/>
                    <a:pt x="5198" y="15513"/>
                    <a:pt x="4691" y="16146"/>
                  </a:cubicBezTo>
                  <a:cubicBezTo>
                    <a:pt x="4185" y="16779"/>
                    <a:pt x="4185" y="17804"/>
                    <a:pt x="4691" y="18437"/>
                  </a:cubicBezTo>
                  <a:cubicBezTo>
                    <a:pt x="6255" y="20391"/>
                    <a:pt x="8415" y="21600"/>
                    <a:pt x="10800" y="21600"/>
                  </a:cubicBezTo>
                  <a:cubicBezTo>
                    <a:pt x="14669" y="21600"/>
                    <a:pt x="17943" y="18421"/>
                    <a:pt x="19043" y="14039"/>
                  </a:cubicBezTo>
                  <a:lnTo>
                    <a:pt x="21600" y="14039"/>
                  </a:lnTo>
                  <a:lnTo>
                    <a:pt x="21600" y="10800"/>
                  </a:lnTo>
                  <a:cubicBezTo>
                    <a:pt x="21600" y="10800"/>
                    <a:pt x="18143" y="10800"/>
                    <a:pt x="18143" y="10800"/>
                  </a:cubicBezTo>
                  <a:close/>
                  <a:moveTo>
                    <a:pt x="4891" y="9180"/>
                  </a:moveTo>
                  <a:cubicBezTo>
                    <a:pt x="5484" y="5783"/>
                    <a:pt x="7904" y="3240"/>
                    <a:pt x="10800" y="3240"/>
                  </a:cubicBezTo>
                  <a:cubicBezTo>
                    <a:pt x="12470" y="3240"/>
                    <a:pt x="13982" y="4086"/>
                    <a:pt x="15076" y="5454"/>
                  </a:cubicBezTo>
                  <a:cubicBezTo>
                    <a:pt x="15582" y="6086"/>
                    <a:pt x="16404" y="6086"/>
                    <a:pt x="16909" y="5454"/>
                  </a:cubicBezTo>
                  <a:cubicBezTo>
                    <a:pt x="17415" y="4821"/>
                    <a:pt x="17415" y="3796"/>
                    <a:pt x="16909" y="3163"/>
                  </a:cubicBezTo>
                  <a:cubicBezTo>
                    <a:pt x="15346" y="1209"/>
                    <a:pt x="13186" y="0"/>
                    <a:pt x="10800" y="0"/>
                  </a:cubicBezTo>
                  <a:cubicBezTo>
                    <a:pt x="6931" y="0"/>
                    <a:pt x="3658" y="3178"/>
                    <a:pt x="2557" y="7560"/>
                  </a:cubicBezTo>
                  <a:lnTo>
                    <a:pt x="0" y="7560"/>
                  </a:lnTo>
                  <a:lnTo>
                    <a:pt x="0" y="10800"/>
                  </a:lnTo>
                  <a:lnTo>
                    <a:pt x="3457" y="10800"/>
                  </a:lnTo>
                  <a:cubicBezTo>
                    <a:pt x="4535" y="10800"/>
                    <a:pt x="4800" y="9702"/>
                    <a:pt x="4891" y="9180"/>
                  </a:cubicBezTo>
                  <a:close/>
                  <a:moveTo>
                    <a:pt x="7343" y="10800"/>
                  </a:moveTo>
                  <a:cubicBezTo>
                    <a:pt x="7343" y="13185"/>
                    <a:pt x="8891" y="15120"/>
                    <a:pt x="10800" y="15120"/>
                  </a:cubicBezTo>
                  <a:cubicBezTo>
                    <a:pt x="12709" y="15120"/>
                    <a:pt x="14255" y="13185"/>
                    <a:pt x="14255" y="10800"/>
                  </a:cubicBezTo>
                  <a:cubicBezTo>
                    <a:pt x="14255" y="8415"/>
                    <a:pt x="12709" y="6480"/>
                    <a:pt x="10800" y="6480"/>
                  </a:cubicBezTo>
                  <a:cubicBezTo>
                    <a:pt x="8891" y="6480"/>
                    <a:pt x="7343" y="8415"/>
                    <a:pt x="7343" y="10800"/>
                  </a:cubicBez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28573" tIns="28573" rIns="28573" bIns="28573" numCol="1" anchor="ctr">
              <a:noAutofit/>
            </a:bodyPr>
            <a:lstStyle/>
            <a:p>
              <a:pPr algn="just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56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2773741" y="2284585"/>
            <a:ext cx="3091125" cy="735190"/>
            <a:chOff x="3031241" y="3232838"/>
            <a:chExt cx="4121726" cy="980307"/>
          </a:xfrm>
        </p:grpSpPr>
        <p:grpSp>
          <p:nvGrpSpPr>
            <p:cNvPr id="14" name="Group 13"/>
            <p:cNvGrpSpPr/>
            <p:nvPr/>
          </p:nvGrpSpPr>
          <p:grpSpPr>
            <a:xfrm flipH="1">
              <a:off x="3031241" y="3232838"/>
              <a:ext cx="4121726" cy="980307"/>
              <a:chOff x="3876268" y="2821466"/>
              <a:chExt cx="4404882" cy="1047652"/>
            </a:xfrm>
          </p:grpSpPr>
          <p:grpSp>
            <p:nvGrpSpPr>
              <p:cNvPr id="42" name="Group 41"/>
              <p:cNvGrpSpPr/>
              <p:nvPr/>
            </p:nvGrpSpPr>
            <p:grpSpPr>
              <a:xfrm>
                <a:off x="3876268" y="2821466"/>
                <a:ext cx="4404882" cy="1047652"/>
                <a:chOff x="3237996" y="2865710"/>
                <a:chExt cx="4404882" cy="1047652"/>
              </a:xfrm>
            </p:grpSpPr>
            <p:sp>
              <p:nvSpPr>
                <p:cNvPr id="48" name="Rectangle 35"/>
                <p:cNvSpPr>
                  <a:spLocks noChangeArrowheads="1"/>
                </p:cNvSpPr>
                <p:nvPr/>
              </p:nvSpPr>
              <p:spPr bwMode="auto">
                <a:xfrm flipH="1">
                  <a:off x="3767775" y="2865710"/>
                  <a:ext cx="1639995" cy="1032825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txBody>
                <a:bodyPr vert="horz" wrap="square" lIns="68576" tIns="34288" rIns="68576" bIns="34288" numCol="1" anchor="t" anchorCtr="0" compatLnSpc="1">
                  <a:prstTxWarp prst="textNoShape">
                    <a:avLst/>
                  </a:prstTxWarp>
                </a:bodyPr>
                <a:lstStyle/>
                <a:p>
                  <a:pPr algn="just">
                    <a:lnSpc>
                      <a:spcPct val="120000"/>
                    </a:lnSpc>
                  </a:pPr>
                  <a:endParaRPr lang="en-US" sz="569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49" name="Rectangle 39"/>
                <p:cNvSpPr>
                  <a:spLocks noChangeArrowheads="1"/>
                </p:cNvSpPr>
                <p:nvPr/>
              </p:nvSpPr>
              <p:spPr bwMode="auto">
                <a:xfrm flipH="1">
                  <a:off x="6398591" y="3757697"/>
                  <a:ext cx="1244287" cy="155665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txBody>
                <a:bodyPr vert="horz" wrap="square" lIns="68576" tIns="34288" rIns="68576" bIns="34288" numCol="1" anchor="t" anchorCtr="0" compatLnSpc="1">
                  <a:prstTxWarp prst="textNoShape">
                    <a:avLst/>
                  </a:prstTxWarp>
                </a:bodyPr>
                <a:lstStyle/>
                <a:p>
                  <a:pPr algn="just">
                    <a:lnSpc>
                      <a:spcPct val="120000"/>
                    </a:lnSpc>
                  </a:pPr>
                  <a:endParaRPr lang="en-US" sz="569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50" name="Freeform 43"/>
                <p:cNvSpPr>
                  <a:spLocks/>
                </p:cNvSpPr>
                <p:nvPr/>
              </p:nvSpPr>
              <p:spPr bwMode="auto">
                <a:xfrm flipH="1">
                  <a:off x="5407769" y="2865710"/>
                  <a:ext cx="990821" cy="1047650"/>
                </a:xfrm>
                <a:custGeom>
                  <a:avLst/>
                  <a:gdLst>
                    <a:gd name="T0" fmla="*/ 0 w 401"/>
                    <a:gd name="T1" fmla="*/ 361 h 424"/>
                    <a:gd name="T2" fmla="*/ 401 w 401"/>
                    <a:gd name="T3" fmla="*/ 0 h 424"/>
                    <a:gd name="T4" fmla="*/ 401 w 401"/>
                    <a:gd name="T5" fmla="*/ 418 h 424"/>
                    <a:gd name="T6" fmla="*/ 0 w 401"/>
                    <a:gd name="T7" fmla="*/ 424 h 424"/>
                    <a:gd name="T8" fmla="*/ 0 w 401"/>
                    <a:gd name="T9" fmla="*/ 361 h 4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1" h="424">
                      <a:moveTo>
                        <a:pt x="0" y="361"/>
                      </a:moveTo>
                      <a:lnTo>
                        <a:pt x="401" y="0"/>
                      </a:lnTo>
                      <a:lnTo>
                        <a:pt x="401" y="418"/>
                      </a:lnTo>
                      <a:lnTo>
                        <a:pt x="0" y="424"/>
                      </a:lnTo>
                      <a:lnTo>
                        <a:pt x="0" y="361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vert="horz" wrap="square" lIns="68576" tIns="34288" rIns="68576" bIns="34288" numCol="1" anchor="t" anchorCtr="0" compatLnSpc="1">
                  <a:prstTxWarp prst="textNoShape">
                    <a:avLst/>
                  </a:prstTxWarp>
                </a:bodyPr>
                <a:lstStyle/>
                <a:p>
                  <a:pPr algn="just">
                    <a:lnSpc>
                      <a:spcPct val="120000"/>
                    </a:lnSpc>
                  </a:pPr>
                  <a:endParaRPr lang="en-US" sz="569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51" name="Oval 50"/>
                <p:cNvSpPr/>
                <p:nvPr/>
              </p:nvSpPr>
              <p:spPr>
                <a:xfrm>
                  <a:off x="3237996" y="2866143"/>
                  <a:ext cx="1035295" cy="1035295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just">
                    <a:lnSpc>
                      <a:spcPct val="120000"/>
                    </a:lnSpc>
                  </a:pPr>
                  <a:endParaRPr lang="en-US" sz="569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  <p:sp>
            <p:nvSpPr>
              <p:cNvPr id="44" name="Oval 43"/>
              <p:cNvSpPr/>
              <p:nvPr/>
            </p:nvSpPr>
            <p:spPr>
              <a:xfrm>
                <a:off x="3989228" y="2931239"/>
                <a:ext cx="809372" cy="80937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20000"/>
                  </a:lnSpc>
                </a:pPr>
                <a:endParaRPr lang="en-US" sz="569" dirty="0">
                  <a:solidFill>
                    <a:srgbClr val="FFC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70" name="Freeform 28"/>
            <p:cNvSpPr>
              <a:spLocks/>
            </p:cNvSpPr>
            <p:nvPr/>
          </p:nvSpPr>
          <p:spPr bwMode="auto">
            <a:xfrm>
              <a:off x="6529452" y="3525293"/>
              <a:ext cx="278281" cy="392275"/>
            </a:xfrm>
            <a:custGeom>
              <a:avLst/>
              <a:gdLst>
                <a:gd name="T0" fmla="*/ 274 w 281"/>
                <a:gd name="T1" fmla="*/ 106 h 396"/>
                <a:gd name="T2" fmla="*/ 94 w 281"/>
                <a:gd name="T3" fmla="*/ 13 h 396"/>
                <a:gd name="T4" fmla="*/ 7 w 281"/>
                <a:gd name="T5" fmla="*/ 47 h 396"/>
                <a:gd name="T6" fmla="*/ 1 w 281"/>
                <a:gd name="T7" fmla="*/ 68 h 396"/>
                <a:gd name="T8" fmla="*/ 3 w 281"/>
                <a:gd name="T9" fmla="*/ 278 h 396"/>
                <a:gd name="T10" fmla="*/ 14 w 281"/>
                <a:gd name="T11" fmla="*/ 291 h 396"/>
                <a:gd name="T12" fmla="*/ 179 w 281"/>
                <a:gd name="T13" fmla="*/ 394 h 396"/>
                <a:gd name="T14" fmla="*/ 187 w 281"/>
                <a:gd name="T15" fmla="*/ 396 h 396"/>
                <a:gd name="T16" fmla="*/ 193 w 281"/>
                <a:gd name="T17" fmla="*/ 395 h 396"/>
                <a:gd name="T18" fmla="*/ 201 w 281"/>
                <a:gd name="T19" fmla="*/ 384 h 396"/>
                <a:gd name="T20" fmla="*/ 201 w 281"/>
                <a:gd name="T21" fmla="*/ 164 h 396"/>
                <a:gd name="T22" fmla="*/ 194 w 281"/>
                <a:gd name="T23" fmla="*/ 152 h 396"/>
                <a:gd name="T24" fmla="*/ 30 w 281"/>
                <a:gd name="T25" fmla="*/ 61 h 396"/>
                <a:gd name="T26" fmla="*/ 53 w 281"/>
                <a:gd name="T27" fmla="*/ 43 h 396"/>
                <a:gd name="T28" fmla="*/ 80 w 281"/>
                <a:gd name="T29" fmla="*/ 39 h 396"/>
                <a:gd name="T30" fmla="*/ 242 w 281"/>
                <a:gd name="T31" fmla="*/ 126 h 396"/>
                <a:gd name="T32" fmla="*/ 246 w 281"/>
                <a:gd name="T33" fmla="*/ 133 h 396"/>
                <a:gd name="T34" fmla="*/ 246 w 281"/>
                <a:gd name="T35" fmla="*/ 342 h 396"/>
                <a:gd name="T36" fmla="*/ 265 w 281"/>
                <a:gd name="T37" fmla="*/ 356 h 396"/>
                <a:gd name="T38" fmla="*/ 281 w 281"/>
                <a:gd name="T39" fmla="*/ 342 h 396"/>
                <a:gd name="T40" fmla="*/ 281 w 281"/>
                <a:gd name="T41" fmla="*/ 117 h 396"/>
                <a:gd name="T42" fmla="*/ 274 w 281"/>
                <a:gd name="T43" fmla="*/ 106 h 3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81" h="396">
                  <a:moveTo>
                    <a:pt x="274" y="106"/>
                  </a:moveTo>
                  <a:cubicBezTo>
                    <a:pt x="94" y="13"/>
                    <a:pt x="94" y="13"/>
                    <a:pt x="94" y="13"/>
                  </a:cubicBezTo>
                  <a:cubicBezTo>
                    <a:pt x="69" y="0"/>
                    <a:pt x="21" y="25"/>
                    <a:pt x="7" y="47"/>
                  </a:cubicBezTo>
                  <a:cubicBezTo>
                    <a:pt x="0" y="57"/>
                    <a:pt x="1" y="64"/>
                    <a:pt x="1" y="68"/>
                  </a:cubicBezTo>
                  <a:cubicBezTo>
                    <a:pt x="3" y="278"/>
                    <a:pt x="3" y="278"/>
                    <a:pt x="3" y="278"/>
                  </a:cubicBezTo>
                  <a:cubicBezTo>
                    <a:pt x="3" y="282"/>
                    <a:pt x="9" y="288"/>
                    <a:pt x="14" y="291"/>
                  </a:cubicBezTo>
                  <a:cubicBezTo>
                    <a:pt x="24" y="297"/>
                    <a:pt x="175" y="392"/>
                    <a:pt x="179" y="394"/>
                  </a:cubicBezTo>
                  <a:cubicBezTo>
                    <a:pt x="181" y="396"/>
                    <a:pt x="184" y="396"/>
                    <a:pt x="187" y="396"/>
                  </a:cubicBezTo>
                  <a:cubicBezTo>
                    <a:pt x="189" y="396"/>
                    <a:pt x="191" y="396"/>
                    <a:pt x="193" y="395"/>
                  </a:cubicBezTo>
                  <a:cubicBezTo>
                    <a:pt x="198" y="393"/>
                    <a:pt x="201" y="388"/>
                    <a:pt x="201" y="384"/>
                  </a:cubicBezTo>
                  <a:cubicBezTo>
                    <a:pt x="201" y="164"/>
                    <a:pt x="201" y="164"/>
                    <a:pt x="201" y="164"/>
                  </a:cubicBezTo>
                  <a:cubicBezTo>
                    <a:pt x="201" y="159"/>
                    <a:pt x="198" y="155"/>
                    <a:pt x="194" y="152"/>
                  </a:cubicBezTo>
                  <a:cubicBezTo>
                    <a:pt x="30" y="61"/>
                    <a:pt x="30" y="61"/>
                    <a:pt x="30" y="61"/>
                  </a:cubicBezTo>
                  <a:cubicBezTo>
                    <a:pt x="32" y="57"/>
                    <a:pt x="39" y="50"/>
                    <a:pt x="53" y="43"/>
                  </a:cubicBezTo>
                  <a:cubicBezTo>
                    <a:pt x="67" y="36"/>
                    <a:pt x="77" y="38"/>
                    <a:pt x="80" y="39"/>
                  </a:cubicBezTo>
                  <a:cubicBezTo>
                    <a:pt x="80" y="39"/>
                    <a:pt x="237" y="123"/>
                    <a:pt x="242" y="126"/>
                  </a:cubicBezTo>
                  <a:cubicBezTo>
                    <a:pt x="246" y="128"/>
                    <a:pt x="246" y="129"/>
                    <a:pt x="246" y="133"/>
                  </a:cubicBezTo>
                  <a:cubicBezTo>
                    <a:pt x="246" y="137"/>
                    <a:pt x="246" y="342"/>
                    <a:pt x="246" y="342"/>
                  </a:cubicBezTo>
                  <a:cubicBezTo>
                    <a:pt x="246" y="352"/>
                    <a:pt x="257" y="356"/>
                    <a:pt x="265" y="356"/>
                  </a:cubicBezTo>
                  <a:cubicBezTo>
                    <a:pt x="272" y="356"/>
                    <a:pt x="281" y="349"/>
                    <a:pt x="281" y="342"/>
                  </a:cubicBezTo>
                  <a:cubicBezTo>
                    <a:pt x="281" y="117"/>
                    <a:pt x="281" y="117"/>
                    <a:pt x="281" y="117"/>
                  </a:cubicBezTo>
                  <a:cubicBezTo>
                    <a:pt x="281" y="112"/>
                    <a:pt x="278" y="108"/>
                    <a:pt x="274" y="10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68576" tIns="34288" rIns="68576" bIns="3428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569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2773741" y="3028443"/>
            <a:ext cx="3091125" cy="738958"/>
            <a:chOff x="3031241" y="4224704"/>
            <a:chExt cx="4121726" cy="985332"/>
          </a:xfrm>
        </p:grpSpPr>
        <p:grpSp>
          <p:nvGrpSpPr>
            <p:cNvPr id="13" name="Group 12"/>
            <p:cNvGrpSpPr/>
            <p:nvPr/>
          </p:nvGrpSpPr>
          <p:grpSpPr>
            <a:xfrm flipH="1">
              <a:off x="3031241" y="4224704"/>
              <a:ext cx="4121726" cy="985332"/>
              <a:chOff x="3876268" y="3881472"/>
              <a:chExt cx="4404882" cy="1053023"/>
            </a:xfrm>
          </p:grpSpPr>
          <p:grpSp>
            <p:nvGrpSpPr>
              <p:cNvPr id="52" name="Group 51"/>
              <p:cNvGrpSpPr/>
              <p:nvPr/>
            </p:nvGrpSpPr>
            <p:grpSpPr>
              <a:xfrm>
                <a:off x="3876268" y="3881472"/>
                <a:ext cx="4404882" cy="1053023"/>
                <a:chOff x="3237996" y="3925716"/>
                <a:chExt cx="4404882" cy="1053023"/>
              </a:xfrm>
            </p:grpSpPr>
            <p:sp>
              <p:nvSpPr>
                <p:cNvPr id="56" name="Rectangle 36"/>
                <p:cNvSpPr>
                  <a:spLocks noChangeArrowheads="1"/>
                </p:cNvSpPr>
                <p:nvPr/>
              </p:nvSpPr>
              <p:spPr bwMode="auto">
                <a:xfrm flipH="1">
                  <a:off x="3767775" y="3943011"/>
                  <a:ext cx="1639995" cy="1035295"/>
                </a:xfrm>
                <a:prstGeom prst="rect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txBody>
                <a:bodyPr vert="horz" wrap="square" lIns="68576" tIns="34288" rIns="68576" bIns="34288" numCol="1" anchor="t" anchorCtr="0" compatLnSpc="1">
                  <a:prstTxWarp prst="textNoShape">
                    <a:avLst/>
                  </a:prstTxWarp>
                </a:bodyPr>
                <a:lstStyle/>
                <a:p>
                  <a:pPr algn="just">
                    <a:lnSpc>
                      <a:spcPct val="120000"/>
                    </a:lnSpc>
                  </a:pPr>
                  <a:endParaRPr lang="en-US" sz="569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57" name="Rectangle 40"/>
                <p:cNvSpPr>
                  <a:spLocks noChangeArrowheads="1"/>
                </p:cNvSpPr>
                <p:nvPr/>
              </p:nvSpPr>
              <p:spPr bwMode="auto">
                <a:xfrm flipH="1">
                  <a:off x="6398591" y="3925716"/>
                  <a:ext cx="1244287" cy="160606"/>
                </a:xfrm>
                <a:prstGeom prst="rect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txBody>
                <a:bodyPr vert="horz" wrap="square" lIns="68576" tIns="34288" rIns="68576" bIns="34288" numCol="1" anchor="t" anchorCtr="0" compatLnSpc="1">
                  <a:prstTxWarp prst="textNoShape">
                    <a:avLst/>
                  </a:prstTxWarp>
                </a:bodyPr>
                <a:lstStyle/>
                <a:p>
                  <a:pPr algn="just">
                    <a:lnSpc>
                      <a:spcPct val="120000"/>
                    </a:lnSpc>
                  </a:pPr>
                  <a:endParaRPr lang="en-US" sz="569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58" name="Freeform 45"/>
                <p:cNvSpPr>
                  <a:spLocks/>
                </p:cNvSpPr>
                <p:nvPr/>
              </p:nvSpPr>
              <p:spPr bwMode="auto">
                <a:xfrm flipH="1">
                  <a:off x="5407769" y="3925716"/>
                  <a:ext cx="990821" cy="1052592"/>
                </a:xfrm>
                <a:custGeom>
                  <a:avLst/>
                  <a:gdLst>
                    <a:gd name="T0" fmla="*/ 401 w 401"/>
                    <a:gd name="T1" fmla="*/ 426 h 426"/>
                    <a:gd name="T2" fmla="*/ 0 w 401"/>
                    <a:gd name="T3" fmla="*/ 65 h 426"/>
                    <a:gd name="T4" fmla="*/ 0 w 401"/>
                    <a:gd name="T5" fmla="*/ 0 h 426"/>
                    <a:gd name="T6" fmla="*/ 401 w 401"/>
                    <a:gd name="T7" fmla="*/ 7 h 426"/>
                    <a:gd name="T8" fmla="*/ 401 w 401"/>
                    <a:gd name="T9" fmla="*/ 426 h 4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1" h="426">
                      <a:moveTo>
                        <a:pt x="401" y="426"/>
                      </a:moveTo>
                      <a:lnTo>
                        <a:pt x="0" y="65"/>
                      </a:lnTo>
                      <a:lnTo>
                        <a:pt x="0" y="0"/>
                      </a:lnTo>
                      <a:lnTo>
                        <a:pt x="401" y="7"/>
                      </a:lnTo>
                      <a:lnTo>
                        <a:pt x="401" y="426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vert="horz" wrap="square" lIns="68576" tIns="34288" rIns="68576" bIns="34288" numCol="1" anchor="t" anchorCtr="0" compatLnSpc="1">
                  <a:prstTxWarp prst="textNoShape">
                    <a:avLst/>
                  </a:prstTxWarp>
                </a:bodyPr>
                <a:lstStyle/>
                <a:p>
                  <a:pPr algn="just">
                    <a:lnSpc>
                      <a:spcPct val="120000"/>
                    </a:lnSpc>
                  </a:pPr>
                  <a:endParaRPr lang="en-US" sz="569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59" name="Oval 58"/>
                <p:cNvSpPr/>
                <p:nvPr/>
              </p:nvSpPr>
              <p:spPr>
                <a:xfrm>
                  <a:off x="3237996" y="3943444"/>
                  <a:ext cx="1035295" cy="1035295"/>
                </a:xfrm>
                <a:prstGeom prst="ellipse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just">
                    <a:lnSpc>
                      <a:spcPct val="120000"/>
                    </a:lnSpc>
                  </a:pPr>
                  <a:endParaRPr lang="en-US" sz="569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  <p:sp>
            <p:nvSpPr>
              <p:cNvPr id="54" name="Oval 53"/>
              <p:cNvSpPr/>
              <p:nvPr/>
            </p:nvSpPr>
            <p:spPr>
              <a:xfrm>
                <a:off x="3989228" y="4009186"/>
                <a:ext cx="809372" cy="80937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20000"/>
                  </a:lnSpc>
                </a:pPr>
                <a:endParaRPr lang="en-US" sz="569" dirty="0">
                  <a:solidFill>
                    <a:srgbClr val="00BBD6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71" name="Freeform 61"/>
            <p:cNvSpPr>
              <a:spLocks noEditPoints="1"/>
            </p:cNvSpPr>
            <p:nvPr/>
          </p:nvSpPr>
          <p:spPr bwMode="auto">
            <a:xfrm>
              <a:off x="6472235" y="4547297"/>
              <a:ext cx="432870" cy="339742"/>
            </a:xfrm>
            <a:custGeom>
              <a:avLst/>
              <a:gdLst>
                <a:gd name="T0" fmla="*/ 50 w 106"/>
                <a:gd name="T1" fmla="*/ 11 h 83"/>
                <a:gd name="T2" fmla="*/ 51 w 106"/>
                <a:gd name="T3" fmla="*/ 11 h 83"/>
                <a:gd name="T4" fmla="*/ 51 w 106"/>
                <a:gd name="T5" fmla="*/ 43 h 83"/>
                <a:gd name="T6" fmla="*/ 19 w 106"/>
                <a:gd name="T7" fmla="*/ 27 h 83"/>
                <a:gd name="T8" fmla="*/ 19 w 106"/>
                <a:gd name="T9" fmla="*/ 26 h 83"/>
                <a:gd name="T10" fmla="*/ 55 w 106"/>
                <a:gd name="T11" fmla="*/ 42 h 83"/>
                <a:gd name="T12" fmla="*/ 56 w 106"/>
                <a:gd name="T13" fmla="*/ 43 h 83"/>
                <a:gd name="T14" fmla="*/ 87 w 106"/>
                <a:gd name="T15" fmla="*/ 27 h 83"/>
                <a:gd name="T16" fmla="*/ 56 w 106"/>
                <a:gd name="T17" fmla="*/ 11 h 83"/>
                <a:gd name="T18" fmla="*/ 55 w 106"/>
                <a:gd name="T19" fmla="*/ 11 h 83"/>
                <a:gd name="T20" fmla="*/ 15 w 106"/>
                <a:gd name="T21" fmla="*/ 29 h 83"/>
                <a:gd name="T22" fmla="*/ 1 w 106"/>
                <a:gd name="T23" fmla="*/ 35 h 83"/>
                <a:gd name="T24" fmla="*/ 1 w 106"/>
                <a:gd name="T25" fmla="*/ 37 h 83"/>
                <a:gd name="T26" fmla="*/ 34 w 106"/>
                <a:gd name="T27" fmla="*/ 53 h 83"/>
                <a:gd name="T28" fmla="*/ 48 w 106"/>
                <a:gd name="T29" fmla="*/ 46 h 83"/>
                <a:gd name="T30" fmla="*/ 105 w 106"/>
                <a:gd name="T31" fmla="*/ 16 h 83"/>
                <a:gd name="T32" fmla="*/ 105 w 106"/>
                <a:gd name="T33" fmla="*/ 18 h 83"/>
                <a:gd name="T34" fmla="*/ 91 w 106"/>
                <a:gd name="T35" fmla="*/ 25 h 83"/>
                <a:gd name="T36" fmla="*/ 58 w 106"/>
                <a:gd name="T37" fmla="*/ 8 h 83"/>
                <a:gd name="T38" fmla="*/ 72 w 106"/>
                <a:gd name="T39" fmla="*/ 0 h 83"/>
                <a:gd name="T40" fmla="*/ 105 w 106"/>
                <a:gd name="T41" fmla="*/ 16 h 83"/>
                <a:gd name="T42" fmla="*/ 106 w 106"/>
                <a:gd name="T43" fmla="*/ 36 h 83"/>
                <a:gd name="T44" fmla="*/ 72 w 106"/>
                <a:gd name="T45" fmla="*/ 53 h 83"/>
                <a:gd name="T46" fmla="*/ 58 w 106"/>
                <a:gd name="T47" fmla="*/ 47 h 83"/>
                <a:gd name="T48" fmla="*/ 58 w 106"/>
                <a:gd name="T49" fmla="*/ 45 h 83"/>
                <a:gd name="T50" fmla="*/ 92 w 106"/>
                <a:gd name="T51" fmla="*/ 29 h 83"/>
                <a:gd name="T52" fmla="*/ 48 w 106"/>
                <a:gd name="T53" fmla="*/ 7 h 83"/>
                <a:gd name="T54" fmla="*/ 33 w 106"/>
                <a:gd name="T55" fmla="*/ 0 h 83"/>
                <a:gd name="T56" fmla="*/ 0 w 106"/>
                <a:gd name="T57" fmla="*/ 17 h 83"/>
                <a:gd name="T58" fmla="*/ 14 w 106"/>
                <a:gd name="T59" fmla="*/ 25 h 83"/>
                <a:gd name="T60" fmla="*/ 48 w 106"/>
                <a:gd name="T61" fmla="*/ 9 h 83"/>
                <a:gd name="T62" fmla="*/ 48 w 106"/>
                <a:gd name="T63" fmla="*/ 7 h 83"/>
                <a:gd name="T64" fmla="*/ 55 w 106"/>
                <a:gd name="T65" fmla="*/ 82 h 83"/>
                <a:gd name="T66" fmla="*/ 56 w 106"/>
                <a:gd name="T67" fmla="*/ 83 h 83"/>
                <a:gd name="T68" fmla="*/ 90 w 106"/>
                <a:gd name="T69" fmla="*/ 65 h 83"/>
                <a:gd name="T70" fmla="*/ 89 w 106"/>
                <a:gd name="T71" fmla="*/ 49 h 83"/>
                <a:gd name="T72" fmla="*/ 73 w 106"/>
                <a:gd name="T73" fmla="*/ 57 h 83"/>
                <a:gd name="T74" fmla="*/ 72 w 106"/>
                <a:gd name="T75" fmla="*/ 57 h 83"/>
                <a:gd name="T76" fmla="*/ 56 w 106"/>
                <a:gd name="T77" fmla="*/ 49 h 83"/>
                <a:gd name="T78" fmla="*/ 55 w 106"/>
                <a:gd name="T79" fmla="*/ 50 h 83"/>
                <a:gd name="T80" fmla="*/ 17 w 106"/>
                <a:gd name="T81" fmla="*/ 49 h 83"/>
                <a:gd name="T82" fmla="*/ 33 w 106"/>
                <a:gd name="T83" fmla="*/ 57 h 83"/>
                <a:gd name="T84" fmla="*/ 50 w 106"/>
                <a:gd name="T85" fmla="*/ 49 h 83"/>
                <a:gd name="T86" fmla="*/ 51 w 106"/>
                <a:gd name="T87" fmla="*/ 50 h 83"/>
                <a:gd name="T88" fmla="*/ 51 w 106"/>
                <a:gd name="T89" fmla="*/ 83 h 83"/>
                <a:gd name="T90" fmla="*/ 17 w 106"/>
                <a:gd name="T91" fmla="*/ 66 h 83"/>
                <a:gd name="T92" fmla="*/ 16 w 106"/>
                <a:gd name="T93" fmla="*/ 5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06" h="83">
                  <a:moveTo>
                    <a:pt x="19" y="26"/>
                  </a:moveTo>
                  <a:cubicBezTo>
                    <a:pt x="50" y="11"/>
                    <a:pt x="50" y="11"/>
                    <a:pt x="50" y="11"/>
                  </a:cubicBezTo>
                  <a:cubicBezTo>
                    <a:pt x="50" y="11"/>
                    <a:pt x="51" y="11"/>
                    <a:pt x="51" y="11"/>
                  </a:cubicBezTo>
                  <a:cubicBezTo>
                    <a:pt x="51" y="11"/>
                    <a:pt x="51" y="11"/>
                    <a:pt x="51" y="11"/>
                  </a:cubicBezTo>
                  <a:cubicBezTo>
                    <a:pt x="51" y="42"/>
                    <a:pt x="51" y="42"/>
                    <a:pt x="51" y="42"/>
                  </a:cubicBezTo>
                  <a:cubicBezTo>
                    <a:pt x="51" y="42"/>
                    <a:pt x="51" y="43"/>
                    <a:pt x="51" y="43"/>
                  </a:cubicBezTo>
                  <a:cubicBezTo>
                    <a:pt x="51" y="43"/>
                    <a:pt x="50" y="43"/>
                    <a:pt x="50" y="43"/>
                  </a:cubicBezTo>
                  <a:cubicBezTo>
                    <a:pt x="19" y="27"/>
                    <a:pt x="19" y="27"/>
                    <a:pt x="19" y="27"/>
                  </a:cubicBezTo>
                  <a:cubicBezTo>
                    <a:pt x="19" y="27"/>
                    <a:pt x="19" y="27"/>
                    <a:pt x="19" y="27"/>
                  </a:cubicBezTo>
                  <a:cubicBezTo>
                    <a:pt x="19" y="26"/>
                    <a:pt x="19" y="26"/>
                    <a:pt x="19" y="26"/>
                  </a:cubicBezTo>
                  <a:close/>
                  <a:moveTo>
                    <a:pt x="55" y="11"/>
                  </a:moveTo>
                  <a:cubicBezTo>
                    <a:pt x="55" y="42"/>
                    <a:pt x="55" y="42"/>
                    <a:pt x="55" y="42"/>
                  </a:cubicBezTo>
                  <a:cubicBezTo>
                    <a:pt x="55" y="42"/>
                    <a:pt x="55" y="43"/>
                    <a:pt x="55" y="43"/>
                  </a:cubicBezTo>
                  <a:cubicBezTo>
                    <a:pt x="55" y="43"/>
                    <a:pt x="56" y="43"/>
                    <a:pt x="56" y="43"/>
                  </a:cubicBezTo>
                  <a:cubicBezTo>
                    <a:pt x="87" y="27"/>
                    <a:pt x="87" y="27"/>
                    <a:pt x="87" y="27"/>
                  </a:cubicBezTo>
                  <a:cubicBezTo>
                    <a:pt x="87" y="27"/>
                    <a:pt x="87" y="27"/>
                    <a:pt x="87" y="27"/>
                  </a:cubicBezTo>
                  <a:cubicBezTo>
                    <a:pt x="87" y="26"/>
                    <a:pt x="87" y="26"/>
                    <a:pt x="87" y="26"/>
                  </a:cubicBezTo>
                  <a:cubicBezTo>
                    <a:pt x="56" y="11"/>
                    <a:pt x="56" y="11"/>
                    <a:pt x="56" y="11"/>
                  </a:cubicBezTo>
                  <a:cubicBezTo>
                    <a:pt x="56" y="11"/>
                    <a:pt x="55" y="11"/>
                    <a:pt x="55" y="11"/>
                  </a:cubicBezTo>
                  <a:cubicBezTo>
                    <a:pt x="55" y="11"/>
                    <a:pt x="55" y="11"/>
                    <a:pt x="55" y="11"/>
                  </a:cubicBezTo>
                  <a:close/>
                  <a:moveTo>
                    <a:pt x="48" y="45"/>
                  </a:moveTo>
                  <a:cubicBezTo>
                    <a:pt x="15" y="29"/>
                    <a:pt x="15" y="29"/>
                    <a:pt x="15" y="29"/>
                  </a:cubicBezTo>
                  <a:cubicBezTo>
                    <a:pt x="15" y="29"/>
                    <a:pt x="15" y="29"/>
                    <a:pt x="14" y="29"/>
                  </a:cubicBezTo>
                  <a:cubicBezTo>
                    <a:pt x="1" y="35"/>
                    <a:pt x="1" y="35"/>
                    <a:pt x="1" y="35"/>
                  </a:cubicBezTo>
                  <a:cubicBezTo>
                    <a:pt x="1" y="36"/>
                    <a:pt x="0" y="36"/>
                    <a:pt x="0" y="36"/>
                  </a:cubicBezTo>
                  <a:cubicBezTo>
                    <a:pt x="0" y="37"/>
                    <a:pt x="1" y="37"/>
                    <a:pt x="1" y="37"/>
                  </a:cubicBezTo>
                  <a:cubicBezTo>
                    <a:pt x="33" y="53"/>
                    <a:pt x="33" y="53"/>
                    <a:pt x="33" y="53"/>
                  </a:cubicBezTo>
                  <a:cubicBezTo>
                    <a:pt x="34" y="54"/>
                    <a:pt x="34" y="54"/>
                    <a:pt x="34" y="53"/>
                  </a:cubicBezTo>
                  <a:cubicBezTo>
                    <a:pt x="48" y="47"/>
                    <a:pt x="48" y="47"/>
                    <a:pt x="48" y="47"/>
                  </a:cubicBezTo>
                  <a:cubicBezTo>
                    <a:pt x="48" y="47"/>
                    <a:pt x="48" y="46"/>
                    <a:pt x="48" y="46"/>
                  </a:cubicBezTo>
                  <a:cubicBezTo>
                    <a:pt x="48" y="45"/>
                    <a:pt x="48" y="45"/>
                    <a:pt x="48" y="45"/>
                  </a:cubicBezTo>
                  <a:close/>
                  <a:moveTo>
                    <a:pt x="105" y="16"/>
                  </a:moveTo>
                  <a:cubicBezTo>
                    <a:pt x="105" y="17"/>
                    <a:pt x="106" y="17"/>
                    <a:pt x="106" y="17"/>
                  </a:cubicBezTo>
                  <a:cubicBezTo>
                    <a:pt x="106" y="18"/>
                    <a:pt x="105" y="18"/>
                    <a:pt x="105" y="18"/>
                  </a:cubicBezTo>
                  <a:cubicBezTo>
                    <a:pt x="92" y="25"/>
                    <a:pt x="92" y="25"/>
                    <a:pt x="92" y="25"/>
                  </a:cubicBezTo>
                  <a:cubicBezTo>
                    <a:pt x="91" y="25"/>
                    <a:pt x="91" y="25"/>
                    <a:pt x="91" y="25"/>
                  </a:cubicBezTo>
                  <a:cubicBezTo>
                    <a:pt x="58" y="9"/>
                    <a:pt x="58" y="9"/>
                    <a:pt x="58" y="9"/>
                  </a:cubicBezTo>
                  <a:cubicBezTo>
                    <a:pt x="58" y="8"/>
                    <a:pt x="58" y="8"/>
                    <a:pt x="58" y="8"/>
                  </a:cubicBezTo>
                  <a:cubicBezTo>
                    <a:pt x="58" y="7"/>
                    <a:pt x="58" y="7"/>
                    <a:pt x="58" y="7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105" y="16"/>
                    <a:pt x="105" y="16"/>
                    <a:pt x="105" y="16"/>
                  </a:cubicBezTo>
                  <a:close/>
                  <a:moveTo>
                    <a:pt x="105" y="35"/>
                  </a:moveTo>
                  <a:cubicBezTo>
                    <a:pt x="105" y="36"/>
                    <a:pt x="106" y="36"/>
                    <a:pt x="106" y="36"/>
                  </a:cubicBezTo>
                  <a:cubicBezTo>
                    <a:pt x="106" y="37"/>
                    <a:pt x="105" y="37"/>
                    <a:pt x="105" y="37"/>
                  </a:cubicBezTo>
                  <a:cubicBezTo>
                    <a:pt x="72" y="53"/>
                    <a:pt x="72" y="53"/>
                    <a:pt x="72" y="53"/>
                  </a:cubicBezTo>
                  <a:cubicBezTo>
                    <a:pt x="72" y="54"/>
                    <a:pt x="72" y="54"/>
                    <a:pt x="72" y="53"/>
                  </a:cubicBezTo>
                  <a:cubicBezTo>
                    <a:pt x="58" y="47"/>
                    <a:pt x="58" y="47"/>
                    <a:pt x="58" y="47"/>
                  </a:cubicBezTo>
                  <a:cubicBezTo>
                    <a:pt x="58" y="47"/>
                    <a:pt x="58" y="46"/>
                    <a:pt x="58" y="46"/>
                  </a:cubicBezTo>
                  <a:cubicBezTo>
                    <a:pt x="58" y="45"/>
                    <a:pt x="58" y="45"/>
                    <a:pt x="58" y="45"/>
                  </a:cubicBezTo>
                  <a:cubicBezTo>
                    <a:pt x="91" y="29"/>
                    <a:pt x="91" y="29"/>
                    <a:pt x="91" y="29"/>
                  </a:cubicBezTo>
                  <a:cubicBezTo>
                    <a:pt x="91" y="29"/>
                    <a:pt x="91" y="29"/>
                    <a:pt x="92" y="29"/>
                  </a:cubicBezTo>
                  <a:cubicBezTo>
                    <a:pt x="105" y="35"/>
                    <a:pt x="105" y="35"/>
                    <a:pt x="105" y="35"/>
                  </a:cubicBezTo>
                  <a:close/>
                  <a:moveTo>
                    <a:pt x="48" y="7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34" y="0"/>
                    <a:pt x="34" y="0"/>
                    <a:pt x="33" y="0"/>
                  </a:cubicBezTo>
                  <a:cubicBezTo>
                    <a:pt x="1" y="16"/>
                    <a:pt x="1" y="16"/>
                    <a:pt x="1" y="16"/>
                  </a:cubicBezTo>
                  <a:cubicBezTo>
                    <a:pt x="1" y="17"/>
                    <a:pt x="0" y="17"/>
                    <a:pt x="0" y="17"/>
                  </a:cubicBezTo>
                  <a:cubicBezTo>
                    <a:pt x="0" y="18"/>
                    <a:pt x="1" y="18"/>
                    <a:pt x="1" y="18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48" y="9"/>
                    <a:pt x="48" y="9"/>
                    <a:pt x="48" y="9"/>
                  </a:cubicBezTo>
                  <a:cubicBezTo>
                    <a:pt x="48" y="8"/>
                    <a:pt x="48" y="8"/>
                    <a:pt x="48" y="8"/>
                  </a:cubicBezTo>
                  <a:cubicBezTo>
                    <a:pt x="48" y="7"/>
                    <a:pt x="48" y="7"/>
                    <a:pt x="48" y="7"/>
                  </a:cubicBezTo>
                  <a:close/>
                  <a:moveTo>
                    <a:pt x="55" y="50"/>
                  </a:moveTo>
                  <a:cubicBezTo>
                    <a:pt x="55" y="82"/>
                    <a:pt x="55" y="82"/>
                    <a:pt x="55" y="82"/>
                  </a:cubicBezTo>
                  <a:cubicBezTo>
                    <a:pt x="55" y="82"/>
                    <a:pt x="55" y="83"/>
                    <a:pt x="55" y="83"/>
                  </a:cubicBezTo>
                  <a:cubicBezTo>
                    <a:pt x="55" y="83"/>
                    <a:pt x="56" y="83"/>
                    <a:pt x="56" y="83"/>
                  </a:cubicBezTo>
                  <a:cubicBezTo>
                    <a:pt x="89" y="66"/>
                    <a:pt x="89" y="66"/>
                    <a:pt x="89" y="66"/>
                  </a:cubicBezTo>
                  <a:cubicBezTo>
                    <a:pt x="89" y="66"/>
                    <a:pt x="90" y="66"/>
                    <a:pt x="90" y="65"/>
                  </a:cubicBezTo>
                  <a:cubicBezTo>
                    <a:pt x="90" y="50"/>
                    <a:pt x="90" y="50"/>
                    <a:pt x="90" y="50"/>
                  </a:cubicBezTo>
                  <a:cubicBezTo>
                    <a:pt x="90" y="50"/>
                    <a:pt x="89" y="49"/>
                    <a:pt x="89" y="49"/>
                  </a:cubicBezTo>
                  <a:cubicBezTo>
                    <a:pt x="89" y="49"/>
                    <a:pt x="89" y="49"/>
                    <a:pt x="88" y="49"/>
                  </a:cubicBezTo>
                  <a:cubicBezTo>
                    <a:pt x="73" y="57"/>
                    <a:pt x="73" y="57"/>
                    <a:pt x="73" y="57"/>
                  </a:cubicBezTo>
                  <a:cubicBezTo>
                    <a:pt x="72" y="57"/>
                    <a:pt x="72" y="57"/>
                    <a:pt x="72" y="57"/>
                  </a:cubicBezTo>
                  <a:cubicBezTo>
                    <a:pt x="72" y="57"/>
                    <a:pt x="72" y="57"/>
                    <a:pt x="72" y="57"/>
                  </a:cubicBezTo>
                  <a:cubicBezTo>
                    <a:pt x="71" y="57"/>
                    <a:pt x="71" y="57"/>
                    <a:pt x="71" y="57"/>
                  </a:cubicBezTo>
                  <a:cubicBezTo>
                    <a:pt x="56" y="49"/>
                    <a:pt x="56" y="49"/>
                    <a:pt x="56" y="49"/>
                  </a:cubicBezTo>
                  <a:cubicBezTo>
                    <a:pt x="56" y="49"/>
                    <a:pt x="55" y="49"/>
                    <a:pt x="55" y="49"/>
                  </a:cubicBezTo>
                  <a:cubicBezTo>
                    <a:pt x="55" y="49"/>
                    <a:pt x="55" y="50"/>
                    <a:pt x="55" y="50"/>
                  </a:cubicBezTo>
                  <a:close/>
                  <a:moveTo>
                    <a:pt x="16" y="50"/>
                  </a:moveTo>
                  <a:cubicBezTo>
                    <a:pt x="16" y="50"/>
                    <a:pt x="17" y="49"/>
                    <a:pt x="17" y="49"/>
                  </a:cubicBezTo>
                  <a:cubicBezTo>
                    <a:pt x="17" y="49"/>
                    <a:pt x="17" y="49"/>
                    <a:pt x="18" y="49"/>
                  </a:cubicBezTo>
                  <a:cubicBezTo>
                    <a:pt x="33" y="57"/>
                    <a:pt x="33" y="57"/>
                    <a:pt x="33" y="57"/>
                  </a:cubicBezTo>
                  <a:cubicBezTo>
                    <a:pt x="34" y="57"/>
                    <a:pt x="34" y="57"/>
                    <a:pt x="34" y="57"/>
                  </a:cubicBezTo>
                  <a:cubicBezTo>
                    <a:pt x="50" y="49"/>
                    <a:pt x="50" y="49"/>
                    <a:pt x="50" y="49"/>
                  </a:cubicBezTo>
                  <a:cubicBezTo>
                    <a:pt x="50" y="49"/>
                    <a:pt x="51" y="49"/>
                    <a:pt x="51" y="49"/>
                  </a:cubicBezTo>
                  <a:cubicBezTo>
                    <a:pt x="51" y="49"/>
                    <a:pt x="51" y="50"/>
                    <a:pt x="51" y="50"/>
                  </a:cubicBezTo>
                  <a:cubicBezTo>
                    <a:pt x="51" y="82"/>
                    <a:pt x="51" y="82"/>
                    <a:pt x="51" y="82"/>
                  </a:cubicBezTo>
                  <a:cubicBezTo>
                    <a:pt x="51" y="82"/>
                    <a:pt x="51" y="83"/>
                    <a:pt x="51" y="83"/>
                  </a:cubicBezTo>
                  <a:cubicBezTo>
                    <a:pt x="51" y="83"/>
                    <a:pt x="50" y="83"/>
                    <a:pt x="50" y="83"/>
                  </a:cubicBezTo>
                  <a:cubicBezTo>
                    <a:pt x="17" y="66"/>
                    <a:pt x="17" y="66"/>
                    <a:pt x="17" y="66"/>
                  </a:cubicBezTo>
                  <a:cubicBezTo>
                    <a:pt x="17" y="66"/>
                    <a:pt x="16" y="66"/>
                    <a:pt x="16" y="65"/>
                  </a:cubicBezTo>
                  <a:lnTo>
                    <a:pt x="16" y="5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68576" tIns="34288" rIns="68576" bIns="3428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56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2773741" y="3149818"/>
            <a:ext cx="3091125" cy="1371543"/>
            <a:chOff x="3031241" y="4386546"/>
            <a:chExt cx="4121726" cy="1828824"/>
          </a:xfrm>
        </p:grpSpPr>
        <p:grpSp>
          <p:nvGrpSpPr>
            <p:cNvPr id="12" name="Group 11"/>
            <p:cNvGrpSpPr/>
            <p:nvPr/>
          </p:nvGrpSpPr>
          <p:grpSpPr>
            <a:xfrm flipH="1">
              <a:off x="3031241" y="4386546"/>
              <a:ext cx="4121726" cy="1828824"/>
              <a:chOff x="3876268" y="4054432"/>
              <a:chExt cx="4404882" cy="1954461"/>
            </a:xfrm>
          </p:grpSpPr>
          <p:grpSp>
            <p:nvGrpSpPr>
              <p:cNvPr id="60" name="Group 59"/>
              <p:cNvGrpSpPr/>
              <p:nvPr/>
            </p:nvGrpSpPr>
            <p:grpSpPr>
              <a:xfrm>
                <a:off x="3876268" y="4054432"/>
                <a:ext cx="4404882" cy="1954461"/>
                <a:chOff x="3237996" y="4098676"/>
                <a:chExt cx="4404882" cy="1954461"/>
              </a:xfrm>
            </p:grpSpPr>
            <p:sp>
              <p:nvSpPr>
                <p:cNvPr id="62" name="Rectangle 37"/>
                <p:cNvSpPr>
                  <a:spLocks noChangeArrowheads="1"/>
                </p:cNvSpPr>
                <p:nvPr/>
              </p:nvSpPr>
              <p:spPr bwMode="auto">
                <a:xfrm flipH="1">
                  <a:off x="3767775" y="5017842"/>
                  <a:ext cx="1639995" cy="1035295"/>
                </a:xfrm>
                <a:prstGeom prst="rect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txBody>
                <a:bodyPr vert="horz" wrap="square" lIns="68576" tIns="34288" rIns="68576" bIns="34288" numCol="1" anchor="t" anchorCtr="0" compatLnSpc="1">
                  <a:prstTxWarp prst="textNoShape">
                    <a:avLst/>
                  </a:prstTxWarp>
                </a:bodyPr>
                <a:lstStyle/>
                <a:p>
                  <a:pPr algn="just">
                    <a:lnSpc>
                      <a:spcPct val="120000"/>
                    </a:lnSpc>
                  </a:pPr>
                  <a:endParaRPr lang="en-US" sz="569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63" name="Rectangle 41"/>
                <p:cNvSpPr>
                  <a:spLocks noChangeArrowheads="1"/>
                </p:cNvSpPr>
                <p:nvPr/>
              </p:nvSpPr>
              <p:spPr bwMode="auto">
                <a:xfrm flipH="1">
                  <a:off x="6398591" y="4098676"/>
                  <a:ext cx="1244287" cy="155665"/>
                </a:xfrm>
                <a:prstGeom prst="rect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txBody>
                <a:bodyPr vert="horz" wrap="square" lIns="68576" tIns="34288" rIns="68576" bIns="34288" numCol="1" anchor="t" anchorCtr="0" compatLnSpc="1">
                  <a:prstTxWarp prst="textNoShape">
                    <a:avLst/>
                  </a:prstTxWarp>
                </a:bodyPr>
                <a:lstStyle/>
                <a:p>
                  <a:pPr algn="just">
                    <a:lnSpc>
                      <a:spcPct val="120000"/>
                    </a:lnSpc>
                  </a:pPr>
                  <a:endParaRPr lang="en-US" sz="569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64" name="Freeform 44"/>
                <p:cNvSpPr>
                  <a:spLocks/>
                </p:cNvSpPr>
                <p:nvPr/>
              </p:nvSpPr>
              <p:spPr bwMode="auto">
                <a:xfrm flipH="1">
                  <a:off x="5407769" y="4098676"/>
                  <a:ext cx="990821" cy="1954461"/>
                </a:xfrm>
                <a:custGeom>
                  <a:avLst/>
                  <a:gdLst>
                    <a:gd name="T0" fmla="*/ 401 w 401"/>
                    <a:gd name="T1" fmla="*/ 791 h 791"/>
                    <a:gd name="T2" fmla="*/ 0 w 401"/>
                    <a:gd name="T3" fmla="*/ 63 h 791"/>
                    <a:gd name="T4" fmla="*/ 0 w 401"/>
                    <a:gd name="T5" fmla="*/ 0 h 791"/>
                    <a:gd name="T6" fmla="*/ 401 w 401"/>
                    <a:gd name="T7" fmla="*/ 372 h 791"/>
                    <a:gd name="T8" fmla="*/ 401 w 401"/>
                    <a:gd name="T9" fmla="*/ 791 h 79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1" h="791">
                      <a:moveTo>
                        <a:pt x="401" y="791"/>
                      </a:moveTo>
                      <a:lnTo>
                        <a:pt x="0" y="63"/>
                      </a:lnTo>
                      <a:lnTo>
                        <a:pt x="0" y="0"/>
                      </a:lnTo>
                      <a:lnTo>
                        <a:pt x="401" y="372"/>
                      </a:lnTo>
                      <a:lnTo>
                        <a:pt x="401" y="791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vert="horz" wrap="square" lIns="68576" tIns="34288" rIns="68576" bIns="34288" numCol="1" anchor="t" anchorCtr="0" compatLnSpc="1">
                  <a:prstTxWarp prst="textNoShape">
                    <a:avLst/>
                  </a:prstTxWarp>
                </a:bodyPr>
                <a:lstStyle/>
                <a:p>
                  <a:pPr algn="just">
                    <a:lnSpc>
                      <a:spcPct val="120000"/>
                    </a:lnSpc>
                  </a:pPr>
                  <a:endParaRPr lang="en-US" sz="569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65" name="Oval 64"/>
                <p:cNvSpPr/>
                <p:nvPr/>
              </p:nvSpPr>
              <p:spPr>
                <a:xfrm>
                  <a:off x="3237996" y="5017841"/>
                  <a:ext cx="1035295" cy="1035295"/>
                </a:xfrm>
                <a:prstGeom prst="ellipse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just">
                    <a:lnSpc>
                      <a:spcPct val="120000"/>
                    </a:lnSpc>
                  </a:pPr>
                  <a:endParaRPr lang="en-US" sz="569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  <p:sp>
            <p:nvSpPr>
              <p:cNvPr id="61" name="Oval 60"/>
              <p:cNvSpPr/>
              <p:nvPr/>
            </p:nvSpPr>
            <p:spPr>
              <a:xfrm>
                <a:off x="3989229" y="5088670"/>
                <a:ext cx="809372" cy="80937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20000"/>
                  </a:lnSpc>
                </a:pPr>
                <a:endParaRPr lang="en-US" sz="569" dirty="0">
                  <a:solidFill>
                    <a:srgbClr val="937963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72" name="Freeform 81"/>
            <p:cNvSpPr>
              <a:spLocks noEditPoints="1"/>
            </p:cNvSpPr>
            <p:nvPr/>
          </p:nvSpPr>
          <p:spPr bwMode="auto">
            <a:xfrm>
              <a:off x="6468227" y="5534859"/>
              <a:ext cx="400730" cy="392275"/>
            </a:xfrm>
            <a:custGeom>
              <a:avLst/>
              <a:gdLst>
                <a:gd name="T0" fmla="*/ 86 w 100"/>
                <a:gd name="T1" fmla="*/ 61 h 98"/>
                <a:gd name="T2" fmla="*/ 100 w 100"/>
                <a:gd name="T3" fmla="*/ 55 h 98"/>
                <a:gd name="T4" fmla="*/ 100 w 100"/>
                <a:gd name="T5" fmla="*/ 44 h 98"/>
                <a:gd name="T6" fmla="*/ 86 w 100"/>
                <a:gd name="T7" fmla="*/ 38 h 98"/>
                <a:gd name="T8" fmla="*/ 84 w 100"/>
                <a:gd name="T9" fmla="*/ 32 h 98"/>
                <a:gd name="T10" fmla="*/ 89 w 100"/>
                <a:gd name="T11" fmla="*/ 18 h 98"/>
                <a:gd name="T12" fmla="*/ 82 w 100"/>
                <a:gd name="T13" fmla="*/ 11 h 98"/>
                <a:gd name="T14" fmla="*/ 68 w 100"/>
                <a:gd name="T15" fmla="*/ 16 h 98"/>
                <a:gd name="T16" fmla="*/ 62 w 100"/>
                <a:gd name="T17" fmla="*/ 14 h 98"/>
                <a:gd name="T18" fmla="*/ 56 w 100"/>
                <a:gd name="T19" fmla="*/ 0 h 98"/>
                <a:gd name="T20" fmla="*/ 45 w 100"/>
                <a:gd name="T21" fmla="*/ 0 h 98"/>
                <a:gd name="T22" fmla="*/ 39 w 100"/>
                <a:gd name="T23" fmla="*/ 14 h 98"/>
                <a:gd name="T24" fmla="*/ 33 w 100"/>
                <a:gd name="T25" fmla="*/ 16 h 98"/>
                <a:gd name="T26" fmla="*/ 19 w 100"/>
                <a:gd name="T27" fmla="*/ 11 h 98"/>
                <a:gd name="T28" fmla="*/ 11 w 100"/>
                <a:gd name="T29" fmla="*/ 18 h 98"/>
                <a:gd name="T30" fmla="*/ 17 w 100"/>
                <a:gd name="T31" fmla="*/ 32 h 98"/>
                <a:gd name="T32" fmla="*/ 15 w 100"/>
                <a:gd name="T33" fmla="*/ 38 h 98"/>
                <a:gd name="T34" fmla="*/ 0 w 100"/>
                <a:gd name="T35" fmla="*/ 45 h 98"/>
                <a:gd name="T36" fmla="*/ 0 w 100"/>
                <a:gd name="T37" fmla="*/ 55 h 98"/>
                <a:gd name="T38" fmla="*/ 15 w 100"/>
                <a:gd name="T39" fmla="*/ 61 h 98"/>
                <a:gd name="T40" fmla="*/ 17 w 100"/>
                <a:gd name="T41" fmla="*/ 67 h 98"/>
                <a:gd name="T42" fmla="*/ 12 w 100"/>
                <a:gd name="T43" fmla="*/ 80 h 98"/>
                <a:gd name="T44" fmla="*/ 19 w 100"/>
                <a:gd name="T45" fmla="*/ 88 h 98"/>
                <a:gd name="T46" fmla="*/ 33 w 100"/>
                <a:gd name="T47" fmla="*/ 83 h 98"/>
                <a:gd name="T48" fmla="*/ 39 w 100"/>
                <a:gd name="T49" fmla="*/ 85 h 98"/>
                <a:gd name="T50" fmla="*/ 45 w 100"/>
                <a:gd name="T51" fmla="*/ 98 h 98"/>
                <a:gd name="T52" fmla="*/ 56 w 100"/>
                <a:gd name="T53" fmla="*/ 98 h 98"/>
                <a:gd name="T54" fmla="*/ 62 w 100"/>
                <a:gd name="T55" fmla="*/ 85 h 98"/>
                <a:gd name="T56" fmla="*/ 68 w 100"/>
                <a:gd name="T57" fmla="*/ 82 h 98"/>
                <a:gd name="T58" fmla="*/ 82 w 100"/>
                <a:gd name="T59" fmla="*/ 88 h 98"/>
                <a:gd name="T60" fmla="*/ 90 w 100"/>
                <a:gd name="T61" fmla="*/ 80 h 98"/>
                <a:gd name="T62" fmla="*/ 84 w 100"/>
                <a:gd name="T63" fmla="*/ 67 h 98"/>
                <a:gd name="T64" fmla="*/ 86 w 100"/>
                <a:gd name="T65" fmla="*/ 61 h 98"/>
                <a:gd name="T66" fmla="*/ 86 w 100"/>
                <a:gd name="T67" fmla="*/ 61 h 98"/>
                <a:gd name="T68" fmla="*/ 50 w 100"/>
                <a:gd name="T69" fmla="*/ 65 h 98"/>
                <a:gd name="T70" fmla="*/ 35 w 100"/>
                <a:gd name="T71" fmla="*/ 50 h 98"/>
                <a:gd name="T72" fmla="*/ 50 w 100"/>
                <a:gd name="T73" fmla="*/ 33 h 98"/>
                <a:gd name="T74" fmla="*/ 66 w 100"/>
                <a:gd name="T75" fmla="*/ 50 h 98"/>
                <a:gd name="T76" fmla="*/ 50 w 100"/>
                <a:gd name="T77" fmla="*/ 65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00" h="98">
                  <a:moveTo>
                    <a:pt x="86" y="61"/>
                  </a:moveTo>
                  <a:cubicBezTo>
                    <a:pt x="86" y="61"/>
                    <a:pt x="100" y="56"/>
                    <a:pt x="100" y="55"/>
                  </a:cubicBezTo>
                  <a:cubicBezTo>
                    <a:pt x="100" y="44"/>
                    <a:pt x="100" y="44"/>
                    <a:pt x="100" y="44"/>
                  </a:cubicBezTo>
                  <a:cubicBezTo>
                    <a:pt x="100" y="42"/>
                    <a:pt x="86" y="38"/>
                    <a:pt x="86" y="38"/>
                  </a:cubicBezTo>
                  <a:cubicBezTo>
                    <a:pt x="84" y="32"/>
                    <a:pt x="84" y="32"/>
                    <a:pt x="84" y="32"/>
                  </a:cubicBezTo>
                  <a:cubicBezTo>
                    <a:pt x="84" y="32"/>
                    <a:pt x="90" y="19"/>
                    <a:pt x="89" y="18"/>
                  </a:cubicBezTo>
                  <a:cubicBezTo>
                    <a:pt x="82" y="11"/>
                    <a:pt x="82" y="11"/>
                    <a:pt x="82" y="11"/>
                  </a:cubicBezTo>
                  <a:cubicBezTo>
                    <a:pt x="81" y="10"/>
                    <a:pt x="68" y="16"/>
                    <a:pt x="68" y="16"/>
                  </a:cubicBezTo>
                  <a:cubicBezTo>
                    <a:pt x="62" y="14"/>
                    <a:pt x="62" y="14"/>
                    <a:pt x="62" y="14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4" y="0"/>
                    <a:pt x="39" y="14"/>
                    <a:pt x="39" y="14"/>
                  </a:cubicBezTo>
                  <a:cubicBezTo>
                    <a:pt x="33" y="16"/>
                    <a:pt x="33" y="16"/>
                    <a:pt x="33" y="16"/>
                  </a:cubicBezTo>
                  <a:cubicBezTo>
                    <a:pt x="33" y="16"/>
                    <a:pt x="20" y="10"/>
                    <a:pt x="19" y="11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11" y="19"/>
                    <a:pt x="17" y="32"/>
                    <a:pt x="17" y="32"/>
                  </a:cubicBezTo>
                  <a:cubicBezTo>
                    <a:pt x="15" y="38"/>
                    <a:pt x="15" y="38"/>
                    <a:pt x="15" y="38"/>
                  </a:cubicBezTo>
                  <a:cubicBezTo>
                    <a:pt x="15" y="38"/>
                    <a:pt x="0" y="44"/>
                    <a:pt x="0" y="45"/>
                  </a:cubicBezTo>
                  <a:cubicBezTo>
                    <a:pt x="0" y="55"/>
                    <a:pt x="0" y="55"/>
                    <a:pt x="0" y="55"/>
                  </a:cubicBezTo>
                  <a:cubicBezTo>
                    <a:pt x="0" y="56"/>
                    <a:pt x="15" y="61"/>
                    <a:pt x="15" y="61"/>
                  </a:cubicBezTo>
                  <a:cubicBezTo>
                    <a:pt x="17" y="67"/>
                    <a:pt x="17" y="67"/>
                    <a:pt x="17" y="67"/>
                  </a:cubicBezTo>
                  <a:cubicBezTo>
                    <a:pt x="17" y="67"/>
                    <a:pt x="11" y="80"/>
                    <a:pt x="12" y="80"/>
                  </a:cubicBezTo>
                  <a:cubicBezTo>
                    <a:pt x="19" y="88"/>
                    <a:pt x="19" y="88"/>
                    <a:pt x="19" y="88"/>
                  </a:cubicBezTo>
                  <a:cubicBezTo>
                    <a:pt x="20" y="89"/>
                    <a:pt x="33" y="83"/>
                    <a:pt x="33" y="83"/>
                  </a:cubicBezTo>
                  <a:cubicBezTo>
                    <a:pt x="39" y="85"/>
                    <a:pt x="39" y="85"/>
                    <a:pt x="39" y="85"/>
                  </a:cubicBezTo>
                  <a:cubicBezTo>
                    <a:pt x="45" y="98"/>
                    <a:pt x="45" y="98"/>
                    <a:pt x="45" y="98"/>
                  </a:cubicBezTo>
                  <a:cubicBezTo>
                    <a:pt x="56" y="98"/>
                    <a:pt x="56" y="98"/>
                    <a:pt x="56" y="98"/>
                  </a:cubicBezTo>
                  <a:cubicBezTo>
                    <a:pt x="57" y="98"/>
                    <a:pt x="62" y="85"/>
                    <a:pt x="62" y="85"/>
                  </a:cubicBezTo>
                  <a:cubicBezTo>
                    <a:pt x="68" y="82"/>
                    <a:pt x="68" y="82"/>
                    <a:pt x="68" y="82"/>
                  </a:cubicBezTo>
                  <a:cubicBezTo>
                    <a:pt x="68" y="82"/>
                    <a:pt x="81" y="88"/>
                    <a:pt x="82" y="88"/>
                  </a:cubicBezTo>
                  <a:cubicBezTo>
                    <a:pt x="90" y="80"/>
                    <a:pt x="90" y="80"/>
                    <a:pt x="90" y="80"/>
                  </a:cubicBezTo>
                  <a:cubicBezTo>
                    <a:pt x="84" y="67"/>
                    <a:pt x="84" y="67"/>
                    <a:pt x="84" y="67"/>
                  </a:cubicBezTo>
                  <a:cubicBezTo>
                    <a:pt x="86" y="61"/>
                    <a:pt x="86" y="61"/>
                    <a:pt x="86" y="61"/>
                  </a:cubicBezTo>
                  <a:cubicBezTo>
                    <a:pt x="86" y="61"/>
                    <a:pt x="86" y="61"/>
                    <a:pt x="86" y="61"/>
                  </a:cubicBezTo>
                  <a:close/>
                  <a:moveTo>
                    <a:pt x="50" y="65"/>
                  </a:moveTo>
                  <a:cubicBezTo>
                    <a:pt x="42" y="65"/>
                    <a:pt x="35" y="58"/>
                    <a:pt x="35" y="50"/>
                  </a:cubicBezTo>
                  <a:cubicBezTo>
                    <a:pt x="35" y="40"/>
                    <a:pt x="42" y="33"/>
                    <a:pt x="50" y="33"/>
                  </a:cubicBezTo>
                  <a:cubicBezTo>
                    <a:pt x="59" y="33"/>
                    <a:pt x="66" y="40"/>
                    <a:pt x="66" y="50"/>
                  </a:cubicBezTo>
                  <a:cubicBezTo>
                    <a:pt x="66" y="58"/>
                    <a:pt x="59" y="65"/>
                    <a:pt x="50" y="65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68576" tIns="34288" rIns="68576" bIns="3428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56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8" name="Group 67"/>
          <p:cNvGrpSpPr/>
          <p:nvPr/>
        </p:nvGrpSpPr>
        <p:grpSpPr>
          <a:xfrm>
            <a:off x="1029429" y="2063065"/>
            <a:ext cx="1794988" cy="1802497"/>
            <a:chOff x="705364" y="2937461"/>
            <a:chExt cx="2393449" cy="2403462"/>
          </a:xfrm>
        </p:grpSpPr>
        <p:sp>
          <p:nvSpPr>
            <p:cNvPr id="25" name="Freeform 5"/>
            <p:cNvSpPr>
              <a:spLocks/>
            </p:cNvSpPr>
            <p:nvPr/>
          </p:nvSpPr>
          <p:spPr bwMode="auto">
            <a:xfrm flipH="1">
              <a:off x="705364" y="2937461"/>
              <a:ext cx="2393448" cy="2403461"/>
            </a:xfrm>
            <a:custGeom>
              <a:avLst/>
              <a:gdLst>
                <a:gd name="T0" fmla="*/ 252 w 505"/>
                <a:gd name="T1" fmla="*/ 0 h 505"/>
                <a:gd name="T2" fmla="*/ 331 w 505"/>
                <a:gd name="T3" fmla="*/ 78 h 505"/>
                <a:gd name="T4" fmla="*/ 252 w 505"/>
                <a:gd name="T5" fmla="*/ 157 h 505"/>
                <a:gd name="T6" fmla="*/ 157 w 505"/>
                <a:gd name="T7" fmla="*/ 252 h 505"/>
                <a:gd name="T8" fmla="*/ 252 w 505"/>
                <a:gd name="T9" fmla="*/ 348 h 505"/>
                <a:gd name="T10" fmla="*/ 348 w 505"/>
                <a:gd name="T11" fmla="*/ 252 h 505"/>
                <a:gd name="T12" fmla="*/ 427 w 505"/>
                <a:gd name="T13" fmla="*/ 174 h 505"/>
                <a:gd name="T14" fmla="*/ 505 w 505"/>
                <a:gd name="T15" fmla="*/ 252 h 505"/>
                <a:gd name="T16" fmla="*/ 252 w 505"/>
                <a:gd name="T17" fmla="*/ 505 h 505"/>
                <a:gd name="T18" fmla="*/ 0 w 505"/>
                <a:gd name="T19" fmla="*/ 252 h 505"/>
                <a:gd name="T20" fmla="*/ 252 w 505"/>
                <a:gd name="T21" fmla="*/ 0 h 5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05" h="505">
                  <a:moveTo>
                    <a:pt x="252" y="0"/>
                  </a:moveTo>
                  <a:cubicBezTo>
                    <a:pt x="296" y="0"/>
                    <a:pt x="331" y="35"/>
                    <a:pt x="331" y="78"/>
                  </a:cubicBezTo>
                  <a:cubicBezTo>
                    <a:pt x="331" y="121"/>
                    <a:pt x="296" y="157"/>
                    <a:pt x="252" y="157"/>
                  </a:cubicBezTo>
                  <a:cubicBezTo>
                    <a:pt x="200" y="157"/>
                    <a:pt x="157" y="200"/>
                    <a:pt x="157" y="252"/>
                  </a:cubicBezTo>
                  <a:cubicBezTo>
                    <a:pt x="157" y="305"/>
                    <a:pt x="200" y="348"/>
                    <a:pt x="252" y="348"/>
                  </a:cubicBezTo>
                  <a:cubicBezTo>
                    <a:pt x="305" y="348"/>
                    <a:pt x="348" y="305"/>
                    <a:pt x="348" y="252"/>
                  </a:cubicBezTo>
                  <a:cubicBezTo>
                    <a:pt x="348" y="209"/>
                    <a:pt x="383" y="174"/>
                    <a:pt x="427" y="174"/>
                  </a:cubicBezTo>
                  <a:cubicBezTo>
                    <a:pt x="470" y="174"/>
                    <a:pt x="505" y="209"/>
                    <a:pt x="505" y="252"/>
                  </a:cubicBezTo>
                  <a:cubicBezTo>
                    <a:pt x="505" y="392"/>
                    <a:pt x="392" y="505"/>
                    <a:pt x="252" y="505"/>
                  </a:cubicBezTo>
                  <a:cubicBezTo>
                    <a:pt x="113" y="505"/>
                    <a:pt x="0" y="392"/>
                    <a:pt x="0" y="252"/>
                  </a:cubicBezTo>
                  <a:cubicBezTo>
                    <a:pt x="0" y="113"/>
                    <a:pt x="113" y="0"/>
                    <a:pt x="25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56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Freeform 6"/>
            <p:cNvSpPr>
              <a:spLocks/>
            </p:cNvSpPr>
            <p:nvPr/>
          </p:nvSpPr>
          <p:spPr bwMode="auto">
            <a:xfrm flipH="1">
              <a:off x="705364" y="2937461"/>
              <a:ext cx="1199729" cy="1574266"/>
            </a:xfrm>
            <a:custGeom>
              <a:avLst/>
              <a:gdLst>
                <a:gd name="T0" fmla="*/ 0 w 253"/>
                <a:gd name="T1" fmla="*/ 157 h 331"/>
                <a:gd name="T2" fmla="*/ 96 w 253"/>
                <a:gd name="T3" fmla="*/ 252 h 331"/>
                <a:gd name="T4" fmla="*/ 175 w 253"/>
                <a:gd name="T5" fmla="*/ 331 h 331"/>
                <a:gd name="T6" fmla="*/ 253 w 253"/>
                <a:gd name="T7" fmla="*/ 252 h 331"/>
                <a:gd name="T8" fmla="*/ 0 w 253"/>
                <a:gd name="T9" fmla="*/ 0 h 331"/>
                <a:gd name="T10" fmla="*/ 0 w 253"/>
                <a:gd name="T11" fmla="*/ 157 h 3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3" h="331">
                  <a:moveTo>
                    <a:pt x="0" y="157"/>
                  </a:moveTo>
                  <a:cubicBezTo>
                    <a:pt x="53" y="157"/>
                    <a:pt x="96" y="200"/>
                    <a:pt x="96" y="252"/>
                  </a:cubicBezTo>
                  <a:cubicBezTo>
                    <a:pt x="96" y="296"/>
                    <a:pt x="131" y="331"/>
                    <a:pt x="175" y="331"/>
                  </a:cubicBezTo>
                  <a:cubicBezTo>
                    <a:pt x="218" y="331"/>
                    <a:pt x="253" y="296"/>
                    <a:pt x="253" y="252"/>
                  </a:cubicBezTo>
                  <a:cubicBezTo>
                    <a:pt x="253" y="113"/>
                    <a:pt x="140" y="0"/>
                    <a:pt x="0" y="0"/>
                  </a:cubicBezTo>
                  <a:lnTo>
                    <a:pt x="0" y="157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56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Oval 7"/>
            <p:cNvSpPr>
              <a:spLocks noChangeArrowheads="1"/>
            </p:cNvSpPr>
            <p:nvPr/>
          </p:nvSpPr>
          <p:spPr bwMode="auto">
            <a:xfrm flipH="1">
              <a:off x="1530552" y="2937461"/>
              <a:ext cx="743071" cy="747076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569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" name="Freeform 8"/>
            <p:cNvSpPr>
              <a:spLocks/>
            </p:cNvSpPr>
            <p:nvPr/>
          </p:nvSpPr>
          <p:spPr bwMode="auto">
            <a:xfrm flipH="1">
              <a:off x="705364" y="4137190"/>
              <a:ext cx="1568259" cy="1203733"/>
            </a:xfrm>
            <a:custGeom>
              <a:avLst/>
              <a:gdLst>
                <a:gd name="T0" fmla="*/ 174 w 331"/>
                <a:gd name="T1" fmla="*/ 0 h 253"/>
                <a:gd name="T2" fmla="*/ 78 w 331"/>
                <a:gd name="T3" fmla="*/ 96 h 253"/>
                <a:gd name="T4" fmla="*/ 0 w 331"/>
                <a:gd name="T5" fmla="*/ 175 h 253"/>
                <a:gd name="T6" fmla="*/ 78 w 331"/>
                <a:gd name="T7" fmla="*/ 253 h 253"/>
                <a:gd name="T8" fmla="*/ 331 w 331"/>
                <a:gd name="T9" fmla="*/ 0 h 253"/>
                <a:gd name="T10" fmla="*/ 174 w 331"/>
                <a:gd name="T11" fmla="*/ 0 h 2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31" h="253">
                  <a:moveTo>
                    <a:pt x="174" y="0"/>
                  </a:moveTo>
                  <a:cubicBezTo>
                    <a:pt x="174" y="53"/>
                    <a:pt x="131" y="96"/>
                    <a:pt x="78" y="96"/>
                  </a:cubicBezTo>
                  <a:cubicBezTo>
                    <a:pt x="35" y="96"/>
                    <a:pt x="0" y="131"/>
                    <a:pt x="0" y="175"/>
                  </a:cubicBezTo>
                  <a:cubicBezTo>
                    <a:pt x="0" y="218"/>
                    <a:pt x="35" y="253"/>
                    <a:pt x="78" y="253"/>
                  </a:cubicBezTo>
                  <a:cubicBezTo>
                    <a:pt x="218" y="253"/>
                    <a:pt x="331" y="140"/>
                    <a:pt x="331" y="0"/>
                  </a:cubicBezTo>
                  <a:lnTo>
                    <a:pt x="174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56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Oval 9"/>
            <p:cNvSpPr>
              <a:spLocks noChangeArrowheads="1"/>
            </p:cNvSpPr>
            <p:nvPr/>
          </p:nvSpPr>
          <p:spPr bwMode="auto">
            <a:xfrm flipH="1">
              <a:off x="705364" y="3764652"/>
              <a:ext cx="745073" cy="747076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569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Freeform 10"/>
            <p:cNvSpPr>
              <a:spLocks/>
            </p:cNvSpPr>
            <p:nvPr/>
          </p:nvSpPr>
          <p:spPr bwMode="auto">
            <a:xfrm flipH="1">
              <a:off x="1905093" y="3764652"/>
              <a:ext cx="1193719" cy="1576271"/>
            </a:xfrm>
            <a:custGeom>
              <a:avLst/>
              <a:gdLst>
                <a:gd name="T0" fmla="*/ 252 w 252"/>
                <a:gd name="T1" fmla="*/ 174 h 331"/>
                <a:gd name="T2" fmla="*/ 157 w 252"/>
                <a:gd name="T3" fmla="*/ 78 h 331"/>
                <a:gd name="T4" fmla="*/ 78 w 252"/>
                <a:gd name="T5" fmla="*/ 0 h 331"/>
                <a:gd name="T6" fmla="*/ 0 w 252"/>
                <a:gd name="T7" fmla="*/ 78 h 331"/>
                <a:gd name="T8" fmla="*/ 252 w 252"/>
                <a:gd name="T9" fmla="*/ 331 h 331"/>
                <a:gd name="T10" fmla="*/ 252 w 252"/>
                <a:gd name="T11" fmla="*/ 174 h 3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2" h="331">
                  <a:moveTo>
                    <a:pt x="252" y="174"/>
                  </a:moveTo>
                  <a:cubicBezTo>
                    <a:pt x="200" y="174"/>
                    <a:pt x="157" y="131"/>
                    <a:pt x="157" y="78"/>
                  </a:cubicBezTo>
                  <a:cubicBezTo>
                    <a:pt x="157" y="35"/>
                    <a:pt x="122" y="0"/>
                    <a:pt x="78" y="0"/>
                  </a:cubicBezTo>
                  <a:cubicBezTo>
                    <a:pt x="35" y="0"/>
                    <a:pt x="0" y="35"/>
                    <a:pt x="0" y="78"/>
                  </a:cubicBezTo>
                  <a:cubicBezTo>
                    <a:pt x="0" y="218"/>
                    <a:pt x="113" y="331"/>
                    <a:pt x="252" y="331"/>
                  </a:cubicBezTo>
                  <a:lnTo>
                    <a:pt x="252" y="17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56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Oval 11"/>
            <p:cNvSpPr>
              <a:spLocks noChangeArrowheads="1"/>
            </p:cNvSpPr>
            <p:nvPr/>
          </p:nvSpPr>
          <p:spPr bwMode="auto">
            <a:xfrm flipH="1">
              <a:off x="1530552" y="4593847"/>
              <a:ext cx="743071" cy="747076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569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2" name="Oval 7"/>
            <p:cNvSpPr>
              <a:spLocks noChangeArrowheads="1"/>
            </p:cNvSpPr>
            <p:nvPr/>
          </p:nvSpPr>
          <p:spPr bwMode="auto">
            <a:xfrm flipH="1">
              <a:off x="2273623" y="3763651"/>
              <a:ext cx="825190" cy="747076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569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" name="Oval 32"/>
            <p:cNvSpPr/>
            <p:nvPr/>
          </p:nvSpPr>
          <p:spPr>
            <a:xfrm flipH="1">
              <a:off x="1446432" y="3684537"/>
              <a:ext cx="909310" cy="90931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just">
                <a:lnSpc>
                  <a:spcPct val="120000"/>
                </a:lnSpc>
              </a:pPr>
              <a:endParaRPr lang="en-US" sz="569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86505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switch dir="r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" grpId="0" build="p"/>
      <p:bldP spid="74" grpId="0" build="p"/>
      <p:bldP spid="75" grpId="0" build="p"/>
      <p:bldP spid="76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>
            <a:grpSpLocks/>
          </p:cNvGrpSpPr>
          <p:nvPr/>
        </p:nvGrpSpPr>
        <p:grpSpPr bwMode="auto">
          <a:xfrm>
            <a:off x="3230240" y="1222847"/>
            <a:ext cx="2677568" cy="2700189"/>
            <a:chOff x="4306165" y="1925649"/>
            <a:chExt cx="3570288" cy="3600000"/>
          </a:xfrm>
        </p:grpSpPr>
        <p:grpSp>
          <p:nvGrpSpPr>
            <p:cNvPr id="50191" name="Group 1"/>
            <p:cNvGrpSpPr>
              <a:grpSpLocks noChangeAspect="1"/>
            </p:cNvGrpSpPr>
            <p:nvPr/>
          </p:nvGrpSpPr>
          <p:grpSpPr bwMode="auto">
            <a:xfrm rot="-2700000">
              <a:off x="4306165" y="1925649"/>
              <a:ext cx="3570288" cy="3600000"/>
              <a:chOff x="8022565" y="1756836"/>
              <a:chExt cx="3057586" cy="3083031"/>
            </a:xfrm>
          </p:grpSpPr>
          <p:grpSp>
            <p:nvGrpSpPr>
              <p:cNvPr id="50196" name="Group 33"/>
              <p:cNvGrpSpPr>
                <a:grpSpLocks/>
              </p:cNvGrpSpPr>
              <p:nvPr/>
            </p:nvGrpSpPr>
            <p:grpSpPr bwMode="auto">
              <a:xfrm>
                <a:off x="8022565" y="1783300"/>
                <a:ext cx="3057585" cy="3056567"/>
                <a:chOff x="1911669" y="890908"/>
                <a:chExt cx="4768056" cy="4767263"/>
              </a:xfrm>
            </p:grpSpPr>
            <p:sp>
              <p:nvSpPr>
                <p:cNvPr id="34" name="Block Arc 33"/>
                <p:cNvSpPr/>
                <p:nvPr/>
              </p:nvSpPr>
              <p:spPr>
                <a:xfrm>
                  <a:off x="1912418" y="890013"/>
                  <a:ext cx="4768059" cy="4768254"/>
                </a:xfrm>
                <a:prstGeom prst="blockArc">
                  <a:avLst>
                    <a:gd name="adj1" fmla="val 10817486"/>
                    <a:gd name="adj2" fmla="val 16183941"/>
                    <a:gd name="adj3" fmla="val 9951"/>
                  </a:avLst>
                </a:prstGeom>
                <a:solidFill>
                  <a:schemeClr val="accent1"/>
                </a:solidFill>
                <a:ln w="9525" cap="flat" cmpd="sng" algn="ctr">
                  <a:noFill/>
                  <a:prstDash val="solid"/>
                </a:ln>
                <a:effectLst/>
              </p:spPr>
              <p:txBody>
                <a:bodyPr lIns="0" tIns="0" rIns="0" bIns="0" anchor="ctr" anchorCtr="1"/>
                <a:lstStyle/>
                <a:p>
                  <a:pPr algn="ctr">
                    <a:lnSpc>
                      <a:spcPct val="120000"/>
                    </a:lnSpc>
                    <a:defRPr/>
                  </a:pPr>
                  <a:endParaRPr lang="en-US" sz="996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grpSp>
              <p:nvGrpSpPr>
                <p:cNvPr id="50214" name="Group 31"/>
                <p:cNvGrpSpPr>
                  <a:grpSpLocks/>
                </p:cNvGrpSpPr>
                <p:nvPr/>
              </p:nvGrpSpPr>
              <p:grpSpPr bwMode="auto">
                <a:xfrm>
                  <a:off x="2834801" y="1789433"/>
                  <a:ext cx="2921794" cy="2928938"/>
                  <a:chOff x="2429847" y="1482792"/>
                  <a:chExt cx="3877375" cy="3886854"/>
                </a:xfrm>
              </p:grpSpPr>
              <p:sp>
                <p:nvSpPr>
                  <p:cNvPr id="36" name="Block Arc 35"/>
                  <p:cNvSpPr/>
                  <p:nvPr/>
                </p:nvSpPr>
                <p:spPr>
                  <a:xfrm>
                    <a:off x="2426425" y="1456759"/>
                    <a:ext cx="3888198" cy="3891170"/>
                  </a:xfrm>
                  <a:prstGeom prst="blockArc">
                    <a:avLst>
                      <a:gd name="adj1" fmla="val 10792808"/>
                      <a:gd name="adj2" fmla="val 16214982"/>
                      <a:gd name="adj3" fmla="val 15945"/>
                    </a:avLst>
                  </a:prstGeom>
                  <a:solidFill>
                    <a:schemeClr val="accent2"/>
                  </a:solidFill>
                  <a:ln w="9525" cap="flat" cmpd="sng" algn="ctr">
                    <a:noFill/>
                    <a:prstDash val="solid"/>
                  </a:ln>
                  <a:effectLst/>
                </p:spPr>
                <p:txBody>
                  <a:bodyPr lIns="0" tIns="0" rIns="0" bIns="0" anchor="ctr" anchorCtr="1"/>
                  <a:lstStyle/>
                  <a:p>
                    <a:pPr algn="ctr">
                      <a:lnSpc>
                        <a:spcPct val="120000"/>
                      </a:lnSpc>
                      <a:defRPr/>
                    </a:pPr>
                    <a:endParaRPr lang="en-US" sz="996" dirty="0">
                      <a:solidFill>
                        <a:schemeClr val="bg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cs typeface="+mn-ea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37" name="Block Arc 36"/>
                  <p:cNvSpPr/>
                  <p:nvPr/>
                </p:nvSpPr>
                <p:spPr>
                  <a:xfrm>
                    <a:off x="3538753" y="2528417"/>
                    <a:ext cx="1780918" cy="1769738"/>
                  </a:xfrm>
                  <a:prstGeom prst="blockArc">
                    <a:avLst>
                      <a:gd name="adj1" fmla="val 10792808"/>
                      <a:gd name="adj2" fmla="val 16040204"/>
                      <a:gd name="adj3" fmla="val 25863"/>
                    </a:avLst>
                  </a:prstGeom>
                  <a:solidFill>
                    <a:schemeClr val="accent3"/>
                  </a:solidFill>
                  <a:ln w="9525" cap="flat" cmpd="sng" algn="ctr">
                    <a:noFill/>
                    <a:prstDash val="solid"/>
                  </a:ln>
                  <a:effectLst/>
                </p:spPr>
                <p:txBody>
                  <a:bodyPr lIns="0" tIns="0" rIns="0" bIns="0" anchor="ctr" anchorCtr="1"/>
                  <a:lstStyle/>
                  <a:p>
                    <a:pPr algn="ctr">
                      <a:lnSpc>
                        <a:spcPct val="120000"/>
                      </a:lnSpc>
                      <a:defRPr/>
                    </a:pPr>
                    <a:endParaRPr lang="en-US" sz="996" dirty="0">
                      <a:solidFill>
                        <a:schemeClr val="bg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cs typeface="+mn-ea"/>
                      <a:sym typeface="Arial" panose="020B0604020202020204" pitchFamily="34" charset="0"/>
                    </a:endParaRPr>
                  </a:p>
                </p:txBody>
              </p:sp>
            </p:grpSp>
          </p:grpSp>
          <p:sp>
            <p:nvSpPr>
              <p:cNvPr id="9" name="Block Arc 8"/>
              <p:cNvSpPr/>
              <p:nvPr/>
            </p:nvSpPr>
            <p:spPr bwMode="auto">
              <a:xfrm flipH="1">
                <a:off x="8322740" y="2082664"/>
                <a:ext cx="2455314" cy="2456366"/>
              </a:xfrm>
              <a:prstGeom prst="blockArc">
                <a:avLst>
                  <a:gd name="adj1" fmla="val 10802836"/>
                  <a:gd name="adj2" fmla="val 16193992"/>
                  <a:gd name="adj3" fmla="val 12234"/>
                </a:avLst>
              </a:prstGeom>
              <a:solidFill>
                <a:schemeClr val="bg2">
                  <a:lumMod val="75000"/>
                </a:scheme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lIns="0" tIns="0" rIns="0" bIns="0" anchor="ctr" anchorCtr="1"/>
              <a:lstStyle/>
              <a:p>
                <a:pPr algn="ctr">
                  <a:lnSpc>
                    <a:spcPct val="120000"/>
                  </a:lnSpc>
                  <a:defRPr/>
                </a:pPr>
                <a:endParaRPr lang="en-US" sz="996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" name="Block Arc 9"/>
              <p:cNvSpPr/>
              <p:nvPr/>
            </p:nvSpPr>
            <p:spPr bwMode="auto">
              <a:xfrm flipH="1">
                <a:off x="8883630" y="2639260"/>
                <a:ext cx="1336419" cy="1317220"/>
              </a:xfrm>
              <a:prstGeom prst="blockArc">
                <a:avLst>
                  <a:gd name="adj1" fmla="val 10792808"/>
                  <a:gd name="adj2" fmla="val 16167251"/>
                  <a:gd name="adj3" fmla="val 17804"/>
                </a:avLst>
              </a:prstGeom>
              <a:solidFill>
                <a:schemeClr val="bg2">
                  <a:lumMod val="75000"/>
                </a:scheme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lIns="0" tIns="0" rIns="0" bIns="0" anchor="ctr" anchorCtr="1"/>
              <a:lstStyle/>
              <a:p>
                <a:pPr algn="ctr">
                  <a:lnSpc>
                    <a:spcPct val="120000"/>
                  </a:lnSpc>
                  <a:defRPr/>
                </a:pPr>
                <a:endParaRPr lang="en-US" sz="996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grpSp>
            <p:nvGrpSpPr>
              <p:cNvPr id="50199" name="Group 18"/>
              <p:cNvGrpSpPr>
                <a:grpSpLocks/>
              </p:cNvGrpSpPr>
              <p:nvPr/>
            </p:nvGrpSpPr>
            <p:grpSpPr bwMode="auto">
              <a:xfrm>
                <a:off x="8386890" y="2096104"/>
                <a:ext cx="984431" cy="1406067"/>
                <a:chOff x="2479504" y="1378466"/>
                <a:chExt cx="1535140" cy="2193013"/>
              </a:xfrm>
            </p:grpSpPr>
            <p:sp>
              <p:nvSpPr>
                <p:cNvPr id="31" name="TextBox 69"/>
                <p:cNvSpPr txBox="1">
                  <a:spLocks noChangeArrowheads="1"/>
                </p:cNvSpPr>
                <p:nvPr/>
              </p:nvSpPr>
              <p:spPr bwMode="auto">
                <a:xfrm rot="2700000">
                  <a:off x="2144392" y="1713578"/>
                  <a:ext cx="1009951" cy="339727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spcFirstLastPara="1" lIns="0" tIns="0" rIns="0" bIns="0" numCol="1" anchor="ctr" anchorCtr="1">
                  <a:prstTxWarp prst="textArchUp">
                    <a:avLst/>
                  </a:prstTxWarp>
                  <a:spAutoFit/>
                </a:bodyPr>
                <a:lstStyle/>
                <a:p>
                  <a:pPr algn="ctr">
                    <a:lnSpc>
                      <a:spcPct val="120000"/>
                    </a:lnSpc>
                    <a:defRPr/>
                  </a:pPr>
                  <a:r>
                    <a:rPr lang="id-ID" sz="996" kern="0" dirty="0">
                      <a:solidFill>
                        <a:schemeClr val="bg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cs typeface="+mn-ea"/>
                      <a:sym typeface="Arial" panose="020B0604020202020204" pitchFamily="34" charset="0"/>
                    </a:rPr>
                    <a:t>1</a:t>
                  </a:r>
                  <a:endParaRPr lang="nb-NO" sz="996" kern="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2" name="TextBox 69"/>
                <p:cNvSpPr txBox="1">
                  <a:spLocks noChangeArrowheads="1"/>
                </p:cNvSpPr>
                <p:nvPr/>
              </p:nvSpPr>
              <p:spPr bwMode="auto">
                <a:xfrm rot="2700000">
                  <a:off x="2792415" y="2355399"/>
                  <a:ext cx="1009949" cy="33972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spcFirstLastPara="1" lIns="0" tIns="0" rIns="0" bIns="0" numCol="1" anchor="ctr" anchorCtr="1">
                  <a:prstTxWarp prst="textArchUp">
                    <a:avLst/>
                  </a:prstTxWarp>
                  <a:spAutoFit/>
                </a:bodyPr>
                <a:lstStyle/>
                <a:p>
                  <a:pPr algn="ctr">
                    <a:lnSpc>
                      <a:spcPct val="120000"/>
                    </a:lnSpc>
                    <a:defRPr/>
                  </a:pPr>
                  <a:r>
                    <a:rPr lang="id-ID" sz="996" b="1" kern="0" dirty="0">
                      <a:solidFill>
                        <a:schemeClr val="bg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cs typeface="+mn-ea"/>
                      <a:sym typeface="Arial" panose="020B0604020202020204" pitchFamily="34" charset="0"/>
                    </a:rPr>
                    <a:t>2</a:t>
                  </a:r>
                  <a:endParaRPr lang="nb-NO" sz="996" b="1" kern="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3" name="TextBox 69"/>
                <p:cNvSpPr txBox="1">
                  <a:spLocks noChangeArrowheads="1"/>
                </p:cNvSpPr>
                <p:nvPr/>
              </p:nvSpPr>
              <p:spPr bwMode="auto">
                <a:xfrm rot="2700000">
                  <a:off x="3339752" y="2896587"/>
                  <a:ext cx="1010116" cy="33966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spcFirstLastPara="1" lIns="0" tIns="0" rIns="0" bIns="0" numCol="1" anchor="ctr" anchorCtr="1">
                  <a:prstTxWarp prst="textArchUp">
                    <a:avLst/>
                  </a:prstTxWarp>
                  <a:spAutoFit/>
                </a:bodyPr>
                <a:lstStyle/>
                <a:p>
                  <a:pPr algn="ctr">
                    <a:lnSpc>
                      <a:spcPct val="120000"/>
                    </a:lnSpc>
                    <a:defRPr/>
                  </a:pPr>
                  <a:r>
                    <a:rPr lang="id-ID" sz="996" b="1" kern="0" dirty="0">
                      <a:solidFill>
                        <a:schemeClr val="bg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cs typeface="+mn-ea"/>
                      <a:sym typeface="Arial" panose="020B0604020202020204" pitchFamily="34" charset="0"/>
                    </a:rPr>
                    <a:t>3</a:t>
                  </a:r>
                  <a:endParaRPr lang="nb-NO" sz="996" b="1" kern="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8" name="Group 56"/>
              <p:cNvGrpSpPr>
                <a:grpSpLocks/>
              </p:cNvGrpSpPr>
              <p:nvPr/>
            </p:nvGrpSpPr>
            <p:grpSpPr bwMode="auto">
              <a:xfrm flipV="1">
                <a:off x="8322878" y="2057098"/>
                <a:ext cx="2456452" cy="2456043"/>
                <a:chOff x="2379982" y="1359220"/>
                <a:chExt cx="3830637" cy="3830639"/>
              </a:xfrm>
              <a:solidFill>
                <a:schemeClr val="bg2">
                  <a:lumMod val="75000"/>
                </a:schemeClr>
              </a:solidFill>
            </p:grpSpPr>
            <p:sp>
              <p:nvSpPr>
                <p:cNvPr id="29" name="Block Arc 28"/>
                <p:cNvSpPr/>
                <p:nvPr/>
              </p:nvSpPr>
              <p:spPr>
                <a:xfrm>
                  <a:off x="2379903" y="1359220"/>
                  <a:ext cx="3830000" cy="3830639"/>
                </a:xfrm>
                <a:prstGeom prst="blockArc">
                  <a:avLst>
                    <a:gd name="adj1" fmla="val 10802836"/>
                    <a:gd name="adj2" fmla="val 16207129"/>
                    <a:gd name="adj3" fmla="val 11613"/>
                  </a:avLst>
                </a:prstGeom>
                <a:solidFill>
                  <a:schemeClr val="bg2">
                    <a:lumMod val="75000"/>
                  </a:schemeClr>
                </a:solidFill>
                <a:ln w="9525" cap="flat" cmpd="sng" algn="ctr">
                  <a:noFill/>
                  <a:prstDash val="solid"/>
                </a:ln>
                <a:effectLst/>
              </p:spPr>
              <p:txBody>
                <a:bodyPr lIns="0" tIns="0" rIns="0" bIns="0" anchor="ctr" anchorCtr="1"/>
                <a:lstStyle/>
                <a:p>
                  <a:pPr algn="ctr">
                    <a:lnSpc>
                      <a:spcPct val="120000"/>
                    </a:lnSpc>
                    <a:defRPr/>
                  </a:pPr>
                  <a:endParaRPr lang="en-US" sz="996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0" name="Block Arc 29"/>
                <p:cNvSpPr/>
                <p:nvPr/>
              </p:nvSpPr>
              <p:spPr bwMode="auto">
                <a:xfrm>
                  <a:off x="3295738" y="2225995"/>
                  <a:ext cx="2041185" cy="2055814"/>
                </a:xfrm>
                <a:prstGeom prst="blockArc">
                  <a:avLst>
                    <a:gd name="adj1" fmla="val 10792808"/>
                    <a:gd name="adj2" fmla="val 16140419"/>
                    <a:gd name="adj3" fmla="val 18385"/>
                  </a:avLst>
                </a:prstGeom>
                <a:solidFill>
                  <a:schemeClr val="bg2">
                    <a:lumMod val="75000"/>
                  </a:schemeClr>
                </a:solidFill>
                <a:ln w="9525" cap="flat" cmpd="sng" algn="ctr">
                  <a:noFill/>
                  <a:prstDash val="solid"/>
                </a:ln>
                <a:effectLst/>
              </p:spPr>
              <p:txBody>
                <a:bodyPr lIns="0" tIns="0" rIns="0" bIns="0" anchor="ctr" anchorCtr="1"/>
                <a:lstStyle/>
                <a:p>
                  <a:pPr algn="ctr">
                    <a:lnSpc>
                      <a:spcPct val="120000"/>
                    </a:lnSpc>
                    <a:defRPr/>
                  </a:pPr>
                  <a:endParaRPr lang="en-US" sz="996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50201" name="Group 36"/>
              <p:cNvGrpSpPr>
                <a:grpSpLocks/>
              </p:cNvGrpSpPr>
              <p:nvPr/>
            </p:nvGrpSpPr>
            <p:grpSpPr bwMode="auto">
              <a:xfrm flipV="1">
                <a:off x="8023074" y="1756836"/>
                <a:ext cx="3057077" cy="3056567"/>
                <a:chOff x="1911350" y="2526690"/>
                <a:chExt cx="4767263" cy="4767262"/>
              </a:xfrm>
            </p:grpSpPr>
            <p:sp>
              <p:nvSpPr>
                <p:cNvPr id="25" name="Block Arc 24"/>
                <p:cNvSpPr/>
                <p:nvPr/>
              </p:nvSpPr>
              <p:spPr bwMode="auto">
                <a:xfrm flipH="1">
                  <a:off x="1911305" y="2537169"/>
                  <a:ext cx="4768058" cy="4772495"/>
                </a:xfrm>
                <a:prstGeom prst="blockArc">
                  <a:avLst>
                    <a:gd name="adj1" fmla="val 10817486"/>
                    <a:gd name="adj2" fmla="val 16183941"/>
                    <a:gd name="adj3" fmla="val 9951"/>
                  </a:avLst>
                </a:prstGeom>
                <a:solidFill>
                  <a:schemeClr val="accent6"/>
                </a:solidFill>
                <a:ln w="9525" cap="flat" cmpd="sng" algn="ctr">
                  <a:noFill/>
                  <a:prstDash val="solid"/>
                </a:ln>
                <a:effectLst/>
              </p:spPr>
              <p:txBody>
                <a:bodyPr lIns="0" tIns="0" rIns="0" bIns="0" anchor="ctr" anchorCtr="1"/>
                <a:lstStyle/>
                <a:p>
                  <a:pPr algn="ctr">
                    <a:lnSpc>
                      <a:spcPct val="120000"/>
                    </a:lnSpc>
                    <a:defRPr/>
                  </a:pPr>
                  <a:endParaRPr lang="en-US" sz="996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grpSp>
              <p:nvGrpSpPr>
                <p:cNvPr id="50207" name="Group 31"/>
                <p:cNvGrpSpPr>
                  <a:grpSpLocks/>
                </p:cNvGrpSpPr>
                <p:nvPr/>
              </p:nvGrpSpPr>
              <p:grpSpPr bwMode="auto">
                <a:xfrm flipH="1">
                  <a:off x="2833688" y="3449027"/>
                  <a:ext cx="2905125" cy="2905125"/>
                  <a:chOff x="2451966" y="1514392"/>
                  <a:chExt cx="3855254" cy="3855254"/>
                </a:xfrm>
              </p:grpSpPr>
              <p:sp>
                <p:nvSpPr>
                  <p:cNvPr id="27" name="Block Arc 26"/>
                  <p:cNvSpPr/>
                  <p:nvPr/>
                </p:nvSpPr>
                <p:spPr>
                  <a:xfrm>
                    <a:off x="2437265" y="1528695"/>
                    <a:ext cx="3868503" cy="3868662"/>
                  </a:xfrm>
                  <a:prstGeom prst="blockArc">
                    <a:avLst>
                      <a:gd name="adj1" fmla="val 10792808"/>
                      <a:gd name="adj2" fmla="val 16118087"/>
                      <a:gd name="adj3" fmla="val 14300"/>
                    </a:avLst>
                  </a:prstGeom>
                  <a:solidFill>
                    <a:schemeClr val="accent5"/>
                  </a:solidFill>
                  <a:ln w="9525" cap="flat" cmpd="sng" algn="ctr">
                    <a:noFill/>
                    <a:prstDash val="solid"/>
                  </a:ln>
                  <a:effectLst/>
                </p:spPr>
                <p:txBody>
                  <a:bodyPr lIns="0" tIns="0" rIns="0" bIns="0" anchor="ctr" anchorCtr="1"/>
                  <a:lstStyle/>
                  <a:p>
                    <a:pPr algn="ctr">
                      <a:lnSpc>
                        <a:spcPct val="120000"/>
                      </a:lnSpc>
                      <a:defRPr/>
                    </a:pPr>
                    <a:endParaRPr lang="en-US" sz="996" dirty="0">
                      <a:solidFill>
                        <a:schemeClr val="bg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cs typeface="+mn-ea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28" name="Block Arc 27"/>
                  <p:cNvSpPr/>
                  <p:nvPr/>
                </p:nvSpPr>
                <p:spPr>
                  <a:xfrm>
                    <a:off x="3415083" y="2576751"/>
                    <a:ext cx="1885016" cy="1772551"/>
                  </a:xfrm>
                  <a:prstGeom prst="blockArc">
                    <a:avLst>
                      <a:gd name="adj1" fmla="val 10792808"/>
                      <a:gd name="adj2" fmla="val 16132623"/>
                      <a:gd name="adj3" fmla="val 24443"/>
                    </a:avLst>
                  </a:prstGeom>
                  <a:solidFill>
                    <a:schemeClr val="accent4"/>
                  </a:solidFill>
                  <a:ln w="9525" cap="flat" cmpd="sng" algn="ctr">
                    <a:noFill/>
                    <a:prstDash val="solid"/>
                  </a:ln>
                  <a:effectLst/>
                </p:spPr>
                <p:txBody>
                  <a:bodyPr lIns="0" tIns="0" rIns="0" bIns="0" anchor="ctr" anchorCtr="1"/>
                  <a:lstStyle/>
                  <a:p>
                    <a:pPr algn="ctr">
                      <a:lnSpc>
                        <a:spcPct val="120000"/>
                      </a:lnSpc>
                      <a:defRPr/>
                    </a:pPr>
                    <a:endParaRPr lang="en-US" sz="996" dirty="0">
                      <a:solidFill>
                        <a:schemeClr val="bg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cs typeface="+mn-ea"/>
                      <a:sym typeface="Arial" panose="020B0604020202020204" pitchFamily="34" charset="0"/>
                    </a:endParaRPr>
                  </a:p>
                </p:txBody>
              </p:sp>
            </p:grpSp>
          </p:grpSp>
          <p:grpSp>
            <p:nvGrpSpPr>
              <p:cNvPr id="50202" name="Group 49"/>
              <p:cNvGrpSpPr>
                <a:grpSpLocks/>
              </p:cNvGrpSpPr>
              <p:nvPr/>
            </p:nvGrpSpPr>
            <p:grpSpPr bwMode="auto">
              <a:xfrm rot="10800000">
                <a:off x="9576135" y="3289367"/>
                <a:ext cx="957525" cy="1383187"/>
                <a:chOff x="2827519" y="1107924"/>
                <a:chExt cx="1493180" cy="2157329"/>
              </a:xfrm>
            </p:grpSpPr>
            <p:sp>
              <p:nvSpPr>
                <p:cNvPr id="20" name="TextBox 69"/>
                <p:cNvSpPr txBox="1">
                  <a:spLocks noChangeArrowheads="1"/>
                </p:cNvSpPr>
                <p:nvPr/>
              </p:nvSpPr>
              <p:spPr bwMode="auto">
                <a:xfrm rot="13500000">
                  <a:off x="2492406" y="1443037"/>
                  <a:ext cx="1009951" cy="33972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spcFirstLastPara="1" lIns="0" tIns="0" rIns="0" bIns="0" numCol="1" anchor="ctr" anchorCtr="1">
                  <a:prstTxWarp prst="textArchUp">
                    <a:avLst/>
                  </a:prstTxWarp>
                  <a:spAutoFit/>
                </a:bodyPr>
                <a:lstStyle/>
                <a:p>
                  <a:pPr algn="ctr">
                    <a:lnSpc>
                      <a:spcPct val="120000"/>
                    </a:lnSpc>
                    <a:defRPr/>
                  </a:pPr>
                  <a:r>
                    <a:rPr lang="id-ID" sz="996" kern="0" dirty="0">
                      <a:solidFill>
                        <a:schemeClr val="bg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cs typeface="+mn-ea"/>
                      <a:sym typeface="Arial" panose="020B0604020202020204" pitchFamily="34" charset="0"/>
                    </a:rPr>
                    <a:t>6</a:t>
                  </a:r>
                  <a:endParaRPr lang="nb-NO" sz="996" kern="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3" name="TextBox 69"/>
                <p:cNvSpPr txBox="1">
                  <a:spLocks noChangeArrowheads="1"/>
                </p:cNvSpPr>
                <p:nvPr/>
              </p:nvSpPr>
              <p:spPr bwMode="auto">
                <a:xfrm rot="13500000">
                  <a:off x="3126609" y="2092366"/>
                  <a:ext cx="1009951" cy="33972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spcFirstLastPara="1" lIns="0" tIns="0" rIns="0" bIns="0" numCol="1" anchor="ctr" anchorCtr="1">
                  <a:prstTxWarp prst="textArchUp">
                    <a:avLst/>
                  </a:prstTxWarp>
                  <a:spAutoFit/>
                </a:bodyPr>
                <a:lstStyle/>
                <a:p>
                  <a:pPr algn="ctr">
                    <a:lnSpc>
                      <a:spcPct val="120000"/>
                    </a:lnSpc>
                    <a:defRPr/>
                  </a:pPr>
                  <a:r>
                    <a:rPr lang="id-ID" sz="996" b="1" kern="0" dirty="0">
                      <a:solidFill>
                        <a:schemeClr val="bg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cs typeface="+mn-ea"/>
                      <a:sym typeface="Arial" panose="020B0604020202020204" pitchFamily="34" charset="0"/>
                    </a:rPr>
                    <a:t>5</a:t>
                  </a:r>
                  <a:endParaRPr lang="nb-NO" sz="996" b="1" kern="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4" name="TextBox 69"/>
                <p:cNvSpPr txBox="1">
                  <a:spLocks noChangeArrowheads="1"/>
                </p:cNvSpPr>
                <p:nvPr/>
              </p:nvSpPr>
              <p:spPr bwMode="auto">
                <a:xfrm rot="13500000">
                  <a:off x="3645806" y="2590360"/>
                  <a:ext cx="1010118" cy="33966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spcFirstLastPara="1" lIns="0" tIns="0" rIns="0" bIns="0" numCol="1" anchor="ctr" anchorCtr="1">
                  <a:prstTxWarp prst="textArchUp">
                    <a:avLst/>
                  </a:prstTxWarp>
                  <a:spAutoFit/>
                </a:bodyPr>
                <a:lstStyle/>
                <a:p>
                  <a:pPr algn="ctr">
                    <a:lnSpc>
                      <a:spcPct val="120000"/>
                    </a:lnSpc>
                    <a:defRPr/>
                  </a:pPr>
                  <a:r>
                    <a:rPr lang="id-ID" sz="996" b="1" kern="0" dirty="0">
                      <a:solidFill>
                        <a:schemeClr val="bg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cs typeface="+mn-ea"/>
                      <a:sym typeface="Arial" panose="020B0604020202020204" pitchFamily="34" charset="0"/>
                    </a:rPr>
                    <a:t>4</a:t>
                  </a:r>
                  <a:endParaRPr lang="nb-NO" sz="996" b="1" kern="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</p:grpSp>
        <p:sp>
          <p:nvSpPr>
            <p:cNvPr id="50192" name="TextBox 2"/>
            <p:cNvSpPr txBox="1">
              <a:spLocks noChangeArrowheads="1"/>
            </p:cNvSpPr>
            <p:nvPr/>
          </p:nvSpPr>
          <p:spPr bwMode="auto">
            <a:xfrm>
              <a:off x="5722338" y="4223909"/>
              <a:ext cx="745587" cy="2451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 anchorCtr="1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zh-CN" altLang="en-US" sz="996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</a:t>
              </a:r>
              <a:endParaRPr lang="id-ID" altLang="zh-CN" sz="996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0193" name="TextBox 38"/>
            <p:cNvSpPr txBox="1">
              <a:spLocks noChangeArrowheads="1"/>
            </p:cNvSpPr>
            <p:nvPr/>
          </p:nvSpPr>
          <p:spPr bwMode="auto">
            <a:xfrm>
              <a:off x="5707170" y="4868122"/>
              <a:ext cx="745587" cy="2451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 anchorCtr="1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zh-CN" altLang="en-US" sz="996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</a:t>
              </a:r>
              <a:endParaRPr lang="id-ID" altLang="zh-CN" sz="996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0194" name="TextBox 39"/>
            <p:cNvSpPr txBox="1">
              <a:spLocks noChangeArrowheads="1"/>
            </p:cNvSpPr>
            <p:nvPr/>
          </p:nvSpPr>
          <p:spPr bwMode="auto">
            <a:xfrm>
              <a:off x="5729020" y="2969701"/>
              <a:ext cx="745587" cy="2451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 anchorCtr="1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zh-CN" altLang="en-US" sz="996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</a:t>
              </a:r>
              <a:endParaRPr lang="id-ID" altLang="zh-CN" sz="996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0195" name="TextBox 40"/>
            <p:cNvSpPr txBox="1">
              <a:spLocks noChangeArrowheads="1"/>
            </p:cNvSpPr>
            <p:nvPr/>
          </p:nvSpPr>
          <p:spPr bwMode="auto">
            <a:xfrm>
              <a:off x="5707169" y="2339579"/>
              <a:ext cx="745587" cy="2451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 anchorCtr="1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zh-CN" altLang="en-US" sz="996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</a:t>
              </a:r>
              <a:endParaRPr lang="id-ID" altLang="zh-CN" sz="996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4" name="Group 41"/>
          <p:cNvGrpSpPr>
            <a:grpSpLocks/>
          </p:cNvGrpSpPr>
          <p:nvPr/>
        </p:nvGrpSpPr>
        <p:grpSpPr bwMode="auto">
          <a:xfrm>
            <a:off x="6048601" y="1671414"/>
            <a:ext cx="2106492" cy="1758454"/>
            <a:chOff x="7045224" y="1714382"/>
            <a:chExt cx="4137667" cy="2346328"/>
          </a:xfrm>
        </p:grpSpPr>
        <p:sp>
          <p:nvSpPr>
            <p:cNvPr id="50188" name="TextBox 42"/>
            <p:cNvSpPr txBox="1">
              <a:spLocks noChangeArrowheads="1"/>
            </p:cNvSpPr>
            <p:nvPr/>
          </p:nvSpPr>
          <p:spPr bwMode="auto">
            <a:xfrm>
              <a:off x="7045224" y="1714382"/>
              <a:ext cx="4137667" cy="5258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just">
                <a:lnSpc>
                  <a:spcPct val="120000"/>
                </a:lnSpc>
              </a:pPr>
              <a:r>
                <a:rPr lang="zh-CN" altLang="en-US" sz="996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id-ID" altLang="zh-CN" sz="996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  <a:p>
              <a:pPr algn="just">
                <a:lnSpc>
                  <a:spcPct val="120000"/>
                </a:lnSpc>
              </a:pPr>
              <a:r>
                <a:rPr lang="en-US" altLang="zh-CN" sz="569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id-ID" altLang="zh-CN" sz="56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0189" name="TextBox 43"/>
            <p:cNvSpPr txBox="1">
              <a:spLocks noChangeArrowheads="1"/>
            </p:cNvSpPr>
            <p:nvPr/>
          </p:nvSpPr>
          <p:spPr bwMode="auto">
            <a:xfrm>
              <a:off x="7045224" y="3534881"/>
              <a:ext cx="4137667" cy="5258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just">
                <a:lnSpc>
                  <a:spcPct val="120000"/>
                </a:lnSpc>
              </a:pPr>
              <a:r>
                <a:rPr lang="zh-CN" altLang="en-US" sz="996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id-ID" altLang="zh-CN" sz="996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  <a:p>
              <a:pPr algn="just">
                <a:lnSpc>
                  <a:spcPct val="120000"/>
                </a:lnSpc>
              </a:pPr>
              <a:r>
                <a:rPr lang="en-US" altLang="zh-CN" sz="569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id-ID" altLang="zh-CN" sz="56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0190" name="TextBox 45"/>
            <p:cNvSpPr txBox="1">
              <a:spLocks noChangeArrowheads="1"/>
            </p:cNvSpPr>
            <p:nvPr/>
          </p:nvSpPr>
          <p:spPr bwMode="auto">
            <a:xfrm>
              <a:off x="7045224" y="2624632"/>
              <a:ext cx="4137667" cy="5258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just">
                <a:lnSpc>
                  <a:spcPct val="120000"/>
                </a:lnSpc>
              </a:pPr>
              <a:r>
                <a:rPr lang="zh-CN" altLang="en-US" sz="996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id-ID" altLang="zh-CN" sz="996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  <a:p>
              <a:pPr algn="just">
                <a:lnSpc>
                  <a:spcPct val="120000"/>
                </a:lnSpc>
              </a:pPr>
              <a:r>
                <a:rPr lang="en-US" altLang="zh-CN" sz="569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id-ID" altLang="zh-CN" sz="56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5" name="Group 46"/>
          <p:cNvGrpSpPr>
            <a:grpSpLocks/>
          </p:cNvGrpSpPr>
          <p:nvPr/>
        </p:nvGrpSpPr>
        <p:grpSpPr bwMode="auto">
          <a:xfrm>
            <a:off x="950367" y="1671415"/>
            <a:ext cx="2144252" cy="1757263"/>
            <a:chOff x="7045224" y="1717841"/>
            <a:chExt cx="4137667" cy="2342915"/>
          </a:xfrm>
        </p:grpSpPr>
        <p:sp>
          <p:nvSpPr>
            <p:cNvPr id="50185" name="TextBox 47"/>
            <p:cNvSpPr txBox="1">
              <a:spLocks noChangeArrowheads="1"/>
            </p:cNvSpPr>
            <p:nvPr/>
          </p:nvSpPr>
          <p:spPr bwMode="auto">
            <a:xfrm>
              <a:off x="7045224" y="1717841"/>
              <a:ext cx="4137667" cy="5254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just">
                <a:lnSpc>
                  <a:spcPct val="120000"/>
                </a:lnSpc>
              </a:pPr>
              <a:r>
                <a:rPr lang="zh-CN" altLang="en-US" sz="996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id-ID" altLang="zh-CN" sz="996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  <a:p>
              <a:pPr algn="just">
                <a:lnSpc>
                  <a:spcPct val="120000"/>
                </a:lnSpc>
              </a:pPr>
              <a:r>
                <a:rPr lang="en-US" altLang="zh-CN" sz="569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id-ID" altLang="zh-CN" sz="56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0186" name="TextBox 48"/>
            <p:cNvSpPr txBox="1">
              <a:spLocks noChangeArrowheads="1"/>
            </p:cNvSpPr>
            <p:nvPr/>
          </p:nvSpPr>
          <p:spPr bwMode="auto">
            <a:xfrm>
              <a:off x="7045224" y="3535336"/>
              <a:ext cx="4137667" cy="5254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just">
                <a:lnSpc>
                  <a:spcPct val="120000"/>
                </a:lnSpc>
              </a:pPr>
              <a:r>
                <a:rPr lang="zh-CN" altLang="en-US" sz="996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id-ID" altLang="zh-CN" sz="996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  <a:p>
              <a:pPr algn="just">
                <a:lnSpc>
                  <a:spcPct val="120000"/>
                </a:lnSpc>
              </a:pPr>
              <a:r>
                <a:rPr lang="en-US" altLang="zh-CN" sz="569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id-ID" altLang="zh-CN" sz="56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0187" name="TextBox 50"/>
            <p:cNvSpPr txBox="1">
              <a:spLocks noChangeArrowheads="1"/>
            </p:cNvSpPr>
            <p:nvPr/>
          </p:nvSpPr>
          <p:spPr bwMode="auto">
            <a:xfrm>
              <a:off x="7045224" y="2626588"/>
              <a:ext cx="4137667" cy="5254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just">
                <a:lnSpc>
                  <a:spcPct val="120000"/>
                </a:lnSpc>
              </a:pPr>
              <a:r>
                <a:rPr lang="zh-CN" altLang="en-US" sz="996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id-ID" altLang="zh-CN" sz="996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  <a:p>
              <a:pPr algn="just">
                <a:lnSpc>
                  <a:spcPct val="120000"/>
                </a:lnSpc>
              </a:pPr>
              <a:r>
                <a:rPr lang="en-US" altLang="zh-CN" sz="569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id-ID" altLang="zh-CN" sz="56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1707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switch dir="r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8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7" name="Line 5"/>
          <p:cNvSpPr>
            <a:spLocks noChangeShapeType="1"/>
          </p:cNvSpPr>
          <p:nvPr/>
        </p:nvSpPr>
        <p:spPr bwMode="auto">
          <a:xfrm flipV="1">
            <a:off x="1260657" y="3286971"/>
            <a:ext cx="3969793" cy="0"/>
          </a:xfrm>
          <a:prstGeom prst="line">
            <a:avLst/>
          </a:prstGeom>
          <a:noFill/>
          <a:ln w="38100">
            <a:solidFill>
              <a:schemeClr val="bg1">
                <a:lumMod val="65000"/>
              </a:schemeClr>
            </a:solidFill>
            <a:prstDash val="dash"/>
            <a:round/>
            <a:headEnd type="diamond" w="med" len="med"/>
            <a:tailEnd type="diamond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 anchor="ctr"/>
          <a:lstStyle/>
          <a:p>
            <a:pPr algn="ctr"/>
            <a:endParaRPr lang="zh-CN" altLang="en-US" sz="64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798" name="AutoShape 6"/>
          <p:cNvSpPr>
            <a:spLocks/>
          </p:cNvSpPr>
          <p:nvPr/>
        </p:nvSpPr>
        <p:spPr bwMode="auto">
          <a:xfrm>
            <a:off x="2095788" y="1304727"/>
            <a:ext cx="318347" cy="230272"/>
          </a:xfrm>
          <a:custGeom>
            <a:avLst/>
            <a:gdLst>
              <a:gd name="T0" fmla="*/ 476250 w 21600"/>
              <a:gd name="T1" fmla="*/ 344488 h 21600"/>
              <a:gd name="T2" fmla="*/ 476250 w 21600"/>
              <a:gd name="T3" fmla="*/ 344488 h 21600"/>
              <a:gd name="T4" fmla="*/ 476250 w 21600"/>
              <a:gd name="T5" fmla="*/ 344488 h 21600"/>
              <a:gd name="T6" fmla="*/ 476250 w 21600"/>
              <a:gd name="T7" fmla="*/ 344488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>
              <a:lnSpc>
                <a:spcPct val="120000"/>
              </a:lnSpc>
            </a:pPr>
            <a:r>
              <a:rPr lang="es-ES" altLang="zh-CN" sz="996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80%</a:t>
            </a:r>
          </a:p>
        </p:txBody>
      </p:sp>
      <p:sp>
        <p:nvSpPr>
          <p:cNvPr id="33799" name="AutoShape 7"/>
          <p:cNvSpPr>
            <a:spLocks/>
          </p:cNvSpPr>
          <p:nvPr/>
        </p:nvSpPr>
        <p:spPr bwMode="auto">
          <a:xfrm>
            <a:off x="1568923" y="1837429"/>
            <a:ext cx="317818" cy="230272"/>
          </a:xfrm>
          <a:custGeom>
            <a:avLst/>
            <a:gdLst>
              <a:gd name="T0" fmla="*/ 475457 w 21600"/>
              <a:gd name="T1" fmla="*/ 344488 h 21600"/>
              <a:gd name="T2" fmla="*/ 475457 w 21600"/>
              <a:gd name="T3" fmla="*/ 344488 h 21600"/>
              <a:gd name="T4" fmla="*/ 475457 w 21600"/>
              <a:gd name="T5" fmla="*/ 344488 h 21600"/>
              <a:gd name="T6" fmla="*/ 475457 w 21600"/>
              <a:gd name="T7" fmla="*/ 344488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>
              <a:lnSpc>
                <a:spcPct val="120000"/>
              </a:lnSpc>
            </a:pPr>
            <a:r>
              <a:rPr lang="es-ES" altLang="zh-CN" sz="996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45%</a:t>
            </a:r>
          </a:p>
        </p:txBody>
      </p:sp>
      <p:sp>
        <p:nvSpPr>
          <p:cNvPr id="33800" name="AutoShape 8"/>
          <p:cNvSpPr>
            <a:spLocks/>
          </p:cNvSpPr>
          <p:nvPr/>
        </p:nvSpPr>
        <p:spPr bwMode="auto">
          <a:xfrm>
            <a:off x="2623185" y="2163736"/>
            <a:ext cx="318347" cy="230272"/>
          </a:xfrm>
          <a:custGeom>
            <a:avLst/>
            <a:gdLst>
              <a:gd name="T0" fmla="*/ 476250 w 21600"/>
              <a:gd name="T1" fmla="*/ 344488 h 21600"/>
              <a:gd name="T2" fmla="*/ 476250 w 21600"/>
              <a:gd name="T3" fmla="*/ 344488 h 21600"/>
              <a:gd name="T4" fmla="*/ 476250 w 21600"/>
              <a:gd name="T5" fmla="*/ 344488 h 21600"/>
              <a:gd name="T6" fmla="*/ 476250 w 21600"/>
              <a:gd name="T7" fmla="*/ 344488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>
              <a:lnSpc>
                <a:spcPct val="120000"/>
              </a:lnSpc>
            </a:pPr>
            <a:r>
              <a:rPr lang="es-ES" altLang="zh-CN" sz="996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25%</a:t>
            </a:r>
          </a:p>
        </p:txBody>
      </p:sp>
      <p:sp>
        <p:nvSpPr>
          <p:cNvPr id="33801" name="AutoShape 9"/>
          <p:cNvSpPr>
            <a:spLocks/>
          </p:cNvSpPr>
          <p:nvPr/>
        </p:nvSpPr>
        <p:spPr bwMode="auto">
          <a:xfrm>
            <a:off x="3190373" y="1552508"/>
            <a:ext cx="318347" cy="230802"/>
          </a:xfrm>
          <a:custGeom>
            <a:avLst/>
            <a:gdLst>
              <a:gd name="T0" fmla="*/ 476250 w 21600"/>
              <a:gd name="T1" fmla="*/ 345281 h 21600"/>
              <a:gd name="T2" fmla="*/ 476250 w 21600"/>
              <a:gd name="T3" fmla="*/ 345281 h 21600"/>
              <a:gd name="T4" fmla="*/ 476250 w 21600"/>
              <a:gd name="T5" fmla="*/ 345281 h 21600"/>
              <a:gd name="T6" fmla="*/ 476250 w 21600"/>
              <a:gd name="T7" fmla="*/ 345281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>
              <a:lnSpc>
                <a:spcPct val="120000"/>
              </a:lnSpc>
            </a:pPr>
            <a:r>
              <a:rPr lang="es-ES" altLang="zh-CN" sz="996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70%</a:t>
            </a:r>
          </a:p>
        </p:txBody>
      </p:sp>
      <p:sp>
        <p:nvSpPr>
          <p:cNvPr id="33802" name="AutoShape 10"/>
          <p:cNvSpPr>
            <a:spLocks/>
          </p:cNvSpPr>
          <p:nvPr/>
        </p:nvSpPr>
        <p:spPr bwMode="auto">
          <a:xfrm>
            <a:off x="3677444" y="1879875"/>
            <a:ext cx="318347" cy="230272"/>
          </a:xfrm>
          <a:custGeom>
            <a:avLst/>
            <a:gdLst>
              <a:gd name="T0" fmla="*/ 476250 w 21600"/>
              <a:gd name="T1" fmla="*/ 344488 h 21600"/>
              <a:gd name="T2" fmla="*/ 476250 w 21600"/>
              <a:gd name="T3" fmla="*/ 344488 h 21600"/>
              <a:gd name="T4" fmla="*/ 476250 w 21600"/>
              <a:gd name="T5" fmla="*/ 344488 h 21600"/>
              <a:gd name="T6" fmla="*/ 476250 w 21600"/>
              <a:gd name="T7" fmla="*/ 344488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>
              <a:lnSpc>
                <a:spcPct val="120000"/>
              </a:lnSpc>
            </a:pPr>
            <a:r>
              <a:rPr lang="es-ES" altLang="zh-CN" sz="996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35%</a:t>
            </a:r>
          </a:p>
        </p:txBody>
      </p:sp>
      <p:sp>
        <p:nvSpPr>
          <p:cNvPr id="33803" name="AutoShape 11"/>
          <p:cNvSpPr>
            <a:spLocks/>
          </p:cNvSpPr>
          <p:nvPr/>
        </p:nvSpPr>
        <p:spPr bwMode="auto">
          <a:xfrm>
            <a:off x="1951786" y="3489082"/>
            <a:ext cx="596803" cy="127952"/>
          </a:xfrm>
          <a:custGeom>
            <a:avLst/>
            <a:gdLst>
              <a:gd name="T0" fmla="*/ 669925 w 21600"/>
              <a:gd name="T1" fmla="*/ 245269 h 21600"/>
              <a:gd name="T2" fmla="*/ 669925 w 21600"/>
              <a:gd name="T3" fmla="*/ 245269 h 21600"/>
              <a:gd name="T4" fmla="*/ 669925 w 21600"/>
              <a:gd name="T5" fmla="*/ 245269 h 21600"/>
              <a:gd name="T6" fmla="*/ 669925 w 21600"/>
              <a:gd name="T7" fmla="*/ 245269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>
              <a:lnSpc>
                <a:spcPct val="120000"/>
              </a:lnSpc>
            </a:pPr>
            <a:r>
              <a:rPr lang="zh-CN" altLang="en-US" sz="782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s-ES" altLang="zh-CN" sz="782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804" name="AutoShape 12"/>
          <p:cNvSpPr>
            <a:spLocks/>
          </p:cNvSpPr>
          <p:nvPr/>
        </p:nvSpPr>
        <p:spPr bwMode="auto">
          <a:xfrm>
            <a:off x="1432879" y="3489082"/>
            <a:ext cx="596803" cy="127952"/>
          </a:xfrm>
          <a:custGeom>
            <a:avLst/>
            <a:gdLst>
              <a:gd name="T0" fmla="*/ 669925 w 21600"/>
              <a:gd name="T1" fmla="*/ 245269 h 21600"/>
              <a:gd name="T2" fmla="*/ 669925 w 21600"/>
              <a:gd name="T3" fmla="*/ 245269 h 21600"/>
              <a:gd name="T4" fmla="*/ 669925 w 21600"/>
              <a:gd name="T5" fmla="*/ 245269 h 21600"/>
              <a:gd name="T6" fmla="*/ 669925 w 21600"/>
              <a:gd name="T7" fmla="*/ 245269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>
              <a:lnSpc>
                <a:spcPct val="120000"/>
              </a:lnSpc>
            </a:pPr>
            <a:r>
              <a:rPr lang="zh-CN" altLang="en-US" sz="782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s-ES" altLang="zh-CN" sz="782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805" name="AutoShape 13"/>
          <p:cNvSpPr>
            <a:spLocks/>
          </p:cNvSpPr>
          <p:nvPr/>
        </p:nvSpPr>
        <p:spPr bwMode="auto">
          <a:xfrm>
            <a:off x="2478651" y="3489082"/>
            <a:ext cx="596803" cy="127952"/>
          </a:xfrm>
          <a:custGeom>
            <a:avLst/>
            <a:gdLst>
              <a:gd name="T0" fmla="*/ 669925 w 21600"/>
              <a:gd name="T1" fmla="*/ 245269 h 21600"/>
              <a:gd name="T2" fmla="*/ 669925 w 21600"/>
              <a:gd name="T3" fmla="*/ 245269 h 21600"/>
              <a:gd name="T4" fmla="*/ 669925 w 21600"/>
              <a:gd name="T5" fmla="*/ 245269 h 21600"/>
              <a:gd name="T6" fmla="*/ 669925 w 21600"/>
              <a:gd name="T7" fmla="*/ 245269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>
              <a:lnSpc>
                <a:spcPct val="120000"/>
              </a:lnSpc>
            </a:pPr>
            <a:r>
              <a:rPr lang="zh-CN" altLang="en-US" sz="782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s-ES" altLang="zh-CN" sz="782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806" name="AutoShape 14"/>
          <p:cNvSpPr>
            <a:spLocks/>
          </p:cNvSpPr>
          <p:nvPr/>
        </p:nvSpPr>
        <p:spPr bwMode="auto">
          <a:xfrm>
            <a:off x="3003393" y="3489082"/>
            <a:ext cx="596803" cy="127952"/>
          </a:xfrm>
          <a:custGeom>
            <a:avLst/>
            <a:gdLst>
              <a:gd name="T0" fmla="*/ 669925 w 21600"/>
              <a:gd name="T1" fmla="*/ 245269 h 21600"/>
              <a:gd name="T2" fmla="*/ 669925 w 21600"/>
              <a:gd name="T3" fmla="*/ 245269 h 21600"/>
              <a:gd name="T4" fmla="*/ 669925 w 21600"/>
              <a:gd name="T5" fmla="*/ 245269 h 21600"/>
              <a:gd name="T6" fmla="*/ 669925 w 21600"/>
              <a:gd name="T7" fmla="*/ 245269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>
              <a:lnSpc>
                <a:spcPct val="120000"/>
              </a:lnSpc>
            </a:pPr>
            <a:r>
              <a:rPr lang="zh-CN" altLang="en-US" sz="782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s-ES" altLang="zh-CN" sz="782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807" name="AutoShape 15"/>
          <p:cNvSpPr>
            <a:spLocks/>
          </p:cNvSpPr>
          <p:nvPr/>
        </p:nvSpPr>
        <p:spPr bwMode="auto">
          <a:xfrm>
            <a:off x="3533442" y="3489082"/>
            <a:ext cx="596803" cy="127952"/>
          </a:xfrm>
          <a:custGeom>
            <a:avLst/>
            <a:gdLst>
              <a:gd name="T0" fmla="*/ 669925 w 21600"/>
              <a:gd name="T1" fmla="*/ 245269 h 21600"/>
              <a:gd name="T2" fmla="*/ 669925 w 21600"/>
              <a:gd name="T3" fmla="*/ 245269 h 21600"/>
              <a:gd name="T4" fmla="*/ 669925 w 21600"/>
              <a:gd name="T5" fmla="*/ 245269 h 21600"/>
              <a:gd name="T6" fmla="*/ 669925 w 21600"/>
              <a:gd name="T7" fmla="*/ 245269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>
              <a:lnSpc>
                <a:spcPct val="120000"/>
              </a:lnSpc>
            </a:pPr>
            <a:r>
              <a:rPr lang="zh-CN" altLang="en-US" sz="782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s-ES" altLang="zh-CN" sz="782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808" name="AutoShape 16"/>
          <p:cNvSpPr>
            <a:spLocks/>
          </p:cNvSpPr>
          <p:nvPr/>
        </p:nvSpPr>
        <p:spPr bwMode="auto">
          <a:xfrm>
            <a:off x="4177250" y="1550386"/>
            <a:ext cx="318347" cy="230272"/>
          </a:xfrm>
          <a:custGeom>
            <a:avLst/>
            <a:gdLst>
              <a:gd name="T0" fmla="*/ 476250 w 21600"/>
              <a:gd name="T1" fmla="*/ 344488 h 21600"/>
              <a:gd name="T2" fmla="*/ 476250 w 21600"/>
              <a:gd name="T3" fmla="*/ 344488 h 21600"/>
              <a:gd name="T4" fmla="*/ 476250 w 21600"/>
              <a:gd name="T5" fmla="*/ 344488 h 21600"/>
              <a:gd name="T6" fmla="*/ 476250 w 21600"/>
              <a:gd name="T7" fmla="*/ 344488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>
              <a:lnSpc>
                <a:spcPct val="120000"/>
              </a:lnSpc>
            </a:pPr>
            <a:r>
              <a:rPr lang="es-ES" altLang="zh-CN" sz="996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70%</a:t>
            </a:r>
          </a:p>
        </p:txBody>
      </p:sp>
      <p:sp>
        <p:nvSpPr>
          <p:cNvPr id="33809" name="AutoShape 17"/>
          <p:cNvSpPr>
            <a:spLocks/>
          </p:cNvSpPr>
          <p:nvPr/>
        </p:nvSpPr>
        <p:spPr bwMode="auto">
          <a:xfrm>
            <a:off x="4049254" y="3486429"/>
            <a:ext cx="596095" cy="127952"/>
          </a:xfrm>
          <a:custGeom>
            <a:avLst/>
            <a:gdLst>
              <a:gd name="T0" fmla="*/ 669131 w 21600"/>
              <a:gd name="T1" fmla="*/ 245269 h 21600"/>
              <a:gd name="T2" fmla="*/ 669131 w 21600"/>
              <a:gd name="T3" fmla="*/ 245269 h 21600"/>
              <a:gd name="T4" fmla="*/ 669131 w 21600"/>
              <a:gd name="T5" fmla="*/ 245269 h 21600"/>
              <a:gd name="T6" fmla="*/ 669131 w 21600"/>
              <a:gd name="T7" fmla="*/ 245269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>
              <a:lnSpc>
                <a:spcPct val="120000"/>
              </a:lnSpc>
            </a:pPr>
            <a:r>
              <a:rPr lang="zh-CN" altLang="en-US" sz="782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s-ES" altLang="zh-CN" sz="782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810" name="AutoShape 18"/>
          <p:cNvSpPr>
            <a:spLocks/>
          </p:cNvSpPr>
          <p:nvPr/>
        </p:nvSpPr>
        <p:spPr bwMode="auto">
          <a:xfrm>
            <a:off x="1589086" y="2137207"/>
            <a:ext cx="275371" cy="1249513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>
            <a:ext uri="{AF507438-7753-43e0-B8FC-AC1667EBCBE1}"/>
          </a:extLst>
        </p:spPr>
        <p:txBody>
          <a:bodyPr lIns="0" tIns="0" rIns="0" bIns="0" anchor="ctr"/>
          <a:lstStyle/>
          <a:p>
            <a:pPr algn="ctr" defTabSz="195244">
              <a:lnSpc>
                <a:spcPct val="120000"/>
              </a:lnSpc>
              <a:defRPr/>
            </a:pPr>
            <a:endParaRPr lang="es-ES" sz="569">
              <a:solidFill>
                <a:schemeClr val="bg1">
                  <a:lumMod val="6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811" name="AutoShape 19"/>
          <p:cNvSpPr>
            <a:spLocks/>
          </p:cNvSpPr>
          <p:nvPr/>
        </p:nvSpPr>
        <p:spPr bwMode="auto">
          <a:xfrm>
            <a:off x="2116481" y="1531816"/>
            <a:ext cx="275371" cy="1854904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>
            <a:ext uri="{AF507438-7753-43e0-B8FC-AC1667EBCBE1}"/>
          </a:extLst>
        </p:spPr>
        <p:txBody>
          <a:bodyPr lIns="0" tIns="0" rIns="0" bIns="0" anchor="ctr"/>
          <a:lstStyle/>
          <a:p>
            <a:pPr algn="ctr" defTabSz="195244">
              <a:lnSpc>
                <a:spcPct val="120000"/>
              </a:lnSpc>
              <a:defRPr/>
            </a:pPr>
            <a:endParaRPr lang="es-ES" sz="569">
              <a:solidFill>
                <a:schemeClr val="bg1">
                  <a:lumMod val="6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812" name="AutoShape 20"/>
          <p:cNvSpPr>
            <a:spLocks/>
          </p:cNvSpPr>
          <p:nvPr/>
        </p:nvSpPr>
        <p:spPr bwMode="auto">
          <a:xfrm>
            <a:off x="2643877" y="2462983"/>
            <a:ext cx="275371" cy="923738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>
            <a:ext uri="{AF507438-7753-43e0-B8FC-AC1667EBCBE1}"/>
          </a:extLst>
        </p:spPr>
        <p:txBody>
          <a:bodyPr lIns="0" tIns="0" rIns="0" bIns="0" anchor="ctr"/>
          <a:lstStyle/>
          <a:p>
            <a:pPr algn="ctr" defTabSz="195244">
              <a:lnSpc>
                <a:spcPct val="120000"/>
              </a:lnSpc>
              <a:defRPr/>
            </a:pPr>
            <a:endParaRPr lang="es-ES" sz="569">
              <a:solidFill>
                <a:schemeClr val="bg1">
                  <a:lumMod val="6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813" name="AutoShape 21"/>
          <p:cNvSpPr>
            <a:spLocks/>
          </p:cNvSpPr>
          <p:nvPr/>
        </p:nvSpPr>
        <p:spPr bwMode="auto">
          <a:xfrm>
            <a:off x="3171272" y="1834246"/>
            <a:ext cx="275371" cy="1552475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>
            <a:ext uri="{AF507438-7753-43e0-B8FC-AC1667EBCBE1}"/>
          </a:extLst>
        </p:spPr>
        <p:txBody>
          <a:bodyPr lIns="0" tIns="0" rIns="0" bIns="0" anchor="ctr"/>
          <a:lstStyle/>
          <a:p>
            <a:pPr algn="ctr" defTabSz="195244">
              <a:lnSpc>
                <a:spcPct val="120000"/>
              </a:lnSpc>
              <a:defRPr/>
            </a:pPr>
            <a:endParaRPr lang="es-ES" sz="569">
              <a:solidFill>
                <a:schemeClr val="bg1">
                  <a:lumMod val="6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814" name="AutoShape 22"/>
          <p:cNvSpPr>
            <a:spLocks/>
          </p:cNvSpPr>
          <p:nvPr/>
        </p:nvSpPr>
        <p:spPr bwMode="auto">
          <a:xfrm>
            <a:off x="3699199" y="2137207"/>
            <a:ext cx="274840" cy="1249513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>
            <a:ext uri="{AF507438-7753-43e0-B8FC-AC1667EBCBE1}"/>
          </a:extLst>
        </p:spPr>
        <p:txBody>
          <a:bodyPr lIns="0" tIns="0" rIns="0" bIns="0" anchor="ctr"/>
          <a:lstStyle/>
          <a:p>
            <a:pPr algn="ctr" defTabSz="195244">
              <a:lnSpc>
                <a:spcPct val="120000"/>
              </a:lnSpc>
              <a:defRPr/>
            </a:pPr>
            <a:endParaRPr lang="es-ES" sz="569">
              <a:solidFill>
                <a:schemeClr val="bg1">
                  <a:lumMod val="6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815" name="AutoShape 23"/>
          <p:cNvSpPr>
            <a:spLocks/>
          </p:cNvSpPr>
          <p:nvPr/>
        </p:nvSpPr>
        <p:spPr bwMode="auto">
          <a:xfrm>
            <a:off x="4200066" y="1826288"/>
            <a:ext cx="274840" cy="1552475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>
            <a:ext uri="{AF507438-7753-43e0-B8FC-AC1667EBCBE1}"/>
          </a:extLst>
        </p:spPr>
        <p:txBody>
          <a:bodyPr lIns="0" tIns="0" rIns="0" bIns="0" anchor="ctr"/>
          <a:lstStyle/>
          <a:p>
            <a:pPr algn="ctr" defTabSz="195244">
              <a:lnSpc>
                <a:spcPct val="120000"/>
              </a:lnSpc>
              <a:defRPr/>
            </a:pPr>
            <a:endParaRPr lang="es-ES" sz="569">
              <a:solidFill>
                <a:schemeClr val="bg1">
                  <a:lumMod val="6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816" name="AutoShape 24"/>
          <p:cNvSpPr>
            <a:spLocks/>
          </p:cNvSpPr>
          <p:nvPr/>
        </p:nvSpPr>
        <p:spPr bwMode="auto">
          <a:xfrm>
            <a:off x="4777866" y="2137207"/>
            <a:ext cx="274840" cy="1249513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>
            <a:ext uri="{AF507438-7753-43e0-B8FC-AC1667EBCBE1}"/>
          </a:extLst>
        </p:spPr>
        <p:txBody>
          <a:bodyPr lIns="0" tIns="0" rIns="0" bIns="0" anchor="ctr"/>
          <a:lstStyle/>
          <a:p>
            <a:pPr algn="ctr" defTabSz="195244">
              <a:lnSpc>
                <a:spcPct val="120000"/>
              </a:lnSpc>
              <a:defRPr/>
            </a:pPr>
            <a:endParaRPr lang="es-ES" sz="569">
              <a:solidFill>
                <a:schemeClr val="bg1">
                  <a:lumMod val="6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817" name="AutoShape 25"/>
          <p:cNvSpPr>
            <a:spLocks/>
          </p:cNvSpPr>
          <p:nvPr/>
        </p:nvSpPr>
        <p:spPr bwMode="auto">
          <a:xfrm>
            <a:off x="4755581" y="1879875"/>
            <a:ext cx="318347" cy="230272"/>
          </a:xfrm>
          <a:custGeom>
            <a:avLst/>
            <a:gdLst>
              <a:gd name="T0" fmla="*/ 476250 w 21600"/>
              <a:gd name="T1" fmla="*/ 344488 h 21600"/>
              <a:gd name="T2" fmla="*/ 476250 w 21600"/>
              <a:gd name="T3" fmla="*/ 344488 h 21600"/>
              <a:gd name="T4" fmla="*/ 476250 w 21600"/>
              <a:gd name="T5" fmla="*/ 344488 h 21600"/>
              <a:gd name="T6" fmla="*/ 476250 w 21600"/>
              <a:gd name="T7" fmla="*/ 344488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>
              <a:lnSpc>
                <a:spcPct val="120000"/>
              </a:lnSpc>
            </a:pPr>
            <a:r>
              <a:rPr lang="es-ES" altLang="zh-CN" sz="996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35%</a:t>
            </a:r>
          </a:p>
        </p:txBody>
      </p:sp>
      <p:sp>
        <p:nvSpPr>
          <p:cNvPr id="33818" name="AutoShape 26"/>
          <p:cNvSpPr>
            <a:spLocks/>
          </p:cNvSpPr>
          <p:nvPr/>
        </p:nvSpPr>
        <p:spPr bwMode="auto">
          <a:xfrm>
            <a:off x="4626524" y="3486429"/>
            <a:ext cx="596095" cy="127952"/>
          </a:xfrm>
          <a:custGeom>
            <a:avLst/>
            <a:gdLst>
              <a:gd name="T0" fmla="*/ 669131 w 21600"/>
              <a:gd name="T1" fmla="*/ 245269 h 21600"/>
              <a:gd name="T2" fmla="*/ 669131 w 21600"/>
              <a:gd name="T3" fmla="*/ 245269 h 21600"/>
              <a:gd name="T4" fmla="*/ 669131 w 21600"/>
              <a:gd name="T5" fmla="*/ 245269 h 21600"/>
              <a:gd name="T6" fmla="*/ 669131 w 21600"/>
              <a:gd name="T7" fmla="*/ 245269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>
              <a:lnSpc>
                <a:spcPct val="120000"/>
              </a:lnSpc>
            </a:pPr>
            <a:r>
              <a:rPr lang="zh-CN" altLang="en-US" sz="782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s-ES" altLang="zh-CN" sz="782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819" name="AutoShape 27"/>
          <p:cNvSpPr>
            <a:spLocks/>
          </p:cNvSpPr>
          <p:nvPr/>
        </p:nvSpPr>
        <p:spPr bwMode="auto">
          <a:xfrm>
            <a:off x="5675605" y="1788617"/>
            <a:ext cx="2219943" cy="630557"/>
          </a:xfrm>
          <a:custGeom>
            <a:avLst/>
            <a:gdLst>
              <a:gd name="T0" fmla="*/ 3321050 w 21600"/>
              <a:gd name="T1" fmla="*/ 2540000 h 21600"/>
              <a:gd name="T2" fmla="*/ 3321050 w 21600"/>
              <a:gd name="T3" fmla="*/ 2540000 h 21600"/>
              <a:gd name="T4" fmla="*/ 3321050 w 21600"/>
              <a:gd name="T5" fmla="*/ 2540000 h 21600"/>
              <a:gd name="T6" fmla="*/ 3321050 w 21600"/>
              <a:gd name="T7" fmla="*/ 2540000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algn="ctr">
              <a:defRPr sz="46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cs typeface="Gill Sans" charset="0"/>
                <a:sym typeface="Gill Sans" charset="0"/>
              </a:defRPr>
            </a:lvl1pPr>
            <a:lvl2pPr marL="742950" indent="-285750" algn="ctr">
              <a:defRPr sz="4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marL="1143000" indent="-228600" algn="ctr">
              <a:defRPr sz="4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marL="1600200" indent="-228600" algn="ctr">
              <a:defRPr sz="4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marL="2057400" indent="-228600" algn="ctr">
              <a:defRPr sz="4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25146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29718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34290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38862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altLang="zh-CN" sz="56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569" dirty="0" err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directly.Please</a:t>
            </a:r>
            <a:r>
              <a:rPr lang="en-US" altLang="zh-CN" sz="56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569" dirty="0" err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directly.Please</a:t>
            </a:r>
            <a:r>
              <a:rPr lang="en-US" altLang="zh-CN" sz="56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</a:p>
        </p:txBody>
      </p:sp>
      <p:sp>
        <p:nvSpPr>
          <p:cNvPr id="33820" name="AutoShape 28"/>
          <p:cNvSpPr>
            <a:spLocks/>
          </p:cNvSpPr>
          <p:nvPr/>
        </p:nvSpPr>
        <p:spPr bwMode="auto">
          <a:xfrm>
            <a:off x="5675605" y="1608218"/>
            <a:ext cx="1041483" cy="183896"/>
          </a:xfrm>
          <a:custGeom>
            <a:avLst/>
            <a:gdLst>
              <a:gd name="T0" fmla="*/ 2813050 w 21600"/>
              <a:gd name="T1" fmla="*/ 177800 h 21600"/>
              <a:gd name="T2" fmla="*/ 2813050 w 21600"/>
              <a:gd name="T3" fmla="*/ 177800 h 21600"/>
              <a:gd name="T4" fmla="*/ 2813050 w 21600"/>
              <a:gd name="T5" fmla="*/ 177800 h 21600"/>
              <a:gd name="T6" fmla="*/ 2813050 w 21600"/>
              <a:gd name="T7" fmla="*/ 177800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1pPr>
            <a:lvl2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2pPr>
            <a:lvl3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3pPr>
            <a:lvl4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4pPr>
            <a:lvl5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5pPr>
            <a:lvl6pPr marL="1828800" indent="4572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6pPr>
            <a:lvl7pPr marL="2286000" indent="4572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7pPr>
            <a:lvl8pPr marL="2743200" indent="4572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8pPr>
            <a:lvl9pPr marL="3200400" indent="4572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zh-CN" altLang="en-US" sz="996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s-ES" altLang="zh-CN" sz="996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821" name="AutoShape 29"/>
          <p:cNvSpPr>
            <a:spLocks/>
          </p:cNvSpPr>
          <p:nvPr/>
        </p:nvSpPr>
        <p:spPr bwMode="auto">
          <a:xfrm>
            <a:off x="1244209" y="4020761"/>
            <a:ext cx="6655584" cy="415974"/>
          </a:xfrm>
          <a:custGeom>
            <a:avLst/>
            <a:gdLst>
              <a:gd name="T0" fmla="*/ 9956800 w 21600"/>
              <a:gd name="T1" fmla="*/ 476250 h 21600"/>
              <a:gd name="T2" fmla="*/ 9956800 w 21600"/>
              <a:gd name="T3" fmla="*/ 476250 h 21600"/>
              <a:gd name="T4" fmla="*/ 9956800 w 21600"/>
              <a:gd name="T5" fmla="*/ 476250 h 21600"/>
              <a:gd name="T6" fmla="*/ 9956800 w 21600"/>
              <a:gd name="T7" fmla="*/ 476250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algn="ctr" defTabSz="647700">
              <a:defRPr sz="46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cs typeface="Gill Sans" charset="0"/>
                <a:sym typeface="Gill Sans" charset="0"/>
              </a:defRPr>
            </a:lvl1pPr>
            <a:lvl2pPr marL="742950" indent="-285750" algn="ctr" defTabSz="647700">
              <a:defRPr sz="4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marL="1143000" indent="-228600" algn="ctr" defTabSz="647700">
              <a:defRPr sz="4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marL="1600200" indent="-228600" algn="ctr" defTabSz="647700">
              <a:defRPr sz="4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marL="2057400" indent="-228600" algn="ctr" defTabSz="647700">
              <a:defRPr sz="4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2514600" indent="-2286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2971800" indent="-2286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3429000" indent="-2286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3886200" indent="-2286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altLang="zh-CN" sz="56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569" dirty="0" err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directly.Please</a:t>
            </a:r>
            <a:r>
              <a:rPr lang="en-US" altLang="zh-CN" sz="56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569" dirty="0" err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directly.Please</a:t>
            </a:r>
            <a:r>
              <a:rPr lang="en-US" altLang="zh-CN" sz="56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569" dirty="0" err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directly.Please</a:t>
            </a:r>
            <a:r>
              <a:rPr lang="en-US" altLang="zh-CN" sz="56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569" dirty="0" err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directly.Please</a:t>
            </a:r>
            <a:r>
              <a:rPr lang="en-US" altLang="zh-CN" sz="56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569" dirty="0" err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directly.Please</a:t>
            </a:r>
            <a:r>
              <a:rPr lang="en-US" altLang="zh-CN" sz="56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</a:p>
        </p:txBody>
      </p:sp>
      <p:sp>
        <p:nvSpPr>
          <p:cNvPr id="33822" name="AutoShape 30"/>
          <p:cNvSpPr>
            <a:spLocks/>
          </p:cNvSpPr>
          <p:nvPr/>
        </p:nvSpPr>
        <p:spPr bwMode="auto">
          <a:xfrm>
            <a:off x="3576698" y="3714957"/>
            <a:ext cx="1313648" cy="183896"/>
          </a:xfrm>
          <a:custGeom>
            <a:avLst/>
            <a:gdLst>
              <a:gd name="T0" fmla="*/ 2813050 w 21600"/>
              <a:gd name="T1" fmla="*/ 177800 h 21600"/>
              <a:gd name="T2" fmla="*/ 2813050 w 21600"/>
              <a:gd name="T3" fmla="*/ 177800 h 21600"/>
              <a:gd name="T4" fmla="*/ 2813050 w 21600"/>
              <a:gd name="T5" fmla="*/ 177800 h 21600"/>
              <a:gd name="T6" fmla="*/ 2813050 w 21600"/>
              <a:gd name="T7" fmla="*/ 177800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1pPr>
            <a:lvl2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2pPr>
            <a:lvl3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3pPr>
            <a:lvl4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4pPr>
            <a:lvl5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5pPr>
            <a:lvl6pPr marL="1828800" indent="4572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6pPr>
            <a:lvl7pPr marL="2286000" indent="4572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7pPr>
            <a:lvl8pPr marL="2743200" indent="4572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8pPr>
            <a:lvl9pPr marL="3200400" indent="4572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zh-CN" altLang="en-US" sz="996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  <a:endParaRPr lang="es-ES" altLang="zh-CN" sz="996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3336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switch dir="r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38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338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38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38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338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38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338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3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338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3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338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4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338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4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337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4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338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5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338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 nodeType="afterGroup">
                            <p:stCondLst>
                              <p:cond delay="6500"/>
                            </p:stCondLst>
                            <p:childTnLst>
                              <p:par>
                                <p:cTn id="5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9" dur="500"/>
                                        <p:tgtEl>
                                          <p:spTgt spid="338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6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3" dur="500"/>
                                        <p:tgtEl>
                                          <p:spTgt spid="338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 nodeType="afterGroup">
                            <p:stCondLst>
                              <p:cond delay="7500"/>
                            </p:stCondLst>
                            <p:childTnLst>
                              <p:par>
                                <p:cTn id="6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338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6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1" dur="500"/>
                                        <p:tgtEl>
                                          <p:spTgt spid="338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 nodeType="afterGroup">
                            <p:stCondLst>
                              <p:cond delay="8500"/>
                            </p:stCondLst>
                            <p:childTnLst>
                              <p:par>
                                <p:cTn id="7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5" dur="500"/>
                                        <p:tgtEl>
                                          <p:spTgt spid="338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7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9" dur="500"/>
                                        <p:tgtEl>
                                          <p:spTgt spid="338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 nodeType="afterGroup">
                            <p:stCondLst>
                              <p:cond delay="9500"/>
                            </p:stCondLst>
                            <p:childTnLst>
                              <p:par>
                                <p:cTn id="8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3" dur="500"/>
                                        <p:tgtEl>
                                          <p:spTgt spid="337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8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7" dur="500"/>
                                        <p:tgtEl>
                                          <p:spTgt spid="337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 nodeType="afterGroup">
                            <p:stCondLst>
                              <p:cond delay="10500"/>
                            </p:stCondLst>
                            <p:childTnLst>
                              <p:par>
                                <p:cTn id="8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1" dur="500"/>
                                        <p:tgtEl>
                                          <p:spTgt spid="338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9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5" dur="500"/>
                                        <p:tgtEl>
                                          <p:spTgt spid="338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 nodeType="afterGroup">
                            <p:stCondLst>
                              <p:cond delay="11500"/>
                            </p:stCondLst>
                            <p:childTnLst>
                              <p:par>
                                <p:cTn id="9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9" dur="500"/>
                                        <p:tgtEl>
                                          <p:spTgt spid="338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 nodeType="afterGroup">
                            <p:stCondLst>
                              <p:cond delay="12000"/>
                            </p:stCondLst>
                            <p:childTnLst>
                              <p:par>
                                <p:cTn id="10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3" dur="500"/>
                                        <p:tgtEl>
                                          <p:spTgt spid="338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 nodeType="afterGroup">
                            <p:stCondLst>
                              <p:cond delay="12500"/>
                            </p:stCondLst>
                            <p:childTnLst>
                              <p:par>
                                <p:cTn id="10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7" dur="500"/>
                                        <p:tgtEl>
                                          <p:spTgt spid="338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7" grpId="0" animBg="1"/>
      <p:bldP spid="33798" grpId="0" autoUpdateAnimBg="0"/>
      <p:bldP spid="33799" grpId="0" autoUpdateAnimBg="0"/>
      <p:bldP spid="33800" grpId="0" autoUpdateAnimBg="0"/>
      <p:bldP spid="33801" grpId="0" autoUpdateAnimBg="0"/>
      <p:bldP spid="33802" grpId="0" autoUpdateAnimBg="0"/>
      <p:bldP spid="33803" grpId="0" autoUpdateAnimBg="0"/>
      <p:bldP spid="33804" grpId="0" autoUpdateAnimBg="0"/>
      <p:bldP spid="33805" grpId="0" autoUpdateAnimBg="0"/>
      <p:bldP spid="33806" grpId="0" autoUpdateAnimBg="0"/>
      <p:bldP spid="33807" grpId="0" autoUpdateAnimBg="0"/>
      <p:bldP spid="33808" grpId="0" autoUpdateAnimBg="0"/>
      <p:bldP spid="33809" grpId="0" autoUpdateAnimBg="0"/>
      <p:bldP spid="33810" grpId="0" animBg="1" autoUpdateAnimBg="0"/>
      <p:bldP spid="33811" grpId="0" animBg="1" autoUpdateAnimBg="0"/>
      <p:bldP spid="33812" grpId="0" animBg="1" autoUpdateAnimBg="0"/>
      <p:bldP spid="33813" grpId="0" animBg="1" autoUpdateAnimBg="0"/>
      <p:bldP spid="33814" grpId="0" animBg="1" autoUpdateAnimBg="0"/>
      <p:bldP spid="33815" grpId="0" animBg="1" autoUpdateAnimBg="0"/>
      <p:bldP spid="33816" grpId="0" animBg="1" autoUpdateAnimBg="0"/>
      <p:bldP spid="33817" grpId="0" autoUpdateAnimBg="0"/>
      <p:bldP spid="33818" grpId="0" autoUpdateAnimBg="0"/>
      <p:bldP spid="33819" grpId="0" autoUpdateAnimBg="0"/>
      <p:bldP spid="33820" grpId="0" autoUpdateAnimBg="0"/>
      <p:bldP spid="33821" grpId="0" autoUpdateAnimBg="0"/>
      <p:bldP spid="33822" grpId="0" autoUpdateAnimBg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1291" cy="5143500"/>
          </a:xfrm>
          <a:prstGeom prst="rect">
            <a:avLst/>
          </a:prstGeom>
        </p:spPr>
      </p:pic>
      <p:sp>
        <p:nvSpPr>
          <p:cNvPr id="4" name="矩形 3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0" y="1231900"/>
            <a:ext cx="5537200" cy="2781300"/>
          </a:xfrm>
          <a:prstGeom prst="rect">
            <a:avLst/>
          </a:prstGeom>
          <a:solidFill>
            <a:srgbClr val="225B12">
              <a:alpha val="73000"/>
            </a:srgbClr>
          </a:solidFill>
          <a:ln>
            <a:noFill/>
          </a:ln>
        </p:spPr>
        <p:txBody>
          <a:bodyPr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350">
              <a:solidFill>
                <a:srgbClr val="FFFFFF"/>
              </a:solidFill>
            </a:endParaRPr>
          </a:p>
        </p:txBody>
      </p:sp>
      <p:sp>
        <p:nvSpPr>
          <p:cNvPr id="5" name="椭圆 7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2350294" y="2000252"/>
            <a:ext cx="836612" cy="836612"/>
          </a:xfrm>
          <a:prstGeom prst="ellipse">
            <a:avLst/>
          </a:prstGeom>
          <a:solidFill>
            <a:srgbClr val="388D19"/>
          </a:solidFill>
          <a:ln>
            <a:noFill/>
          </a:ln>
        </p:spPr>
        <p:txBody>
          <a:bodyPr lIns="0" tIns="0" rIns="0" bIns="0"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4400" dirty="0" smtClean="0">
                <a:solidFill>
                  <a:srgbClr val="FFFFFF"/>
                </a:solidFill>
                <a:latin typeface="Impact" panose="020B0806030902050204" pitchFamily="34" charset="0"/>
              </a:rPr>
              <a:t>04</a:t>
            </a:r>
            <a:endParaRPr lang="zh-CN" altLang="en-US" sz="4400" dirty="0">
              <a:solidFill>
                <a:srgbClr val="FFFFFF"/>
              </a:solidFill>
              <a:latin typeface="Impact" panose="020B0806030902050204" pitchFamily="34" charset="0"/>
            </a:endParaRPr>
          </a:p>
        </p:txBody>
      </p:sp>
      <p:sp>
        <p:nvSpPr>
          <p:cNvPr id="9" name="文本框 18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304403" y="165498"/>
            <a:ext cx="2565797" cy="7965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4500" dirty="0">
                <a:solidFill>
                  <a:schemeClr val="bg1"/>
                </a:solidFill>
                <a:latin typeface="Impact" panose="020B0806030902050204" pitchFamily="34" charset="0"/>
                <a:ea typeface="华文中宋" panose="02010600040101010101" pitchFamily="2" charset="-122"/>
              </a:rPr>
              <a:t>CONTENTS</a:t>
            </a:r>
            <a:endParaRPr lang="zh-CN" altLang="en-US" sz="4500" dirty="0">
              <a:solidFill>
                <a:schemeClr val="bg1"/>
              </a:solidFill>
              <a:latin typeface="Impact" panose="020B0806030902050204" pitchFamily="34" charset="0"/>
              <a:ea typeface="华文中宋" panose="02010600040101010101" pitchFamily="2" charset="-122"/>
            </a:endParaRPr>
          </a:p>
        </p:txBody>
      </p:sp>
      <p:sp>
        <p:nvSpPr>
          <p:cNvPr id="10" name="文本框 19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874415" y="3152183"/>
            <a:ext cx="3788371" cy="4036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单击此处添加文字标题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770151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switch dir="r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9" grpId="0"/>
      <p:bldP spid="10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1149690" y="3974571"/>
            <a:ext cx="777239" cy="153284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56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Text Placeholder 32"/>
          <p:cNvSpPr txBox="1">
            <a:spLocks/>
          </p:cNvSpPr>
          <p:nvPr/>
        </p:nvSpPr>
        <p:spPr>
          <a:xfrm>
            <a:off x="4903002" y="1965407"/>
            <a:ext cx="3250163" cy="420371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zh-CN" sz="56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569" dirty="0" err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56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569" dirty="0" err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56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</a:p>
        </p:txBody>
      </p:sp>
      <p:sp>
        <p:nvSpPr>
          <p:cNvPr id="28" name="Text Placeholder 33"/>
          <p:cNvSpPr txBox="1">
            <a:spLocks/>
          </p:cNvSpPr>
          <p:nvPr/>
        </p:nvSpPr>
        <p:spPr>
          <a:xfrm>
            <a:off x="4892753" y="1735772"/>
            <a:ext cx="2910423" cy="183896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en-US" sz="996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AU" sz="996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0" name="Rounded Rectangle 59"/>
          <p:cNvSpPr/>
          <p:nvPr/>
        </p:nvSpPr>
        <p:spPr>
          <a:xfrm>
            <a:off x="1149690" y="3761670"/>
            <a:ext cx="777239" cy="153284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56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1" name="Rounded Rectangle 60"/>
          <p:cNvSpPr/>
          <p:nvPr/>
        </p:nvSpPr>
        <p:spPr>
          <a:xfrm>
            <a:off x="1149690" y="3553912"/>
            <a:ext cx="777239" cy="153284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56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2" name="Rounded Rectangle 61"/>
          <p:cNvSpPr/>
          <p:nvPr/>
        </p:nvSpPr>
        <p:spPr>
          <a:xfrm>
            <a:off x="1149690" y="3341012"/>
            <a:ext cx="777239" cy="153284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56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3" name="Rounded Rectangle 62"/>
          <p:cNvSpPr/>
          <p:nvPr/>
        </p:nvSpPr>
        <p:spPr>
          <a:xfrm>
            <a:off x="1149690" y="3127749"/>
            <a:ext cx="777239" cy="153284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56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9" name="Rounded Rectangle 78"/>
          <p:cNvSpPr/>
          <p:nvPr/>
        </p:nvSpPr>
        <p:spPr>
          <a:xfrm>
            <a:off x="1149690" y="2914848"/>
            <a:ext cx="777239" cy="153284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56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0" name="Rounded Rectangle 79"/>
          <p:cNvSpPr/>
          <p:nvPr/>
        </p:nvSpPr>
        <p:spPr>
          <a:xfrm>
            <a:off x="1149690" y="2707090"/>
            <a:ext cx="777239" cy="153284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56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1" name="Rounded Rectangle 80"/>
          <p:cNvSpPr/>
          <p:nvPr/>
        </p:nvSpPr>
        <p:spPr>
          <a:xfrm>
            <a:off x="1149690" y="2494190"/>
            <a:ext cx="777239" cy="153284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56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2" name="Rounded Rectangle 81"/>
          <p:cNvSpPr/>
          <p:nvPr/>
        </p:nvSpPr>
        <p:spPr>
          <a:xfrm>
            <a:off x="2236601" y="3974571"/>
            <a:ext cx="777239" cy="153284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56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3" name="Rounded Rectangle 82"/>
          <p:cNvSpPr/>
          <p:nvPr/>
        </p:nvSpPr>
        <p:spPr>
          <a:xfrm>
            <a:off x="2236601" y="3761670"/>
            <a:ext cx="777239" cy="153284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56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4" name="Rounded Rectangle 83"/>
          <p:cNvSpPr/>
          <p:nvPr/>
        </p:nvSpPr>
        <p:spPr>
          <a:xfrm>
            <a:off x="2236601" y="3553912"/>
            <a:ext cx="777239" cy="153284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56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5" name="Rounded Rectangle 84"/>
          <p:cNvSpPr/>
          <p:nvPr/>
        </p:nvSpPr>
        <p:spPr>
          <a:xfrm>
            <a:off x="2236601" y="3341012"/>
            <a:ext cx="777239" cy="153284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56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6" name="Rounded Rectangle 85"/>
          <p:cNvSpPr/>
          <p:nvPr/>
        </p:nvSpPr>
        <p:spPr>
          <a:xfrm>
            <a:off x="2236601" y="3127749"/>
            <a:ext cx="777239" cy="153284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56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7" name="Rounded Rectangle 86"/>
          <p:cNvSpPr/>
          <p:nvPr/>
        </p:nvSpPr>
        <p:spPr>
          <a:xfrm>
            <a:off x="2236601" y="2914848"/>
            <a:ext cx="777239" cy="153284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56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8" name="Rounded Rectangle 87"/>
          <p:cNvSpPr/>
          <p:nvPr/>
        </p:nvSpPr>
        <p:spPr>
          <a:xfrm>
            <a:off x="2236601" y="2707090"/>
            <a:ext cx="777239" cy="153284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56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9" name="Rounded Rectangle 88"/>
          <p:cNvSpPr/>
          <p:nvPr/>
        </p:nvSpPr>
        <p:spPr>
          <a:xfrm>
            <a:off x="2236601" y="2494190"/>
            <a:ext cx="777239" cy="153284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56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0" name="Rounded Rectangle 89"/>
          <p:cNvSpPr/>
          <p:nvPr/>
        </p:nvSpPr>
        <p:spPr>
          <a:xfrm>
            <a:off x="3357128" y="3974571"/>
            <a:ext cx="777239" cy="153284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56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1" name="Rounded Rectangle 90"/>
          <p:cNvSpPr/>
          <p:nvPr/>
        </p:nvSpPr>
        <p:spPr>
          <a:xfrm>
            <a:off x="3357128" y="3761670"/>
            <a:ext cx="777239" cy="153284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56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2" name="Rounded Rectangle 91"/>
          <p:cNvSpPr/>
          <p:nvPr/>
        </p:nvSpPr>
        <p:spPr>
          <a:xfrm>
            <a:off x="3357128" y="3553912"/>
            <a:ext cx="777239" cy="153284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56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3" name="Rounded Rectangle 92"/>
          <p:cNvSpPr/>
          <p:nvPr/>
        </p:nvSpPr>
        <p:spPr>
          <a:xfrm>
            <a:off x="3357128" y="3341012"/>
            <a:ext cx="777239" cy="153284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56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4" name="Rounded Rectangle 93"/>
          <p:cNvSpPr/>
          <p:nvPr/>
        </p:nvSpPr>
        <p:spPr>
          <a:xfrm>
            <a:off x="3357128" y="3127749"/>
            <a:ext cx="777239" cy="153284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56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5" name="Rounded Rectangle 94"/>
          <p:cNvSpPr/>
          <p:nvPr/>
        </p:nvSpPr>
        <p:spPr>
          <a:xfrm>
            <a:off x="3357128" y="2914848"/>
            <a:ext cx="777239" cy="153284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56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6" name="Rounded Rectangle 95"/>
          <p:cNvSpPr/>
          <p:nvPr/>
        </p:nvSpPr>
        <p:spPr>
          <a:xfrm>
            <a:off x="3357128" y="2707090"/>
            <a:ext cx="777239" cy="153284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56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7" name="Rounded Rectangle 96"/>
          <p:cNvSpPr/>
          <p:nvPr/>
        </p:nvSpPr>
        <p:spPr>
          <a:xfrm>
            <a:off x="3357128" y="2494190"/>
            <a:ext cx="777239" cy="153284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56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388550" y="1767079"/>
            <a:ext cx="702960" cy="15324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r>
              <a:rPr lang="zh-CN" altLang="en-US" sz="996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US" sz="996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8" name="Rounded Rectangle 97"/>
          <p:cNvSpPr/>
          <p:nvPr/>
        </p:nvSpPr>
        <p:spPr>
          <a:xfrm>
            <a:off x="1149690" y="2279092"/>
            <a:ext cx="777239" cy="153284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56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9" name="Rounded Rectangle 98"/>
          <p:cNvSpPr/>
          <p:nvPr/>
        </p:nvSpPr>
        <p:spPr>
          <a:xfrm>
            <a:off x="2236601" y="2279092"/>
            <a:ext cx="777239" cy="153284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56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0" name="Rounded Rectangle 99"/>
          <p:cNvSpPr/>
          <p:nvPr/>
        </p:nvSpPr>
        <p:spPr>
          <a:xfrm>
            <a:off x="3357128" y="2279092"/>
            <a:ext cx="777239" cy="153284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56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1" name="Rectangle 100"/>
          <p:cNvSpPr/>
          <p:nvPr/>
        </p:nvSpPr>
        <p:spPr>
          <a:xfrm>
            <a:off x="2271954" y="1767079"/>
            <a:ext cx="702960" cy="15324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r>
              <a:rPr lang="zh-CN" altLang="en-US" sz="996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US" sz="996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2" name="Rectangle 101"/>
          <p:cNvSpPr/>
          <p:nvPr/>
        </p:nvSpPr>
        <p:spPr>
          <a:xfrm>
            <a:off x="1188199" y="1767079"/>
            <a:ext cx="702960" cy="15324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r>
              <a:rPr lang="zh-CN" altLang="en-US" sz="996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US" sz="996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3" name="Rounded Rectangle 102"/>
          <p:cNvSpPr/>
          <p:nvPr/>
        </p:nvSpPr>
        <p:spPr>
          <a:xfrm>
            <a:off x="1149690" y="2068102"/>
            <a:ext cx="777239" cy="153284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56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4" name="Rounded Rectangle 103"/>
          <p:cNvSpPr/>
          <p:nvPr/>
        </p:nvSpPr>
        <p:spPr>
          <a:xfrm>
            <a:off x="2236601" y="2068102"/>
            <a:ext cx="777239" cy="153284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56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5" name="Rounded Rectangle 104"/>
          <p:cNvSpPr/>
          <p:nvPr/>
        </p:nvSpPr>
        <p:spPr>
          <a:xfrm>
            <a:off x="3357128" y="2068102"/>
            <a:ext cx="777239" cy="153284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56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9" name="Oval 108"/>
          <p:cNvSpPr>
            <a:spLocks noChangeAspect="1"/>
          </p:cNvSpPr>
          <p:nvPr/>
        </p:nvSpPr>
        <p:spPr>
          <a:xfrm>
            <a:off x="4883132" y="2909603"/>
            <a:ext cx="411457" cy="411457"/>
          </a:xfrm>
          <a:prstGeom prst="ellipse">
            <a:avLst/>
          </a:prstGeom>
          <a:solidFill>
            <a:schemeClr val="accent4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AU" sz="996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01</a:t>
            </a:r>
            <a:endParaRPr lang="en-US" sz="996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0" name="TextBox 109"/>
          <p:cNvSpPr txBox="1"/>
          <p:nvPr/>
        </p:nvSpPr>
        <p:spPr>
          <a:xfrm>
            <a:off x="5372239" y="2890543"/>
            <a:ext cx="437620" cy="18389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996" dirty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1.908 K</a:t>
            </a:r>
          </a:p>
        </p:txBody>
      </p:sp>
      <p:sp>
        <p:nvSpPr>
          <p:cNvPr id="112" name="Oval 111"/>
          <p:cNvSpPr>
            <a:spLocks noChangeAspect="1"/>
          </p:cNvSpPr>
          <p:nvPr/>
        </p:nvSpPr>
        <p:spPr>
          <a:xfrm>
            <a:off x="6612760" y="2909603"/>
            <a:ext cx="411457" cy="411457"/>
          </a:xfrm>
          <a:prstGeom prst="ellipse">
            <a:avLst/>
          </a:prstGeom>
          <a:solidFill>
            <a:schemeClr val="accent4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AU" sz="996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02</a:t>
            </a:r>
            <a:endParaRPr lang="en-US" sz="996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3" name="TextBox 112"/>
          <p:cNvSpPr txBox="1"/>
          <p:nvPr/>
        </p:nvSpPr>
        <p:spPr>
          <a:xfrm>
            <a:off x="7109277" y="2890543"/>
            <a:ext cx="437620" cy="18389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996" dirty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2.074 K</a:t>
            </a:r>
          </a:p>
        </p:txBody>
      </p:sp>
      <p:sp>
        <p:nvSpPr>
          <p:cNvPr id="114" name="Rectangle 113"/>
          <p:cNvSpPr/>
          <p:nvPr/>
        </p:nvSpPr>
        <p:spPr>
          <a:xfrm>
            <a:off x="5343184" y="3177143"/>
            <a:ext cx="581891" cy="183896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996" dirty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Male User</a:t>
            </a:r>
          </a:p>
        </p:txBody>
      </p:sp>
      <p:sp>
        <p:nvSpPr>
          <p:cNvPr id="115" name="Rectangle 114"/>
          <p:cNvSpPr/>
          <p:nvPr/>
        </p:nvSpPr>
        <p:spPr>
          <a:xfrm>
            <a:off x="7035322" y="3169178"/>
            <a:ext cx="730969" cy="183896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996" dirty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Female User</a:t>
            </a:r>
          </a:p>
        </p:txBody>
      </p:sp>
      <p:sp>
        <p:nvSpPr>
          <p:cNvPr id="44" name="Text Placeholder 32"/>
          <p:cNvSpPr txBox="1">
            <a:spLocks/>
          </p:cNvSpPr>
          <p:nvPr/>
        </p:nvSpPr>
        <p:spPr>
          <a:xfrm>
            <a:off x="4903002" y="3482633"/>
            <a:ext cx="3250163" cy="420371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zh-CN" sz="56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569" dirty="0" err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56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569" dirty="0" err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56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</a:p>
        </p:txBody>
      </p:sp>
    </p:spTree>
    <p:extLst>
      <p:ext uri="{BB962C8B-B14F-4D97-AF65-F5344CB8AC3E}">
        <p14:creationId xmlns:p14="http://schemas.microsoft.com/office/powerpoint/2010/main" val="758626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switch dir="r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6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7" grpId="0"/>
      <p:bldP spid="28" grpId="0"/>
      <p:bldP spid="60" grpId="0" animBg="1"/>
      <p:bldP spid="61" grpId="0" animBg="1"/>
      <p:bldP spid="62" grpId="0" animBg="1"/>
      <p:bldP spid="63" grpId="0" animBg="1"/>
      <p:bldP spid="79" grpId="0" animBg="1"/>
      <p:bldP spid="80" grpId="0" animBg="1"/>
      <p:bldP spid="81" grpId="0" animBg="1"/>
      <p:bldP spid="82" grpId="0" animBg="1"/>
      <p:bldP spid="83" grpId="0" animBg="1"/>
      <p:bldP spid="84" grpId="0" animBg="1"/>
      <p:bldP spid="85" grpId="0" animBg="1"/>
      <p:bldP spid="86" grpId="0" animBg="1"/>
      <p:bldP spid="87" grpId="0" animBg="1"/>
      <p:bldP spid="88" grpId="0" animBg="1"/>
      <p:bldP spid="89" grpId="0" animBg="1"/>
      <p:bldP spid="90" grpId="0" animBg="1"/>
      <p:bldP spid="91" grpId="0" animBg="1"/>
      <p:bldP spid="92" grpId="0" animBg="1"/>
      <p:bldP spid="93" grpId="0" animBg="1"/>
      <p:bldP spid="94" grpId="0" animBg="1"/>
      <p:bldP spid="95" grpId="0" animBg="1"/>
      <p:bldP spid="96" grpId="0" animBg="1"/>
      <p:bldP spid="97" grpId="0" animBg="1"/>
      <p:bldP spid="3" grpId="0"/>
      <p:bldP spid="98" grpId="0" animBg="1"/>
      <p:bldP spid="99" grpId="0" animBg="1"/>
      <p:bldP spid="100" grpId="0" animBg="1"/>
      <p:bldP spid="101" grpId="0"/>
      <p:bldP spid="102" grpId="0"/>
      <p:bldP spid="103" grpId="0" animBg="1"/>
      <p:bldP spid="104" grpId="0" animBg="1"/>
      <p:bldP spid="105" grpId="0" animBg="1"/>
      <p:bldP spid="109" grpId="0" animBg="1"/>
      <p:bldP spid="110" grpId="0"/>
      <p:bldP spid="112" grpId="0" animBg="1"/>
      <p:bldP spid="113" grpId="0"/>
      <p:bldP spid="114" grpId="0"/>
      <p:bldP spid="115" grpId="0"/>
      <p:bldP spid="4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664032" y="1330480"/>
            <a:ext cx="1085850" cy="1280160"/>
            <a:chOff x="1120775" y="1730534"/>
            <a:chExt cx="1085850" cy="1280160"/>
          </a:xfrm>
        </p:grpSpPr>
        <p:cxnSp>
          <p:nvCxnSpPr>
            <p:cNvPr id="29" name="Straight Connector 14"/>
            <p:cNvCxnSpPr/>
            <p:nvPr/>
          </p:nvCxnSpPr>
          <p:spPr>
            <a:xfrm rot="5400000">
              <a:off x="701040" y="2369820"/>
              <a:ext cx="1280160" cy="1588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  <a:effectLst>
              <a:outerShdw blurRad="38100" dist="12700" sx="96000" sy="96000" algn="l" rotWithShape="0">
                <a:prstClr val="black">
                  <a:alpha val="95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0" name="Group 11"/>
            <p:cNvGrpSpPr/>
            <p:nvPr/>
          </p:nvGrpSpPr>
          <p:grpSpPr>
            <a:xfrm>
              <a:off x="1120775" y="1838325"/>
              <a:ext cx="1085850" cy="1077920"/>
              <a:chOff x="3810000" y="1948650"/>
              <a:chExt cx="1085850" cy="1077920"/>
            </a:xfrm>
          </p:grpSpPr>
          <p:sp>
            <p:nvSpPr>
              <p:cNvPr id="31" name="Trapezoid 7"/>
              <p:cNvSpPr/>
              <p:nvPr/>
            </p:nvSpPr>
            <p:spPr>
              <a:xfrm rot="5400000" flipH="1">
                <a:off x="3665141" y="2318934"/>
                <a:ext cx="892968" cy="152400"/>
              </a:xfrm>
              <a:prstGeom prst="trapezoid">
                <a:avLst>
                  <a:gd name="adj" fmla="val 62501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/>
              </a:p>
            </p:txBody>
          </p:sp>
          <p:sp>
            <p:nvSpPr>
              <p:cNvPr id="32" name="Parallelogram 9"/>
              <p:cNvSpPr/>
              <p:nvPr/>
            </p:nvSpPr>
            <p:spPr>
              <a:xfrm rot="16200000" flipV="1">
                <a:off x="3508373" y="2343942"/>
                <a:ext cx="984254" cy="381000"/>
              </a:xfrm>
              <a:prstGeom prst="parallelogram">
                <a:avLst>
                  <a:gd name="adj" fmla="val 63243"/>
                </a:avLst>
              </a:pr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/>
              </a:p>
            </p:txBody>
          </p:sp>
          <p:sp>
            <p:nvSpPr>
              <p:cNvPr id="33" name="Freeform 10"/>
              <p:cNvSpPr/>
              <p:nvPr/>
            </p:nvSpPr>
            <p:spPr>
              <a:xfrm flipV="1">
                <a:off x="3810000" y="2286000"/>
                <a:ext cx="1085850" cy="740570"/>
              </a:xfrm>
              <a:custGeom>
                <a:avLst/>
                <a:gdLst>
                  <a:gd name="connsiteX0" fmla="*/ 0 w 838200"/>
                  <a:gd name="connsiteY0" fmla="*/ 0 h 657225"/>
                  <a:gd name="connsiteX1" fmla="*/ 838200 w 838200"/>
                  <a:gd name="connsiteY1" fmla="*/ 0 h 657225"/>
                  <a:gd name="connsiteX2" fmla="*/ 838200 w 838200"/>
                  <a:gd name="connsiteY2" fmla="*/ 657225 h 657225"/>
                  <a:gd name="connsiteX3" fmla="*/ 0 w 838200"/>
                  <a:gd name="connsiteY3" fmla="*/ 657225 h 657225"/>
                  <a:gd name="connsiteX4" fmla="*/ 0 w 838200"/>
                  <a:gd name="connsiteY4" fmla="*/ 0 h 657225"/>
                  <a:gd name="connsiteX0" fmla="*/ 0 w 838200"/>
                  <a:gd name="connsiteY0" fmla="*/ 0 h 657225"/>
                  <a:gd name="connsiteX1" fmla="*/ 609600 w 838200"/>
                  <a:gd name="connsiteY1" fmla="*/ 0 h 657225"/>
                  <a:gd name="connsiteX2" fmla="*/ 838200 w 838200"/>
                  <a:gd name="connsiteY2" fmla="*/ 657225 h 657225"/>
                  <a:gd name="connsiteX3" fmla="*/ 0 w 838200"/>
                  <a:gd name="connsiteY3" fmla="*/ 657225 h 657225"/>
                  <a:gd name="connsiteX4" fmla="*/ 0 w 838200"/>
                  <a:gd name="connsiteY4" fmla="*/ 0 h 657225"/>
                  <a:gd name="connsiteX0" fmla="*/ 0 w 838200"/>
                  <a:gd name="connsiteY0" fmla="*/ 0 h 657225"/>
                  <a:gd name="connsiteX1" fmla="*/ 483079 w 838200"/>
                  <a:gd name="connsiteY1" fmla="*/ 0 h 657225"/>
                  <a:gd name="connsiteX2" fmla="*/ 838200 w 838200"/>
                  <a:gd name="connsiteY2" fmla="*/ 657225 h 657225"/>
                  <a:gd name="connsiteX3" fmla="*/ 0 w 838200"/>
                  <a:gd name="connsiteY3" fmla="*/ 657225 h 657225"/>
                  <a:gd name="connsiteX4" fmla="*/ 0 w 838200"/>
                  <a:gd name="connsiteY4" fmla="*/ 0 h 657225"/>
                  <a:gd name="connsiteX0" fmla="*/ 0 w 838200"/>
                  <a:gd name="connsiteY0" fmla="*/ 0 h 657225"/>
                  <a:gd name="connsiteX1" fmla="*/ 483079 w 838200"/>
                  <a:gd name="connsiteY1" fmla="*/ 0 h 657225"/>
                  <a:gd name="connsiteX2" fmla="*/ 602916 w 838200"/>
                  <a:gd name="connsiteY2" fmla="*/ 0 h 657225"/>
                  <a:gd name="connsiteX3" fmla="*/ 838200 w 838200"/>
                  <a:gd name="connsiteY3" fmla="*/ 657225 h 657225"/>
                  <a:gd name="connsiteX4" fmla="*/ 0 w 838200"/>
                  <a:gd name="connsiteY4" fmla="*/ 657225 h 657225"/>
                  <a:gd name="connsiteX5" fmla="*/ 0 w 838200"/>
                  <a:gd name="connsiteY5" fmla="*/ 0 h 6572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38200" h="657225">
                    <a:moveTo>
                      <a:pt x="0" y="0"/>
                    </a:moveTo>
                    <a:lnTo>
                      <a:pt x="483079" y="0"/>
                    </a:lnTo>
                    <a:lnTo>
                      <a:pt x="602916" y="0"/>
                    </a:lnTo>
                    <a:lnTo>
                      <a:pt x="838200" y="657225"/>
                    </a:lnTo>
                    <a:lnTo>
                      <a:pt x="0" y="657225"/>
                    </a:lnTo>
                    <a:lnTo>
                      <a:pt x="0" y="0"/>
                    </a:lnTo>
                    <a:close/>
                  </a:path>
                </a:pathLst>
              </a:cu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 dirty="0"/>
              </a:p>
            </p:txBody>
          </p:sp>
        </p:grpSp>
      </p:grpSp>
      <p:grpSp>
        <p:nvGrpSpPr>
          <p:cNvPr id="34" name="Group 16"/>
          <p:cNvGrpSpPr/>
          <p:nvPr/>
        </p:nvGrpSpPr>
        <p:grpSpPr>
          <a:xfrm>
            <a:off x="2350182" y="1330480"/>
            <a:ext cx="1085850" cy="1280160"/>
            <a:chOff x="1120775" y="1730534"/>
            <a:chExt cx="1085850" cy="1280160"/>
          </a:xfrm>
        </p:grpSpPr>
        <p:cxnSp>
          <p:nvCxnSpPr>
            <p:cNvPr id="35" name="Straight Connector 17"/>
            <p:cNvCxnSpPr/>
            <p:nvPr/>
          </p:nvCxnSpPr>
          <p:spPr>
            <a:xfrm rot="5400000">
              <a:off x="701040" y="2369820"/>
              <a:ext cx="1280160" cy="1588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  <a:effectLst>
              <a:outerShdw blurRad="38100" dist="12700" sx="96000" sy="96000" algn="l" rotWithShape="0">
                <a:prstClr val="black">
                  <a:alpha val="95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6" name="Group 18"/>
            <p:cNvGrpSpPr/>
            <p:nvPr/>
          </p:nvGrpSpPr>
          <p:grpSpPr>
            <a:xfrm>
              <a:off x="1120775" y="1838325"/>
              <a:ext cx="1085850" cy="1077920"/>
              <a:chOff x="3810000" y="1948650"/>
              <a:chExt cx="1085850" cy="1077920"/>
            </a:xfrm>
          </p:grpSpPr>
          <p:sp>
            <p:nvSpPr>
              <p:cNvPr id="37" name="Trapezoid 19"/>
              <p:cNvSpPr/>
              <p:nvPr/>
            </p:nvSpPr>
            <p:spPr>
              <a:xfrm rot="5400000" flipH="1">
                <a:off x="3665141" y="2318934"/>
                <a:ext cx="892968" cy="152400"/>
              </a:xfrm>
              <a:prstGeom prst="trapezoid">
                <a:avLst>
                  <a:gd name="adj" fmla="val 62501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/>
              </a:p>
            </p:txBody>
          </p:sp>
          <p:sp>
            <p:nvSpPr>
              <p:cNvPr id="38" name="Parallelogram 20"/>
              <p:cNvSpPr/>
              <p:nvPr/>
            </p:nvSpPr>
            <p:spPr>
              <a:xfrm rot="16200000" flipV="1">
                <a:off x="3508373" y="2343942"/>
                <a:ext cx="984254" cy="381000"/>
              </a:xfrm>
              <a:prstGeom prst="parallelogram">
                <a:avLst>
                  <a:gd name="adj" fmla="val 63243"/>
                </a:avLst>
              </a:pr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/>
              </a:p>
            </p:txBody>
          </p:sp>
          <p:sp>
            <p:nvSpPr>
              <p:cNvPr id="39" name="Freeform 21"/>
              <p:cNvSpPr/>
              <p:nvPr/>
            </p:nvSpPr>
            <p:spPr>
              <a:xfrm flipV="1">
                <a:off x="3810000" y="2286000"/>
                <a:ext cx="1085850" cy="740570"/>
              </a:xfrm>
              <a:custGeom>
                <a:avLst/>
                <a:gdLst>
                  <a:gd name="connsiteX0" fmla="*/ 0 w 838200"/>
                  <a:gd name="connsiteY0" fmla="*/ 0 h 657225"/>
                  <a:gd name="connsiteX1" fmla="*/ 838200 w 838200"/>
                  <a:gd name="connsiteY1" fmla="*/ 0 h 657225"/>
                  <a:gd name="connsiteX2" fmla="*/ 838200 w 838200"/>
                  <a:gd name="connsiteY2" fmla="*/ 657225 h 657225"/>
                  <a:gd name="connsiteX3" fmla="*/ 0 w 838200"/>
                  <a:gd name="connsiteY3" fmla="*/ 657225 h 657225"/>
                  <a:gd name="connsiteX4" fmla="*/ 0 w 838200"/>
                  <a:gd name="connsiteY4" fmla="*/ 0 h 657225"/>
                  <a:gd name="connsiteX0" fmla="*/ 0 w 838200"/>
                  <a:gd name="connsiteY0" fmla="*/ 0 h 657225"/>
                  <a:gd name="connsiteX1" fmla="*/ 609600 w 838200"/>
                  <a:gd name="connsiteY1" fmla="*/ 0 h 657225"/>
                  <a:gd name="connsiteX2" fmla="*/ 838200 w 838200"/>
                  <a:gd name="connsiteY2" fmla="*/ 657225 h 657225"/>
                  <a:gd name="connsiteX3" fmla="*/ 0 w 838200"/>
                  <a:gd name="connsiteY3" fmla="*/ 657225 h 657225"/>
                  <a:gd name="connsiteX4" fmla="*/ 0 w 838200"/>
                  <a:gd name="connsiteY4" fmla="*/ 0 h 657225"/>
                  <a:gd name="connsiteX0" fmla="*/ 0 w 838200"/>
                  <a:gd name="connsiteY0" fmla="*/ 0 h 657225"/>
                  <a:gd name="connsiteX1" fmla="*/ 483079 w 838200"/>
                  <a:gd name="connsiteY1" fmla="*/ 0 h 657225"/>
                  <a:gd name="connsiteX2" fmla="*/ 838200 w 838200"/>
                  <a:gd name="connsiteY2" fmla="*/ 657225 h 657225"/>
                  <a:gd name="connsiteX3" fmla="*/ 0 w 838200"/>
                  <a:gd name="connsiteY3" fmla="*/ 657225 h 657225"/>
                  <a:gd name="connsiteX4" fmla="*/ 0 w 838200"/>
                  <a:gd name="connsiteY4" fmla="*/ 0 h 657225"/>
                  <a:gd name="connsiteX0" fmla="*/ 0 w 838200"/>
                  <a:gd name="connsiteY0" fmla="*/ 0 h 657225"/>
                  <a:gd name="connsiteX1" fmla="*/ 483079 w 838200"/>
                  <a:gd name="connsiteY1" fmla="*/ 0 h 657225"/>
                  <a:gd name="connsiteX2" fmla="*/ 602916 w 838200"/>
                  <a:gd name="connsiteY2" fmla="*/ 0 h 657225"/>
                  <a:gd name="connsiteX3" fmla="*/ 838200 w 838200"/>
                  <a:gd name="connsiteY3" fmla="*/ 657225 h 657225"/>
                  <a:gd name="connsiteX4" fmla="*/ 0 w 838200"/>
                  <a:gd name="connsiteY4" fmla="*/ 657225 h 657225"/>
                  <a:gd name="connsiteX5" fmla="*/ 0 w 838200"/>
                  <a:gd name="connsiteY5" fmla="*/ 0 h 6572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38200" h="657225">
                    <a:moveTo>
                      <a:pt x="0" y="0"/>
                    </a:moveTo>
                    <a:lnTo>
                      <a:pt x="483079" y="0"/>
                    </a:lnTo>
                    <a:lnTo>
                      <a:pt x="602916" y="0"/>
                    </a:lnTo>
                    <a:lnTo>
                      <a:pt x="838200" y="657225"/>
                    </a:lnTo>
                    <a:lnTo>
                      <a:pt x="0" y="65722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 dirty="0"/>
              </a:p>
            </p:txBody>
          </p:sp>
        </p:grpSp>
      </p:grpSp>
      <p:grpSp>
        <p:nvGrpSpPr>
          <p:cNvPr id="40" name="Group 22"/>
          <p:cNvGrpSpPr/>
          <p:nvPr/>
        </p:nvGrpSpPr>
        <p:grpSpPr>
          <a:xfrm>
            <a:off x="4036332" y="1330480"/>
            <a:ext cx="1085850" cy="1280160"/>
            <a:chOff x="1120775" y="1730534"/>
            <a:chExt cx="1085850" cy="1280160"/>
          </a:xfrm>
        </p:grpSpPr>
        <p:cxnSp>
          <p:nvCxnSpPr>
            <p:cNvPr id="41" name="Straight Connector 23"/>
            <p:cNvCxnSpPr/>
            <p:nvPr/>
          </p:nvCxnSpPr>
          <p:spPr>
            <a:xfrm rot="5400000">
              <a:off x="701040" y="2369820"/>
              <a:ext cx="1280160" cy="1588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  <a:effectLst>
              <a:outerShdw blurRad="38100" dist="12700" sx="96000" sy="96000" algn="l" rotWithShape="0">
                <a:prstClr val="black">
                  <a:alpha val="95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2" name="Group 24"/>
            <p:cNvGrpSpPr/>
            <p:nvPr/>
          </p:nvGrpSpPr>
          <p:grpSpPr>
            <a:xfrm>
              <a:off x="1120775" y="1838325"/>
              <a:ext cx="1085850" cy="1077920"/>
              <a:chOff x="3810000" y="1948650"/>
              <a:chExt cx="1085850" cy="1077920"/>
            </a:xfrm>
          </p:grpSpPr>
          <p:sp>
            <p:nvSpPr>
              <p:cNvPr id="43" name="Trapezoid 25"/>
              <p:cNvSpPr/>
              <p:nvPr/>
            </p:nvSpPr>
            <p:spPr>
              <a:xfrm rot="5400000" flipH="1">
                <a:off x="3665141" y="2318934"/>
                <a:ext cx="892968" cy="152400"/>
              </a:xfrm>
              <a:prstGeom prst="trapezoid">
                <a:avLst>
                  <a:gd name="adj" fmla="val 62501"/>
                </a:avLst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/>
              </a:p>
            </p:txBody>
          </p:sp>
          <p:sp>
            <p:nvSpPr>
              <p:cNvPr id="44" name="Parallelogram 26"/>
              <p:cNvSpPr/>
              <p:nvPr/>
            </p:nvSpPr>
            <p:spPr>
              <a:xfrm rot="16200000" flipV="1">
                <a:off x="3508373" y="2343942"/>
                <a:ext cx="984254" cy="381000"/>
              </a:xfrm>
              <a:prstGeom prst="parallelogram">
                <a:avLst>
                  <a:gd name="adj" fmla="val 63243"/>
                </a:avLst>
              </a:prstGeom>
              <a:solidFill>
                <a:schemeClr val="accent3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/>
              </a:p>
            </p:txBody>
          </p:sp>
          <p:sp>
            <p:nvSpPr>
              <p:cNvPr id="45" name="Freeform 27"/>
              <p:cNvSpPr/>
              <p:nvPr/>
            </p:nvSpPr>
            <p:spPr>
              <a:xfrm flipV="1">
                <a:off x="3810000" y="2286000"/>
                <a:ext cx="1085850" cy="740570"/>
              </a:xfrm>
              <a:custGeom>
                <a:avLst/>
                <a:gdLst>
                  <a:gd name="connsiteX0" fmla="*/ 0 w 838200"/>
                  <a:gd name="connsiteY0" fmla="*/ 0 h 657225"/>
                  <a:gd name="connsiteX1" fmla="*/ 838200 w 838200"/>
                  <a:gd name="connsiteY1" fmla="*/ 0 h 657225"/>
                  <a:gd name="connsiteX2" fmla="*/ 838200 w 838200"/>
                  <a:gd name="connsiteY2" fmla="*/ 657225 h 657225"/>
                  <a:gd name="connsiteX3" fmla="*/ 0 w 838200"/>
                  <a:gd name="connsiteY3" fmla="*/ 657225 h 657225"/>
                  <a:gd name="connsiteX4" fmla="*/ 0 w 838200"/>
                  <a:gd name="connsiteY4" fmla="*/ 0 h 657225"/>
                  <a:gd name="connsiteX0" fmla="*/ 0 w 838200"/>
                  <a:gd name="connsiteY0" fmla="*/ 0 h 657225"/>
                  <a:gd name="connsiteX1" fmla="*/ 609600 w 838200"/>
                  <a:gd name="connsiteY1" fmla="*/ 0 h 657225"/>
                  <a:gd name="connsiteX2" fmla="*/ 838200 w 838200"/>
                  <a:gd name="connsiteY2" fmla="*/ 657225 h 657225"/>
                  <a:gd name="connsiteX3" fmla="*/ 0 w 838200"/>
                  <a:gd name="connsiteY3" fmla="*/ 657225 h 657225"/>
                  <a:gd name="connsiteX4" fmla="*/ 0 w 838200"/>
                  <a:gd name="connsiteY4" fmla="*/ 0 h 657225"/>
                  <a:gd name="connsiteX0" fmla="*/ 0 w 838200"/>
                  <a:gd name="connsiteY0" fmla="*/ 0 h 657225"/>
                  <a:gd name="connsiteX1" fmla="*/ 483079 w 838200"/>
                  <a:gd name="connsiteY1" fmla="*/ 0 h 657225"/>
                  <a:gd name="connsiteX2" fmla="*/ 838200 w 838200"/>
                  <a:gd name="connsiteY2" fmla="*/ 657225 h 657225"/>
                  <a:gd name="connsiteX3" fmla="*/ 0 w 838200"/>
                  <a:gd name="connsiteY3" fmla="*/ 657225 h 657225"/>
                  <a:gd name="connsiteX4" fmla="*/ 0 w 838200"/>
                  <a:gd name="connsiteY4" fmla="*/ 0 h 657225"/>
                  <a:gd name="connsiteX0" fmla="*/ 0 w 838200"/>
                  <a:gd name="connsiteY0" fmla="*/ 0 h 657225"/>
                  <a:gd name="connsiteX1" fmla="*/ 483079 w 838200"/>
                  <a:gd name="connsiteY1" fmla="*/ 0 h 657225"/>
                  <a:gd name="connsiteX2" fmla="*/ 602916 w 838200"/>
                  <a:gd name="connsiteY2" fmla="*/ 0 h 657225"/>
                  <a:gd name="connsiteX3" fmla="*/ 838200 w 838200"/>
                  <a:gd name="connsiteY3" fmla="*/ 657225 h 657225"/>
                  <a:gd name="connsiteX4" fmla="*/ 0 w 838200"/>
                  <a:gd name="connsiteY4" fmla="*/ 657225 h 657225"/>
                  <a:gd name="connsiteX5" fmla="*/ 0 w 838200"/>
                  <a:gd name="connsiteY5" fmla="*/ 0 h 6572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38200" h="657225">
                    <a:moveTo>
                      <a:pt x="0" y="0"/>
                    </a:moveTo>
                    <a:lnTo>
                      <a:pt x="483079" y="0"/>
                    </a:lnTo>
                    <a:lnTo>
                      <a:pt x="602916" y="0"/>
                    </a:lnTo>
                    <a:lnTo>
                      <a:pt x="838200" y="657225"/>
                    </a:lnTo>
                    <a:lnTo>
                      <a:pt x="0" y="65722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 dirty="0"/>
              </a:p>
            </p:txBody>
          </p:sp>
        </p:grpSp>
      </p:grpSp>
      <p:grpSp>
        <p:nvGrpSpPr>
          <p:cNvPr id="46" name="Group 28"/>
          <p:cNvGrpSpPr/>
          <p:nvPr/>
        </p:nvGrpSpPr>
        <p:grpSpPr>
          <a:xfrm>
            <a:off x="5722482" y="1330480"/>
            <a:ext cx="1085850" cy="1280160"/>
            <a:chOff x="1120775" y="1730534"/>
            <a:chExt cx="1085850" cy="1280160"/>
          </a:xfrm>
        </p:grpSpPr>
        <p:cxnSp>
          <p:nvCxnSpPr>
            <p:cNvPr id="47" name="Straight Connector 29"/>
            <p:cNvCxnSpPr/>
            <p:nvPr/>
          </p:nvCxnSpPr>
          <p:spPr>
            <a:xfrm rot="5400000">
              <a:off x="701040" y="2369820"/>
              <a:ext cx="1280160" cy="1588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  <a:effectLst>
              <a:outerShdw blurRad="38100" dist="12700" sx="96000" sy="96000" algn="l" rotWithShape="0">
                <a:prstClr val="black">
                  <a:alpha val="95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8" name="Group 30"/>
            <p:cNvGrpSpPr/>
            <p:nvPr/>
          </p:nvGrpSpPr>
          <p:grpSpPr>
            <a:xfrm>
              <a:off x="1120775" y="1838325"/>
              <a:ext cx="1085850" cy="1077920"/>
              <a:chOff x="3810000" y="1948650"/>
              <a:chExt cx="1085850" cy="1077920"/>
            </a:xfrm>
          </p:grpSpPr>
          <p:sp>
            <p:nvSpPr>
              <p:cNvPr id="49" name="Trapezoid 31"/>
              <p:cNvSpPr/>
              <p:nvPr/>
            </p:nvSpPr>
            <p:spPr>
              <a:xfrm rot="5400000" flipH="1">
                <a:off x="3665141" y="2318934"/>
                <a:ext cx="892968" cy="152400"/>
              </a:xfrm>
              <a:prstGeom prst="trapezoid">
                <a:avLst>
                  <a:gd name="adj" fmla="val 62501"/>
                </a:avLst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/>
              </a:p>
            </p:txBody>
          </p:sp>
          <p:sp>
            <p:nvSpPr>
              <p:cNvPr id="50" name="Parallelogram 32"/>
              <p:cNvSpPr/>
              <p:nvPr/>
            </p:nvSpPr>
            <p:spPr>
              <a:xfrm rot="16200000" flipV="1">
                <a:off x="3508373" y="2343942"/>
                <a:ext cx="984254" cy="381000"/>
              </a:xfrm>
              <a:prstGeom prst="parallelogram">
                <a:avLst>
                  <a:gd name="adj" fmla="val 63243"/>
                </a:avLst>
              </a:prstGeom>
              <a:solidFill>
                <a:schemeClr val="accent4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/>
              </a:p>
            </p:txBody>
          </p:sp>
          <p:sp>
            <p:nvSpPr>
              <p:cNvPr id="51" name="Freeform 33"/>
              <p:cNvSpPr/>
              <p:nvPr/>
            </p:nvSpPr>
            <p:spPr>
              <a:xfrm flipV="1">
                <a:off x="3810000" y="2286000"/>
                <a:ext cx="1085850" cy="740570"/>
              </a:xfrm>
              <a:custGeom>
                <a:avLst/>
                <a:gdLst>
                  <a:gd name="connsiteX0" fmla="*/ 0 w 838200"/>
                  <a:gd name="connsiteY0" fmla="*/ 0 h 657225"/>
                  <a:gd name="connsiteX1" fmla="*/ 838200 w 838200"/>
                  <a:gd name="connsiteY1" fmla="*/ 0 h 657225"/>
                  <a:gd name="connsiteX2" fmla="*/ 838200 w 838200"/>
                  <a:gd name="connsiteY2" fmla="*/ 657225 h 657225"/>
                  <a:gd name="connsiteX3" fmla="*/ 0 w 838200"/>
                  <a:gd name="connsiteY3" fmla="*/ 657225 h 657225"/>
                  <a:gd name="connsiteX4" fmla="*/ 0 w 838200"/>
                  <a:gd name="connsiteY4" fmla="*/ 0 h 657225"/>
                  <a:gd name="connsiteX0" fmla="*/ 0 w 838200"/>
                  <a:gd name="connsiteY0" fmla="*/ 0 h 657225"/>
                  <a:gd name="connsiteX1" fmla="*/ 609600 w 838200"/>
                  <a:gd name="connsiteY1" fmla="*/ 0 h 657225"/>
                  <a:gd name="connsiteX2" fmla="*/ 838200 w 838200"/>
                  <a:gd name="connsiteY2" fmla="*/ 657225 h 657225"/>
                  <a:gd name="connsiteX3" fmla="*/ 0 w 838200"/>
                  <a:gd name="connsiteY3" fmla="*/ 657225 h 657225"/>
                  <a:gd name="connsiteX4" fmla="*/ 0 w 838200"/>
                  <a:gd name="connsiteY4" fmla="*/ 0 h 657225"/>
                  <a:gd name="connsiteX0" fmla="*/ 0 w 838200"/>
                  <a:gd name="connsiteY0" fmla="*/ 0 h 657225"/>
                  <a:gd name="connsiteX1" fmla="*/ 483079 w 838200"/>
                  <a:gd name="connsiteY1" fmla="*/ 0 h 657225"/>
                  <a:gd name="connsiteX2" fmla="*/ 838200 w 838200"/>
                  <a:gd name="connsiteY2" fmla="*/ 657225 h 657225"/>
                  <a:gd name="connsiteX3" fmla="*/ 0 w 838200"/>
                  <a:gd name="connsiteY3" fmla="*/ 657225 h 657225"/>
                  <a:gd name="connsiteX4" fmla="*/ 0 w 838200"/>
                  <a:gd name="connsiteY4" fmla="*/ 0 h 657225"/>
                  <a:gd name="connsiteX0" fmla="*/ 0 w 838200"/>
                  <a:gd name="connsiteY0" fmla="*/ 0 h 657225"/>
                  <a:gd name="connsiteX1" fmla="*/ 483079 w 838200"/>
                  <a:gd name="connsiteY1" fmla="*/ 0 h 657225"/>
                  <a:gd name="connsiteX2" fmla="*/ 602916 w 838200"/>
                  <a:gd name="connsiteY2" fmla="*/ 0 h 657225"/>
                  <a:gd name="connsiteX3" fmla="*/ 838200 w 838200"/>
                  <a:gd name="connsiteY3" fmla="*/ 657225 h 657225"/>
                  <a:gd name="connsiteX4" fmla="*/ 0 w 838200"/>
                  <a:gd name="connsiteY4" fmla="*/ 657225 h 657225"/>
                  <a:gd name="connsiteX5" fmla="*/ 0 w 838200"/>
                  <a:gd name="connsiteY5" fmla="*/ 0 h 6572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38200" h="657225">
                    <a:moveTo>
                      <a:pt x="0" y="0"/>
                    </a:moveTo>
                    <a:lnTo>
                      <a:pt x="483079" y="0"/>
                    </a:lnTo>
                    <a:lnTo>
                      <a:pt x="602916" y="0"/>
                    </a:lnTo>
                    <a:lnTo>
                      <a:pt x="838200" y="657225"/>
                    </a:lnTo>
                    <a:lnTo>
                      <a:pt x="0" y="65722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 dirty="0"/>
              </a:p>
            </p:txBody>
          </p:sp>
        </p:grpSp>
      </p:grpSp>
      <p:grpSp>
        <p:nvGrpSpPr>
          <p:cNvPr id="52" name="Group 34"/>
          <p:cNvGrpSpPr/>
          <p:nvPr/>
        </p:nvGrpSpPr>
        <p:grpSpPr>
          <a:xfrm>
            <a:off x="7408632" y="1330480"/>
            <a:ext cx="1085850" cy="1280160"/>
            <a:chOff x="1120775" y="1730534"/>
            <a:chExt cx="1085850" cy="1280160"/>
          </a:xfrm>
        </p:grpSpPr>
        <p:cxnSp>
          <p:nvCxnSpPr>
            <p:cNvPr id="53" name="Straight Connector 35"/>
            <p:cNvCxnSpPr/>
            <p:nvPr/>
          </p:nvCxnSpPr>
          <p:spPr>
            <a:xfrm rot="5400000">
              <a:off x="701040" y="2369820"/>
              <a:ext cx="1280160" cy="1588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  <a:effectLst>
              <a:outerShdw blurRad="38100" dist="12700" sx="96000" sy="96000" algn="l" rotWithShape="0">
                <a:prstClr val="black">
                  <a:alpha val="95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4" name="Group 36"/>
            <p:cNvGrpSpPr/>
            <p:nvPr/>
          </p:nvGrpSpPr>
          <p:grpSpPr>
            <a:xfrm>
              <a:off x="1120775" y="1838325"/>
              <a:ext cx="1085850" cy="1077920"/>
              <a:chOff x="3810000" y="1948650"/>
              <a:chExt cx="1085850" cy="1077920"/>
            </a:xfrm>
          </p:grpSpPr>
          <p:sp>
            <p:nvSpPr>
              <p:cNvPr id="55" name="Trapezoid 37"/>
              <p:cNvSpPr/>
              <p:nvPr/>
            </p:nvSpPr>
            <p:spPr>
              <a:xfrm rot="5400000" flipH="1">
                <a:off x="3665141" y="2318934"/>
                <a:ext cx="892968" cy="152400"/>
              </a:xfrm>
              <a:prstGeom prst="trapezoid">
                <a:avLst>
                  <a:gd name="adj" fmla="val 62501"/>
                </a:avLst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/>
              </a:p>
            </p:txBody>
          </p:sp>
          <p:sp>
            <p:nvSpPr>
              <p:cNvPr id="56" name="Parallelogram 38"/>
              <p:cNvSpPr/>
              <p:nvPr/>
            </p:nvSpPr>
            <p:spPr>
              <a:xfrm rot="16200000" flipV="1">
                <a:off x="3508373" y="2343942"/>
                <a:ext cx="984254" cy="381000"/>
              </a:xfrm>
              <a:prstGeom prst="parallelogram">
                <a:avLst>
                  <a:gd name="adj" fmla="val 63243"/>
                </a:avLst>
              </a:prstGeom>
              <a:solidFill>
                <a:schemeClr val="accent5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/>
              </a:p>
            </p:txBody>
          </p:sp>
          <p:sp>
            <p:nvSpPr>
              <p:cNvPr id="57" name="Freeform 39"/>
              <p:cNvSpPr/>
              <p:nvPr/>
            </p:nvSpPr>
            <p:spPr>
              <a:xfrm flipV="1">
                <a:off x="3810000" y="2286000"/>
                <a:ext cx="1085850" cy="740570"/>
              </a:xfrm>
              <a:custGeom>
                <a:avLst/>
                <a:gdLst>
                  <a:gd name="connsiteX0" fmla="*/ 0 w 838200"/>
                  <a:gd name="connsiteY0" fmla="*/ 0 h 657225"/>
                  <a:gd name="connsiteX1" fmla="*/ 838200 w 838200"/>
                  <a:gd name="connsiteY1" fmla="*/ 0 h 657225"/>
                  <a:gd name="connsiteX2" fmla="*/ 838200 w 838200"/>
                  <a:gd name="connsiteY2" fmla="*/ 657225 h 657225"/>
                  <a:gd name="connsiteX3" fmla="*/ 0 w 838200"/>
                  <a:gd name="connsiteY3" fmla="*/ 657225 h 657225"/>
                  <a:gd name="connsiteX4" fmla="*/ 0 w 838200"/>
                  <a:gd name="connsiteY4" fmla="*/ 0 h 657225"/>
                  <a:gd name="connsiteX0" fmla="*/ 0 w 838200"/>
                  <a:gd name="connsiteY0" fmla="*/ 0 h 657225"/>
                  <a:gd name="connsiteX1" fmla="*/ 609600 w 838200"/>
                  <a:gd name="connsiteY1" fmla="*/ 0 h 657225"/>
                  <a:gd name="connsiteX2" fmla="*/ 838200 w 838200"/>
                  <a:gd name="connsiteY2" fmla="*/ 657225 h 657225"/>
                  <a:gd name="connsiteX3" fmla="*/ 0 w 838200"/>
                  <a:gd name="connsiteY3" fmla="*/ 657225 h 657225"/>
                  <a:gd name="connsiteX4" fmla="*/ 0 w 838200"/>
                  <a:gd name="connsiteY4" fmla="*/ 0 h 657225"/>
                  <a:gd name="connsiteX0" fmla="*/ 0 w 838200"/>
                  <a:gd name="connsiteY0" fmla="*/ 0 h 657225"/>
                  <a:gd name="connsiteX1" fmla="*/ 483079 w 838200"/>
                  <a:gd name="connsiteY1" fmla="*/ 0 h 657225"/>
                  <a:gd name="connsiteX2" fmla="*/ 838200 w 838200"/>
                  <a:gd name="connsiteY2" fmla="*/ 657225 h 657225"/>
                  <a:gd name="connsiteX3" fmla="*/ 0 w 838200"/>
                  <a:gd name="connsiteY3" fmla="*/ 657225 h 657225"/>
                  <a:gd name="connsiteX4" fmla="*/ 0 w 838200"/>
                  <a:gd name="connsiteY4" fmla="*/ 0 h 657225"/>
                  <a:gd name="connsiteX0" fmla="*/ 0 w 838200"/>
                  <a:gd name="connsiteY0" fmla="*/ 0 h 657225"/>
                  <a:gd name="connsiteX1" fmla="*/ 483079 w 838200"/>
                  <a:gd name="connsiteY1" fmla="*/ 0 h 657225"/>
                  <a:gd name="connsiteX2" fmla="*/ 602916 w 838200"/>
                  <a:gd name="connsiteY2" fmla="*/ 0 h 657225"/>
                  <a:gd name="connsiteX3" fmla="*/ 838200 w 838200"/>
                  <a:gd name="connsiteY3" fmla="*/ 657225 h 657225"/>
                  <a:gd name="connsiteX4" fmla="*/ 0 w 838200"/>
                  <a:gd name="connsiteY4" fmla="*/ 657225 h 657225"/>
                  <a:gd name="connsiteX5" fmla="*/ 0 w 838200"/>
                  <a:gd name="connsiteY5" fmla="*/ 0 h 6572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38200" h="657225">
                    <a:moveTo>
                      <a:pt x="0" y="0"/>
                    </a:moveTo>
                    <a:lnTo>
                      <a:pt x="483079" y="0"/>
                    </a:lnTo>
                    <a:lnTo>
                      <a:pt x="602916" y="0"/>
                    </a:lnTo>
                    <a:lnTo>
                      <a:pt x="838200" y="657225"/>
                    </a:lnTo>
                    <a:lnTo>
                      <a:pt x="0" y="65722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 dirty="0"/>
              </a:p>
            </p:txBody>
          </p:sp>
        </p:grpSp>
      </p:grpSp>
      <p:sp>
        <p:nvSpPr>
          <p:cNvPr id="58" name="Freeform 116"/>
          <p:cNvSpPr>
            <a:spLocks noEditPoints="1"/>
          </p:cNvSpPr>
          <p:nvPr/>
        </p:nvSpPr>
        <p:spPr bwMode="auto">
          <a:xfrm>
            <a:off x="874489" y="1971671"/>
            <a:ext cx="478065" cy="385536"/>
          </a:xfrm>
          <a:custGeom>
            <a:avLst/>
            <a:gdLst/>
            <a:ahLst/>
            <a:cxnLst>
              <a:cxn ang="0">
                <a:pos x="55" y="27"/>
              </a:cxn>
              <a:cxn ang="0">
                <a:pos x="54" y="27"/>
              </a:cxn>
              <a:cxn ang="0">
                <a:pos x="54" y="27"/>
              </a:cxn>
              <a:cxn ang="0">
                <a:pos x="53" y="27"/>
              </a:cxn>
              <a:cxn ang="0">
                <a:pos x="28" y="6"/>
              </a:cxn>
              <a:cxn ang="0">
                <a:pos x="4" y="27"/>
              </a:cxn>
              <a:cxn ang="0">
                <a:pos x="3" y="27"/>
              </a:cxn>
              <a:cxn ang="0">
                <a:pos x="2" y="27"/>
              </a:cxn>
              <a:cxn ang="0">
                <a:pos x="0" y="24"/>
              </a:cxn>
              <a:cxn ang="0">
                <a:pos x="0" y="23"/>
              </a:cxn>
              <a:cxn ang="0">
                <a:pos x="26" y="1"/>
              </a:cxn>
              <a:cxn ang="0">
                <a:pos x="31" y="1"/>
              </a:cxn>
              <a:cxn ang="0">
                <a:pos x="40" y="8"/>
              </a:cxn>
              <a:cxn ang="0">
                <a:pos x="40" y="1"/>
              </a:cxn>
              <a:cxn ang="0">
                <a:pos x="41" y="0"/>
              </a:cxn>
              <a:cxn ang="0">
                <a:pos x="48" y="0"/>
              </a:cxn>
              <a:cxn ang="0">
                <a:pos x="49" y="1"/>
              </a:cxn>
              <a:cxn ang="0">
                <a:pos x="49" y="16"/>
              </a:cxn>
              <a:cxn ang="0">
                <a:pos x="57" y="23"/>
              </a:cxn>
              <a:cxn ang="0">
                <a:pos x="57" y="24"/>
              </a:cxn>
              <a:cxn ang="0">
                <a:pos x="55" y="27"/>
              </a:cxn>
              <a:cxn ang="0">
                <a:pos x="49" y="44"/>
              </a:cxn>
              <a:cxn ang="0">
                <a:pos x="47" y="46"/>
              </a:cxn>
              <a:cxn ang="0">
                <a:pos x="33" y="46"/>
              </a:cxn>
              <a:cxn ang="0">
                <a:pos x="33" y="32"/>
              </a:cxn>
              <a:cxn ang="0">
                <a:pos x="24" y="32"/>
              </a:cxn>
              <a:cxn ang="0">
                <a:pos x="24" y="46"/>
              </a:cxn>
              <a:cxn ang="0">
                <a:pos x="10" y="46"/>
              </a:cxn>
              <a:cxn ang="0">
                <a:pos x="8" y="44"/>
              </a:cxn>
              <a:cxn ang="0">
                <a:pos x="8" y="27"/>
              </a:cxn>
              <a:cxn ang="0">
                <a:pos x="8" y="26"/>
              </a:cxn>
              <a:cxn ang="0">
                <a:pos x="28" y="9"/>
              </a:cxn>
              <a:cxn ang="0">
                <a:pos x="49" y="26"/>
              </a:cxn>
              <a:cxn ang="0">
                <a:pos x="49" y="27"/>
              </a:cxn>
              <a:cxn ang="0">
                <a:pos x="49" y="44"/>
              </a:cxn>
            </a:cxnLst>
            <a:rect l="0" t="0" r="r" b="b"/>
            <a:pathLst>
              <a:path w="57" h="46">
                <a:moveTo>
                  <a:pt x="55" y="27"/>
                </a:moveTo>
                <a:cubicBezTo>
                  <a:pt x="55" y="27"/>
                  <a:pt x="54" y="27"/>
                  <a:pt x="54" y="27"/>
                </a:cubicBezTo>
                <a:cubicBezTo>
                  <a:pt x="54" y="27"/>
                  <a:pt x="54" y="27"/>
                  <a:pt x="54" y="27"/>
                </a:cubicBezTo>
                <a:cubicBezTo>
                  <a:pt x="54" y="27"/>
                  <a:pt x="53" y="27"/>
                  <a:pt x="53" y="27"/>
                </a:cubicBezTo>
                <a:cubicBezTo>
                  <a:pt x="28" y="6"/>
                  <a:pt x="28" y="6"/>
                  <a:pt x="28" y="6"/>
                </a:cubicBezTo>
                <a:cubicBezTo>
                  <a:pt x="4" y="27"/>
                  <a:pt x="4" y="27"/>
                  <a:pt x="4" y="27"/>
                </a:cubicBezTo>
                <a:cubicBezTo>
                  <a:pt x="4" y="27"/>
                  <a:pt x="3" y="27"/>
                  <a:pt x="3" y="27"/>
                </a:cubicBezTo>
                <a:cubicBezTo>
                  <a:pt x="3" y="27"/>
                  <a:pt x="2" y="27"/>
                  <a:pt x="2" y="27"/>
                </a:cubicBezTo>
                <a:cubicBezTo>
                  <a:pt x="0" y="24"/>
                  <a:pt x="0" y="24"/>
                  <a:pt x="0" y="24"/>
                </a:cubicBezTo>
                <a:cubicBezTo>
                  <a:pt x="0" y="24"/>
                  <a:pt x="0" y="23"/>
                  <a:pt x="0" y="23"/>
                </a:cubicBezTo>
                <a:cubicBezTo>
                  <a:pt x="26" y="1"/>
                  <a:pt x="26" y="1"/>
                  <a:pt x="26" y="1"/>
                </a:cubicBezTo>
                <a:cubicBezTo>
                  <a:pt x="27" y="0"/>
                  <a:pt x="30" y="0"/>
                  <a:pt x="31" y="1"/>
                </a:cubicBezTo>
                <a:cubicBezTo>
                  <a:pt x="40" y="8"/>
                  <a:pt x="40" y="8"/>
                  <a:pt x="40" y="8"/>
                </a:cubicBezTo>
                <a:cubicBezTo>
                  <a:pt x="40" y="1"/>
                  <a:pt x="40" y="1"/>
                  <a:pt x="40" y="1"/>
                </a:cubicBezTo>
                <a:cubicBezTo>
                  <a:pt x="40" y="1"/>
                  <a:pt x="40" y="0"/>
                  <a:pt x="41" y="0"/>
                </a:cubicBezTo>
                <a:cubicBezTo>
                  <a:pt x="48" y="0"/>
                  <a:pt x="48" y="0"/>
                  <a:pt x="48" y="0"/>
                </a:cubicBezTo>
                <a:cubicBezTo>
                  <a:pt x="49" y="0"/>
                  <a:pt x="49" y="1"/>
                  <a:pt x="49" y="1"/>
                </a:cubicBezTo>
                <a:cubicBezTo>
                  <a:pt x="49" y="16"/>
                  <a:pt x="49" y="16"/>
                  <a:pt x="49" y="16"/>
                </a:cubicBezTo>
                <a:cubicBezTo>
                  <a:pt x="57" y="23"/>
                  <a:pt x="57" y="23"/>
                  <a:pt x="57" y="23"/>
                </a:cubicBezTo>
                <a:cubicBezTo>
                  <a:pt x="57" y="23"/>
                  <a:pt x="57" y="24"/>
                  <a:pt x="57" y="24"/>
                </a:cubicBezTo>
                <a:lnTo>
                  <a:pt x="55" y="27"/>
                </a:lnTo>
                <a:close/>
                <a:moveTo>
                  <a:pt x="49" y="44"/>
                </a:moveTo>
                <a:cubicBezTo>
                  <a:pt x="49" y="45"/>
                  <a:pt x="48" y="46"/>
                  <a:pt x="47" y="46"/>
                </a:cubicBezTo>
                <a:cubicBezTo>
                  <a:pt x="33" y="46"/>
                  <a:pt x="33" y="46"/>
                  <a:pt x="33" y="46"/>
                </a:cubicBezTo>
                <a:cubicBezTo>
                  <a:pt x="33" y="32"/>
                  <a:pt x="33" y="32"/>
                  <a:pt x="33" y="32"/>
                </a:cubicBezTo>
                <a:cubicBezTo>
                  <a:pt x="24" y="32"/>
                  <a:pt x="24" y="32"/>
                  <a:pt x="24" y="32"/>
                </a:cubicBezTo>
                <a:cubicBezTo>
                  <a:pt x="24" y="46"/>
                  <a:pt x="24" y="46"/>
                  <a:pt x="24" y="46"/>
                </a:cubicBezTo>
                <a:cubicBezTo>
                  <a:pt x="10" y="46"/>
                  <a:pt x="10" y="46"/>
                  <a:pt x="10" y="46"/>
                </a:cubicBezTo>
                <a:cubicBezTo>
                  <a:pt x="9" y="46"/>
                  <a:pt x="8" y="45"/>
                  <a:pt x="8" y="44"/>
                </a:cubicBezTo>
                <a:cubicBezTo>
                  <a:pt x="8" y="27"/>
                  <a:pt x="8" y="27"/>
                  <a:pt x="8" y="27"/>
                </a:cubicBezTo>
                <a:cubicBezTo>
                  <a:pt x="8" y="27"/>
                  <a:pt x="8" y="26"/>
                  <a:pt x="8" y="26"/>
                </a:cubicBezTo>
                <a:cubicBezTo>
                  <a:pt x="28" y="9"/>
                  <a:pt x="28" y="9"/>
                  <a:pt x="28" y="9"/>
                </a:cubicBezTo>
                <a:cubicBezTo>
                  <a:pt x="49" y="26"/>
                  <a:pt x="49" y="26"/>
                  <a:pt x="49" y="26"/>
                </a:cubicBezTo>
                <a:cubicBezTo>
                  <a:pt x="49" y="26"/>
                  <a:pt x="49" y="27"/>
                  <a:pt x="49" y="27"/>
                </a:cubicBezTo>
                <a:lnTo>
                  <a:pt x="49" y="44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400" dirty="0"/>
          </a:p>
        </p:txBody>
      </p:sp>
      <p:sp>
        <p:nvSpPr>
          <p:cNvPr id="59" name="Freeform 66"/>
          <p:cNvSpPr>
            <a:spLocks noEditPoints="1"/>
          </p:cNvSpPr>
          <p:nvPr/>
        </p:nvSpPr>
        <p:spPr bwMode="auto">
          <a:xfrm>
            <a:off x="2614072" y="1976488"/>
            <a:ext cx="404030" cy="375902"/>
          </a:xfrm>
          <a:custGeom>
            <a:avLst/>
            <a:gdLst/>
            <a:ahLst/>
            <a:cxnLst>
              <a:cxn ang="0">
                <a:pos x="13" y="39"/>
              </a:cxn>
              <a:cxn ang="0">
                <a:pos x="8" y="39"/>
              </a:cxn>
              <a:cxn ang="0">
                <a:pos x="0" y="33"/>
              </a:cxn>
              <a:cxn ang="0">
                <a:pos x="5" y="19"/>
              </a:cxn>
              <a:cxn ang="0">
                <a:pos x="15" y="22"/>
              </a:cxn>
              <a:cxn ang="0">
                <a:pos x="20" y="21"/>
              </a:cxn>
              <a:cxn ang="0">
                <a:pos x="20" y="24"/>
              </a:cxn>
              <a:cxn ang="0">
                <a:pos x="23" y="34"/>
              </a:cxn>
              <a:cxn ang="0">
                <a:pos x="13" y="39"/>
              </a:cxn>
              <a:cxn ang="0">
                <a:pos x="15" y="19"/>
              </a:cxn>
              <a:cxn ang="0">
                <a:pos x="5" y="9"/>
              </a:cxn>
              <a:cxn ang="0">
                <a:pos x="15" y="0"/>
              </a:cxn>
              <a:cxn ang="0">
                <a:pos x="25" y="9"/>
              </a:cxn>
              <a:cxn ang="0">
                <a:pos x="15" y="19"/>
              </a:cxn>
              <a:cxn ang="0">
                <a:pos x="53" y="68"/>
              </a:cxn>
              <a:cxn ang="0">
                <a:pos x="20" y="68"/>
              </a:cxn>
              <a:cxn ang="0">
                <a:pos x="10" y="58"/>
              </a:cxn>
              <a:cxn ang="0">
                <a:pos x="23" y="36"/>
              </a:cxn>
              <a:cxn ang="0">
                <a:pos x="37" y="41"/>
              </a:cxn>
              <a:cxn ang="0">
                <a:pos x="50" y="36"/>
              </a:cxn>
              <a:cxn ang="0">
                <a:pos x="64" y="58"/>
              </a:cxn>
              <a:cxn ang="0">
                <a:pos x="53" y="68"/>
              </a:cxn>
              <a:cxn ang="0">
                <a:pos x="37" y="39"/>
              </a:cxn>
              <a:cxn ang="0">
                <a:pos x="22" y="24"/>
              </a:cxn>
              <a:cxn ang="0">
                <a:pos x="37" y="9"/>
              </a:cxn>
              <a:cxn ang="0">
                <a:pos x="51" y="24"/>
              </a:cxn>
              <a:cxn ang="0">
                <a:pos x="37" y="39"/>
              </a:cxn>
              <a:cxn ang="0">
                <a:pos x="59" y="19"/>
              </a:cxn>
              <a:cxn ang="0">
                <a:pos x="49" y="9"/>
              </a:cxn>
              <a:cxn ang="0">
                <a:pos x="59" y="0"/>
              </a:cxn>
              <a:cxn ang="0">
                <a:pos x="68" y="9"/>
              </a:cxn>
              <a:cxn ang="0">
                <a:pos x="59" y="19"/>
              </a:cxn>
              <a:cxn ang="0">
                <a:pos x="66" y="39"/>
              </a:cxn>
              <a:cxn ang="0">
                <a:pos x="61" y="39"/>
              </a:cxn>
              <a:cxn ang="0">
                <a:pos x="51" y="34"/>
              </a:cxn>
              <a:cxn ang="0">
                <a:pos x="54" y="24"/>
              </a:cxn>
              <a:cxn ang="0">
                <a:pos x="54" y="21"/>
              </a:cxn>
              <a:cxn ang="0">
                <a:pos x="59" y="22"/>
              </a:cxn>
              <a:cxn ang="0">
                <a:pos x="69" y="19"/>
              </a:cxn>
              <a:cxn ang="0">
                <a:pos x="73" y="33"/>
              </a:cxn>
              <a:cxn ang="0">
                <a:pos x="66" y="39"/>
              </a:cxn>
            </a:cxnLst>
            <a:rect l="0" t="0" r="r" b="b"/>
            <a:pathLst>
              <a:path w="73" h="68">
                <a:moveTo>
                  <a:pt x="13" y="39"/>
                </a:moveTo>
                <a:cubicBezTo>
                  <a:pt x="8" y="39"/>
                  <a:pt x="8" y="39"/>
                  <a:pt x="8" y="39"/>
                </a:cubicBezTo>
                <a:cubicBezTo>
                  <a:pt x="4" y="39"/>
                  <a:pt x="0" y="37"/>
                  <a:pt x="0" y="33"/>
                </a:cubicBezTo>
                <a:cubicBezTo>
                  <a:pt x="0" y="29"/>
                  <a:pt x="0" y="19"/>
                  <a:pt x="5" y="19"/>
                </a:cubicBezTo>
                <a:cubicBezTo>
                  <a:pt x="6" y="19"/>
                  <a:pt x="10" y="22"/>
                  <a:pt x="15" y="22"/>
                </a:cubicBezTo>
                <a:cubicBezTo>
                  <a:pt x="17" y="22"/>
                  <a:pt x="18" y="22"/>
                  <a:pt x="20" y="21"/>
                </a:cubicBezTo>
                <a:cubicBezTo>
                  <a:pt x="20" y="22"/>
                  <a:pt x="20" y="23"/>
                  <a:pt x="20" y="24"/>
                </a:cubicBezTo>
                <a:cubicBezTo>
                  <a:pt x="20" y="27"/>
                  <a:pt x="21" y="31"/>
                  <a:pt x="23" y="34"/>
                </a:cubicBezTo>
                <a:cubicBezTo>
                  <a:pt x="19" y="34"/>
                  <a:pt x="15" y="36"/>
                  <a:pt x="13" y="39"/>
                </a:cubicBezTo>
                <a:close/>
                <a:moveTo>
                  <a:pt x="15" y="19"/>
                </a:moveTo>
                <a:cubicBezTo>
                  <a:pt x="10" y="19"/>
                  <a:pt x="5" y="15"/>
                  <a:pt x="5" y="9"/>
                </a:cubicBezTo>
                <a:cubicBezTo>
                  <a:pt x="5" y="4"/>
                  <a:pt x="10" y="0"/>
                  <a:pt x="15" y="0"/>
                </a:cubicBezTo>
                <a:cubicBezTo>
                  <a:pt x="20" y="0"/>
                  <a:pt x="25" y="4"/>
                  <a:pt x="25" y="9"/>
                </a:cubicBezTo>
                <a:cubicBezTo>
                  <a:pt x="25" y="15"/>
                  <a:pt x="20" y="19"/>
                  <a:pt x="15" y="19"/>
                </a:cubicBezTo>
                <a:close/>
                <a:moveTo>
                  <a:pt x="53" y="68"/>
                </a:moveTo>
                <a:cubicBezTo>
                  <a:pt x="20" y="68"/>
                  <a:pt x="20" y="68"/>
                  <a:pt x="20" y="68"/>
                </a:cubicBezTo>
                <a:cubicBezTo>
                  <a:pt x="14" y="68"/>
                  <a:pt x="10" y="64"/>
                  <a:pt x="10" y="58"/>
                </a:cubicBezTo>
                <a:cubicBezTo>
                  <a:pt x="10" y="49"/>
                  <a:pt x="12" y="36"/>
                  <a:pt x="23" y="36"/>
                </a:cubicBezTo>
                <a:cubicBezTo>
                  <a:pt x="25" y="36"/>
                  <a:pt x="29" y="41"/>
                  <a:pt x="37" y="41"/>
                </a:cubicBezTo>
                <a:cubicBezTo>
                  <a:pt x="44" y="41"/>
                  <a:pt x="49" y="36"/>
                  <a:pt x="50" y="36"/>
                </a:cubicBezTo>
                <a:cubicBezTo>
                  <a:pt x="62" y="36"/>
                  <a:pt x="64" y="49"/>
                  <a:pt x="64" y="58"/>
                </a:cubicBezTo>
                <a:cubicBezTo>
                  <a:pt x="64" y="64"/>
                  <a:pt x="60" y="68"/>
                  <a:pt x="53" y="68"/>
                </a:cubicBezTo>
                <a:close/>
                <a:moveTo>
                  <a:pt x="37" y="39"/>
                </a:moveTo>
                <a:cubicBezTo>
                  <a:pt x="29" y="39"/>
                  <a:pt x="22" y="32"/>
                  <a:pt x="22" y="24"/>
                </a:cubicBezTo>
                <a:cubicBezTo>
                  <a:pt x="22" y="16"/>
                  <a:pt x="29" y="9"/>
                  <a:pt x="37" y="9"/>
                </a:cubicBezTo>
                <a:cubicBezTo>
                  <a:pt x="45" y="9"/>
                  <a:pt x="51" y="16"/>
                  <a:pt x="51" y="24"/>
                </a:cubicBezTo>
                <a:cubicBezTo>
                  <a:pt x="51" y="32"/>
                  <a:pt x="45" y="39"/>
                  <a:pt x="37" y="39"/>
                </a:cubicBezTo>
                <a:close/>
                <a:moveTo>
                  <a:pt x="59" y="19"/>
                </a:moveTo>
                <a:cubicBezTo>
                  <a:pt x="53" y="19"/>
                  <a:pt x="49" y="15"/>
                  <a:pt x="49" y="9"/>
                </a:cubicBezTo>
                <a:cubicBezTo>
                  <a:pt x="49" y="4"/>
                  <a:pt x="53" y="0"/>
                  <a:pt x="59" y="0"/>
                </a:cubicBezTo>
                <a:cubicBezTo>
                  <a:pt x="64" y="0"/>
                  <a:pt x="68" y="4"/>
                  <a:pt x="68" y="9"/>
                </a:cubicBezTo>
                <a:cubicBezTo>
                  <a:pt x="68" y="15"/>
                  <a:pt x="64" y="19"/>
                  <a:pt x="59" y="19"/>
                </a:cubicBezTo>
                <a:close/>
                <a:moveTo>
                  <a:pt x="66" y="39"/>
                </a:moveTo>
                <a:cubicBezTo>
                  <a:pt x="61" y="39"/>
                  <a:pt x="61" y="39"/>
                  <a:pt x="61" y="39"/>
                </a:cubicBezTo>
                <a:cubicBezTo>
                  <a:pt x="58" y="36"/>
                  <a:pt x="55" y="34"/>
                  <a:pt x="51" y="34"/>
                </a:cubicBezTo>
                <a:cubicBezTo>
                  <a:pt x="53" y="31"/>
                  <a:pt x="54" y="27"/>
                  <a:pt x="54" y="24"/>
                </a:cubicBezTo>
                <a:cubicBezTo>
                  <a:pt x="54" y="23"/>
                  <a:pt x="54" y="22"/>
                  <a:pt x="54" y="21"/>
                </a:cubicBezTo>
                <a:cubicBezTo>
                  <a:pt x="55" y="22"/>
                  <a:pt x="57" y="22"/>
                  <a:pt x="59" y="22"/>
                </a:cubicBezTo>
                <a:cubicBezTo>
                  <a:pt x="64" y="22"/>
                  <a:pt x="68" y="19"/>
                  <a:pt x="69" y="19"/>
                </a:cubicBezTo>
                <a:cubicBezTo>
                  <a:pt x="73" y="19"/>
                  <a:pt x="73" y="29"/>
                  <a:pt x="73" y="33"/>
                </a:cubicBezTo>
                <a:cubicBezTo>
                  <a:pt x="73" y="37"/>
                  <a:pt x="70" y="39"/>
                  <a:pt x="66" y="39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60" name="Freeform 57"/>
          <p:cNvSpPr>
            <a:spLocks noEditPoints="1"/>
          </p:cNvSpPr>
          <p:nvPr/>
        </p:nvSpPr>
        <p:spPr bwMode="auto">
          <a:xfrm>
            <a:off x="5963871" y="1963507"/>
            <a:ext cx="401864" cy="401864"/>
          </a:xfrm>
          <a:custGeom>
            <a:avLst/>
            <a:gdLst/>
            <a:ahLst/>
            <a:cxnLst>
              <a:cxn ang="0">
                <a:pos x="55" y="31"/>
              </a:cxn>
              <a:cxn ang="0">
                <a:pos x="54" y="33"/>
              </a:cxn>
              <a:cxn ang="0">
                <a:pos x="47" y="34"/>
              </a:cxn>
              <a:cxn ang="0">
                <a:pos x="46" y="37"/>
              </a:cxn>
              <a:cxn ang="0">
                <a:pos x="49" y="42"/>
              </a:cxn>
              <a:cxn ang="0">
                <a:pos x="50" y="43"/>
              </a:cxn>
              <a:cxn ang="0">
                <a:pos x="49" y="44"/>
              </a:cxn>
              <a:cxn ang="0">
                <a:pos x="43" y="50"/>
              </a:cxn>
              <a:cxn ang="0">
                <a:pos x="42" y="50"/>
              </a:cxn>
              <a:cxn ang="0">
                <a:pos x="37" y="46"/>
              </a:cxn>
              <a:cxn ang="0">
                <a:pos x="33" y="47"/>
              </a:cxn>
              <a:cxn ang="0">
                <a:pos x="32" y="54"/>
              </a:cxn>
              <a:cxn ang="0">
                <a:pos x="31" y="55"/>
              </a:cxn>
              <a:cxn ang="0">
                <a:pos x="23" y="55"/>
              </a:cxn>
              <a:cxn ang="0">
                <a:pos x="22" y="54"/>
              </a:cxn>
              <a:cxn ang="0">
                <a:pos x="21" y="47"/>
              </a:cxn>
              <a:cxn ang="0">
                <a:pos x="18" y="46"/>
              </a:cxn>
              <a:cxn ang="0">
                <a:pos x="13" y="50"/>
              </a:cxn>
              <a:cxn ang="0">
                <a:pos x="12" y="50"/>
              </a:cxn>
              <a:cxn ang="0">
                <a:pos x="11" y="50"/>
              </a:cxn>
              <a:cxn ang="0">
                <a:pos x="5" y="44"/>
              </a:cxn>
              <a:cxn ang="0">
                <a:pos x="5" y="43"/>
              </a:cxn>
              <a:cxn ang="0">
                <a:pos x="5" y="42"/>
              </a:cxn>
              <a:cxn ang="0">
                <a:pos x="9" y="37"/>
              </a:cxn>
              <a:cxn ang="0">
                <a:pos x="7" y="33"/>
              </a:cxn>
              <a:cxn ang="0">
                <a:pos x="1" y="33"/>
              </a:cxn>
              <a:cxn ang="0">
                <a:pos x="0" y="31"/>
              </a:cxn>
              <a:cxn ang="0">
                <a:pos x="0" y="23"/>
              </a:cxn>
              <a:cxn ang="0">
                <a:pos x="1" y="22"/>
              </a:cxn>
              <a:cxn ang="0">
                <a:pos x="7" y="21"/>
              </a:cxn>
              <a:cxn ang="0">
                <a:pos x="9" y="18"/>
              </a:cxn>
              <a:cxn ang="0">
                <a:pos x="5" y="13"/>
              </a:cxn>
              <a:cxn ang="0">
                <a:pos x="5" y="12"/>
              </a:cxn>
              <a:cxn ang="0">
                <a:pos x="5" y="11"/>
              </a:cxn>
              <a:cxn ang="0">
                <a:pos x="12" y="5"/>
              </a:cxn>
              <a:cxn ang="0">
                <a:pos x="13" y="5"/>
              </a:cxn>
              <a:cxn ang="0">
                <a:pos x="18" y="9"/>
              </a:cxn>
              <a:cxn ang="0">
                <a:pos x="21" y="8"/>
              </a:cxn>
              <a:cxn ang="0">
                <a:pos x="22" y="1"/>
              </a:cxn>
              <a:cxn ang="0">
                <a:pos x="23" y="0"/>
              </a:cxn>
              <a:cxn ang="0">
                <a:pos x="31" y="0"/>
              </a:cxn>
              <a:cxn ang="0">
                <a:pos x="32" y="1"/>
              </a:cxn>
              <a:cxn ang="0">
                <a:pos x="33" y="8"/>
              </a:cxn>
              <a:cxn ang="0">
                <a:pos x="37" y="9"/>
              </a:cxn>
              <a:cxn ang="0">
                <a:pos x="42" y="5"/>
              </a:cxn>
              <a:cxn ang="0">
                <a:pos x="43" y="5"/>
              </a:cxn>
              <a:cxn ang="0">
                <a:pos x="43" y="5"/>
              </a:cxn>
              <a:cxn ang="0">
                <a:pos x="49" y="11"/>
              </a:cxn>
              <a:cxn ang="0">
                <a:pos x="50" y="12"/>
              </a:cxn>
              <a:cxn ang="0">
                <a:pos x="49" y="13"/>
              </a:cxn>
              <a:cxn ang="0">
                <a:pos x="46" y="18"/>
              </a:cxn>
              <a:cxn ang="0">
                <a:pos x="47" y="21"/>
              </a:cxn>
              <a:cxn ang="0">
                <a:pos x="54" y="22"/>
              </a:cxn>
              <a:cxn ang="0">
                <a:pos x="55" y="23"/>
              </a:cxn>
              <a:cxn ang="0">
                <a:pos x="55" y="31"/>
              </a:cxn>
              <a:cxn ang="0">
                <a:pos x="27" y="18"/>
              </a:cxn>
              <a:cxn ang="0">
                <a:pos x="18" y="27"/>
              </a:cxn>
              <a:cxn ang="0">
                <a:pos x="27" y="36"/>
              </a:cxn>
              <a:cxn ang="0">
                <a:pos x="36" y="27"/>
              </a:cxn>
              <a:cxn ang="0">
                <a:pos x="27" y="18"/>
              </a:cxn>
            </a:cxnLst>
            <a:rect l="0" t="0" r="r" b="b"/>
            <a:pathLst>
              <a:path w="55" h="55">
                <a:moveTo>
                  <a:pt x="55" y="31"/>
                </a:moveTo>
                <a:cubicBezTo>
                  <a:pt x="55" y="32"/>
                  <a:pt x="54" y="33"/>
                  <a:pt x="54" y="33"/>
                </a:cubicBezTo>
                <a:cubicBezTo>
                  <a:pt x="47" y="34"/>
                  <a:pt x="47" y="34"/>
                  <a:pt x="47" y="34"/>
                </a:cubicBezTo>
                <a:cubicBezTo>
                  <a:pt x="47" y="35"/>
                  <a:pt x="46" y="36"/>
                  <a:pt x="46" y="37"/>
                </a:cubicBezTo>
                <a:cubicBezTo>
                  <a:pt x="47" y="39"/>
                  <a:pt x="48" y="40"/>
                  <a:pt x="49" y="42"/>
                </a:cubicBezTo>
                <a:cubicBezTo>
                  <a:pt x="50" y="42"/>
                  <a:pt x="50" y="42"/>
                  <a:pt x="50" y="43"/>
                </a:cubicBezTo>
                <a:cubicBezTo>
                  <a:pt x="50" y="43"/>
                  <a:pt x="50" y="43"/>
                  <a:pt x="49" y="44"/>
                </a:cubicBezTo>
                <a:cubicBezTo>
                  <a:pt x="49" y="45"/>
                  <a:pt x="44" y="50"/>
                  <a:pt x="43" y="50"/>
                </a:cubicBezTo>
                <a:cubicBezTo>
                  <a:pt x="42" y="50"/>
                  <a:pt x="42" y="50"/>
                  <a:pt x="42" y="50"/>
                </a:cubicBezTo>
                <a:cubicBezTo>
                  <a:pt x="37" y="46"/>
                  <a:pt x="37" y="46"/>
                  <a:pt x="37" y="46"/>
                </a:cubicBezTo>
                <a:cubicBezTo>
                  <a:pt x="36" y="46"/>
                  <a:pt x="35" y="47"/>
                  <a:pt x="33" y="47"/>
                </a:cubicBezTo>
                <a:cubicBezTo>
                  <a:pt x="33" y="49"/>
                  <a:pt x="33" y="52"/>
                  <a:pt x="32" y="54"/>
                </a:cubicBezTo>
                <a:cubicBezTo>
                  <a:pt x="32" y="54"/>
                  <a:pt x="32" y="55"/>
                  <a:pt x="31" y="55"/>
                </a:cubicBezTo>
                <a:cubicBezTo>
                  <a:pt x="23" y="55"/>
                  <a:pt x="23" y="55"/>
                  <a:pt x="23" y="55"/>
                </a:cubicBezTo>
                <a:cubicBezTo>
                  <a:pt x="23" y="55"/>
                  <a:pt x="22" y="54"/>
                  <a:pt x="22" y="54"/>
                </a:cubicBezTo>
                <a:cubicBezTo>
                  <a:pt x="21" y="47"/>
                  <a:pt x="21" y="47"/>
                  <a:pt x="21" y="47"/>
                </a:cubicBezTo>
                <a:cubicBezTo>
                  <a:pt x="20" y="47"/>
                  <a:pt x="19" y="46"/>
                  <a:pt x="18" y="46"/>
                </a:cubicBezTo>
                <a:cubicBezTo>
                  <a:pt x="13" y="50"/>
                  <a:pt x="13" y="50"/>
                  <a:pt x="13" y="50"/>
                </a:cubicBezTo>
                <a:cubicBezTo>
                  <a:pt x="12" y="50"/>
                  <a:pt x="12" y="50"/>
                  <a:pt x="12" y="50"/>
                </a:cubicBezTo>
                <a:cubicBezTo>
                  <a:pt x="11" y="50"/>
                  <a:pt x="11" y="50"/>
                  <a:pt x="11" y="50"/>
                </a:cubicBezTo>
                <a:cubicBezTo>
                  <a:pt x="9" y="48"/>
                  <a:pt x="7" y="46"/>
                  <a:pt x="5" y="44"/>
                </a:cubicBezTo>
                <a:cubicBezTo>
                  <a:pt x="5" y="43"/>
                  <a:pt x="5" y="43"/>
                  <a:pt x="5" y="43"/>
                </a:cubicBezTo>
                <a:cubicBezTo>
                  <a:pt x="5" y="42"/>
                  <a:pt x="5" y="42"/>
                  <a:pt x="5" y="42"/>
                </a:cubicBezTo>
                <a:cubicBezTo>
                  <a:pt x="6" y="40"/>
                  <a:pt x="8" y="39"/>
                  <a:pt x="9" y="37"/>
                </a:cubicBezTo>
                <a:cubicBezTo>
                  <a:pt x="8" y="36"/>
                  <a:pt x="8" y="35"/>
                  <a:pt x="7" y="33"/>
                </a:cubicBezTo>
                <a:cubicBezTo>
                  <a:pt x="1" y="33"/>
                  <a:pt x="1" y="33"/>
                  <a:pt x="1" y="33"/>
                </a:cubicBezTo>
                <a:cubicBezTo>
                  <a:pt x="0" y="32"/>
                  <a:pt x="0" y="32"/>
                  <a:pt x="0" y="31"/>
                </a:cubicBezTo>
                <a:cubicBezTo>
                  <a:pt x="0" y="23"/>
                  <a:pt x="0" y="23"/>
                  <a:pt x="0" y="23"/>
                </a:cubicBezTo>
                <a:cubicBezTo>
                  <a:pt x="0" y="23"/>
                  <a:pt x="0" y="22"/>
                  <a:pt x="1" y="22"/>
                </a:cubicBezTo>
                <a:cubicBezTo>
                  <a:pt x="7" y="21"/>
                  <a:pt x="7" y="21"/>
                  <a:pt x="7" y="21"/>
                </a:cubicBezTo>
                <a:cubicBezTo>
                  <a:pt x="8" y="20"/>
                  <a:pt x="8" y="19"/>
                  <a:pt x="9" y="18"/>
                </a:cubicBezTo>
                <a:cubicBezTo>
                  <a:pt x="8" y="16"/>
                  <a:pt x="6" y="14"/>
                  <a:pt x="5" y="13"/>
                </a:cubicBezTo>
                <a:cubicBezTo>
                  <a:pt x="5" y="13"/>
                  <a:pt x="5" y="12"/>
                  <a:pt x="5" y="12"/>
                </a:cubicBezTo>
                <a:cubicBezTo>
                  <a:pt x="5" y="12"/>
                  <a:pt x="5" y="11"/>
                  <a:pt x="5" y="11"/>
                </a:cubicBezTo>
                <a:cubicBezTo>
                  <a:pt x="6" y="10"/>
                  <a:pt x="11" y="5"/>
                  <a:pt x="12" y="5"/>
                </a:cubicBezTo>
                <a:cubicBezTo>
                  <a:pt x="12" y="5"/>
                  <a:pt x="12" y="5"/>
                  <a:pt x="13" y="5"/>
                </a:cubicBezTo>
                <a:cubicBezTo>
                  <a:pt x="18" y="9"/>
                  <a:pt x="18" y="9"/>
                  <a:pt x="18" y="9"/>
                </a:cubicBezTo>
                <a:cubicBezTo>
                  <a:pt x="19" y="8"/>
                  <a:pt x="20" y="8"/>
                  <a:pt x="21" y="8"/>
                </a:cubicBezTo>
                <a:cubicBezTo>
                  <a:pt x="21" y="5"/>
                  <a:pt x="21" y="3"/>
                  <a:pt x="22" y="1"/>
                </a:cubicBezTo>
                <a:cubicBezTo>
                  <a:pt x="22" y="0"/>
                  <a:pt x="23" y="0"/>
                  <a:pt x="23" y="0"/>
                </a:cubicBezTo>
                <a:cubicBezTo>
                  <a:pt x="31" y="0"/>
                  <a:pt x="31" y="0"/>
                  <a:pt x="31" y="0"/>
                </a:cubicBezTo>
                <a:cubicBezTo>
                  <a:pt x="32" y="0"/>
                  <a:pt x="32" y="0"/>
                  <a:pt x="32" y="1"/>
                </a:cubicBezTo>
                <a:cubicBezTo>
                  <a:pt x="33" y="8"/>
                  <a:pt x="33" y="8"/>
                  <a:pt x="33" y="8"/>
                </a:cubicBezTo>
                <a:cubicBezTo>
                  <a:pt x="35" y="8"/>
                  <a:pt x="36" y="8"/>
                  <a:pt x="37" y="9"/>
                </a:cubicBezTo>
                <a:cubicBezTo>
                  <a:pt x="42" y="5"/>
                  <a:pt x="42" y="5"/>
                  <a:pt x="42" y="5"/>
                </a:cubicBezTo>
                <a:cubicBezTo>
                  <a:pt x="42" y="5"/>
                  <a:pt x="42" y="5"/>
                  <a:pt x="43" y="5"/>
                </a:cubicBezTo>
                <a:cubicBezTo>
                  <a:pt x="43" y="5"/>
                  <a:pt x="43" y="5"/>
                  <a:pt x="43" y="5"/>
                </a:cubicBezTo>
                <a:cubicBezTo>
                  <a:pt x="45" y="7"/>
                  <a:pt x="48" y="9"/>
                  <a:pt x="49" y="11"/>
                </a:cubicBezTo>
                <a:cubicBezTo>
                  <a:pt x="50" y="11"/>
                  <a:pt x="50" y="12"/>
                  <a:pt x="50" y="12"/>
                </a:cubicBezTo>
                <a:cubicBezTo>
                  <a:pt x="50" y="12"/>
                  <a:pt x="49" y="13"/>
                  <a:pt x="49" y="13"/>
                </a:cubicBezTo>
                <a:cubicBezTo>
                  <a:pt x="48" y="14"/>
                  <a:pt x="47" y="16"/>
                  <a:pt x="46" y="18"/>
                </a:cubicBezTo>
                <a:cubicBezTo>
                  <a:pt x="46" y="19"/>
                  <a:pt x="47" y="20"/>
                  <a:pt x="47" y="21"/>
                </a:cubicBezTo>
                <a:cubicBezTo>
                  <a:pt x="54" y="22"/>
                  <a:pt x="54" y="22"/>
                  <a:pt x="54" y="22"/>
                </a:cubicBezTo>
                <a:cubicBezTo>
                  <a:pt x="54" y="22"/>
                  <a:pt x="55" y="23"/>
                  <a:pt x="55" y="23"/>
                </a:cubicBezTo>
                <a:lnTo>
                  <a:pt x="55" y="31"/>
                </a:lnTo>
                <a:close/>
                <a:moveTo>
                  <a:pt x="27" y="18"/>
                </a:moveTo>
                <a:cubicBezTo>
                  <a:pt x="22" y="18"/>
                  <a:pt x="18" y="22"/>
                  <a:pt x="18" y="27"/>
                </a:cubicBezTo>
                <a:cubicBezTo>
                  <a:pt x="18" y="32"/>
                  <a:pt x="22" y="36"/>
                  <a:pt x="27" y="36"/>
                </a:cubicBezTo>
                <a:cubicBezTo>
                  <a:pt x="32" y="36"/>
                  <a:pt x="36" y="32"/>
                  <a:pt x="36" y="27"/>
                </a:cubicBezTo>
                <a:cubicBezTo>
                  <a:pt x="36" y="22"/>
                  <a:pt x="32" y="18"/>
                  <a:pt x="27" y="18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400" dirty="0"/>
          </a:p>
        </p:txBody>
      </p:sp>
      <p:sp>
        <p:nvSpPr>
          <p:cNvPr id="61" name="Freeform 152"/>
          <p:cNvSpPr>
            <a:spLocks noEditPoints="1"/>
          </p:cNvSpPr>
          <p:nvPr/>
        </p:nvSpPr>
        <p:spPr bwMode="auto">
          <a:xfrm>
            <a:off x="7656282" y="1966597"/>
            <a:ext cx="428171" cy="395687"/>
          </a:xfrm>
          <a:custGeom>
            <a:avLst/>
            <a:gdLst/>
            <a:ahLst/>
            <a:cxnLst>
              <a:cxn ang="0">
                <a:pos x="67" y="20"/>
              </a:cxn>
              <a:cxn ang="0">
                <a:pos x="46" y="36"/>
              </a:cxn>
              <a:cxn ang="0">
                <a:pos x="42" y="40"/>
              </a:cxn>
              <a:cxn ang="0">
                <a:pos x="39" y="47"/>
              </a:cxn>
              <a:cxn ang="0">
                <a:pos x="44" y="52"/>
              </a:cxn>
              <a:cxn ang="0">
                <a:pos x="52" y="58"/>
              </a:cxn>
              <a:cxn ang="0">
                <a:pos x="52" y="61"/>
              </a:cxn>
              <a:cxn ang="0">
                <a:pos x="51" y="62"/>
              </a:cxn>
              <a:cxn ang="0">
                <a:pos x="17" y="62"/>
              </a:cxn>
              <a:cxn ang="0">
                <a:pos x="16" y="61"/>
              </a:cxn>
              <a:cxn ang="0">
                <a:pos x="16" y="58"/>
              </a:cxn>
              <a:cxn ang="0">
                <a:pos x="24" y="52"/>
              </a:cxn>
              <a:cxn ang="0">
                <a:pos x="29" y="47"/>
              </a:cxn>
              <a:cxn ang="0">
                <a:pos x="26" y="40"/>
              </a:cxn>
              <a:cxn ang="0">
                <a:pos x="22" y="36"/>
              </a:cxn>
              <a:cxn ang="0">
                <a:pos x="0" y="20"/>
              </a:cxn>
              <a:cxn ang="0">
                <a:pos x="0" y="15"/>
              </a:cxn>
              <a:cxn ang="0">
                <a:pos x="4" y="11"/>
              </a:cxn>
              <a:cxn ang="0">
                <a:pos x="16" y="11"/>
              </a:cxn>
              <a:cxn ang="0">
                <a:pos x="16" y="7"/>
              </a:cxn>
              <a:cxn ang="0">
                <a:pos x="22" y="0"/>
              </a:cxn>
              <a:cxn ang="0">
                <a:pos x="45" y="0"/>
              </a:cxn>
              <a:cxn ang="0">
                <a:pos x="52" y="7"/>
              </a:cxn>
              <a:cxn ang="0">
                <a:pos x="52" y="11"/>
              </a:cxn>
              <a:cxn ang="0">
                <a:pos x="63" y="11"/>
              </a:cxn>
              <a:cxn ang="0">
                <a:pos x="67" y="15"/>
              </a:cxn>
              <a:cxn ang="0">
                <a:pos x="67" y="20"/>
              </a:cxn>
              <a:cxn ang="0">
                <a:pos x="16" y="16"/>
              </a:cxn>
              <a:cxn ang="0">
                <a:pos x="6" y="16"/>
              </a:cxn>
              <a:cxn ang="0">
                <a:pos x="6" y="20"/>
              </a:cxn>
              <a:cxn ang="0">
                <a:pos x="19" y="31"/>
              </a:cxn>
              <a:cxn ang="0">
                <a:pos x="16" y="16"/>
              </a:cxn>
              <a:cxn ang="0">
                <a:pos x="62" y="16"/>
              </a:cxn>
              <a:cxn ang="0">
                <a:pos x="52" y="16"/>
              </a:cxn>
              <a:cxn ang="0">
                <a:pos x="49" y="31"/>
              </a:cxn>
              <a:cxn ang="0">
                <a:pos x="62" y="20"/>
              </a:cxn>
              <a:cxn ang="0">
                <a:pos x="62" y="16"/>
              </a:cxn>
            </a:cxnLst>
            <a:rect l="0" t="0" r="r" b="b"/>
            <a:pathLst>
              <a:path w="67" h="62">
                <a:moveTo>
                  <a:pt x="67" y="20"/>
                </a:moveTo>
                <a:cubicBezTo>
                  <a:pt x="67" y="27"/>
                  <a:pt x="58" y="36"/>
                  <a:pt x="46" y="36"/>
                </a:cubicBezTo>
                <a:cubicBezTo>
                  <a:pt x="44" y="38"/>
                  <a:pt x="42" y="40"/>
                  <a:pt x="42" y="40"/>
                </a:cubicBezTo>
                <a:cubicBezTo>
                  <a:pt x="40" y="42"/>
                  <a:pt x="39" y="44"/>
                  <a:pt x="39" y="47"/>
                </a:cubicBezTo>
                <a:cubicBezTo>
                  <a:pt x="39" y="49"/>
                  <a:pt x="40" y="52"/>
                  <a:pt x="44" y="52"/>
                </a:cubicBezTo>
                <a:cubicBezTo>
                  <a:pt x="48" y="52"/>
                  <a:pt x="52" y="54"/>
                  <a:pt x="52" y="58"/>
                </a:cubicBezTo>
                <a:cubicBezTo>
                  <a:pt x="52" y="61"/>
                  <a:pt x="52" y="61"/>
                  <a:pt x="52" y="61"/>
                </a:cubicBezTo>
                <a:cubicBezTo>
                  <a:pt x="52" y="62"/>
                  <a:pt x="51" y="62"/>
                  <a:pt x="51" y="62"/>
                </a:cubicBezTo>
                <a:cubicBezTo>
                  <a:pt x="17" y="62"/>
                  <a:pt x="17" y="62"/>
                  <a:pt x="17" y="62"/>
                </a:cubicBezTo>
                <a:cubicBezTo>
                  <a:pt x="16" y="62"/>
                  <a:pt x="16" y="62"/>
                  <a:pt x="16" y="61"/>
                </a:cubicBezTo>
                <a:cubicBezTo>
                  <a:pt x="16" y="58"/>
                  <a:pt x="16" y="58"/>
                  <a:pt x="16" y="58"/>
                </a:cubicBezTo>
                <a:cubicBezTo>
                  <a:pt x="16" y="54"/>
                  <a:pt x="20" y="52"/>
                  <a:pt x="24" y="52"/>
                </a:cubicBezTo>
                <a:cubicBezTo>
                  <a:pt x="27" y="52"/>
                  <a:pt x="29" y="49"/>
                  <a:pt x="29" y="47"/>
                </a:cubicBezTo>
                <a:cubicBezTo>
                  <a:pt x="29" y="44"/>
                  <a:pt x="28" y="42"/>
                  <a:pt x="26" y="40"/>
                </a:cubicBezTo>
                <a:cubicBezTo>
                  <a:pt x="25" y="40"/>
                  <a:pt x="24" y="38"/>
                  <a:pt x="22" y="36"/>
                </a:cubicBezTo>
                <a:cubicBezTo>
                  <a:pt x="10" y="36"/>
                  <a:pt x="0" y="27"/>
                  <a:pt x="0" y="20"/>
                </a:cubicBezTo>
                <a:cubicBezTo>
                  <a:pt x="0" y="15"/>
                  <a:pt x="0" y="15"/>
                  <a:pt x="0" y="15"/>
                </a:cubicBezTo>
                <a:cubicBezTo>
                  <a:pt x="0" y="12"/>
                  <a:pt x="2" y="11"/>
                  <a:pt x="4" y="11"/>
                </a:cubicBezTo>
                <a:cubicBezTo>
                  <a:pt x="16" y="11"/>
                  <a:pt x="16" y="11"/>
                  <a:pt x="16" y="11"/>
                </a:cubicBezTo>
                <a:cubicBezTo>
                  <a:pt x="16" y="7"/>
                  <a:pt x="16" y="7"/>
                  <a:pt x="16" y="7"/>
                </a:cubicBezTo>
                <a:cubicBezTo>
                  <a:pt x="16" y="3"/>
                  <a:pt x="19" y="0"/>
                  <a:pt x="22" y="0"/>
                </a:cubicBezTo>
                <a:cubicBezTo>
                  <a:pt x="45" y="0"/>
                  <a:pt x="45" y="0"/>
                  <a:pt x="45" y="0"/>
                </a:cubicBezTo>
                <a:cubicBezTo>
                  <a:pt x="49" y="0"/>
                  <a:pt x="52" y="3"/>
                  <a:pt x="52" y="7"/>
                </a:cubicBezTo>
                <a:cubicBezTo>
                  <a:pt x="52" y="11"/>
                  <a:pt x="52" y="11"/>
                  <a:pt x="52" y="11"/>
                </a:cubicBezTo>
                <a:cubicBezTo>
                  <a:pt x="63" y="11"/>
                  <a:pt x="63" y="11"/>
                  <a:pt x="63" y="11"/>
                </a:cubicBezTo>
                <a:cubicBezTo>
                  <a:pt x="66" y="11"/>
                  <a:pt x="67" y="12"/>
                  <a:pt x="67" y="15"/>
                </a:cubicBezTo>
                <a:lnTo>
                  <a:pt x="67" y="20"/>
                </a:lnTo>
                <a:close/>
                <a:moveTo>
                  <a:pt x="16" y="16"/>
                </a:moveTo>
                <a:cubicBezTo>
                  <a:pt x="6" y="16"/>
                  <a:pt x="6" y="16"/>
                  <a:pt x="6" y="16"/>
                </a:cubicBezTo>
                <a:cubicBezTo>
                  <a:pt x="6" y="20"/>
                  <a:pt x="6" y="20"/>
                  <a:pt x="6" y="20"/>
                </a:cubicBezTo>
                <a:cubicBezTo>
                  <a:pt x="6" y="24"/>
                  <a:pt x="11" y="29"/>
                  <a:pt x="19" y="31"/>
                </a:cubicBezTo>
                <a:cubicBezTo>
                  <a:pt x="17" y="27"/>
                  <a:pt x="16" y="22"/>
                  <a:pt x="16" y="16"/>
                </a:cubicBezTo>
                <a:close/>
                <a:moveTo>
                  <a:pt x="62" y="16"/>
                </a:moveTo>
                <a:cubicBezTo>
                  <a:pt x="52" y="16"/>
                  <a:pt x="52" y="16"/>
                  <a:pt x="52" y="16"/>
                </a:cubicBezTo>
                <a:cubicBezTo>
                  <a:pt x="52" y="22"/>
                  <a:pt x="51" y="27"/>
                  <a:pt x="49" y="31"/>
                </a:cubicBezTo>
                <a:cubicBezTo>
                  <a:pt x="57" y="29"/>
                  <a:pt x="62" y="24"/>
                  <a:pt x="62" y="20"/>
                </a:cubicBezTo>
                <a:lnTo>
                  <a:pt x="62" y="16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400" dirty="0"/>
          </a:p>
        </p:txBody>
      </p:sp>
      <p:sp>
        <p:nvSpPr>
          <p:cNvPr id="62" name="Freeform 105"/>
          <p:cNvSpPr>
            <a:spLocks noEditPoints="1"/>
          </p:cNvSpPr>
          <p:nvPr/>
        </p:nvSpPr>
        <p:spPr bwMode="auto">
          <a:xfrm>
            <a:off x="4294137" y="1970443"/>
            <a:ext cx="393700" cy="387995"/>
          </a:xfrm>
          <a:custGeom>
            <a:avLst/>
            <a:gdLst/>
            <a:ahLst/>
            <a:cxnLst>
              <a:cxn ang="0">
                <a:pos x="59" y="63"/>
              </a:cxn>
              <a:cxn ang="0">
                <a:pos x="55" y="61"/>
              </a:cxn>
              <a:cxn ang="0">
                <a:pos x="42" y="48"/>
              </a:cxn>
              <a:cxn ang="0">
                <a:pos x="27" y="53"/>
              </a:cxn>
              <a:cxn ang="0">
                <a:pos x="0" y="26"/>
              </a:cxn>
              <a:cxn ang="0">
                <a:pos x="27" y="0"/>
              </a:cxn>
              <a:cxn ang="0">
                <a:pos x="54" y="26"/>
              </a:cxn>
              <a:cxn ang="0">
                <a:pos x="49" y="41"/>
              </a:cxn>
              <a:cxn ang="0">
                <a:pos x="62" y="54"/>
              </a:cxn>
              <a:cxn ang="0">
                <a:pos x="64" y="58"/>
              </a:cxn>
              <a:cxn ang="0">
                <a:pos x="59" y="63"/>
              </a:cxn>
              <a:cxn ang="0">
                <a:pos x="27" y="9"/>
              </a:cxn>
              <a:cxn ang="0">
                <a:pos x="10" y="26"/>
              </a:cxn>
              <a:cxn ang="0">
                <a:pos x="27" y="43"/>
              </a:cxn>
              <a:cxn ang="0">
                <a:pos x="44" y="26"/>
              </a:cxn>
              <a:cxn ang="0">
                <a:pos x="27" y="9"/>
              </a:cxn>
            </a:cxnLst>
            <a:rect l="0" t="0" r="r" b="b"/>
            <a:pathLst>
              <a:path w="64" h="63">
                <a:moveTo>
                  <a:pt x="59" y="63"/>
                </a:moveTo>
                <a:cubicBezTo>
                  <a:pt x="57" y="63"/>
                  <a:pt x="56" y="62"/>
                  <a:pt x="55" y="61"/>
                </a:cubicBezTo>
                <a:cubicBezTo>
                  <a:pt x="42" y="48"/>
                  <a:pt x="42" y="48"/>
                  <a:pt x="42" y="48"/>
                </a:cubicBezTo>
                <a:cubicBezTo>
                  <a:pt x="38" y="51"/>
                  <a:pt x="33" y="53"/>
                  <a:pt x="27" y="53"/>
                </a:cubicBezTo>
                <a:cubicBezTo>
                  <a:pt x="12" y="53"/>
                  <a:pt x="0" y="41"/>
                  <a:pt x="0" y="26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4" y="12"/>
                  <a:pt x="54" y="26"/>
                </a:cubicBezTo>
                <a:cubicBezTo>
                  <a:pt x="54" y="32"/>
                  <a:pt x="52" y="37"/>
                  <a:pt x="49" y="41"/>
                </a:cubicBezTo>
                <a:cubicBezTo>
                  <a:pt x="62" y="54"/>
                  <a:pt x="62" y="54"/>
                  <a:pt x="62" y="54"/>
                </a:cubicBezTo>
                <a:cubicBezTo>
                  <a:pt x="63" y="55"/>
                  <a:pt x="64" y="57"/>
                  <a:pt x="64" y="58"/>
                </a:cubicBezTo>
                <a:cubicBezTo>
                  <a:pt x="64" y="61"/>
                  <a:pt x="61" y="63"/>
                  <a:pt x="59" y="63"/>
                </a:cubicBezTo>
                <a:close/>
                <a:moveTo>
                  <a:pt x="27" y="9"/>
                </a:moveTo>
                <a:cubicBezTo>
                  <a:pt x="18" y="9"/>
                  <a:pt x="10" y="17"/>
                  <a:pt x="10" y="26"/>
                </a:cubicBezTo>
                <a:cubicBezTo>
                  <a:pt x="10" y="36"/>
                  <a:pt x="18" y="43"/>
                  <a:pt x="27" y="43"/>
                </a:cubicBezTo>
                <a:cubicBezTo>
                  <a:pt x="37" y="43"/>
                  <a:pt x="44" y="36"/>
                  <a:pt x="44" y="26"/>
                </a:cubicBezTo>
                <a:cubicBezTo>
                  <a:pt x="44" y="17"/>
                  <a:pt x="37" y="9"/>
                  <a:pt x="27" y="9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400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63" name="TextBox 53"/>
          <p:cNvSpPr txBox="1"/>
          <p:nvPr/>
        </p:nvSpPr>
        <p:spPr>
          <a:xfrm>
            <a:off x="511633" y="2914011"/>
            <a:ext cx="1377950" cy="1292662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ctr">
              <a:spcBef>
                <a:spcPct val="20000"/>
              </a:spcBef>
              <a:defRPr/>
            </a:pPr>
            <a:r>
              <a:rPr lang="en-US" sz="1200" b="1" dirty="0">
                <a:solidFill>
                  <a:schemeClr val="accent1"/>
                </a:solidFill>
              </a:rPr>
              <a:t>Title Goes Here </a:t>
            </a:r>
          </a:p>
          <a:p>
            <a:pPr algn="ctr">
              <a:spcBef>
                <a:spcPct val="20000"/>
              </a:spcBef>
              <a:defRPr/>
            </a:pPr>
            <a:r>
              <a:rPr lang="en-US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There are many variations</a:t>
            </a:r>
            <a:br>
              <a:rPr lang="en-US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en-US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of passages lorem ipsum available, but the majority suffered alteration</a:t>
            </a:r>
            <a:br>
              <a:rPr lang="en-US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en-US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some form</a:t>
            </a:r>
          </a:p>
        </p:txBody>
      </p:sp>
      <p:sp>
        <p:nvSpPr>
          <p:cNvPr id="64" name="TextBox 54"/>
          <p:cNvSpPr txBox="1"/>
          <p:nvPr/>
        </p:nvSpPr>
        <p:spPr>
          <a:xfrm>
            <a:off x="7253515" y="2914011"/>
            <a:ext cx="1377950" cy="1292662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ctr">
              <a:spcBef>
                <a:spcPct val="20000"/>
              </a:spcBef>
              <a:defRPr/>
            </a:pPr>
            <a:r>
              <a:rPr lang="en-US" sz="1200" b="1" dirty="0">
                <a:solidFill>
                  <a:schemeClr val="accent5"/>
                </a:solidFill>
              </a:rPr>
              <a:t>Title Goes Here </a:t>
            </a:r>
          </a:p>
          <a:p>
            <a:pPr algn="ctr">
              <a:spcBef>
                <a:spcPct val="20000"/>
              </a:spcBef>
              <a:defRPr/>
            </a:pPr>
            <a:r>
              <a:rPr lang="en-US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There are many variations</a:t>
            </a:r>
            <a:br>
              <a:rPr lang="en-US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en-US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of passages lorem ipsum available, but the majority suffered alteration</a:t>
            </a:r>
            <a:br>
              <a:rPr lang="en-US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en-US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some form</a:t>
            </a:r>
          </a:p>
        </p:txBody>
      </p:sp>
      <p:sp>
        <p:nvSpPr>
          <p:cNvPr id="65" name="TextBox 55"/>
          <p:cNvSpPr txBox="1"/>
          <p:nvPr/>
        </p:nvSpPr>
        <p:spPr>
          <a:xfrm>
            <a:off x="5568046" y="2914011"/>
            <a:ext cx="1377950" cy="1292662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ctr">
              <a:spcBef>
                <a:spcPct val="20000"/>
              </a:spcBef>
              <a:defRPr/>
            </a:pPr>
            <a:r>
              <a:rPr lang="en-US" sz="1200" b="1" dirty="0">
                <a:solidFill>
                  <a:schemeClr val="accent4"/>
                </a:solidFill>
              </a:rPr>
              <a:t>Title Goes Here </a:t>
            </a:r>
          </a:p>
          <a:p>
            <a:pPr algn="ctr">
              <a:spcBef>
                <a:spcPct val="20000"/>
              </a:spcBef>
              <a:defRPr/>
            </a:pPr>
            <a:r>
              <a:rPr lang="en-US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There are many variations</a:t>
            </a:r>
            <a:br>
              <a:rPr lang="en-US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en-US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of passages lorem ipsum available, but the majority suffered alteration</a:t>
            </a:r>
            <a:br>
              <a:rPr lang="en-US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en-US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some form</a:t>
            </a:r>
          </a:p>
        </p:txBody>
      </p:sp>
      <p:sp>
        <p:nvSpPr>
          <p:cNvPr id="66" name="TextBox 56"/>
          <p:cNvSpPr txBox="1"/>
          <p:nvPr/>
        </p:nvSpPr>
        <p:spPr>
          <a:xfrm>
            <a:off x="3882574" y="2914011"/>
            <a:ext cx="1377950" cy="1292662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ctr">
              <a:spcBef>
                <a:spcPct val="20000"/>
              </a:spcBef>
              <a:defRPr/>
            </a:pPr>
            <a:r>
              <a:rPr lang="en-US" sz="1200" b="1" dirty="0">
                <a:solidFill>
                  <a:schemeClr val="accent3"/>
                </a:solidFill>
              </a:rPr>
              <a:t>Title Goes Here </a:t>
            </a:r>
          </a:p>
          <a:p>
            <a:pPr algn="ctr">
              <a:spcBef>
                <a:spcPct val="20000"/>
              </a:spcBef>
              <a:defRPr/>
            </a:pPr>
            <a:r>
              <a:rPr lang="en-US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There are many variations</a:t>
            </a:r>
            <a:br>
              <a:rPr lang="en-US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en-US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of passages lorem ipsum available, but the majority suffered alteration</a:t>
            </a:r>
            <a:br>
              <a:rPr lang="en-US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en-US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some form</a:t>
            </a:r>
          </a:p>
        </p:txBody>
      </p:sp>
      <p:sp>
        <p:nvSpPr>
          <p:cNvPr id="67" name="TextBox 57"/>
          <p:cNvSpPr txBox="1"/>
          <p:nvPr/>
        </p:nvSpPr>
        <p:spPr>
          <a:xfrm>
            <a:off x="2197104" y="2914011"/>
            <a:ext cx="1377950" cy="1292662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ctr">
              <a:spcBef>
                <a:spcPct val="20000"/>
              </a:spcBef>
              <a:defRPr/>
            </a:pPr>
            <a:r>
              <a:rPr lang="en-US" sz="1200" b="1" dirty="0">
                <a:solidFill>
                  <a:schemeClr val="accent2"/>
                </a:solidFill>
              </a:rPr>
              <a:t>Title Goes Here </a:t>
            </a:r>
          </a:p>
          <a:p>
            <a:pPr algn="ctr">
              <a:spcBef>
                <a:spcPct val="20000"/>
              </a:spcBef>
              <a:defRPr/>
            </a:pPr>
            <a:r>
              <a:rPr lang="en-US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There are many variations</a:t>
            </a:r>
            <a:br>
              <a:rPr lang="en-US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en-US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of passages lorem ipsum available, but the majority suffered alteration</a:t>
            </a:r>
            <a:br>
              <a:rPr lang="en-US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en-US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some form</a:t>
            </a:r>
          </a:p>
        </p:txBody>
      </p:sp>
    </p:spTree>
    <p:extLst>
      <p:ext uri="{BB962C8B-B14F-4D97-AF65-F5344CB8AC3E}">
        <p14:creationId xmlns:p14="http://schemas.microsoft.com/office/powerpoint/2010/main" val="40342854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switch dir="r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0"/>
                            </p:stCondLst>
                            <p:childTnLst>
                              <p:par>
                                <p:cTn id="51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500"/>
                            </p:stCondLst>
                            <p:childTnLst>
                              <p:par>
                                <p:cTn id="56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000"/>
                            </p:stCondLst>
                            <p:childTnLst>
                              <p:par>
                                <p:cTn id="6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500"/>
                            </p:stCondLst>
                            <p:childTnLst>
                              <p:par>
                                <p:cTn id="6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7000"/>
                            </p:stCondLst>
                            <p:childTnLst>
                              <p:par>
                                <p:cTn id="70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 animBg="1"/>
      <p:bldP spid="59" grpId="0" animBg="1"/>
      <p:bldP spid="60" grpId="0" animBg="1"/>
      <p:bldP spid="61" grpId="0" animBg="1"/>
      <p:bldP spid="62" grpId="0" animBg="1"/>
      <p:bldP spid="63" grpId="0"/>
      <p:bldP spid="64" grpId="0"/>
      <p:bldP spid="65" grpId="0"/>
      <p:bldP spid="66" grpId="0"/>
      <p:bldP spid="67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83"/>
          <p:cNvGrpSpPr/>
          <p:nvPr/>
        </p:nvGrpSpPr>
        <p:grpSpPr>
          <a:xfrm>
            <a:off x="2965299" y="2021433"/>
            <a:ext cx="3213404" cy="3213402"/>
            <a:chOff x="2965298" y="2181091"/>
            <a:chExt cx="3213404" cy="3213402"/>
          </a:xfrm>
          <a:solidFill>
            <a:schemeClr val="bg1">
              <a:lumMod val="65000"/>
            </a:schemeClr>
          </a:solidFill>
        </p:grpSpPr>
        <p:sp>
          <p:nvSpPr>
            <p:cNvPr id="6" name="Block Arc 85"/>
            <p:cNvSpPr/>
            <p:nvPr/>
          </p:nvSpPr>
          <p:spPr>
            <a:xfrm>
              <a:off x="2965298" y="2181091"/>
              <a:ext cx="3213404" cy="3213402"/>
            </a:xfrm>
            <a:prstGeom prst="blockArc">
              <a:avLst>
                <a:gd name="adj1" fmla="val 10774914"/>
                <a:gd name="adj2" fmla="val 16220732"/>
                <a:gd name="adj3" fmla="val 828"/>
              </a:avLst>
            </a:prstGeom>
            <a:grpFill/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" name="Block Arc 88"/>
            <p:cNvSpPr/>
            <p:nvPr/>
          </p:nvSpPr>
          <p:spPr>
            <a:xfrm>
              <a:off x="2965298" y="2181091"/>
              <a:ext cx="3213404" cy="3213402"/>
            </a:xfrm>
            <a:prstGeom prst="blockArc">
              <a:avLst>
                <a:gd name="adj1" fmla="val 16200000"/>
                <a:gd name="adj2" fmla="val 21589641"/>
                <a:gd name="adj3" fmla="val 799"/>
              </a:avLst>
            </a:prstGeom>
            <a:grpFill/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</p:grpSp>
      <p:grpSp>
        <p:nvGrpSpPr>
          <p:cNvPr id="8" name="Group 83"/>
          <p:cNvGrpSpPr/>
          <p:nvPr/>
        </p:nvGrpSpPr>
        <p:grpSpPr>
          <a:xfrm>
            <a:off x="3162300" y="3114122"/>
            <a:ext cx="2819400" cy="2035175"/>
            <a:chOff x="3201988" y="1963738"/>
            <a:chExt cx="2819400" cy="2035175"/>
          </a:xfrm>
        </p:grpSpPr>
        <p:sp>
          <p:nvSpPr>
            <p:cNvPr id="9" name="Freeform 45"/>
            <p:cNvSpPr>
              <a:spLocks/>
            </p:cNvSpPr>
            <p:nvPr/>
          </p:nvSpPr>
          <p:spPr bwMode="auto">
            <a:xfrm>
              <a:off x="3625850" y="3135313"/>
              <a:ext cx="635000" cy="641350"/>
            </a:xfrm>
            <a:custGeom>
              <a:avLst/>
              <a:gdLst/>
              <a:ahLst/>
              <a:cxnLst>
                <a:cxn ang="0">
                  <a:pos x="380" y="353"/>
                </a:cxn>
                <a:cxn ang="0">
                  <a:pos x="95" y="90"/>
                </a:cxn>
                <a:cxn ang="0">
                  <a:pos x="380" y="353"/>
                </a:cxn>
              </a:cxnLst>
              <a:rect l="0" t="0" r="r" b="b"/>
              <a:pathLst>
                <a:path w="467" h="472">
                  <a:moveTo>
                    <a:pt x="380" y="353"/>
                  </a:moveTo>
                  <a:cubicBezTo>
                    <a:pt x="467" y="241"/>
                    <a:pt x="165" y="0"/>
                    <a:pt x="95" y="90"/>
                  </a:cubicBezTo>
                  <a:cubicBezTo>
                    <a:pt x="0" y="212"/>
                    <a:pt x="286" y="472"/>
                    <a:pt x="380" y="353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10" name="Freeform 46"/>
            <p:cNvSpPr>
              <a:spLocks/>
            </p:cNvSpPr>
            <p:nvPr/>
          </p:nvSpPr>
          <p:spPr bwMode="auto">
            <a:xfrm>
              <a:off x="3697288" y="3090863"/>
              <a:ext cx="588963" cy="595313"/>
            </a:xfrm>
            <a:custGeom>
              <a:avLst/>
              <a:gdLst/>
              <a:ahLst/>
              <a:cxnLst>
                <a:cxn ang="0">
                  <a:pos x="353" y="327"/>
                </a:cxn>
                <a:cxn ang="0">
                  <a:pos x="88" y="83"/>
                </a:cxn>
                <a:cxn ang="0">
                  <a:pos x="353" y="327"/>
                </a:cxn>
              </a:cxnLst>
              <a:rect l="0" t="0" r="r" b="b"/>
              <a:pathLst>
                <a:path w="433" h="438">
                  <a:moveTo>
                    <a:pt x="353" y="327"/>
                  </a:moveTo>
                  <a:cubicBezTo>
                    <a:pt x="433" y="224"/>
                    <a:pt x="153" y="0"/>
                    <a:pt x="88" y="83"/>
                  </a:cubicBezTo>
                  <a:cubicBezTo>
                    <a:pt x="0" y="197"/>
                    <a:pt x="266" y="438"/>
                    <a:pt x="353" y="327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11" name="Freeform 47"/>
            <p:cNvSpPr>
              <a:spLocks/>
            </p:cNvSpPr>
            <p:nvPr/>
          </p:nvSpPr>
          <p:spPr bwMode="auto">
            <a:xfrm>
              <a:off x="3567113" y="3100388"/>
              <a:ext cx="688975" cy="803275"/>
            </a:xfrm>
            <a:custGeom>
              <a:avLst/>
              <a:gdLst/>
              <a:ahLst/>
              <a:cxnLst>
                <a:cxn ang="0">
                  <a:pos x="238" y="0"/>
                </a:cxn>
                <a:cxn ang="0">
                  <a:pos x="0" y="304"/>
                </a:cxn>
                <a:cxn ang="0">
                  <a:pos x="23" y="506"/>
                </a:cxn>
                <a:cxn ang="0">
                  <a:pos x="194" y="488"/>
                </a:cxn>
                <a:cxn ang="0">
                  <a:pos x="434" y="180"/>
                </a:cxn>
                <a:cxn ang="0">
                  <a:pos x="238" y="0"/>
                </a:cxn>
              </a:cxnLst>
              <a:rect l="0" t="0" r="r" b="b"/>
              <a:pathLst>
                <a:path w="434" h="506">
                  <a:moveTo>
                    <a:pt x="238" y="0"/>
                  </a:moveTo>
                  <a:lnTo>
                    <a:pt x="0" y="304"/>
                  </a:lnTo>
                  <a:lnTo>
                    <a:pt x="23" y="506"/>
                  </a:lnTo>
                  <a:lnTo>
                    <a:pt x="194" y="488"/>
                  </a:lnTo>
                  <a:lnTo>
                    <a:pt x="434" y="180"/>
                  </a:lnTo>
                  <a:lnTo>
                    <a:pt x="238" y="0"/>
                  </a:lnTo>
                  <a:close/>
                </a:path>
              </a:pathLst>
            </a:custGeom>
            <a:solidFill>
              <a:srgbClr val="E7D1A7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12" name="Freeform 48"/>
            <p:cNvSpPr>
              <a:spLocks/>
            </p:cNvSpPr>
            <p:nvPr/>
          </p:nvSpPr>
          <p:spPr bwMode="auto">
            <a:xfrm>
              <a:off x="3567113" y="3100388"/>
              <a:ext cx="696913" cy="565150"/>
            </a:xfrm>
            <a:custGeom>
              <a:avLst/>
              <a:gdLst/>
              <a:ahLst/>
              <a:cxnLst>
                <a:cxn ang="0">
                  <a:pos x="221" y="72"/>
                </a:cxn>
                <a:cxn ang="0">
                  <a:pos x="0" y="355"/>
                </a:cxn>
                <a:cxn ang="0">
                  <a:pos x="7" y="416"/>
                </a:cxn>
                <a:cxn ang="0">
                  <a:pos x="176" y="199"/>
                </a:cxn>
                <a:cxn ang="0">
                  <a:pos x="395" y="353"/>
                </a:cxn>
                <a:cxn ang="0">
                  <a:pos x="429" y="311"/>
                </a:cxn>
                <a:cxn ang="0">
                  <a:pos x="246" y="173"/>
                </a:cxn>
                <a:cxn ang="0">
                  <a:pos x="278" y="144"/>
                </a:cxn>
                <a:cxn ang="0">
                  <a:pos x="492" y="229"/>
                </a:cxn>
                <a:cxn ang="0">
                  <a:pos x="512" y="204"/>
                </a:cxn>
                <a:cxn ang="0">
                  <a:pos x="277" y="0"/>
                </a:cxn>
                <a:cxn ang="0">
                  <a:pos x="221" y="72"/>
                </a:cxn>
              </a:cxnLst>
              <a:rect l="0" t="0" r="r" b="b"/>
              <a:pathLst>
                <a:path w="512" h="416">
                  <a:moveTo>
                    <a:pt x="221" y="72"/>
                  </a:moveTo>
                  <a:cubicBezTo>
                    <a:pt x="0" y="355"/>
                    <a:pt x="0" y="355"/>
                    <a:pt x="0" y="355"/>
                  </a:cubicBezTo>
                  <a:cubicBezTo>
                    <a:pt x="7" y="416"/>
                    <a:pt x="7" y="416"/>
                    <a:pt x="7" y="416"/>
                  </a:cubicBezTo>
                  <a:cubicBezTo>
                    <a:pt x="176" y="199"/>
                    <a:pt x="176" y="199"/>
                    <a:pt x="176" y="199"/>
                  </a:cubicBezTo>
                  <a:cubicBezTo>
                    <a:pt x="395" y="353"/>
                    <a:pt x="395" y="353"/>
                    <a:pt x="395" y="353"/>
                  </a:cubicBezTo>
                  <a:cubicBezTo>
                    <a:pt x="429" y="311"/>
                    <a:pt x="429" y="311"/>
                    <a:pt x="429" y="311"/>
                  </a:cubicBezTo>
                  <a:cubicBezTo>
                    <a:pt x="353" y="290"/>
                    <a:pt x="273" y="229"/>
                    <a:pt x="246" y="173"/>
                  </a:cubicBezTo>
                  <a:cubicBezTo>
                    <a:pt x="227" y="135"/>
                    <a:pt x="248" y="117"/>
                    <a:pt x="278" y="144"/>
                  </a:cubicBezTo>
                  <a:cubicBezTo>
                    <a:pt x="343" y="205"/>
                    <a:pt x="400" y="231"/>
                    <a:pt x="492" y="229"/>
                  </a:cubicBezTo>
                  <a:cubicBezTo>
                    <a:pt x="512" y="204"/>
                    <a:pt x="512" y="204"/>
                    <a:pt x="512" y="204"/>
                  </a:cubicBezTo>
                  <a:cubicBezTo>
                    <a:pt x="277" y="0"/>
                    <a:pt x="277" y="0"/>
                    <a:pt x="277" y="0"/>
                  </a:cubicBezTo>
                  <a:lnTo>
                    <a:pt x="221" y="72"/>
                  </a:lnTo>
                  <a:close/>
                </a:path>
              </a:pathLst>
            </a:custGeom>
            <a:solidFill>
              <a:srgbClr val="D5B275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13" name="Freeform 49"/>
            <p:cNvSpPr>
              <a:spLocks/>
            </p:cNvSpPr>
            <p:nvPr/>
          </p:nvSpPr>
          <p:spPr bwMode="auto">
            <a:xfrm>
              <a:off x="3562350" y="3203575"/>
              <a:ext cx="614363" cy="700088"/>
            </a:xfrm>
            <a:custGeom>
              <a:avLst/>
              <a:gdLst/>
              <a:ahLst/>
              <a:cxnLst>
                <a:cxn ang="0">
                  <a:pos x="187" y="0"/>
                </a:cxn>
                <a:cxn ang="0">
                  <a:pos x="0" y="240"/>
                </a:cxn>
                <a:cxn ang="0">
                  <a:pos x="30" y="515"/>
                </a:cxn>
                <a:cxn ang="0">
                  <a:pos x="259" y="490"/>
                </a:cxn>
                <a:cxn ang="0">
                  <a:pos x="452" y="244"/>
                </a:cxn>
                <a:cxn ang="0">
                  <a:pos x="276" y="157"/>
                </a:cxn>
                <a:cxn ang="0">
                  <a:pos x="187" y="0"/>
                </a:cxn>
              </a:cxnLst>
              <a:rect l="0" t="0" r="r" b="b"/>
              <a:pathLst>
                <a:path w="452" h="515">
                  <a:moveTo>
                    <a:pt x="187" y="0"/>
                  </a:moveTo>
                  <a:cubicBezTo>
                    <a:pt x="0" y="240"/>
                    <a:pt x="0" y="240"/>
                    <a:pt x="0" y="240"/>
                  </a:cubicBezTo>
                  <a:cubicBezTo>
                    <a:pt x="30" y="515"/>
                    <a:pt x="30" y="515"/>
                    <a:pt x="30" y="515"/>
                  </a:cubicBezTo>
                  <a:cubicBezTo>
                    <a:pt x="259" y="490"/>
                    <a:pt x="259" y="490"/>
                    <a:pt x="259" y="490"/>
                  </a:cubicBezTo>
                  <a:cubicBezTo>
                    <a:pt x="452" y="244"/>
                    <a:pt x="452" y="244"/>
                    <a:pt x="452" y="244"/>
                  </a:cubicBezTo>
                  <a:cubicBezTo>
                    <a:pt x="378" y="228"/>
                    <a:pt x="320" y="199"/>
                    <a:pt x="276" y="157"/>
                  </a:cubicBezTo>
                  <a:cubicBezTo>
                    <a:pt x="233" y="117"/>
                    <a:pt x="204" y="64"/>
                    <a:pt x="187" y="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14" name="Freeform 50"/>
            <p:cNvSpPr>
              <a:spLocks/>
            </p:cNvSpPr>
            <p:nvPr/>
          </p:nvSpPr>
          <p:spPr bwMode="auto">
            <a:xfrm>
              <a:off x="3873500" y="2695575"/>
              <a:ext cx="698500" cy="698500"/>
            </a:xfrm>
            <a:custGeom>
              <a:avLst/>
              <a:gdLst/>
              <a:ahLst/>
              <a:cxnLst>
                <a:cxn ang="0">
                  <a:pos x="231" y="15"/>
                </a:cxn>
                <a:cxn ang="0">
                  <a:pos x="15" y="284"/>
                </a:cxn>
                <a:cxn ang="0">
                  <a:pos x="284" y="500"/>
                </a:cxn>
                <a:cxn ang="0">
                  <a:pos x="500" y="231"/>
                </a:cxn>
                <a:cxn ang="0">
                  <a:pos x="231" y="15"/>
                </a:cxn>
              </a:cxnLst>
              <a:rect l="0" t="0" r="r" b="b"/>
              <a:pathLst>
                <a:path w="514" h="514">
                  <a:moveTo>
                    <a:pt x="231" y="15"/>
                  </a:moveTo>
                  <a:cubicBezTo>
                    <a:pt x="97" y="29"/>
                    <a:pt x="0" y="150"/>
                    <a:pt x="15" y="284"/>
                  </a:cubicBezTo>
                  <a:cubicBezTo>
                    <a:pt x="29" y="418"/>
                    <a:pt x="150" y="514"/>
                    <a:pt x="284" y="500"/>
                  </a:cubicBezTo>
                  <a:cubicBezTo>
                    <a:pt x="417" y="485"/>
                    <a:pt x="514" y="365"/>
                    <a:pt x="500" y="231"/>
                  </a:cubicBezTo>
                  <a:cubicBezTo>
                    <a:pt x="485" y="97"/>
                    <a:pt x="365" y="0"/>
                    <a:pt x="231" y="15"/>
                  </a:cubicBezTo>
                  <a:close/>
                </a:path>
              </a:pathLst>
            </a:custGeom>
            <a:solidFill>
              <a:srgbClr val="E7D1A7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15" name="Freeform 51"/>
            <p:cNvSpPr>
              <a:spLocks/>
            </p:cNvSpPr>
            <p:nvPr/>
          </p:nvSpPr>
          <p:spPr bwMode="auto">
            <a:xfrm>
              <a:off x="3951288" y="2890838"/>
              <a:ext cx="369888" cy="374650"/>
            </a:xfrm>
            <a:custGeom>
              <a:avLst/>
              <a:gdLst/>
              <a:ahLst/>
              <a:cxnLst>
                <a:cxn ang="0">
                  <a:pos x="74" y="26"/>
                </a:cxn>
                <a:cxn ang="0">
                  <a:pos x="34" y="184"/>
                </a:cxn>
                <a:cxn ang="0">
                  <a:pos x="198" y="250"/>
                </a:cxn>
                <a:cxn ang="0">
                  <a:pos x="238" y="92"/>
                </a:cxn>
                <a:cxn ang="0">
                  <a:pos x="74" y="26"/>
                </a:cxn>
              </a:cxnLst>
              <a:rect l="0" t="0" r="r" b="b"/>
              <a:pathLst>
                <a:path w="272" h="275">
                  <a:moveTo>
                    <a:pt x="74" y="26"/>
                  </a:moveTo>
                  <a:cubicBezTo>
                    <a:pt x="18" y="51"/>
                    <a:pt x="0" y="122"/>
                    <a:pt x="34" y="184"/>
                  </a:cubicBezTo>
                  <a:cubicBezTo>
                    <a:pt x="68" y="246"/>
                    <a:pt x="142" y="275"/>
                    <a:pt x="198" y="250"/>
                  </a:cubicBezTo>
                  <a:cubicBezTo>
                    <a:pt x="254" y="225"/>
                    <a:pt x="272" y="154"/>
                    <a:pt x="238" y="92"/>
                  </a:cubicBezTo>
                  <a:cubicBezTo>
                    <a:pt x="204" y="30"/>
                    <a:pt x="130" y="0"/>
                    <a:pt x="74" y="26"/>
                  </a:cubicBezTo>
                  <a:close/>
                </a:path>
              </a:pathLst>
            </a:custGeom>
            <a:solidFill>
              <a:srgbClr val="D5B275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16" name="Freeform 52"/>
            <p:cNvSpPr>
              <a:spLocks/>
            </p:cNvSpPr>
            <p:nvPr/>
          </p:nvSpPr>
          <p:spPr bwMode="auto">
            <a:xfrm>
              <a:off x="3921125" y="2559050"/>
              <a:ext cx="406400" cy="503238"/>
            </a:xfrm>
            <a:custGeom>
              <a:avLst/>
              <a:gdLst/>
              <a:ahLst/>
              <a:cxnLst>
                <a:cxn ang="0">
                  <a:pos x="254" y="14"/>
                </a:cxn>
                <a:cxn ang="0">
                  <a:pos x="198" y="20"/>
                </a:cxn>
                <a:cxn ang="0">
                  <a:pos x="34" y="230"/>
                </a:cxn>
                <a:cxn ang="0">
                  <a:pos x="30" y="347"/>
                </a:cxn>
                <a:cxn ang="0">
                  <a:pos x="30" y="347"/>
                </a:cxn>
                <a:cxn ang="0">
                  <a:pos x="126" y="335"/>
                </a:cxn>
                <a:cxn ang="0">
                  <a:pos x="261" y="163"/>
                </a:cxn>
                <a:cxn ang="0">
                  <a:pos x="254" y="14"/>
                </a:cxn>
              </a:cxnLst>
              <a:rect l="0" t="0" r="r" b="b"/>
              <a:pathLst>
                <a:path w="299" h="370">
                  <a:moveTo>
                    <a:pt x="254" y="14"/>
                  </a:moveTo>
                  <a:cubicBezTo>
                    <a:pt x="236" y="0"/>
                    <a:pt x="211" y="3"/>
                    <a:pt x="198" y="20"/>
                  </a:cubicBezTo>
                  <a:cubicBezTo>
                    <a:pt x="34" y="230"/>
                    <a:pt x="34" y="230"/>
                    <a:pt x="34" y="230"/>
                  </a:cubicBezTo>
                  <a:cubicBezTo>
                    <a:pt x="10" y="260"/>
                    <a:pt x="0" y="323"/>
                    <a:pt x="30" y="347"/>
                  </a:cubicBezTo>
                  <a:cubicBezTo>
                    <a:pt x="30" y="347"/>
                    <a:pt x="30" y="347"/>
                    <a:pt x="30" y="347"/>
                  </a:cubicBezTo>
                  <a:cubicBezTo>
                    <a:pt x="59" y="370"/>
                    <a:pt x="103" y="365"/>
                    <a:pt x="126" y="335"/>
                  </a:cubicBezTo>
                  <a:cubicBezTo>
                    <a:pt x="261" y="163"/>
                    <a:pt x="261" y="163"/>
                    <a:pt x="261" y="163"/>
                  </a:cubicBezTo>
                  <a:cubicBezTo>
                    <a:pt x="299" y="114"/>
                    <a:pt x="290" y="42"/>
                    <a:pt x="254" y="14"/>
                  </a:cubicBezTo>
                  <a:close/>
                </a:path>
              </a:pathLst>
            </a:custGeom>
            <a:solidFill>
              <a:srgbClr val="D5B275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17" name="Freeform 53"/>
            <p:cNvSpPr>
              <a:spLocks/>
            </p:cNvSpPr>
            <p:nvPr/>
          </p:nvSpPr>
          <p:spPr bwMode="auto">
            <a:xfrm>
              <a:off x="4237038" y="1963738"/>
              <a:ext cx="915988" cy="1306513"/>
            </a:xfrm>
            <a:custGeom>
              <a:avLst/>
              <a:gdLst/>
              <a:ahLst/>
              <a:cxnLst>
                <a:cxn ang="0">
                  <a:pos x="535" y="0"/>
                </a:cxn>
                <a:cxn ang="0">
                  <a:pos x="139" y="0"/>
                </a:cxn>
                <a:cxn ang="0">
                  <a:pos x="0" y="139"/>
                </a:cxn>
                <a:cxn ang="0">
                  <a:pos x="0" y="822"/>
                </a:cxn>
                <a:cxn ang="0">
                  <a:pos x="139" y="961"/>
                </a:cxn>
                <a:cxn ang="0">
                  <a:pos x="535" y="961"/>
                </a:cxn>
                <a:cxn ang="0">
                  <a:pos x="674" y="822"/>
                </a:cxn>
                <a:cxn ang="0">
                  <a:pos x="674" y="139"/>
                </a:cxn>
                <a:cxn ang="0">
                  <a:pos x="535" y="0"/>
                </a:cxn>
              </a:cxnLst>
              <a:rect l="0" t="0" r="r" b="b"/>
              <a:pathLst>
                <a:path w="674" h="961">
                  <a:moveTo>
                    <a:pt x="535" y="0"/>
                  </a:moveTo>
                  <a:cubicBezTo>
                    <a:pt x="139" y="0"/>
                    <a:pt x="139" y="0"/>
                    <a:pt x="139" y="0"/>
                  </a:cubicBezTo>
                  <a:cubicBezTo>
                    <a:pt x="63" y="0"/>
                    <a:pt x="0" y="63"/>
                    <a:pt x="0" y="139"/>
                  </a:cubicBezTo>
                  <a:cubicBezTo>
                    <a:pt x="0" y="822"/>
                    <a:pt x="0" y="822"/>
                    <a:pt x="0" y="822"/>
                  </a:cubicBezTo>
                  <a:cubicBezTo>
                    <a:pt x="0" y="899"/>
                    <a:pt x="63" y="961"/>
                    <a:pt x="139" y="961"/>
                  </a:cubicBezTo>
                  <a:cubicBezTo>
                    <a:pt x="535" y="961"/>
                    <a:pt x="535" y="961"/>
                    <a:pt x="535" y="961"/>
                  </a:cubicBezTo>
                  <a:cubicBezTo>
                    <a:pt x="611" y="961"/>
                    <a:pt x="674" y="899"/>
                    <a:pt x="674" y="822"/>
                  </a:cubicBezTo>
                  <a:cubicBezTo>
                    <a:pt x="674" y="139"/>
                    <a:pt x="674" y="139"/>
                    <a:pt x="674" y="139"/>
                  </a:cubicBezTo>
                  <a:cubicBezTo>
                    <a:pt x="674" y="63"/>
                    <a:pt x="611" y="0"/>
                    <a:pt x="535" y="0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18" name="Freeform 54"/>
            <p:cNvSpPr>
              <a:spLocks/>
            </p:cNvSpPr>
            <p:nvPr/>
          </p:nvSpPr>
          <p:spPr bwMode="auto">
            <a:xfrm>
              <a:off x="4237038" y="1963738"/>
              <a:ext cx="619125" cy="1116013"/>
            </a:xfrm>
            <a:custGeom>
              <a:avLst/>
              <a:gdLst/>
              <a:ahLst/>
              <a:cxnLst>
                <a:cxn ang="0">
                  <a:pos x="456" y="0"/>
                </a:cxn>
                <a:cxn ang="0">
                  <a:pos x="0" y="820"/>
                </a:cxn>
                <a:cxn ang="0">
                  <a:pos x="0" y="139"/>
                </a:cxn>
                <a:cxn ang="0">
                  <a:pos x="139" y="0"/>
                </a:cxn>
                <a:cxn ang="0">
                  <a:pos x="456" y="0"/>
                </a:cxn>
              </a:cxnLst>
              <a:rect l="0" t="0" r="r" b="b"/>
              <a:pathLst>
                <a:path w="456" h="820">
                  <a:moveTo>
                    <a:pt x="456" y="0"/>
                  </a:moveTo>
                  <a:cubicBezTo>
                    <a:pt x="0" y="820"/>
                    <a:pt x="0" y="820"/>
                    <a:pt x="0" y="820"/>
                  </a:cubicBezTo>
                  <a:cubicBezTo>
                    <a:pt x="0" y="139"/>
                    <a:pt x="0" y="139"/>
                    <a:pt x="0" y="139"/>
                  </a:cubicBezTo>
                  <a:cubicBezTo>
                    <a:pt x="0" y="63"/>
                    <a:pt x="63" y="0"/>
                    <a:pt x="139" y="0"/>
                  </a:cubicBezTo>
                  <a:lnTo>
                    <a:pt x="456" y="0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19" name="Freeform 55"/>
            <p:cNvSpPr>
              <a:spLocks/>
            </p:cNvSpPr>
            <p:nvPr/>
          </p:nvSpPr>
          <p:spPr bwMode="auto">
            <a:xfrm>
              <a:off x="4302125" y="2073275"/>
              <a:ext cx="785813" cy="1077913"/>
            </a:xfrm>
            <a:custGeom>
              <a:avLst/>
              <a:gdLst/>
              <a:ahLst/>
              <a:cxnLst>
                <a:cxn ang="0">
                  <a:pos x="576" y="0"/>
                </a:cxn>
                <a:cxn ang="0">
                  <a:pos x="2" y="0"/>
                </a:cxn>
                <a:cxn ang="0">
                  <a:pos x="0" y="2"/>
                </a:cxn>
                <a:cxn ang="0">
                  <a:pos x="0" y="790"/>
                </a:cxn>
                <a:cxn ang="0">
                  <a:pos x="2" y="792"/>
                </a:cxn>
                <a:cxn ang="0">
                  <a:pos x="576" y="792"/>
                </a:cxn>
                <a:cxn ang="0">
                  <a:pos x="578" y="790"/>
                </a:cxn>
                <a:cxn ang="0">
                  <a:pos x="578" y="2"/>
                </a:cxn>
                <a:cxn ang="0">
                  <a:pos x="576" y="0"/>
                </a:cxn>
              </a:cxnLst>
              <a:rect l="0" t="0" r="r" b="b"/>
              <a:pathLst>
                <a:path w="578" h="792">
                  <a:moveTo>
                    <a:pt x="576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790"/>
                    <a:pt x="0" y="790"/>
                    <a:pt x="0" y="790"/>
                  </a:cubicBezTo>
                  <a:cubicBezTo>
                    <a:pt x="0" y="791"/>
                    <a:pt x="1" y="792"/>
                    <a:pt x="2" y="792"/>
                  </a:cubicBezTo>
                  <a:cubicBezTo>
                    <a:pt x="576" y="792"/>
                    <a:pt x="576" y="792"/>
                    <a:pt x="576" y="792"/>
                  </a:cubicBezTo>
                  <a:cubicBezTo>
                    <a:pt x="577" y="792"/>
                    <a:pt x="578" y="791"/>
                    <a:pt x="578" y="790"/>
                  </a:cubicBezTo>
                  <a:cubicBezTo>
                    <a:pt x="578" y="2"/>
                    <a:pt x="578" y="2"/>
                    <a:pt x="578" y="2"/>
                  </a:cubicBezTo>
                  <a:cubicBezTo>
                    <a:pt x="578" y="1"/>
                    <a:pt x="577" y="0"/>
                    <a:pt x="576" y="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20" name="Freeform 56"/>
            <p:cNvSpPr>
              <a:spLocks noEditPoints="1"/>
            </p:cNvSpPr>
            <p:nvPr/>
          </p:nvSpPr>
          <p:spPr bwMode="auto">
            <a:xfrm>
              <a:off x="4749800" y="2873375"/>
              <a:ext cx="215900" cy="217488"/>
            </a:xfrm>
            <a:custGeom>
              <a:avLst/>
              <a:gdLst/>
              <a:ahLst/>
              <a:cxnLst>
                <a:cxn ang="0">
                  <a:pos x="80" y="159"/>
                </a:cxn>
                <a:cxn ang="0">
                  <a:pos x="92" y="159"/>
                </a:cxn>
                <a:cxn ang="0">
                  <a:pos x="92" y="147"/>
                </a:cxn>
                <a:cxn ang="0">
                  <a:pos x="119" y="136"/>
                </a:cxn>
                <a:cxn ang="0">
                  <a:pos x="127" y="145"/>
                </a:cxn>
                <a:cxn ang="0">
                  <a:pos x="145" y="127"/>
                </a:cxn>
                <a:cxn ang="0">
                  <a:pos x="136" y="118"/>
                </a:cxn>
                <a:cxn ang="0">
                  <a:pos x="147" y="92"/>
                </a:cxn>
                <a:cxn ang="0">
                  <a:pos x="159" y="92"/>
                </a:cxn>
                <a:cxn ang="0">
                  <a:pos x="159" y="67"/>
                </a:cxn>
                <a:cxn ang="0">
                  <a:pos x="147" y="67"/>
                </a:cxn>
                <a:cxn ang="0">
                  <a:pos x="136" y="40"/>
                </a:cxn>
                <a:cxn ang="0">
                  <a:pos x="145" y="32"/>
                </a:cxn>
                <a:cxn ang="0">
                  <a:pos x="127" y="14"/>
                </a:cxn>
                <a:cxn ang="0">
                  <a:pos x="119" y="23"/>
                </a:cxn>
                <a:cxn ang="0">
                  <a:pos x="92" y="12"/>
                </a:cxn>
                <a:cxn ang="0">
                  <a:pos x="92" y="0"/>
                </a:cxn>
                <a:cxn ang="0">
                  <a:pos x="80" y="0"/>
                </a:cxn>
                <a:cxn ang="0">
                  <a:pos x="80" y="29"/>
                </a:cxn>
                <a:cxn ang="0">
                  <a:pos x="131" y="79"/>
                </a:cxn>
                <a:cxn ang="0">
                  <a:pos x="80" y="130"/>
                </a:cxn>
                <a:cxn ang="0">
                  <a:pos x="80" y="159"/>
                </a:cxn>
                <a:cxn ang="0">
                  <a:pos x="23" y="118"/>
                </a:cxn>
                <a:cxn ang="0">
                  <a:pos x="14" y="127"/>
                </a:cxn>
                <a:cxn ang="0">
                  <a:pos x="32" y="145"/>
                </a:cxn>
                <a:cxn ang="0">
                  <a:pos x="41" y="136"/>
                </a:cxn>
                <a:cxn ang="0">
                  <a:pos x="67" y="147"/>
                </a:cxn>
                <a:cxn ang="0">
                  <a:pos x="67" y="159"/>
                </a:cxn>
                <a:cxn ang="0">
                  <a:pos x="80" y="159"/>
                </a:cxn>
                <a:cxn ang="0">
                  <a:pos x="80" y="130"/>
                </a:cxn>
                <a:cxn ang="0">
                  <a:pos x="80" y="130"/>
                </a:cxn>
                <a:cxn ang="0">
                  <a:pos x="29" y="79"/>
                </a:cxn>
                <a:cxn ang="0">
                  <a:pos x="80" y="29"/>
                </a:cxn>
                <a:cxn ang="0">
                  <a:pos x="80" y="29"/>
                </a:cxn>
                <a:cxn ang="0">
                  <a:pos x="80" y="29"/>
                </a:cxn>
                <a:cxn ang="0">
                  <a:pos x="80" y="0"/>
                </a:cxn>
                <a:cxn ang="0">
                  <a:pos x="67" y="0"/>
                </a:cxn>
                <a:cxn ang="0">
                  <a:pos x="67" y="12"/>
                </a:cxn>
                <a:cxn ang="0">
                  <a:pos x="41" y="23"/>
                </a:cxn>
                <a:cxn ang="0">
                  <a:pos x="32" y="14"/>
                </a:cxn>
                <a:cxn ang="0">
                  <a:pos x="14" y="32"/>
                </a:cxn>
                <a:cxn ang="0">
                  <a:pos x="23" y="40"/>
                </a:cxn>
                <a:cxn ang="0">
                  <a:pos x="12" y="67"/>
                </a:cxn>
                <a:cxn ang="0">
                  <a:pos x="0" y="67"/>
                </a:cxn>
                <a:cxn ang="0">
                  <a:pos x="0" y="92"/>
                </a:cxn>
                <a:cxn ang="0">
                  <a:pos x="12" y="92"/>
                </a:cxn>
                <a:cxn ang="0">
                  <a:pos x="23" y="118"/>
                </a:cxn>
              </a:cxnLst>
              <a:rect l="0" t="0" r="r" b="b"/>
              <a:pathLst>
                <a:path w="159" h="159">
                  <a:moveTo>
                    <a:pt x="80" y="159"/>
                  </a:moveTo>
                  <a:cubicBezTo>
                    <a:pt x="92" y="159"/>
                    <a:pt x="92" y="159"/>
                    <a:pt x="92" y="159"/>
                  </a:cubicBezTo>
                  <a:cubicBezTo>
                    <a:pt x="92" y="147"/>
                    <a:pt x="92" y="147"/>
                    <a:pt x="92" y="147"/>
                  </a:cubicBezTo>
                  <a:cubicBezTo>
                    <a:pt x="102" y="145"/>
                    <a:pt x="111" y="142"/>
                    <a:pt x="119" y="136"/>
                  </a:cubicBezTo>
                  <a:cubicBezTo>
                    <a:pt x="127" y="145"/>
                    <a:pt x="127" y="145"/>
                    <a:pt x="127" y="145"/>
                  </a:cubicBezTo>
                  <a:cubicBezTo>
                    <a:pt x="145" y="127"/>
                    <a:pt x="145" y="127"/>
                    <a:pt x="145" y="127"/>
                  </a:cubicBezTo>
                  <a:cubicBezTo>
                    <a:pt x="136" y="118"/>
                    <a:pt x="136" y="118"/>
                    <a:pt x="136" y="118"/>
                  </a:cubicBezTo>
                  <a:cubicBezTo>
                    <a:pt x="142" y="111"/>
                    <a:pt x="146" y="102"/>
                    <a:pt x="147" y="92"/>
                  </a:cubicBezTo>
                  <a:cubicBezTo>
                    <a:pt x="159" y="92"/>
                    <a:pt x="159" y="92"/>
                    <a:pt x="159" y="92"/>
                  </a:cubicBezTo>
                  <a:cubicBezTo>
                    <a:pt x="159" y="67"/>
                    <a:pt x="159" y="67"/>
                    <a:pt x="159" y="67"/>
                  </a:cubicBezTo>
                  <a:cubicBezTo>
                    <a:pt x="147" y="67"/>
                    <a:pt x="147" y="67"/>
                    <a:pt x="147" y="67"/>
                  </a:cubicBezTo>
                  <a:cubicBezTo>
                    <a:pt x="146" y="57"/>
                    <a:pt x="142" y="48"/>
                    <a:pt x="136" y="40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27" y="14"/>
                    <a:pt x="127" y="14"/>
                    <a:pt x="127" y="14"/>
                  </a:cubicBezTo>
                  <a:cubicBezTo>
                    <a:pt x="119" y="23"/>
                    <a:pt x="119" y="23"/>
                    <a:pt x="119" y="23"/>
                  </a:cubicBezTo>
                  <a:cubicBezTo>
                    <a:pt x="111" y="17"/>
                    <a:pt x="102" y="13"/>
                    <a:pt x="92" y="12"/>
                  </a:cubicBezTo>
                  <a:cubicBezTo>
                    <a:pt x="92" y="0"/>
                    <a:pt x="92" y="0"/>
                    <a:pt x="92" y="0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80" y="29"/>
                    <a:pt x="80" y="29"/>
                    <a:pt x="80" y="29"/>
                  </a:cubicBezTo>
                  <a:cubicBezTo>
                    <a:pt x="108" y="29"/>
                    <a:pt x="131" y="51"/>
                    <a:pt x="131" y="79"/>
                  </a:cubicBezTo>
                  <a:cubicBezTo>
                    <a:pt x="131" y="107"/>
                    <a:pt x="108" y="130"/>
                    <a:pt x="80" y="130"/>
                  </a:cubicBezTo>
                  <a:lnTo>
                    <a:pt x="80" y="159"/>
                  </a:lnTo>
                  <a:close/>
                  <a:moveTo>
                    <a:pt x="23" y="118"/>
                  </a:moveTo>
                  <a:cubicBezTo>
                    <a:pt x="14" y="127"/>
                    <a:pt x="14" y="127"/>
                    <a:pt x="14" y="127"/>
                  </a:cubicBezTo>
                  <a:cubicBezTo>
                    <a:pt x="32" y="145"/>
                    <a:pt x="32" y="145"/>
                    <a:pt x="32" y="145"/>
                  </a:cubicBezTo>
                  <a:cubicBezTo>
                    <a:pt x="41" y="136"/>
                    <a:pt x="41" y="136"/>
                    <a:pt x="41" y="136"/>
                  </a:cubicBezTo>
                  <a:cubicBezTo>
                    <a:pt x="48" y="142"/>
                    <a:pt x="57" y="145"/>
                    <a:pt x="67" y="147"/>
                  </a:cubicBezTo>
                  <a:cubicBezTo>
                    <a:pt x="67" y="159"/>
                    <a:pt x="67" y="159"/>
                    <a:pt x="67" y="159"/>
                  </a:cubicBezTo>
                  <a:cubicBezTo>
                    <a:pt x="80" y="159"/>
                    <a:pt x="80" y="159"/>
                    <a:pt x="80" y="159"/>
                  </a:cubicBezTo>
                  <a:cubicBezTo>
                    <a:pt x="80" y="130"/>
                    <a:pt x="80" y="130"/>
                    <a:pt x="80" y="130"/>
                  </a:cubicBezTo>
                  <a:cubicBezTo>
                    <a:pt x="80" y="130"/>
                    <a:pt x="80" y="130"/>
                    <a:pt x="80" y="130"/>
                  </a:cubicBezTo>
                  <a:cubicBezTo>
                    <a:pt x="52" y="130"/>
                    <a:pt x="29" y="107"/>
                    <a:pt x="29" y="79"/>
                  </a:cubicBezTo>
                  <a:cubicBezTo>
                    <a:pt x="29" y="51"/>
                    <a:pt x="52" y="29"/>
                    <a:pt x="80" y="29"/>
                  </a:cubicBezTo>
                  <a:cubicBezTo>
                    <a:pt x="80" y="29"/>
                    <a:pt x="80" y="29"/>
                    <a:pt x="80" y="29"/>
                  </a:cubicBezTo>
                  <a:cubicBezTo>
                    <a:pt x="80" y="29"/>
                    <a:pt x="80" y="29"/>
                    <a:pt x="80" y="29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67" y="12"/>
                    <a:pt x="67" y="12"/>
                    <a:pt x="67" y="12"/>
                  </a:cubicBezTo>
                  <a:cubicBezTo>
                    <a:pt x="57" y="13"/>
                    <a:pt x="48" y="17"/>
                    <a:pt x="41" y="23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14" y="32"/>
                    <a:pt x="14" y="32"/>
                    <a:pt x="14" y="32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17" y="48"/>
                    <a:pt x="14" y="57"/>
                    <a:pt x="12" y="67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12" y="92"/>
                    <a:pt x="12" y="92"/>
                    <a:pt x="12" y="92"/>
                  </a:cubicBezTo>
                  <a:cubicBezTo>
                    <a:pt x="14" y="102"/>
                    <a:pt x="17" y="111"/>
                    <a:pt x="23" y="118"/>
                  </a:cubicBezTo>
                  <a:close/>
                </a:path>
              </a:pathLst>
            </a:custGeom>
            <a:solidFill>
              <a:schemeClr val="accent5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21" name="Freeform 57"/>
            <p:cNvSpPr>
              <a:spLocks noEditPoints="1"/>
            </p:cNvSpPr>
            <p:nvPr/>
          </p:nvSpPr>
          <p:spPr bwMode="auto">
            <a:xfrm>
              <a:off x="4629150" y="2271713"/>
              <a:ext cx="203200" cy="200025"/>
            </a:xfrm>
            <a:custGeom>
              <a:avLst/>
              <a:gdLst/>
              <a:ahLst/>
              <a:cxnLst>
                <a:cxn ang="0">
                  <a:pos x="105" y="106"/>
                </a:cxn>
                <a:cxn ang="0">
                  <a:pos x="113" y="139"/>
                </a:cxn>
                <a:cxn ang="0">
                  <a:pos x="129" y="110"/>
                </a:cxn>
                <a:cxn ang="0">
                  <a:pos x="148" y="93"/>
                </a:cxn>
                <a:cxn ang="0">
                  <a:pos x="138" y="61"/>
                </a:cxn>
                <a:cxn ang="0">
                  <a:pos x="140" y="35"/>
                </a:cxn>
                <a:cxn ang="0">
                  <a:pos x="111" y="20"/>
                </a:cxn>
                <a:cxn ang="0">
                  <a:pos x="105" y="5"/>
                </a:cxn>
                <a:cxn ang="0">
                  <a:pos x="105" y="50"/>
                </a:cxn>
                <a:cxn ang="0">
                  <a:pos x="113" y="70"/>
                </a:cxn>
                <a:cxn ang="0">
                  <a:pos x="105" y="106"/>
                </a:cxn>
                <a:cxn ang="0">
                  <a:pos x="88" y="80"/>
                </a:cxn>
                <a:cxn ang="0">
                  <a:pos x="105" y="50"/>
                </a:cxn>
                <a:cxn ang="0">
                  <a:pos x="81" y="60"/>
                </a:cxn>
                <a:cxn ang="0">
                  <a:pos x="95" y="27"/>
                </a:cxn>
                <a:cxn ang="0">
                  <a:pos x="105" y="5"/>
                </a:cxn>
                <a:cxn ang="0">
                  <a:pos x="89" y="11"/>
                </a:cxn>
                <a:cxn ang="0">
                  <a:pos x="58" y="0"/>
                </a:cxn>
                <a:cxn ang="0">
                  <a:pos x="44" y="42"/>
                </a:cxn>
                <a:cxn ang="0">
                  <a:pos x="61" y="68"/>
                </a:cxn>
                <a:cxn ang="0">
                  <a:pos x="44" y="98"/>
                </a:cxn>
                <a:cxn ang="0">
                  <a:pos x="69" y="88"/>
                </a:cxn>
                <a:cxn ang="0">
                  <a:pos x="54" y="121"/>
                </a:cxn>
                <a:cxn ang="0">
                  <a:pos x="44" y="143"/>
                </a:cxn>
                <a:cxn ang="0">
                  <a:pos x="60" y="137"/>
                </a:cxn>
                <a:cxn ang="0">
                  <a:pos x="91" y="148"/>
                </a:cxn>
                <a:cxn ang="0">
                  <a:pos x="105" y="106"/>
                </a:cxn>
                <a:cxn ang="0">
                  <a:pos x="44" y="42"/>
                </a:cxn>
                <a:cxn ang="0">
                  <a:pos x="37" y="78"/>
                </a:cxn>
                <a:cxn ang="0">
                  <a:pos x="44" y="98"/>
                </a:cxn>
                <a:cxn ang="0">
                  <a:pos x="44" y="143"/>
                </a:cxn>
                <a:cxn ang="0">
                  <a:pos x="39" y="128"/>
                </a:cxn>
                <a:cxn ang="0">
                  <a:pos x="9" y="113"/>
                </a:cxn>
                <a:cxn ang="0">
                  <a:pos x="11" y="87"/>
                </a:cxn>
                <a:cxn ang="0">
                  <a:pos x="1" y="55"/>
                </a:cxn>
                <a:cxn ang="0">
                  <a:pos x="21" y="38"/>
                </a:cxn>
                <a:cxn ang="0">
                  <a:pos x="36" y="9"/>
                </a:cxn>
              </a:cxnLst>
              <a:rect l="0" t="0" r="r" b="b"/>
              <a:pathLst>
                <a:path w="149" h="148">
                  <a:moveTo>
                    <a:pt x="122" y="94"/>
                  </a:moveTo>
                  <a:cubicBezTo>
                    <a:pt x="119" y="101"/>
                    <a:pt x="112" y="106"/>
                    <a:pt x="105" y="106"/>
                  </a:cubicBezTo>
                  <a:cubicBezTo>
                    <a:pt x="105" y="143"/>
                    <a:pt x="105" y="143"/>
                    <a:pt x="105" y="143"/>
                  </a:cubicBezTo>
                  <a:cubicBezTo>
                    <a:pt x="113" y="139"/>
                    <a:pt x="113" y="139"/>
                    <a:pt x="113" y="139"/>
                  </a:cubicBezTo>
                  <a:cubicBezTo>
                    <a:pt x="109" y="129"/>
                    <a:pt x="109" y="129"/>
                    <a:pt x="109" y="129"/>
                  </a:cubicBezTo>
                  <a:cubicBezTo>
                    <a:pt x="117" y="124"/>
                    <a:pt x="124" y="118"/>
                    <a:pt x="129" y="110"/>
                  </a:cubicBezTo>
                  <a:cubicBezTo>
                    <a:pt x="139" y="115"/>
                    <a:pt x="139" y="115"/>
                    <a:pt x="139" y="115"/>
                  </a:cubicBezTo>
                  <a:cubicBezTo>
                    <a:pt x="148" y="93"/>
                    <a:pt x="148" y="93"/>
                    <a:pt x="148" y="93"/>
                  </a:cubicBezTo>
                  <a:cubicBezTo>
                    <a:pt x="138" y="88"/>
                    <a:pt x="138" y="88"/>
                    <a:pt x="138" y="88"/>
                  </a:cubicBezTo>
                  <a:cubicBezTo>
                    <a:pt x="140" y="79"/>
                    <a:pt x="140" y="70"/>
                    <a:pt x="138" y="61"/>
                  </a:cubicBezTo>
                  <a:cubicBezTo>
                    <a:pt x="149" y="57"/>
                    <a:pt x="149" y="57"/>
                    <a:pt x="149" y="57"/>
                  </a:cubicBezTo>
                  <a:cubicBezTo>
                    <a:pt x="140" y="35"/>
                    <a:pt x="140" y="35"/>
                    <a:pt x="140" y="35"/>
                  </a:cubicBezTo>
                  <a:cubicBezTo>
                    <a:pt x="130" y="39"/>
                    <a:pt x="130" y="39"/>
                    <a:pt x="130" y="39"/>
                  </a:cubicBezTo>
                  <a:cubicBezTo>
                    <a:pt x="125" y="32"/>
                    <a:pt x="119" y="25"/>
                    <a:pt x="111" y="20"/>
                  </a:cubicBezTo>
                  <a:cubicBezTo>
                    <a:pt x="115" y="10"/>
                    <a:pt x="115" y="10"/>
                    <a:pt x="115" y="10"/>
                  </a:cubicBezTo>
                  <a:cubicBezTo>
                    <a:pt x="105" y="5"/>
                    <a:pt x="105" y="5"/>
                    <a:pt x="105" y="5"/>
                  </a:cubicBezTo>
                  <a:cubicBezTo>
                    <a:pt x="105" y="37"/>
                    <a:pt x="105" y="37"/>
                    <a:pt x="105" y="37"/>
                  </a:cubicBezTo>
                  <a:cubicBezTo>
                    <a:pt x="107" y="41"/>
                    <a:pt x="107" y="45"/>
                    <a:pt x="105" y="50"/>
                  </a:cubicBezTo>
                  <a:cubicBezTo>
                    <a:pt x="105" y="69"/>
                    <a:pt x="105" y="69"/>
                    <a:pt x="105" y="69"/>
                  </a:cubicBezTo>
                  <a:cubicBezTo>
                    <a:pt x="108" y="69"/>
                    <a:pt x="110" y="69"/>
                    <a:pt x="113" y="70"/>
                  </a:cubicBezTo>
                  <a:cubicBezTo>
                    <a:pt x="122" y="74"/>
                    <a:pt x="126" y="85"/>
                    <a:pt x="122" y="94"/>
                  </a:cubicBezTo>
                  <a:close/>
                  <a:moveTo>
                    <a:pt x="105" y="106"/>
                  </a:moveTo>
                  <a:cubicBezTo>
                    <a:pt x="103" y="106"/>
                    <a:pt x="100" y="105"/>
                    <a:pt x="98" y="104"/>
                  </a:cubicBezTo>
                  <a:cubicBezTo>
                    <a:pt x="89" y="100"/>
                    <a:pt x="84" y="89"/>
                    <a:pt x="88" y="80"/>
                  </a:cubicBezTo>
                  <a:cubicBezTo>
                    <a:pt x="91" y="73"/>
                    <a:pt x="98" y="69"/>
                    <a:pt x="105" y="69"/>
                  </a:cubicBezTo>
                  <a:cubicBezTo>
                    <a:pt x="105" y="50"/>
                    <a:pt x="105" y="50"/>
                    <a:pt x="105" y="50"/>
                  </a:cubicBezTo>
                  <a:cubicBezTo>
                    <a:pt x="105" y="50"/>
                    <a:pt x="105" y="50"/>
                    <a:pt x="105" y="51"/>
                  </a:cubicBezTo>
                  <a:cubicBezTo>
                    <a:pt x="101" y="60"/>
                    <a:pt x="90" y="64"/>
                    <a:pt x="81" y="60"/>
                  </a:cubicBezTo>
                  <a:cubicBezTo>
                    <a:pt x="71" y="56"/>
                    <a:pt x="67" y="46"/>
                    <a:pt x="71" y="36"/>
                  </a:cubicBezTo>
                  <a:cubicBezTo>
                    <a:pt x="75" y="27"/>
                    <a:pt x="86" y="22"/>
                    <a:pt x="95" y="27"/>
                  </a:cubicBezTo>
                  <a:cubicBezTo>
                    <a:pt x="100" y="29"/>
                    <a:pt x="104" y="33"/>
                    <a:pt x="105" y="37"/>
                  </a:cubicBezTo>
                  <a:cubicBezTo>
                    <a:pt x="105" y="5"/>
                    <a:pt x="105" y="5"/>
                    <a:pt x="105" y="5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89" y="11"/>
                    <a:pt x="89" y="11"/>
                    <a:pt x="89" y="11"/>
                  </a:cubicBezTo>
                  <a:cubicBezTo>
                    <a:pt x="80" y="9"/>
                    <a:pt x="71" y="9"/>
                    <a:pt x="62" y="10"/>
                  </a:cubicBezTo>
                  <a:cubicBezTo>
                    <a:pt x="58" y="0"/>
                    <a:pt x="58" y="0"/>
                    <a:pt x="58" y="0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44" y="42"/>
                    <a:pt x="44" y="42"/>
                    <a:pt x="44" y="42"/>
                  </a:cubicBezTo>
                  <a:cubicBezTo>
                    <a:pt x="47" y="42"/>
                    <a:pt x="49" y="43"/>
                    <a:pt x="51" y="44"/>
                  </a:cubicBezTo>
                  <a:cubicBezTo>
                    <a:pt x="61" y="48"/>
                    <a:pt x="65" y="59"/>
                    <a:pt x="61" y="68"/>
                  </a:cubicBezTo>
                  <a:cubicBezTo>
                    <a:pt x="58" y="75"/>
                    <a:pt x="51" y="79"/>
                    <a:pt x="44" y="79"/>
                  </a:cubicBezTo>
                  <a:cubicBezTo>
                    <a:pt x="44" y="98"/>
                    <a:pt x="44" y="98"/>
                    <a:pt x="44" y="98"/>
                  </a:cubicBezTo>
                  <a:cubicBezTo>
                    <a:pt x="44" y="98"/>
                    <a:pt x="44" y="98"/>
                    <a:pt x="45" y="97"/>
                  </a:cubicBezTo>
                  <a:cubicBezTo>
                    <a:pt x="49" y="88"/>
                    <a:pt x="59" y="84"/>
                    <a:pt x="69" y="88"/>
                  </a:cubicBezTo>
                  <a:cubicBezTo>
                    <a:pt x="78" y="92"/>
                    <a:pt x="82" y="103"/>
                    <a:pt x="78" y="112"/>
                  </a:cubicBezTo>
                  <a:cubicBezTo>
                    <a:pt x="74" y="121"/>
                    <a:pt x="64" y="126"/>
                    <a:pt x="54" y="121"/>
                  </a:cubicBezTo>
                  <a:cubicBezTo>
                    <a:pt x="49" y="119"/>
                    <a:pt x="46" y="115"/>
                    <a:pt x="44" y="111"/>
                  </a:cubicBezTo>
                  <a:cubicBezTo>
                    <a:pt x="44" y="143"/>
                    <a:pt x="44" y="143"/>
                    <a:pt x="44" y="143"/>
                  </a:cubicBezTo>
                  <a:cubicBezTo>
                    <a:pt x="56" y="148"/>
                    <a:pt x="56" y="148"/>
                    <a:pt x="56" y="148"/>
                  </a:cubicBezTo>
                  <a:cubicBezTo>
                    <a:pt x="60" y="137"/>
                    <a:pt x="60" y="137"/>
                    <a:pt x="60" y="137"/>
                  </a:cubicBezTo>
                  <a:cubicBezTo>
                    <a:pt x="69" y="139"/>
                    <a:pt x="79" y="140"/>
                    <a:pt x="87" y="138"/>
                  </a:cubicBezTo>
                  <a:cubicBezTo>
                    <a:pt x="91" y="148"/>
                    <a:pt x="91" y="148"/>
                    <a:pt x="91" y="148"/>
                  </a:cubicBezTo>
                  <a:cubicBezTo>
                    <a:pt x="105" y="143"/>
                    <a:pt x="105" y="143"/>
                    <a:pt x="105" y="143"/>
                  </a:cubicBezTo>
                  <a:lnTo>
                    <a:pt x="105" y="106"/>
                  </a:lnTo>
                  <a:close/>
                  <a:moveTo>
                    <a:pt x="44" y="5"/>
                  </a:moveTo>
                  <a:cubicBezTo>
                    <a:pt x="44" y="42"/>
                    <a:pt x="44" y="42"/>
                    <a:pt x="44" y="42"/>
                  </a:cubicBezTo>
                  <a:cubicBezTo>
                    <a:pt x="37" y="42"/>
                    <a:pt x="30" y="47"/>
                    <a:pt x="27" y="54"/>
                  </a:cubicBezTo>
                  <a:cubicBezTo>
                    <a:pt x="23" y="63"/>
                    <a:pt x="27" y="74"/>
                    <a:pt x="37" y="78"/>
                  </a:cubicBezTo>
                  <a:cubicBezTo>
                    <a:pt x="39" y="79"/>
                    <a:pt x="42" y="79"/>
                    <a:pt x="44" y="79"/>
                  </a:cubicBezTo>
                  <a:cubicBezTo>
                    <a:pt x="44" y="98"/>
                    <a:pt x="44" y="98"/>
                    <a:pt x="44" y="98"/>
                  </a:cubicBezTo>
                  <a:cubicBezTo>
                    <a:pt x="43" y="103"/>
                    <a:pt x="43" y="107"/>
                    <a:pt x="44" y="111"/>
                  </a:cubicBezTo>
                  <a:cubicBezTo>
                    <a:pt x="44" y="143"/>
                    <a:pt x="44" y="143"/>
                    <a:pt x="44" y="143"/>
                  </a:cubicBezTo>
                  <a:cubicBezTo>
                    <a:pt x="34" y="138"/>
                    <a:pt x="34" y="138"/>
                    <a:pt x="34" y="138"/>
                  </a:cubicBezTo>
                  <a:cubicBezTo>
                    <a:pt x="39" y="128"/>
                    <a:pt x="39" y="128"/>
                    <a:pt x="39" y="128"/>
                  </a:cubicBezTo>
                  <a:cubicBezTo>
                    <a:pt x="31" y="123"/>
                    <a:pt x="24" y="116"/>
                    <a:pt x="20" y="109"/>
                  </a:cubicBezTo>
                  <a:cubicBezTo>
                    <a:pt x="9" y="113"/>
                    <a:pt x="9" y="113"/>
                    <a:pt x="9" y="113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11" y="87"/>
                    <a:pt x="11" y="87"/>
                    <a:pt x="11" y="87"/>
                  </a:cubicBezTo>
                  <a:cubicBezTo>
                    <a:pt x="9" y="78"/>
                    <a:pt x="9" y="69"/>
                    <a:pt x="11" y="60"/>
                  </a:cubicBezTo>
                  <a:cubicBezTo>
                    <a:pt x="1" y="55"/>
                    <a:pt x="1" y="55"/>
                    <a:pt x="1" y="55"/>
                  </a:cubicBezTo>
                  <a:cubicBezTo>
                    <a:pt x="10" y="33"/>
                    <a:pt x="10" y="33"/>
                    <a:pt x="10" y="33"/>
                  </a:cubicBezTo>
                  <a:cubicBezTo>
                    <a:pt x="21" y="38"/>
                    <a:pt x="21" y="38"/>
                    <a:pt x="21" y="38"/>
                  </a:cubicBezTo>
                  <a:cubicBezTo>
                    <a:pt x="26" y="30"/>
                    <a:pt x="32" y="24"/>
                    <a:pt x="40" y="19"/>
                  </a:cubicBezTo>
                  <a:cubicBezTo>
                    <a:pt x="36" y="9"/>
                    <a:pt x="36" y="9"/>
                    <a:pt x="36" y="9"/>
                  </a:cubicBezTo>
                  <a:lnTo>
                    <a:pt x="44" y="5"/>
                  </a:ln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22" name="Freeform 58"/>
            <p:cNvSpPr>
              <a:spLocks noEditPoints="1"/>
            </p:cNvSpPr>
            <p:nvPr/>
          </p:nvSpPr>
          <p:spPr bwMode="auto">
            <a:xfrm>
              <a:off x="4467225" y="2492375"/>
              <a:ext cx="428625" cy="428625"/>
            </a:xfrm>
            <a:custGeom>
              <a:avLst/>
              <a:gdLst/>
              <a:ahLst/>
              <a:cxnLst>
                <a:cxn ang="0">
                  <a:pos x="158" y="315"/>
                </a:cxn>
                <a:cxn ang="0">
                  <a:pos x="183" y="315"/>
                </a:cxn>
                <a:cxn ang="0">
                  <a:pos x="183" y="291"/>
                </a:cxn>
                <a:cxn ang="0">
                  <a:pos x="235" y="270"/>
                </a:cxn>
                <a:cxn ang="0">
                  <a:pos x="252" y="286"/>
                </a:cxn>
                <a:cxn ang="0">
                  <a:pos x="287" y="251"/>
                </a:cxn>
                <a:cxn ang="0">
                  <a:pos x="270" y="234"/>
                </a:cxn>
                <a:cxn ang="0">
                  <a:pos x="292" y="182"/>
                </a:cxn>
                <a:cxn ang="0">
                  <a:pos x="316" y="182"/>
                </a:cxn>
                <a:cxn ang="0">
                  <a:pos x="316" y="132"/>
                </a:cxn>
                <a:cxn ang="0">
                  <a:pos x="292" y="132"/>
                </a:cxn>
                <a:cxn ang="0">
                  <a:pos x="270" y="80"/>
                </a:cxn>
                <a:cxn ang="0">
                  <a:pos x="287" y="63"/>
                </a:cxn>
                <a:cxn ang="0">
                  <a:pos x="252" y="28"/>
                </a:cxn>
                <a:cxn ang="0">
                  <a:pos x="235" y="45"/>
                </a:cxn>
                <a:cxn ang="0">
                  <a:pos x="183" y="23"/>
                </a:cxn>
                <a:cxn ang="0">
                  <a:pos x="183" y="0"/>
                </a:cxn>
                <a:cxn ang="0">
                  <a:pos x="158" y="0"/>
                </a:cxn>
                <a:cxn ang="0">
                  <a:pos x="158" y="57"/>
                </a:cxn>
                <a:cxn ang="0">
                  <a:pos x="259" y="157"/>
                </a:cxn>
                <a:cxn ang="0">
                  <a:pos x="158" y="258"/>
                </a:cxn>
                <a:cxn ang="0">
                  <a:pos x="158" y="315"/>
                </a:cxn>
                <a:cxn ang="0">
                  <a:pos x="45" y="234"/>
                </a:cxn>
                <a:cxn ang="0">
                  <a:pos x="29" y="251"/>
                </a:cxn>
                <a:cxn ang="0">
                  <a:pos x="64" y="286"/>
                </a:cxn>
                <a:cxn ang="0">
                  <a:pos x="81" y="270"/>
                </a:cxn>
                <a:cxn ang="0">
                  <a:pos x="133" y="291"/>
                </a:cxn>
                <a:cxn ang="0">
                  <a:pos x="133" y="315"/>
                </a:cxn>
                <a:cxn ang="0">
                  <a:pos x="158" y="315"/>
                </a:cxn>
                <a:cxn ang="0">
                  <a:pos x="158" y="258"/>
                </a:cxn>
                <a:cxn ang="0">
                  <a:pos x="158" y="258"/>
                </a:cxn>
                <a:cxn ang="0">
                  <a:pos x="57" y="157"/>
                </a:cxn>
                <a:cxn ang="0">
                  <a:pos x="158" y="57"/>
                </a:cxn>
                <a:cxn ang="0">
                  <a:pos x="158" y="57"/>
                </a:cxn>
                <a:cxn ang="0">
                  <a:pos x="158" y="57"/>
                </a:cxn>
                <a:cxn ang="0">
                  <a:pos x="158" y="0"/>
                </a:cxn>
                <a:cxn ang="0">
                  <a:pos x="133" y="0"/>
                </a:cxn>
                <a:cxn ang="0">
                  <a:pos x="133" y="23"/>
                </a:cxn>
                <a:cxn ang="0">
                  <a:pos x="81" y="45"/>
                </a:cxn>
                <a:cxn ang="0">
                  <a:pos x="64" y="28"/>
                </a:cxn>
                <a:cxn ang="0">
                  <a:pos x="29" y="63"/>
                </a:cxn>
                <a:cxn ang="0">
                  <a:pos x="45" y="80"/>
                </a:cxn>
                <a:cxn ang="0">
                  <a:pos x="24" y="132"/>
                </a:cxn>
                <a:cxn ang="0">
                  <a:pos x="0" y="132"/>
                </a:cxn>
                <a:cxn ang="0">
                  <a:pos x="0" y="182"/>
                </a:cxn>
                <a:cxn ang="0">
                  <a:pos x="24" y="182"/>
                </a:cxn>
                <a:cxn ang="0">
                  <a:pos x="45" y="234"/>
                </a:cxn>
              </a:cxnLst>
              <a:rect l="0" t="0" r="r" b="b"/>
              <a:pathLst>
                <a:path w="316" h="315">
                  <a:moveTo>
                    <a:pt x="158" y="315"/>
                  </a:moveTo>
                  <a:cubicBezTo>
                    <a:pt x="183" y="315"/>
                    <a:pt x="183" y="315"/>
                    <a:pt x="183" y="315"/>
                  </a:cubicBezTo>
                  <a:cubicBezTo>
                    <a:pt x="183" y="291"/>
                    <a:pt x="183" y="291"/>
                    <a:pt x="183" y="291"/>
                  </a:cubicBezTo>
                  <a:cubicBezTo>
                    <a:pt x="202" y="288"/>
                    <a:pt x="220" y="280"/>
                    <a:pt x="235" y="270"/>
                  </a:cubicBezTo>
                  <a:cubicBezTo>
                    <a:pt x="252" y="286"/>
                    <a:pt x="252" y="286"/>
                    <a:pt x="252" y="286"/>
                  </a:cubicBezTo>
                  <a:cubicBezTo>
                    <a:pt x="287" y="251"/>
                    <a:pt x="287" y="251"/>
                    <a:pt x="287" y="251"/>
                  </a:cubicBezTo>
                  <a:cubicBezTo>
                    <a:pt x="270" y="234"/>
                    <a:pt x="270" y="234"/>
                    <a:pt x="270" y="234"/>
                  </a:cubicBezTo>
                  <a:cubicBezTo>
                    <a:pt x="281" y="219"/>
                    <a:pt x="288" y="201"/>
                    <a:pt x="292" y="182"/>
                  </a:cubicBezTo>
                  <a:cubicBezTo>
                    <a:pt x="316" y="182"/>
                    <a:pt x="316" y="182"/>
                    <a:pt x="316" y="182"/>
                  </a:cubicBezTo>
                  <a:cubicBezTo>
                    <a:pt x="316" y="132"/>
                    <a:pt x="316" y="132"/>
                    <a:pt x="316" y="132"/>
                  </a:cubicBezTo>
                  <a:cubicBezTo>
                    <a:pt x="292" y="132"/>
                    <a:pt x="292" y="132"/>
                    <a:pt x="292" y="132"/>
                  </a:cubicBezTo>
                  <a:cubicBezTo>
                    <a:pt x="288" y="113"/>
                    <a:pt x="281" y="96"/>
                    <a:pt x="270" y="80"/>
                  </a:cubicBezTo>
                  <a:cubicBezTo>
                    <a:pt x="287" y="63"/>
                    <a:pt x="287" y="63"/>
                    <a:pt x="287" y="63"/>
                  </a:cubicBezTo>
                  <a:cubicBezTo>
                    <a:pt x="252" y="28"/>
                    <a:pt x="252" y="28"/>
                    <a:pt x="252" y="28"/>
                  </a:cubicBezTo>
                  <a:cubicBezTo>
                    <a:pt x="235" y="45"/>
                    <a:pt x="235" y="45"/>
                    <a:pt x="235" y="45"/>
                  </a:cubicBezTo>
                  <a:cubicBezTo>
                    <a:pt x="220" y="34"/>
                    <a:pt x="202" y="27"/>
                    <a:pt x="183" y="23"/>
                  </a:cubicBezTo>
                  <a:cubicBezTo>
                    <a:pt x="183" y="0"/>
                    <a:pt x="183" y="0"/>
                    <a:pt x="183" y="0"/>
                  </a:cubicBezTo>
                  <a:cubicBezTo>
                    <a:pt x="158" y="0"/>
                    <a:pt x="158" y="0"/>
                    <a:pt x="158" y="0"/>
                  </a:cubicBezTo>
                  <a:cubicBezTo>
                    <a:pt x="158" y="57"/>
                    <a:pt x="158" y="57"/>
                    <a:pt x="158" y="57"/>
                  </a:cubicBezTo>
                  <a:cubicBezTo>
                    <a:pt x="213" y="57"/>
                    <a:pt x="259" y="102"/>
                    <a:pt x="259" y="157"/>
                  </a:cubicBezTo>
                  <a:cubicBezTo>
                    <a:pt x="259" y="213"/>
                    <a:pt x="213" y="258"/>
                    <a:pt x="158" y="258"/>
                  </a:cubicBezTo>
                  <a:lnTo>
                    <a:pt x="158" y="315"/>
                  </a:lnTo>
                  <a:close/>
                  <a:moveTo>
                    <a:pt x="45" y="234"/>
                  </a:moveTo>
                  <a:cubicBezTo>
                    <a:pt x="29" y="251"/>
                    <a:pt x="29" y="251"/>
                    <a:pt x="29" y="251"/>
                  </a:cubicBezTo>
                  <a:cubicBezTo>
                    <a:pt x="64" y="286"/>
                    <a:pt x="64" y="286"/>
                    <a:pt x="64" y="286"/>
                  </a:cubicBezTo>
                  <a:cubicBezTo>
                    <a:pt x="81" y="270"/>
                    <a:pt x="81" y="270"/>
                    <a:pt x="81" y="270"/>
                  </a:cubicBezTo>
                  <a:cubicBezTo>
                    <a:pt x="96" y="280"/>
                    <a:pt x="114" y="288"/>
                    <a:pt x="133" y="291"/>
                  </a:cubicBezTo>
                  <a:cubicBezTo>
                    <a:pt x="133" y="315"/>
                    <a:pt x="133" y="315"/>
                    <a:pt x="133" y="315"/>
                  </a:cubicBezTo>
                  <a:cubicBezTo>
                    <a:pt x="158" y="315"/>
                    <a:pt x="158" y="315"/>
                    <a:pt x="158" y="315"/>
                  </a:cubicBezTo>
                  <a:cubicBezTo>
                    <a:pt x="158" y="258"/>
                    <a:pt x="158" y="258"/>
                    <a:pt x="158" y="258"/>
                  </a:cubicBezTo>
                  <a:cubicBezTo>
                    <a:pt x="158" y="258"/>
                    <a:pt x="158" y="258"/>
                    <a:pt x="158" y="258"/>
                  </a:cubicBezTo>
                  <a:cubicBezTo>
                    <a:pt x="102" y="258"/>
                    <a:pt x="57" y="213"/>
                    <a:pt x="57" y="157"/>
                  </a:cubicBezTo>
                  <a:cubicBezTo>
                    <a:pt x="57" y="102"/>
                    <a:pt x="102" y="57"/>
                    <a:pt x="158" y="57"/>
                  </a:cubicBezTo>
                  <a:cubicBezTo>
                    <a:pt x="158" y="57"/>
                    <a:pt x="158" y="57"/>
                    <a:pt x="158" y="57"/>
                  </a:cubicBezTo>
                  <a:cubicBezTo>
                    <a:pt x="158" y="57"/>
                    <a:pt x="158" y="57"/>
                    <a:pt x="158" y="57"/>
                  </a:cubicBezTo>
                  <a:cubicBezTo>
                    <a:pt x="158" y="0"/>
                    <a:pt x="158" y="0"/>
                    <a:pt x="158" y="0"/>
                  </a:cubicBezTo>
                  <a:cubicBezTo>
                    <a:pt x="133" y="0"/>
                    <a:pt x="133" y="0"/>
                    <a:pt x="133" y="0"/>
                  </a:cubicBezTo>
                  <a:cubicBezTo>
                    <a:pt x="133" y="23"/>
                    <a:pt x="133" y="23"/>
                    <a:pt x="133" y="23"/>
                  </a:cubicBezTo>
                  <a:cubicBezTo>
                    <a:pt x="114" y="27"/>
                    <a:pt x="96" y="34"/>
                    <a:pt x="81" y="45"/>
                  </a:cubicBezTo>
                  <a:cubicBezTo>
                    <a:pt x="64" y="28"/>
                    <a:pt x="64" y="28"/>
                    <a:pt x="64" y="28"/>
                  </a:cubicBezTo>
                  <a:cubicBezTo>
                    <a:pt x="29" y="63"/>
                    <a:pt x="29" y="63"/>
                    <a:pt x="29" y="63"/>
                  </a:cubicBezTo>
                  <a:cubicBezTo>
                    <a:pt x="45" y="80"/>
                    <a:pt x="45" y="80"/>
                    <a:pt x="45" y="80"/>
                  </a:cubicBezTo>
                  <a:cubicBezTo>
                    <a:pt x="35" y="96"/>
                    <a:pt x="27" y="113"/>
                    <a:pt x="24" y="132"/>
                  </a:cubicBezTo>
                  <a:cubicBezTo>
                    <a:pt x="0" y="132"/>
                    <a:pt x="0" y="132"/>
                    <a:pt x="0" y="132"/>
                  </a:cubicBezTo>
                  <a:cubicBezTo>
                    <a:pt x="0" y="182"/>
                    <a:pt x="0" y="182"/>
                    <a:pt x="0" y="182"/>
                  </a:cubicBezTo>
                  <a:cubicBezTo>
                    <a:pt x="24" y="182"/>
                    <a:pt x="24" y="182"/>
                    <a:pt x="24" y="182"/>
                  </a:cubicBezTo>
                  <a:cubicBezTo>
                    <a:pt x="27" y="201"/>
                    <a:pt x="35" y="219"/>
                    <a:pt x="45" y="234"/>
                  </a:cubicBezTo>
                  <a:close/>
                </a:path>
              </a:pathLst>
            </a:custGeom>
            <a:solidFill>
              <a:schemeClr val="accent4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23" name="Oval 59"/>
            <p:cNvSpPr>
              <a:spLocks noChangeArrowheads="1"/>
            </p:cNvSpPr>
            <p:nvPr/>
          </p:nvSpPr>
          <p:spPr bwMode="auto">
            <a:xfrm>
              <a:off x="4614863" y="2641600"/>
              <a:ext cx="131763" cy="131763"/>
            </a:xfrm>
            <a:prstGeom prst="ellipse">
              <a:avLst/>
            </a:prstGeom>
            <a:solidFill>
              <a:schemeClr val="accent4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24" name="Freeform 60"/>
            <p:cNvSpPr>
              <a:spLocks noEditPoints="1"/>
            </p:cNvSpPr>
            <p:nvPr/>
          </p:nvSpPr>
          <p:spPr bwMode="auto">
            <a:xfrm>
              <a:off x="4302125" y="2132013"/>
              <a:ext cx="315913" cy="412750"/>
            </a:xfrm>
            <a:custGeom>
              <a:avLst/>
              <a:gdLst/>
              <a:ahLst/>
              <a:cxnLst>
                <a:cxn ang="0">
                  <a:pos x="108" y="47"/>
                </a:cxn>
                <a:cxn ang="0">
                  <a:pos x="119" y="3"/>
                </a:cxn>
                <a:cxn ang="0">
                  <a:pos x="179" y="35"/>
                </a:cxn>
                <a:cxn ang="0">
                  <a:pos x="150" y="69"/>
                </a:cxn>
                <a:cxn ang="0">
                  <a:pos x="178" y="107"/>
                </a:cxn>
                <a:cxn ang="0">
                  <a:pos x="220" y="89"/>
                </a:cxn>
                <a:cxn ang="0">
                  <a:pos x="229" y="122"/>
                </a:cxn>
                <a:cxn ang="0">
                  <a:pos x="232" y="156"/>
                </a:cxn>
                <a:cxn ang="0">
                  <a:pos x="186" y="154"/>
                </a:cxn>
                <a:cxn ang="0">
                  <a:pos x="174" y="200"/>
                </a:cxn>
                <a:cxn ang="0">
                  <a:pos x="214" y="222"/>
                </a:cxn>
                <a:cxn ang="0">
                  <a:pos x="170" y="273"/>
                </a:cxn>
                <a:cxn ang="0">
                  <a:pos x="143" y="236"/>
                </a:cxn>
                <a:cxn ang="0">
                  <a:pos x="99" y="255"/>
                </a:cxn>
                <a:cxn ang="0">
                  <a:pos x="99" y="255"/>
                </a:cxn>
                <a:cxn ang="0">
                  <a:pos x="107" y="300"/>
                </a:cxn>
                <a:cxn ang="0">
                  <a:pos x="81" y="302"/>
                </a:cxn>
                <a:cxn ang="0">
                  <a:pos x="81" y="239"/>
                </a:cxn>
                <a:cxn ang="0">
                  <a:pos x="96" y="237"/>
                </a:cxn>
                <a:cxn ang="0">
                  <a:pos x="167" y="134"/>
                </a:cxn>
                <a:cxn ang="0">
                  <a:pos x="81" y="61"/>
                </a:cxn>
                <a:cxn ang="0">
                  <a:pos x="81" y="43"/>
                </a:cxn>
                <a:cxn ang="0">
                  <a:pos x="108" y="47"/>
                </a:cxn>
                <a:cxn ang="0">
                  <a:pos x="81" y="189"/>
                </a:cxn>
                <a:cxn ang="0">
                  <a:pos x="89" y="188"/>
                </a:cxn>
                <a:cxn ang="0">
                  <a:pos x="120" y="142"/>
                </a:cxn>
                <a:cxn ang="0">
                  <a:pos x="81" y="110"/>
                </a:cxn>
                <a:cxn ang="0">
                  <a:pos x="81" y="189"/>
                </a:cxn>
                <a:cxn ang="0">
                  <a:pos x="81" y="302"/>
                </a:cxn>
                <a:cxn ang="0">
                  <a:pos x="40" y="297"/>
                </a:cxn>
                <a:cxn ang="0">
                  <a:pos x="52" y="253"/>
                </a:cxn>
                <a:cxn ang="0">
                  <a:pos x="10" y="231"/>
                </a:cxn>
                <a:cxn ang="0">
                  <a:pos x="0" y="242"/>
                </a:cxn>
                <a:cxn ang="0">
                  <a:pos x="0" y="189"/>
                </a:cxn>
                <a:cxn ang="0">
                  <a:pos x="81" y="239"/>
                </a:cxn>
                <a:cxn ang="0">
                  <a:pos x="81" y="302"/>
                </a:cxn>
                <a:cxn ang="0">
                  <a:pos x="81" y="61"/>
                </a:cxn>
                <a:cxn ang="0">
                  <a:pos x="63" y="62"/>
                </a:cxn>
                <a:cxn ang="0">
                  <a:pos x="0" y="111"/>
                </a:cxn>
                <a:cxn ang="0">
                  <a:pos x="0" y="79"/>
                </a:cxn>
                <a:cxn ang="0">
                  <a:pos x="16" y="64"/>
                </a:cxn>
                <a:cxn ang="0">
                  <a:pos x="0" y="41"/>
                </a:cxn>
                <a:cxn ang="0">
                  <a:pos x="0" y="20"/>
                </a:cxn>
                <a:cxn ang="0">
                  <a:pos x="52" y="0"/>
                </a:cxn>
                <a:cxn ang="0">
                  <a:pos x="60" y="45"/>
                </a:cxn>
                <a:cxn ang="0">
                  <a:pos x="81" y="43"/>
                </a:cxn>
                <a:cxn ang="0">
                  <a:pos x="81" y="61"/>
                </a:cxn>
                <a:cxn ang="0">
                  <a:pos x="81" y="110"/>
                </a:cxn>
                <a:cxn ang="0">
                  <a:pos x="74" y="111"/>
                </a:cxn>
                <a:cxn ang="0">
                  <a:pos x="43" y="157"/>
                </a:cxn>
                <a:cxn ang="0">
                  <a:pos x="81" y="189"/>
                </a:cxn>
                <a:cxn ang="0">
                  <a:pos x="81" y="110"/>
                </a:cxn>
              </a:cxnLst>
              <a:rect l="0" t="0" r="r" b="b"/>
              <a:pathLst>
                <a:path w="232" h="303">
                  <a:moveTo>
                    <a:pt x="108" y="47"/>
                  </a:moveTo>
                  <a:cubicBezTo>
                    <a:pt x="119" y="3"/>
                    <a:pt x="119" y="3"/>
                    <a:pt x="119" y="3"/>
                  </a:cubicBezTo>
                  <a:cubicBezTo>
                    <a:pt x="142" y="9"/>
                    <a:pt x="162" y="20"/>
                    <a:pt x="179" y="35"/>
                  </a:cubicBezTo>
                  <a:cubicBezTo>
                    <a:pt x="150" y="69"/>
                    <a:pt x="150" y="69"/>
                    <a:pt x="150" y="69"/>
                  </a:cubicBezTo>
                  <a:cubicBezTo>
                    <a:pt x="161" y="79"/>
                    <a:pt x="171" y="92"/>
                    <a:pt x="178" y="107"/>
                  </a:cubicBezTo>
                  <a:cubicBezTo>
                    <a:pt x="220" y="89"/>
                    <a:pt x="220" y="89"/>
                    <a:pt x="220" y="89"/>
                  </a:cubicBezTo>
                  <a:cubicBezTo>
                    <a:pt x="224" y="100"/>
                    <a:pt x="227" y="110"/>
                    <a:pt x="229" y="122"/>
                  </a:cubicBezTo>
                  <a:cubicBezTo>
                    <a:pt x="232" y="133"/>
                    <a:pt x="232" y="145"/>
                    <a:pt x="232" y="156"/>
                  </a:cubicBezTo>
                  <a:cubicBezTo>
                    <a:pt x="186" y="154"/>
                    <a:pt x="186" y="154"/>
                    <a:pt x="186" y="154"/>
                  </a:cubicBezTo>
                  <a:cubicBezTo>
                    <a:pt x="186" y="170"/>
                    <a:pt x="181" y="186"/>
                    <a:pt x="174" y="200"/>
                  </a:cubicBezTo>
                  <a:cubicBezTo>
                    <a:pt x="214" y="222"/>
                    <a:pt x="214" y="222"/>
                    <a:pt x="214" y="222"/>
                  </a:cubicBezTo>
                  <a:cubicBezTo>
                    <a:pt x="203" y="242"/>
                    <a:pt x="188" y="259"/>
                    <a:pt x="170" y="273"/>
                  </a:cubicBezTo>
                  <a:cubicBezTo>
                    <a:pt x="143" y="236"/>
                    <a:pt x="143" y="236"/>
                    <a:pt x="143" y="236"/>
                  </a:cubicBezTo>
                  <a:cubicBezTo>
                    <a:pt x="130" y="245"/>
                    <a:pt x="115" y="252"/>
                    <a:pt x="99" y="255"/>
                  </a:cubicBezTo>
                  <a:cubicBezTo>
                    <a:pt x="99" y="255"/>
                    <a:pt x="99" y="255"/>
                    <a:pt x="99" y="255"/>
                  </a:cubicBezTo>
                  <a:cubicBezTo>
                    <a:pt x="107" y="300"/>
                    <a:pt x="107" y="300"/>
                    <a:pt x="107" y="300"/>
                  </a:cubicBezTo>
                  <a:cubicBezTo>
                    <a:pt x="99" y="301"/>
                    <a:pt x="90" y="302"/>
                    <a:pt x="81" y="302"/>
                  </a:cubicBezTo>
                  <a:cubicBezTo>
                    <a:pt x="81" y="239"/>
                    <a:pt x="81" y="239"/>
                    <a:pt x="81" y="239"/>
                  </a:cubicBezTo>
                  <a:cubicBezTo>
                    <a:pt x="86" y="239"/>
                    <a:pt x="91" y="238"/>
                    <a:pt x="96" y="237"/>
                  </a:cubicBezTo>
                  <a:cubicBezTo>
                    <a:pt x="144" y="228"/>
                    <a:pt x="176" y="182"/>
                    <a:pt x="167" y="134"/>
                  </a:cubicBezTo>
                  <a:cubicBezTo>
                    <a:pt x="159" y="91"/>
                    <a:pt x="123" y="62"/>
                    <a:pt x="81" y="61"/>
                  </a:cubicBezTo>
                  <a:cubicBezTo>
                    <a:pt x="81" y="43"/>
                    <a:pt x="81" y="43"/>
                    <a:pt x="81" y="43"/>
                  </a:cubicBezTo>
                  <a:cubicBezTo>
                    <a:pt x="90" y="43"/>
                    <a:pt x="99" y="44"/>
                    <a:pt x="108" y="47"/>
                  </a:cubicBezTo>
                  <a:close/>
                  <a:moveTo>
                    <a:pt x="81" y="189"/>
                  </a:moveTo>
                  <a:cubicBezTo>
                    <a:pt x="84" y="189"/>
                    <a:pt x="86" y="189"/>
                    <a:pt x="89" y="188"/>
                  </a:cubicBezTo>
                  <a:cubicBezTo>
                    <a:pt x="110" y="184"/>
                    <a:pt x="124" y="164"/>
                    <a:pt x="120" y="142"/>
                  </a:cubicBezTo>
                  <a:cubicBezTo>
                    <a:pt x="117" y="123"/>
                    <a:pt x="100" y="110"/>
                    <a:pt x="81" y="110"/>
                  </a:cubicBezTo>
                  <a:lnTo>
                    <a:pt x="81" y="189"/>
                  </a:lnTo>
                  <a:close/>
                  <a:moveTo>
                    <a:pt x="81" y="302"/>
                  </a:moveTo>
                  <a:cubicBezTo>
                    <a:pt x="67" y="303"/>
                    <a:pt x="53" y="301"/>
                    <a:pt x="40" y="297"/>
                  </a:cubicBezTo>
                  <a:cubicBezTo>
                    <a:pt x="52" y="253"/>
                    <a:pt x="52" y="253"/>
                    <a:pt x="52" y="253"/>
                  </a:cubicBezTo>
                  <a:cubicBezTo>
                    <a:pt x="36" y="249"/>
                    <a:pt x="22" y="241"/>
                    <a:pt x="10" y="231"/>
                  </a:cubicBezTo>
                  <a:cubicBezTo>
                    <a:pt x="0" y="242"/>
                    <a:pt x="0" y="242"/>
                    <a:pt x="0" y="242"/>
                  </a:cubicBezTo>
                  <a:cubicBezTo>
                    <a:pt x="0" y="189"/>
                    <a:pt x="0" y="189"/>
                    <a:pt x="0" y="189"/>
                  </a:cubicBezTo>
                  <a:cubicBezTo>
                    <a:pt x="15" y="220"/>
                    <a:pt x="47" y="239"/>
                    <a:pt x="81" y="239"/>
                  </a:cubicBezTo>
                  <a:cubicBezTo>
                    <a:pt x="81" y="302"/>
                    <a:pt x="81" y="302"/>
                    <a:pt x="81" y="302"/>
                  </a:cubicBezTo>
                  <a:close/>
                  <a:moveTo>
                    <a:pt x="81" y="61"/>
                  </a:moveTo>
                  <a:cubicBezTo>
                    <a:pt x="75" y="61"/>
                    <a:pt x="69" y="61"/>
                    <a:pt x="63" y="62"/>
                  </a:cubicBezTo>
                  <a:cubicBezTo>
                    <a:pt x="35" y="68"/>
                    <a:pt x="12" y="86"/>
                    <a:pt x="0" y="111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5" y="73"/>
                    <a:pt x="10" y="68"/>
                    <a:pt x="16" y="64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15" y="10"/>
                    <a:pt x="33" y="3"/>
                    <a:pt x="52" y="0"/>
                  </a:cubicBezTo>
                  <a:cubicBezTo>
                    <a:pt x="60" y="45"/>
                    <a:pt x="60" y="45"/>
                    <a:pt x="60" y="45"/>
                  </a:cubicBezTo>
                  <a:cubicBezTo>
                    <a:pt x="67" y="43"/>
                    <a:pt x="74" y="43"/>
                    <a:pt x="81" y="43"/>
                  </a:cubicBezTo>
                  <a:cubicBezTo>
                    <a:pt x="81" y="61"/>
                    <a:pt x="81" y="61"/>
                    <a:pt x="81" y="61"/>
                  </a:cubicBezTo>
                  <a:close/>
                  <a:moveTo>
                    <a:pt x="81" y="110"/>
                  </a:moveTo>
                  <a:cubicBezTo>
                    <a:pt x="79" y="110"/>
                    <a:pt x="77" y="110"/>
                    <a:pt x="74" y="111"/>
                  </a:cubicBezTo>
                  <a:cubicBezTo>
                    <a:pt x="53" y="115"/>
                    <a:pt x="39" y="135"/>
                    <a:pt x="43" y="157"/>
                  </a:cubicBezTo>
                  <a:cubicBezTo>
                    <a:pt x="46" y="176"/>
                    <a:pt x="63" y="189"/>
                    <a:pt x="81" y="189"/>
                  </a:cubicBezTo>
                  <a:lnTo>
                    <a:pt x="81" y="11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25" name="Freeform 61"/>
            <p:cNvSpPr>
              <a:spLocks noEditPoints="1"/>
            </p:cNvSpPr>
            <p:nvPr/>
          </p:nvSpPr>
          <p:spPr bwMode="auto">
            <a:xfrm>
              <a:off x="4875213" y="2455863"/>
              <a:ext cx="212725" cy="244475"/>
            </a:xfrm>
            <a:custGeom>
              <a:avLst/>
              <a:gdLst/>
              <a:ahLst/>
              <a:cxnLst>
                <a:cxn ang="0">
                  <a:pos x="90" y="0"/>
                </a:cxn>
                <a:cxn ang="0">
                  <a:pos x="121" y="5"/>
                </a:cxn>
                <a:cxn ang="0">
                  <a:pos x="116" y="19"/>
                </a:cxn>
                <a:cxn ang="0">
                  <a:pos x="141" y="34"/>
                </a:cxn>
                <a:cxn ang="0">
                  <a:pos x="151" y="24"/>
                </a:cxn>
                <a:cxn ang="0">
                  <a:pos x="156" y="29"/>
                </a:cxn>
                <a:cxn ang="0">
                  <a:pos x="156" y="125"/>
                </a:cxn>
                <a:cxn ang="0">
                  <a:pos x="145" y="141"/>
                </a:cxn>
                <a:cxn ang="0">
                  <a:pos x="155" y="150"/>
                </a:cxn>
                <a:cxn ang="0">
                  <a:pos x="127" y="171"/>
                </a:cxn>
                <a:cxn ang="0">
                  <a:pos x="121" y="158"/>
                </a:cxn>
                <a:cxn ang="0">
                  <a:pos x="92" y="165"/>
                </a:cxn>
                <a:cxn ang="0">
                  <a:pos x="93" y="179"/>
                </a:cxn>
                <a:cxn ang="0">
                  <a:pos x="90" y="179"/>
                </a:cxn>
                <a:cxn ang="0">
                  <a:pos x="90" y="148"/>
                </a:cxn>
                <a:cxn ang="0">
                  <a:pos x="92" y="148"/>
                </a:cxn>
                <a:cxn ang="0">
                  <a:pos x="148" y="87"/>
                </a:cxn>
                <a:cxn ang="0">
                  <a:pos x="90" y="31"/>
                </a:cxn>
                <a:cxn ang="0">
                  <a:pos x="90" y="0"/>
                </a:cxn>
                <a:cxn ang="0">
                  <a:pos x="90" y="124"/>
                </a:cxn>
                <a:cxn ang="0">
                  <a:pos x="90" y="124"/>
                </a:cxn>
                <a:cxn ang="0">
                  <a:pos x="124" y="89"/>
                </a:cxn>
                <a:cxn ang="0">
                  <a:pos x="90" y="55"/>
                </a:cxn>
                <a:cxn ang="0">
                  <a:pos x="90" y="55"/>
                </a:cxn>
                <a:cxn ang="0">
                  <a:pos x="90" y="124"/>
                </a:cxn>
                <a:cxn ang="0">
                  <a:pos x="38" y="145"/>
                </a:cxn>
                <a:cxn ang="0">
                  <a:pos x="29" y="155"/>
                </a:cxn>
                <a:cxn ang="0">
                  <a:pos x="8" y="127"/>
                </a:cxn>
                <a:cxn ang="0">
                  <a:pos x="21" y="121"/>
                </a:cxn>
                <a:cxn ang="0">
                  <a:pos x="14" y="92"/>
                </a:cxn>
                <a:cxn ang="0">
                  <a:pos x="0" y="93"/>
                </a:cxn>
                <a:cxn ang="0">
                  <a:pos x="6" y="58"/>
                </a:cxn>
                <a:cxn ang="0">
                  <a:pos x="19" y="63"/>
                </a:cxn>
                <a:cxn ang="0">
                  <a:pos x="34" y="38"/>
                </a:cxn>
                <a:cxn ang="0">
                  <a:pos x="24" y="28"/>
                </a:cxn>
                <a:cxn ang="0">
                  <a:pos x="52" y="8"/>
                </a:cxn>
                <a:cxn ang="0">
                  <a:pos x="58" y="21"/>
                </a:cxn>
                <a:cxn ang="0">
                  <a:pos x="87" y="14"/>
                </a:cxn>
                <a:cxn ang="0">
                  <a:pos x="86" y="0"/>
                </a:cxn>
                <a:cxn ang="0">
                  <a:pos x="90" y="0"/>
                </a:cxn>
                <a:cxn ang="0">
                  <a:pos x="90" y="31"/>
                </a:cxn>
                <a:cxn ang="0">
                  <a:pos x="88" y="31"/>
                </a:cxn>
                <a:cxn ang="0">
                  <a:pos x="31" y="92"/>
                </a:cxn>
                <a:cxn ang="0">
                  <a:pos x="90" y="148"/>
                </a:cxn>
                <a:cxn ang="0">
                  <a:pos x="90" y="179"/>
                </a:cxn>
                <a:cxn ang="0">
                  <a:pos x="58" y="174"/>
                </a:cxn>
                <a:cxn ang="0">
                  <a:pos x="63" y="160"/>
                </a:cxn>
                <a:cxn ang="0">
                  <a:pos x="38" y="145"/>
                </a:cxn>
                <a:cxn ang="0">
                  <a:pos x="90" y="55"/>
                </a:cxn>
                <a:cxn ang="0">
                  <a:pos x="56" y="89"/>
                </a:cxn>
                <a:cxn ang="0">
                  <a:pos x="90" y="124"/>
                </a:cxn>
                <a:cxn ang="0">
                  <a:pos x="90" y="55"/>
                </a:cxn>
              </a:cxnLst>
              <a:rect l="0" t="0" r="r" b="b"/>
              <a:pathLst>
                <a:path w="156" h="179">
                  <a:moveTo>
                    <a:pt x="90" y="0"/>
                  </a:moveTo>
                  <a:cubicBezTo>
                    <a:pt x="101" y="0"/>
                    <a:pt x="111" y="2"/>
                    <a:pt x="121" y="5"/>
                  </a:cubicBezTo>
                  <a:cubicBezTo>
                    <a:pt x="116" y="19"/>
                    <a:pt x="116" y="19"/>
                    <a:pt x="116" y="19"/>
                  </a:cubicBezTo>
                  <a:cubicBezTo>
                    <a:pt x="125" y="22"/>
                    <a:pt x="134" y="27"/>
                    <a:pt x="141" y="34"/>
                  </a:cubicBezTo>
                  <a:cubicBezTo>
                    <a:pt x="151" y="24"/>
                    <a:pt x="151" y="24"/>
                    <a:pt x="151" y="24"/>
                  </a:cubicBezTo>
                  <a:cubicBezTo>
                    <a:pt x="153" y="25"/>
                    <a:pt x="154" y="27"/>
                    <a:pt x="156" y="29"/>
                  </a:cubicBezTo>
                  <a:cubicBezTo>
                    <a:pt x="156" y="125"/>
                    <a:pt x="156" y="125"/>
                    <a:pt x="156" y="125"/>
                  </a:cubicBezTo>
                  <a:cubicBezTo>
                    <a:pt x="153" y="131"/>
                    <a:pt x="149" y="136"/>
                    <a:pt x="145" y="141"/>
                  </a:cubicBezTo>
                  <a:cubicBezTo>
                    <a:pt x="155" y="150"/>
                    <a:pt x="155" y="150"/>
                    <a:pt x="155" y="150"/>
                  </a:cubicBezTo>
                  <a:cubicBezTo>
                    <a:pt x="147" y="159"/>
                    <a:pt x="138" y="166"/>
                    <a:pt x="127" y="171"/>
                  </a:cubicBezTo>
                  <a:cubicBezTo>
                    <a:pt x="121" y="158"/>
                    <a:pt x="121" y="158"/>
                    <a:pt x="121" y="158"/>
                  </a:cubicBezTo>
                  <a:cubicBezTo>
                    <a:pt x="112" y="162"/>
                    <a:pt x="103" y="164"/>
                    <a:pt x="92" y="165"/>
                  </a:cubicBezTo>
                  <a:cubicBezTo>
                    <a:pt x="93" y="179"/>
                    <a:pt x="93" y="179"/>
                    <a:pt x="93" y="179"/>
                  </a:cubicBezTo>
                  <a:cubicBezTo>
                    <a:pt x="92" y="179"/>
                    <a:pt x="91" y="179"/>
                    <a:pt x="90" y="179"/>
                  </a:cubicBezTo>
                  <a:cubicBezTo>
                    <a:pt x="90" y="148"/>
                    <a:pt x="90" y="148"/>
                    <a:pt x="90" y="148"/>
                  </a:cubicBezTo>
                  <a:cubicBezTo>
                    <a:pt x="90" y="148"/>
                    <a:pt x="91" y="148"/>
                    <a:pt x="92" y="148"/>
                  </a:cubicBezTo>
                  <a:cubicBezTo>
                    <a:pt x="124" y="147"/>
                    <a:pt x="150" y="120"/>
                    <a:pt x="148" y="87"/>
                  </a:cubicBezTo>
                  <a:cubicBezTo>
                    <a:pt x="147" y="56"/>
                    <a:pt x="121" y="31"/>
                    <a:pt x="90" y="31"/>
                  </a:cubicBezTo>
                  <a:cubicBezTo>
                    <a:pt x="90" y="0"/>
                    <a:pt x="90" y="0"/>
                    <a:pt x="90" y="0"/>
                  </a:cubicBezTo>
                  <a:close/>
                  <a:moveTo>
                    <a:pt x="90" y="124"/>
                  </a:moveTo>
                  <a:cubicBezTo>
                    <a:pt x="90" y="124"/>
                    <a:pt x="90" y="124"/>
                    <a:pt x="90" y="124"/>
                  </a:cubicBezTo>
                  <a:cubicBezTo>
                    <a:pt x="109" y="124"/>
                    <a:pt x="124" y="108"/>
                    <a:pt x="124" y="89"/>
                  </a:cubicBezTo>
                  <a:cubicBezTo>
                    <a:pt x="124" y="71"/>
                    <a:pt x="109" y="55"/>
                    <a:pt x="90" y="55"/>
                  </a:cubicBezTo>
                  <a:cubicBezTo>
                    <a:pt x="90" y="55"/>
                    <a:pt x="90" y="55"/>
                    <a:pt x="90" y="55"/>
                  </a:cubicBezTo>
                  <a:lnTo>
                    <a:pt x="90" y="124"/>
                  </a:lnTo>
                  <a:close/>
                  <a:moveTo>
                    <a:pt x="38" y="145"/>
                  </a:moveTo>
                  <a:cubicBezTo>
                    <a:pt x="29" y="155"/>
                    <a:pt x="29" y="155"/>
                    <a:pt x="29" y="155"/>
                  </a:cubicBezTo>
                  <a:cubicBezTo>
                    <a:pt x="20" y="147"/>
                    <a:pt x="13" y="138"/>
                    <a:pt x="8" y="127"/>
                  </a:cubicBezTo>
                  <a:cubicBezTo>
                    <a:pt x="21" y="121"/>
                    <a:pt x="21" y="121"/>
                    <a:pt x="21" y="121"/>
                  </a:cubicBezTo>
                  <a:cubicBezTo>
                    <a:pt x="17" y="112"/>
                    <a:pt x="15" y="102"/>
                    <a:pt x="14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81"/>
                    <a:pt x="2" y="69"/>
                    <a:pt x="6" y="58"/>
                  </a:cubicBezTo>
                  <a:cubicBezTo>
                    <a:pt x="19" y="63"/>
                    <a:pt x="19" y="63"/>
                    <a:pt x="19" y="63"/>
                  </a:cubicBezTo>
                  <a:cubicBezTo>
                    <a:pt x="22" y="54"/>
                    <a:pt x="28" y="45"/>
                    <a:pt x="34" y="38"/>
                  </a:cubicBezTo>
                  <a:cubicBezTo>
                    <a:pt x="24" y="28"/>
                    <a:pt x="24" y="28"/>
                    <a:pt x="24" y="28"/>
                  </a:cubicBezTo>
                  <a:cubicBezTo>
                    <a:pt x="32" y="20"/>
                    <a:pt x="42" y="13"/>
                    <a:pt x="52" y="8"/>
                  </a:cubicBezTo>
                  <a:cubicBezTo>
                    <a:pt x="58" y="21"/>
                    <a:pt x="58" y="21"/>
                    <a:pt x="58" y="21"/>
                  </a:cubicBezTo>
                  <a:cubicBezTo>
                    <a:pt x="67" y="17"/>
                    <a:pt x="77" y="14"/>
                    <a:pt x="87" y="14"/>
                  </a:cubicBezTo>
                  <a:cubicBezTo>
                    <a:pt x="86" y="0"/>
                    <a:pt x="86" y="0"/>
                    <a:pt x="86" y="0"/>
                  </a:cubicBezTo>
                  <a:cubicBezTo>
                    <a:pt x="87" y="0"/>
                    <a:pt x="89" y="0"/>
                    <a:pt x="90" y="0"/>
                  </a:cubicBezTo>
                  <a:cubicBezTo>
                    <a:pt x="90" y="31"/>
                    <a:pt x="90" y="31"/>
                    <a:pt x="90" y="31"/>
                  </a:cubicBezTo>
                  <a:cubicBezTo>
                    <a:pt x="89" y="31"/>
                    <a:pt x="88" y="31"/>
                    <a:pt x="88" y="31"/>
                  </a:cubicBezTo>
                  <a:cubicBezTo>
                    <a:pt x="55" y="32"/>
                    <a:pt x="30" y="59"/>
                    <a:pt x="31" y="92"/>
                  </a:cubicBezTo>
                  <a:cubicBezTo>
                    <a:pt x="32" y="123"/>
                    <a:pt x="58" y="148"/>
                    <a:pt x="90" y="148"/>
                  </a:cubicBezTo>
                  <a:cubicBezTo>
                    <a:pt x="90" y="179"/>
                    <a:pt x="90" y="179"/>
                    <a:pt x="90" y="179"/>
                  </a:cubicBezTo>
                  <a:cubicBezTo>
                    <a:pt x="79" y="179"/>
                    <a:pt x="68" y="177"/>
                    <a:pt x="58" y="174"/>
                  </a:cubicBezTo>
                  <a:cubicBezTo>
                    <a:pt x="63" y="160"/>
                    <a:pt x="63" y="160"/>
                    <a:pt x="63" y="160"/>
                  </a:cubicBezTo>
                  <a:cubicBezTo>
                    <a:pt x="54" y="157"/>
                    <a:pt x="46" y="151"/>
                    <a:pt x="38" y="145"/>
                  </a:cubicBezTo>
                  <a:close/>
                  <a:moveTo>
                    <a:pt x="90" y="55"/>
                  </a:moveTo>
                  <a:cubicBezTo>
                    <a:pt x="71" y="55"/>
                    <a:pt x="56" y="71"/>
                    <a:pt x="56" y="89"/>
                  </a:cubicBezTo>
                  <a:cubicBezTo>
                    <a:pt x="56" y="108"/>
                    <a:pt x="71" y="124"/>
                    <a:pt x="90" y="124"/>
                  </a:cubicBezTo>
                  <a:lnTo>
                    <a:pt x="90" y="55"/>
                  </a:lnTo>
                  <a:close/>
                </a:path>
              </a:pathLst>
            </a:custGeom>
            <a:solidFill>
              <a:schemeClr val="accent3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26" name="Freeform 62"/>
            <p:cNvSpPr>
              <a:spLocks noEditPoints="1"/>
            </p:cNvSpPr>
            <p:nvPr/>
          </p:nvSpPr>
          <p:spPr bwMode="auto">
            <a:xfrm>
              <a:off x="4327525" y="2574925"/>
              <a:ext cx="133350" cy="133350"/>
            </a:xfrm>
            <a:custGeom>
              <a:avLst/>
              <a:gdLst/>
              <a:ahLst/>
              <a:cxnLst>
                <a:cxn ang="0">
                  <a:pos x="49" y="8"/>
                </a:cxn>
                <a:cxn ang="0">
                  <a:pos x="62" y="10"/>
                </a:cxn>
                <a:cxn ang="0">
                  <a:pos x="65" y="2"/>
                </a:cxn>
                <a:cxn ang="0">
                  <a:pos x="81" y="12"/>
                </a:cxn>
                <a:cxn ang="0">
                  <a:pos x="76" y="18"/>
                </a:cxn>
                <a:cxn ang="0">
                  <a:pos x="86" y="31"/>
                </a:cxn>
                <a:cxn ang="0">
                  <a:pos x="93" y="27"/>
                </a:cxn>
                <a:cxn ang="0">
                  <a:pos x="98" y="46"/>
                </a:cxn>
                <a:cxn ang="0">
                  <a:pos x="90" y="46"/>
                </a:cxn>
                <a:cxn ang="0">
                  <a:pos x="88" y="62"/>
                </a:cxn>
                <a:cxn ang="0">
                  <a:pos x="96" y="65"/>
                </a:cxn>
                <a:cxn ang="0">
                  <a:pos x="86" y="82"/>
                </a:cxn>
                <a:cxn ang="0">
                  <a:pos x="80" y="76"/>
                </a:cxn>
                <a:cxn ang="0">
                  <a:pos x="68" y="86"/>
                </a:cxn>
                <a:cxn ang="0">
                  <a:pos x="71" y="93"/>
                </a:cxn>
                <a:cxn ang="0">
                  <a:pos x="52" y="98"/>
                </a:cxn>
                <a:cxn ang="0">
                  <a:pos x="52" y="91"/>
                </a:cxn>
                <a:cxn ang="0">
                  <a:pos x="49" y="91"/>
                </a:cxn>
                <a:cxn ang="0">
                  <a:pos x="49" y="69"/>
                </a:cxn>
                <a:cxn ang="0">
                  <a:pos x="68" y="55"/>
                </a:cxn>
                <a:cxn ang="0">
                  <a:pos x="55" y="30"/>
                </a:cxn>
                <a:cxn ang="0">
                  <a:pos x="49" y="29"/>
                </a:cxn>
                <a:cxn ang="0">
                  <a:pos x="49" y="8"/>
                </a:cxn>
                <a:cxn ang="0">
                  <a:pos x="12" y="68"/>
                </a:cxn>
                <a:cxn ang="0">
                  <a:pos x="5" y="71"/>
                </a:cxn>
                <a:cxn ang="0">
                  <a:pos x="0" y="53"/>
                </a:cxn>
                <a:cxn ang="0">
                  <a:pos x="8" y="52"/>
                </a:cxn>
                <a:cxn ang="0">
                  <a:pos x="10" y="36"/>
                </a:cxn>
                <a:cxn ang="0">
                  <a:pos x="2" y="33"/>
                </a:cxn>
                <a:cxn ang="0">
                  <a:pos x="12" y="17"/>
                </a:cxn>
                <a:cxn ang="0">
                  <a:pos x="18" y="22"/>
                </a:cxn>
                <a:cxn ang="0">
                  <a:pos x="30" y="12"/>
                </a:cxn>
                <a:cxn ang="0">
                  <a:pos x="27" y="5"/>
                </a:cxn>
                <a:cxn ang="0">
                  <a:pos x="46" y="0"/>
                </a:cxn>
                <a:cxn ang="0">
                  <a:pos x="46" y="8"/>
                </a:cxn>
                <a:cxn ang="0">
                  <a:pos x="49" y="8"/>
                </a:cxn>
                <a:cxn ang="0">
                  <a:pos x="49" y="29"/>
                </a:cxn>
                <a:cxn ang="0">
                  <a:pos x="30" y="43"/>
                </a:cxn>
                <a:cxn ang="0">
                  <a:pos x="43" y="68"/>
                </a:cxn>
                <a:cxn ang="0">
                  <a:pos x="49" y="69"/>
                </a:cxn>
                <a:cxn ang="0">
                  <a:pos x="49" y="91"/>
                </a:cxn>
                <a:cxn ang="0">
                  <a:pos x="36" y="89"/>
                </a:cxn>
                <a:cxn ang="0">
                  <a:pos x="33" y="96"/>
                </a:cxn>
                <a:cxn ang="0">
                  <a:pos x="17" y="86"/>
                </a:cxn>
                <a:cxn ang="0">
                  <a:pos x="22" y="81"/>
                </a:cxn>
                <a:cxn ang="0">
                  <a:pos x="12" y="68"/>
                </a:cxn>
              </a:cxnLst>
              <a:rect l="0" t="0" r="r" b="b"/>
              <a:pathLst>
                <a:path w="98" h="98">
                  <a:moveTo>
                    <a:pt x="49" y="8"/>
                  </a:moveTo>
                  <a:cubicBezTo>
                    <a:pt x="53" y="8"/>
                    <a:pt x="58" y="8"/>
                    <a:pt x="62" y="10"/>
                  </a:cubicBezTo>
                  <a:cubicBezTo>
                    <a:pt x="65" y="2"/>
                    <a:pt x="65" y="2"/>
                    <a:pt x="65" y="2"/>
                  </a:cubicBezTo>
                  <a:cubicBezTo>
                    <a:pt x="71" y="4"/>
                    <a:pt x="77" y="8"/>
                    <a:pt x="81" y="12"/>
                  </a:cubicBezTo>
                  <a:cubicBezTo>
                    <a:pt x="76" y="18"/>
                    <a:pt x="76" y="18"/>
                    <a:pt x="76" y="18"/>
                  </a:cubicBezTo>
                  <a:cubicBezTo>
                    <a:pt x="80" y="21"/>
                    <a:pt x="84" y="26"/>
                    <a:pt x="86" y="31"/>
                  </a:cubicBezTo>
                  <a:cubicBezTo>
                    <a:pt x="93" y="27"/>
                    <a:pt x="93" y="27"/>
                    <a:pt x="93" y="27"/>
                  </a:cubicBezTo>
                  <a:cubicBezTo>
                    <a:pt x="96" y="33"/>
                    <a:pt x="98" y="39"/>
                    <a:pt x="98" y="46"/>
                  </a:cubicBezTo>
                  <a:cubicBezTo>
                    <a:pt x="90" y="46"/>
                    <a:pt x="90" y="46"/>
                    <a:pt x="90" y="46"/>
                  </a:cubicBezTo>
                  <a:cubicBezTo>
                    <a:pt x="91" y="51"/>
                    <a:pt x="90" y="57"/>
                    <a:pt x="88" y="62"/>
                  </a:cubicBezTo>
                  <a:cubicBezTo>
                    <a:pt x="96" y="65"/>
                    <a:pt x="96" y="65"/>
                    <a:pt x="96" y="65"/>
                  </a:cubicBezTo>
                  <a:cubicBezTo>
                    <a:pt x="94" y="71"/>
                    <a:pt x="90" y="77"/>
                    <a:pt x="86" y="82"/>
                  </a:cubicBezTo>
                  <a:cubicBezTo>
                    <a:pt x="80" y="76"/>
                    <a:pt x="80" y="76"/>
                    <a:pt x="80" y="76"/>
                  </a:cubicBezTo>
                  <a:cubicBezTo>
                    <a:pt x="77" y="81"/>
                    <a:pt x="72" y="84"/>
                    <a:pt x="68" y="86"/>
                  </a:cubicBezTo>
                  <a:cubicBezTo>
                    <a:pt x="71" y="93"/>
                    <a:pt x="71" y="93"/>
                    <a:pt x="71" y="93"/>
                  </a:cubicBezTo>
                  <a:cubicBezTo>
                    <a:pt x="65" y="96"/>
                    <a:pt x="59" y="98"/>
                    <a:pt x="52" y="98"/>
                  </a:cubicBezTo>
                  <a:cubicBezTo>
                    <a:pt x="52" y="91"/>
                    <a:pt x="52" y="91"/>
                    <a:pt x="52" y="91"/>
                  </a:cubicBezTo>
                  <a:cubicBezTo>
                    <a:pt x="51" y="91"/>
                    <a:pt x="50" y="91"/>
                    <a:pt x="49" y="91"/>
                  </a:cubicBezTo>
                  <a:cubicBezTo>
                    <a:pt x="49" y="69"/>
                    <a:pt x="49" y="69"/>
                    <a:pt x="49" y="69"/>
                  </a:cubicBezTo>
                  <a:cubicBezTo>
                    <a:pt x="57" y="69"/>
                    <a:pt x="65" y="64"/>
                    <a:pt x="68" y="55"/>
                  </a:cubicBezTo>
                  <a:cubicBezTo>
                    <a:pt x="72" y="45"/>
                    <a:pt x="66" y="34"/>
                    <a:pt x="55" y="30"/>
                  </a:cubicBezTo>
                  <a:cubicBezTo>
                    <a:pt x="53" y="29"/>
                    <a:pt x="51" y="29"/>
                    <a:pt x="49" y="29"/>
                  </a:cubicBezTo>
                  <a:lnTo>
                    <a:pt x="49" y="8"/>
                  </a:lnTo>
                  <a:close/>
                  <a:moveTo>
                    <a:pt x="12" y="68"/>
                  </a:moveTo>
                  <a:cubicBezTo>
                    <a:pt x="5" y="71"/>
                    <a:pt x="5" y="71"/>
                    <a:pt x="5" y="71"/>
                  </a:cubicBezTo>
                  <a:cubicBezTo>
                    <a:pt x="2" y="65"/>
                    <a:pt x="0" y="59"/>
                    <a:pt x="0" y="53"/>
                  </a:cubicBezTo>
                  <a:cubicBezTo>
                    <a:pt x="8" y="52"/>
                    <a:pt x="8" y="52"/>
                    <a:pt x="8" y="52"/>
                  </a:cubicBezTo>
                  <a:cubicBezTo>
                    <a:pt x="7" y="47"/>
                    <a:pt x="8" y="41"/>
                    <a:pt x="10" y="36"/>
                  </a:cubicBezTo>
                  <a:cubicBezTo>
                    <a:pt x="2" y="33"/>
                    <a:pt x="2" y="33"/>
                    <a:pt x="2" y="33"/>
                  </a:cubicBezTo>
                  <a:cubicBezTo>
                    <a:pt x="4" y="27"/>
                    <a:pt x="8" y="21"/>
                    <a:pt x="12" y="17"/>
                  </a:cubicBezTo>
                  <a:cubicBezTo>
                    <a:pt x="18" y="22"/>
                    <a:pt x="18" y="22"/>
                    <a:pt x="18" y="22"/>
                  </a:cubicBezTo>
                  <a:cubicBezTo>
                    <a:pt x="21" y="18"/>
                    <a:pt x="26" y="14"/>
                    <a:pt x="30" y="12"/>
                  </a:cubicBezTo>
                  <a:cubicBezTo>
                    <a:pt x="27" y="5"/>
                    <a:pt x="27" y="5"/>
                    <a:pt x="27" y="5"/>
                  </a:cubicBezTo>
                  <a:cubicBezTo>
                    <a:pt x="33" y="2"/>
                    <a:pt x="39" y="0"/>
                    <a:pt x="46" y="0"/>
                  </a:cubicBezTo>
                  <a:cubicBezTo>
                    <a:pt x="46" y="8"/>
                    <a:pt x="46" y="8"/>
                    <a:pt x="46" y="8"/>
                  </a:cubicBezTo>
                  <a:cubicBezTo>
                    <a:pt x="47" y="8"/>
                    <a:pt x="48" y="8"/>
                    <a:pt x="49" y="8"/>
                  </a:cubicBezTo>
                  <a:cubicBezTo>
                    <a:pt x="49" y="29"/>
                    <a:pt x="49" y="29"/>
                    <a:pt x="49" y="29"/>
                  </a:cubicBezTo>
                  <a:cubicBezTo>
                    <a:pt x="41" y="29"/>
                    <a:pt x="33" y="34"/>
                    <a:pt x="30" y="43"/>
                  </a:cubicBezTo>
                  <a:cubicBezTo>
                    <a:pt x="26" y="53"/>
                    <a:pt x="32" y="65"/>
                    <a:pt x="43" y="68"/>
                  </a:cubicBezTo>
                  <a:cubicBezTo>
                    <a:pt x="45" y="69"/>
                    <a:pt x="47" y="69"/>
                    <a:pt x="49" y="69"/>
                  </a:cubicBezTo>
                  <a:cubicBezTo>
                    <a:pt x="49" y="91"/>
                    <a:pt x="49" y="91"/>
                    <a:pt x="49" y="91"/>
                  </a:cubicBezTo>
                  <a:cubicBezTo>
                    <a:pt x="45" y="91"/>
                    <a:pt x="40" y="90"/>
                    <a:pt x="36" y="89"/>
                  </a:cubicBezTo>
                  <a:cubicBezTo>
                    <a:pt x="33" y="96"/>
                    <a:pt x="33" y="96"/>
                    <a:pt x="33" y="96"/>
                  </a:cubicBezTo>
                  <a:cubicBezTo>
                    <a:pt x="27" y="94"/>
                    <a:pt x="21" y="91"/>
                    <a:pt x="17" y="86"/>
                  </a:cubicBezTo>
                  <a:cubicBezTo>
                    <a:pt x="22" y="81"/>
                    <a:pt x="22" y="81"/>
                    <a:pt x="22" y="81"/>
                  </a:cubicBezTo>
                  <a:cubicBezTo>
                    <a:pt x="18" y="77"/>
                    <a:pt x="14" y="73"/>
                    <a:pt x="12" y="68"/>
                  </a:cubicBezTo>
                  <a:close/>
                </a:path>
              </a:pathLst>
            </a:custGeom>
            <a:solidFill>
              <a:schemeClr val="accent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27" name="Freeform 63"/>
            <p:cNvSpPr>
              <a:spLocks noEditPoints="1"/>
            </p:cNvSpPr>
            <p:nvPr/>
          </p:nvSpPr>
          <p:spPr bwMode="auto">
            <a:xfrm>
              <a:off x="4840288" y="2873375"/>
              <a:ext cx="125413" cy="196850"/>
            </a:xfrm>
            <a:custGeom>
              <a:avLst/>
              <a:gdLst/>
              <a:ahLst/>
              <a:cxnLst>
                <a:cxn ang="0">
                  <a:pos x="61" y="144"/>
                </a:cxn>
                <a:cxn ang="0">
                  <a:pos x="78" y="127"/>
                </a:cxn>
                <a:cxn ang="0">
                  <a:pos x="69" y="118"/>
                </a:cxn>
                <a:cxn ang="0">
                  <a:pos x="80" y="94"/>
                </a:cxn>
                <a:cxn ang="0">
                  <a:pos x="61" y="112"/>
                </a:cxn>
                <a:cxn ang="0">
                  <a:pos x="61" y="144"/>
                </a:cxn>
                <a:cxn ang="0">
                  <a:pos x="83" y="92"/>
                </a:cxn>
                <a:cxn ang="0">
                  <a:pos x="92" y="92"/>
                </a:cxn>
                <a:cxn ang="0">
                  <a:pos x="92" y="88"/>
                </a:cxn>
                <a:cxn ang="0">
                  <a:pos x="83" y="92"/>
                </a:cxn>
                <a:cxn ang="0">
                  <a:pos x="92" y="74"/>
                </a:cxn>
                <a:cxn ang="0">
                  <a:pos x="92" y="67"/>
                </a:cxn>
                <a:cxn ang="0">
                  <a:pos x="83" y="67"/>
                </a:cxn>
                <a:cxn ang="0">
                  <a:pos x="92" y="74"/>
                </a:cxn>
                <a:cxn ang="0">
                  <a:pos x="80" y="64"/>
                </a:cxn>
                <a:cxn ang="0">
                  <a:pos x="69" y="40"/>
                </a:cxn>
                <a:cxn ang="0">
                  <a:pos x="78" y="32"/>
                </a:cxn>
                <a:cxn ang="0">
                  <a:pos x="60" y="14"/>
                </a:cxn>
                <a:cxn ang="0">
                  <a:pos x="52" y="23"/>
                </a:cxn>
                <a:cxn ang="0">
                  <a:pos x="25" y="12"/>
                </a:cxn>
                <a:cxn ang="0">
                  <a:pos x="25" y="0"/>
                </a:cxn>
                <a:cxn ang="0">
                  <a:pos x="0" y="0"/>
                </a:cxn>
                <a:cxn ang="0">
                  <a:pos x="0" y="2"/>
                </a:cxn>
                <a:cxn ang="0">
                  <a:pos x="80" y="64"/>
                </a:cxn>
              </a:cxnLst>
              <a:rect l="0" t="0" r="r" b="b"/>
              <a:pathLst>
                <a:path w="92" h="144">
                  <a:moveTo>
                    <a:pt x="61" y="144"/>
                  </a:moveTo>
                  <a:cubicBezTo>
                    <a:pt x="78" y="127"/>
                    <a:pt x="78" y="127"/>
                    <a:pt x="78" y="127"/>
                  </a:cubicBezTo>
                  <a:cubicBezTo>
                    <a:pt x="69" y="118"/>
                    <a:pt x="69" y="118"/>
                    <a:pt x="69" y="118"/>
                  </a:cubicBezTo>
                  <a:cubicBezTo>
                    <a:pt x="74" y="111"/>
                    <a:pt x="78" y="103"/>
                    <a:pt x="80" y="94"/>
                  </a:cubicBezTo>
                  <a:cubicBezTo>
                    <a:pt x="72" y="98"/>
                    <a:pt x="66" y="104"/>
                    <a:pt x="61" y="112"/>
                  </a:cubicBezTo>
                  <a:cubicBezTo>
                    <a:pt x="55" y="122"/>
                    <a:pt x="55" y="135"/>
                    <a:pt x="61" y="144"/>
                  </a:cubicBezTo>
                  <a:close/>
                  <a:moveTo>
                    <a:pt x="83" y="92"/>
                  </a:moveTo>
                  <a:cubicBezTo>
                    <a:pt x="92" y="92"/>
                    <a:pt x="92" y="92"/>
                    <a:pt x="92" y="92"/>
                  </a:cubicBezTo>
                  <a:cubicBezTo>
                    <a:pt x="92" y="88"/>
                    <a:pt x="92" y="88"/>
                    <a:pt x="92" y="88"/>
                  </a:cubicBezTo>
                  <a:cubicBezTo>
                    <a:pt x="89" y="89"/>
                    <a:pt x="86" y="90"/>
                    <a:pt x="83" y="92"/>
                  </a:cubicBezTo>
                  <a:close/>
                  <a:moveTo>
                    <a:pt x="92" y="74"/>
                  </a:moveTo>
                  <a:cubicBezTo>
                    <a:pt x="92" y="67"/>
                    <a:pt x="92" y="67"/>
                    <a:pt x="92" y="67"/>
                  </a:cubicBezTo>
                  <a:cubicBezTo>
                    <a:pt x="83" y="67"/>
                    <a:pt x="83" y="67"/>
                    <a:pt x="83" y="67"/>
                  </a:cubicBezTo>
                  <a:cubicBezTo>
                    <a:pt x="92" y="74"/>
                    <a:pt x="92" y="74"/>
                    <a:pt x="92" y="74"/>
                  </a:cubicBezTo>
                  <a:close/>
                  <a:moveTo>
                    <a:pt x="80" y="64"/>
                  </a:moveTo>
                  <a:cubicBezTo>
                    <a:pt x="78" y="55"/>
                    <a:pt x="74" y="47"/>
                    <a:pt x="69" y="40"/>
                  </a:cubicBezTo>
                  <a:cubicBezTo>
                    <a:pt x="78" y="32"/>
                    <a:pt x="78" y="32"/>
                    <a:pt x="78" y="32"/>
                  </a:cubicBezTo>
                  <a:cubicBezTo>
                    <a:pt x="60" y="14"/>
                    <a:pt x="60" y="14"/>
                    <a:pt x="60" y="14"/>
                  </a:cubicBezTo>
                  <a:cubicBezTo>
                    <a:pt x="52" y="23"/>
                    <a:pt x="52" y="23"/>
                    <a:pt x="52" y="23"/>
                  </a:cubicBezTo>
                  <a:cubicBezTo>
                    <a:pt x="44" y="17"/>
                    <a:pt x="35" y="13"/>
                    <a:pt x="25" y="12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"/>
                    <a:pt x="0" y="2"/>
                    <a:pt x="0" y="2"/>
                  </a:cubicBezTo>
                  <a:lnTo>
                    <a:pt x="80" y="64"/>
                  </a:lnTo>
                  <a:close/>
                </a:path>
              </a:pathLst>
            </a:custGeom>
            <a:solidFill>
              <a:srgbClr val="8BC1C4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28" name="Freeform 64"/>
            <p:cNvSpPr>
              <a:spLocks/>
            </p:cNvSpPr>
            <p:nvPr/>
          </p:nvSpPr>
          <p:spPr bwMode="auto">
            <a:xfrm>
              <a:off x="4584700" y="1995488"/>
              <a:ext cx="220663" cy="20638"/>
            </a:xfrm>
            <a:custGeom>
              <a:avLst/>
              <a:gdLst/>
              <a:ahLst/>
              <a:cxnLst>
                <a:cxn ang="0">
                  <a:pos x="155" y="0"/>
                </a:cxn>
                <a:cxn ang="0">
                  <a:pos x="7" y="0"/>
                </a:cxn>
                <a:cxn ang="0">
                  <a:pos x="0" y="7"/>
                </a:cxn>
                <a:cxn ang="0">
                  <a:pos x="0" y="7"/>
                </a:cxn>
                <a:cxn ang="0">
                  <a:pos x="7" y="15"/>
                </a:cxn>
                <a:cxn ang="0">
                  <a:pos x="155" y="15"/>
                </a:cxn>
                <a:cxn ang="0">
                  <a:pos x="162" y="7"/>
                </a:cxn>
                <a:cxn ang="0">
                  <a:pos x="162" y="7"/>
                </a:cxn>
                <a:cxn ang="0">
                  <a:pos x="155" y="0"/>
                </a:cxn>
              </a:cxnLst>
              <a:rect l="0" t="0" r="r" b="b"/>
              <a:pathLst>
                <a:path w="162" h="15">
                  <a:moveTo>
                    <a:pt x="155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11"/>
                    <a:pt x="3" y="15"/>
                    <a:pt x="7" y="15"/>
                  </a:cubicBezTo>
                  <a:cubicBezTo>
                    <a:pt x="155" y="15"/>
                    <a:pt x="155" y="15"/>
                    <a:pt x="155" y="15"/>
                  </a:cubicBezTo>
                  <a:cubicBezTo>
                    <a:pt x="159" y="15"/>
                    <a:pt x="162" y="11"/>
                    <a:pt x="162" y="7"/>
                  </a:cubicBezTo>
                  <a:cubicBezTo>
                    <a:pt x="162" y="7"/>
                    <a:pt x="162" y="7"/>
                    <a:pt x="162" y="7"/>
                  </a:cubicBezTo>
                  <a:cubicBezTo>
                    <a:pt x="162" y="3"/>
                    <a:pt x="159" y="0"/>
                    <a:pt x="155" y="0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29" name="Freeform 65"/>
            <p:cNvSpPr>
              <a:spLocks/>
            </p:cNvSpPr>
            <p:nvPr/>
          </p:nvSpPr>
          <p:spPr bwMode="auto">
            <a:xfrm>
              <a:off x="4657725" y="3173413"/>
              <a:ext cx="74613" cy="73025"/>
            </a:xfrm>
            <a:custGeom>
              <a:avLst/>
              <a:gdLst/>
              <a:ahLst/>
              <a:cxnLst>
                <a:cxn ang="0">
                  <a:pos x="22" y="3"/>
                </a:cxn>
                <a:cxn ang="0">
                  <a:pos x="3" y="32"/>
                </a:cxn>
                <a:cxn ang="0">
                  <a:pos x="31" y="51"/>
                </a:cxn>
                <a:cxn ang="0">
                  <a:pos x="51" y="22"/>
                </a:cxn>
                <a:cxn ang="0">
                  <a:pos x="22" y="3"/>
                </a:cxn>
              </a:cxnLst>
              <a:rect l="0" t="0" r="r" b="b"/>
              <a:pathLst>
                <a:path w="54" h="54">
                  <a:moveTo>
                    <a:pt x="22" y="3"/>
                  </a:moveTo>
                  <a:cubicBezTo>
                    <a:pt x="9" y="5"/>
                    <a:pt x="0" y="18"/>
                    <a:pt x="3" y="32"/>
                  </a:cubicBezTo>
                  <a:cubicBezTo>
                    <a:pt x="5" y="45"/>
                    <a:pt x="18" y="54"/>
                    <a:pt x="31" y="51"/>
                  </a:cubicBezTo>
                  <a:cubicBezTo>
                    <a:pt x="45" y="49"/>
                    <a:pt x="54" y="36"/>
                    <a:pt x="51" y="22"/>
                  </a:cubicBezTo>
                  <a:cubicBezTo>
                    <a:pt x="48" y="9"/>
                    <a:pt x="36" y="0"/>
                    <a:pt x="22" y="3"/>
                  </a:cubicBezTo>
                  <a:close/>
                </a:path>
              </a:pathLst>
            </a:custGeom>
            <a:solidFill>
              <a:srgbClr val="5E5D5D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30" name="Freeform 66"/>
            <p:cNvSpPr>
              <a:spLocks/>
            </p:cNvSpPr>
            <p:nvPr/>
          </p:nvSpPr>
          <p:spPr bwMode="auto">
            <a:xfrm>
              <a:off x="3905250" y="2544763"/>
              <a:ext cx="406400" cy="503238"/>
            </a:xfrm>
            <a:custGeom>
              <a:avLst/>
              <a:gdLst/>
              <a:ahLst/>
              <a:cxnLst>
                <a:cxn ang="0">
                  <a:pos x="253" y="13"/>
                </a:cxn>
                <a:cxn ang="0">
                  <a:pos x="197" y="20"/>
                </a:cxn>
                <a:cxn ang="0">
                  <a:pos x="33" y="229"/>
                </a:cxn>
                <a:cxn ang="0">
                  <a:pos x="29" y="346"/>
                </a:cxn>
                <a:cxn ang="0">
                  <a:pos x="29" y="346"/>
                </a:cxn>
                <a:cxn ang="0">
                  <a:pos x="126" y="335"/>
                </a:cxn>
                <a:cxn ang="0">
                  <a:pos x="261" y="162"/>
                </a:cxn>
                <a:cxn ang="0">
                  <a:pos x="253" y="13"/>
                </a:cxn>
              </a:cxnLst>
              <a:rect l="0" t="0" r="r" b="b"/>
              <a:pathLst>
                <a:path w="299" h="370">
                  <a:moveTo>
                    <a:pt x="253" y="13"/>
                  </a:moveTo>
                  <a:cubicBezTo>
                    <a:pt x="236" y="0"/>
                    <a:pt x="211" y="3"/>
                    <a:pt x="197" y="20"/>
                  </a:cubicBezTo>
                  <a:cubicBezTo>
                    <a:pt x="33" y="229"/>
                    <a:pt x="33" y="229"/>
                    <a:pt x="33" y="229"/>
                  </a:cubicBezTo>
                  <a:cubicBezTo>
                    <a:pt x="10" y="259"/>
                    <a:pt x="0" y="323"/>
                    <a:pt x="29" y="346"/>
                  </a:cubicBezTo>
                  <a:cubicBezTo>
                    <a:pt x="29" y="346"/>
                    <a:pt x="29" y="346"/>
                    <a:pt x="29" y="346"/>
                  </a:cubicBezTo>
                  <a:cubicBezTo>
                    <a:pt x="59" y="370"/>
                    <a:pt x="103" y="365"/>
                    <a:pt x="126" y="335"/>
                  </a:cubicBezTo>
                  <a:cubicBezTo>
                    <a:pt x="261" y="162"/>
                    <a:pt x="261" y="162"/>
                    <a:pt x="261" y="162"/>
                  </a:cubicBezTo>
                  <a:cubicBezTo>
                    <a:pt x="299" y="114"/>
                    <a:pt x="290" y="42"/>
                    <a:pt x="253" y="13"/>
                  </a:cubicBezTo>
                  <a:close/>
                </a:path>
              </a:pathLst>
            </a:custGeom>
            <a:solidFill>
              <a:srgbClr val="E7D1A7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31" name="Freeform 67"/>
            <p:cNvSpPr>
              <a:spLocks/>
            </p:cNvSpPr>
            <p:nvPr/>
          </p:nvSpPr>
          <p:spPr bwMode="auto">
            <a:xfrm>
              <a:off x="3911600" y="2886075"/>
              <a:ext cx="342900" cy="365125"/>
            </a:xfrm>
            <a:custGeom>
              <a:avLst/>
              <a:gdLst/>
              <a:ahLst/>
              <a:cxnLst>
                <a:cxn ang="0">
                  <a:pos x="62" y="24"/>
                </a:cxn>
                <a:cxn ang="0">
                  <a:pos x="36" y="179"/>
                </a:cxn>
                <a:cxn ang="0">
                  <a:pos x="190" y="244"/>
                </a:cxn>
                <a:cxn ang="0">
                  <a:pos x="217" y="90"/>
                </a:cxn>
                <a:cxn ang="0">
                  <a:pos x="62" y="24"/>
                </a:cxn>
              </a:cxnLst>
              <a:rect l="0" t="0" r="r" b="b"/>
              <a:pathLst>
                <a:path w="252" h="269">
                  <a:moveTo>
                    <a:pt x="62" y="24"/>
                  </a:moveTo>
                  <a:cubicBezTo>
                    <a:pt x="12" y="49"/>
                    <a:pt x="0" y="118"/>
                    <a:pt x="36" y="179"/>
                  </a:cubicBezTo>
                  <a:cubicBezTo>
                    <a:pt x="71" y="240"/>
                    <a:pt x="140" y="269"/>
                    <a:pt x="190" y="244"/>
                  </a:cubicBezTo>
                  <a:cubicBezTo>
                    <a:pt x="240" y="219"/>
                    <a:pt x="252" y="150"/>
                    <a:pt x="217" y="90"/>
                  </a:cubicBezTo>
                  <a:cubicBezTo>
                    <a:pt x="181" y="29"/>
                    <a:pt x="112" y="0"/>
                    <a:pt x="62" y="24"/>
                  </a:cubicBezTo>
                  <a:close/>
                </a:path>
              </a:pathLst>
            </a:custGeom>
            <a:solidFill>
              <a:srgbClr val="E7D1A7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32" name="Freeform 68"/>
            <p:cNvSpPr>
              <a:spLocks/>
            </p:cNvSpPr>
            <p:nvPr/>
          </p:nvSpPr>
          <p:spPr bwMode="auto">
            <a:xfrm>
              <a:off x="4110038" y="2565400"/>
              <a:ext cx="115888" cy="114300"/>
            </a:xfrm>
            <a:custGeom>
              <a:avLst/>
              <a:gdLst/>
              <a:ahLst/>
              <a:cxnLst>
                <a:cxn ang="0">
                  <a:pos x="0" y="65"/>
                </a:cxn>
                <a:cxn ang="0">
                  <a:pos x="63" y="84"/>
                </a:cxn>
                <a:cxn ang="0">
                  <a:pos x="52" y="0"/>
                </a:cxn>
                <a:cxn ang="0">
                  <a:pos x="0" y="65"/>
                </a:cxn>
              </a:cxnLst>
              <a:rect l="0" t="0" r="r" b="b"/>
              <a:pathLst>
                <a:path w="85" h="84">
                  <a:moveTo>
                    <a:pt x="0" y="65"/>
                  </a:moveTo>
                  <a:cubicBezTo>
                    <a:pt x="27" y="77"/>
                    <a:pt x="40" y="82"/>
                    <a:pt x="63" y="84"/>
                  </a:cubicBezTo>
                  <a:cubicBezTo>
                    <a:pt x="85" y="56"/>
                    <a:pt x="76" y="9"/>
                    <a:pt x="52" y="0"/>
                  </a:cubicBezTo>
                  <a:cubicBezTo>
                    <a:pt x="38" y="7"/>
                    <a:pt x="10" y="51"/>
                    <a:pt x="0" y="65"/>
                  </a:cubicBezTo>
                  <a:close/>
                </a:path>
              </a:pathLst>
            </a:custGeom>
            <a:solidFill>
              <a:srgbClr val="F7ECD9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33" name="Freeform 69"/>
            <p:cNvSpPr>
              <a:spLocks/>
            </p:cNvSpPr>
            <p:nvPr/>
          </p:nvSpPr>
          <p:spPr bwMode="auto">
            <a:xfrm>
              <a:off x="5178425" y="3143250"/>
              <a:ext cx="608013" cy="690563"/>
            </a:xfrm>
            <a:custGeom>
              <a:avLst/>
              <a:gdLst/>
              <a:ahLst/>
              <a:cxnLst>
                <a:cxn ang="0">
                  <a:pos x="0" y="71"/>
                </a:cxn>
                <a:cxn ang="0">
                  <a:pos x="108" y="356"/>
                </a:cxn>
                <a:cxn ang="0">
                  <a:pos x="346" y="435"/>
                </a:cxn>
                <a:cxn ang="0">
                  <a:pos x="383" y="355"/>
                </a:cxn>
                <a:cxn ang="0">
                  <a:pos x="251" y="0"/>
                </a:cxn>
                <a:cxn ang="0">
                  <a:pos x="0" y="71"/>
                </a:cxn>
              </a:cxnLst>
              <a:rect l="0" t="0" r="r" b="b"/>
              <a:pathLst>
                <a:path w="383" h="435">
                  <a:moveTo>
                    <a:pt x="0" y="71"/>
                  </a:moveTo>
                  <a:lnTo>
                    <a:pt x="108" y="356"/>
                  </a:lnTo>
                  <a:lnTo>
                    <a:pt x="346" y="435"/>
                  </a:lnTo>
                  <a:lnTo>
                    <a:pt x="383" y="355"/>
                  </a:lnTo>
                  <a:lnTo>
                    <a:pt x="251" y="0"/>
                  </a:lnTo>
                  <a:lnTo>
                    <a:pt x="0" y="71"/>
                  </a:lnTo>
                  <a:close/>
                </a:path>
              </a:pathLst>
            </a:custGeom>
            <a:solidFill>
              <a:srgbClr val="E7D1A7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34" name="Freeform 70"/>
            <p:cNvSpPr>
              <a:spLocks/>
            </p:cNvSpPr>
            <p:nvPr/>
          </p:nvSpPr>
          <p:spPr bwMode="auto">
            <a:xfrm>
              <a:off x="5195888" y="3225800"/>
              <a:ext cx="612775" cy="574675"/>
            </a:xfrm>
            <a:custGeom>
              <a:avLst/>
              <a:gdLst/>
              <a:ahLst/>
              <a:cxnLst>
                <a:cxn ang="0">
                  <a:pos x="58" y="287"/>
                </a:cxn>
                <a:cxn ang="0">
                  <a:pos x="388" y="102"/>
                </a:cxn>
                <a:cxn ang="0">
                  <a:pos x="58" y="287"/>
                </a:cxn>
              </a:cxnLst>
              <a:rect l="0" t="0" r="r" b="b"/>
              <a:pathLst>
                <a:path w="451" h="422">
                  <a:moveTo>
                    <a:pt x="58" y="287"/>
                  </a:moveTo>
                  <a:cubicBezTo>
                    <a:pt x="0" y="162"/>
                    <a:pt x="342" y="0"/>
                    <a:pt x="388" y="102"/>
                  </a:cubicBezTo>
                  <a:cubicBezTo>
                    <a:pt x="451" y="239"/>
                    <a:pt x="120" y="422"/>
                    <a:pt x="58" y="287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35" name="Freeform 71"/>
            <p:cNvSpPr>
              <a:spLocks/>
            </p:cNvSpPr>
            <p:nvPr/>
          </p:nvSpPr>
          <p:spPr bwMode="auto">
            <a:xfrm>
              <a:off x="5187950" y="3171825"/>
              <a:ext cx="569913" cy="531813"/>
            </a:xfrm>
            <a:custGeom>
              <a:avLst/>
              <a:gdLst/>
              <a:ahLst/>
              <a:cxnLst>
                <a:cxn ang="0">
                  <a:pos x="54" y="266"/>
                </a:cxn>
                <a:cxn ang="0">
                  <a:pos x="360" y="94"/>
                </a:cxn>
                <a:cxn ang="0">
                  <a:pos x="54" y="266"/>
                </a:cxn>
              </a:cxnLst>
              <a:rect l="0" t="0" r="r" b="b"/>
              <a:pathLst>
                <a:path w="419" h="391">
                  <a:moveTo>
                    <a:pt x="54" y="266"/>
                  </a:moveTo>
                  <a:cubicBezTo>
                    <a:pt x="0" y="150"/>
                    <a:pt x="317" y="0"/>
                    <a:pt x="360" y="94"/>
                  </a:cubicBezTo>
                  <a:cubicBezTo>
                    <a:pt x="419" y="221"/>
                    <a:pt x="111" y="391"/>
                    <a:pt x="54" y="266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36" name="Freeform 72"/>
            <p:cNvSpPr>
              <a:spLocks/>
            </p:cNvSpPr>
            <p:nvPr/>
          </p:nvSpPr>
          <p:spPr bwMode="auto">
            <a:xfrm>
              <a:off x="5224463" y="3194050"/>
              <a:ext cx="609600" cy="661988"/>
            </a:xfrm>
            <a:custGeom>
              <a:avLst/>
              <a:gdLst/>
              <a:ahLst/>
              <a:cxnLst>
                <a:cxn ang="0">
                  <a:pos x="227" y="0"/>
                </a:cxn>
                <a:cxn ang="0">
                  <a:pos x="384" y="342"/>
                </a:cxn>
                <a:cxn ang="0">
                  <a:pos x="358" y="417"/>
                </a:cxn>
                <a:cxn ang="0">
                  <a:pos x="91" y="328"/>
                </a:cxn>
                <a:cxn ang="0">
                  <a:pos x="0" y="128"/>
                </a:cxn>
                <a:cxn ang="0">
                  <a:pos x="227" y="0"/>
                </a:cxn>
              </a:cxnLst>
              <a:rect l="0" t="0" r="r" b="b"/>
              <a:pathLst>
                <a:path w="384" h="417">
                  <a:moveTo>
                    <a:pt x="227" y="0"/>
                  </a:moveTo>
                  <a:lnTo>
                    <a:pt x="384" y="342"/>
                  </a:lnTo>
                  <a:lnTo>
                    <a:pt x="358" y="417"/>
                  </a:lnTo>
                  <a:lnTo>
                    <a:pt x="91" y="328"/>
                  </a:lnTo>
                  <a:lnTo>
                    <a:pt x="0" y="128"/>
                  </a:lnTo>
                  <a:lnTo>
                    <a:pt x="227" y="0"/>
                  </a:lnTo>
                  <a:close/>
                </a:path>
              </a:pathLst>
            </a:custGeom>
            <a:solidFill>
              <a:srgbClr val="E7D1A7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37" name="Freeform 73"/>
            <p:cNvSpPr>
              <a:spLocks/>
            </p:cNvSpPr>
            <p:nvPr/>
          </p:nvSpPr>
          <p:spPr bwMode="auto">
            <a:xfrm>
              <a:off x="5272088" y="3251200"/>
              <a:ext cx="557213" cy="542925"/>
            </a:xfrm>
            <a:custGeom>
              <a:avLst/>
              <a:gdLst/>
              <a:ahLst/>
              <a:cxnLst>
                <a:cxn ang="0">
                  <a:pos x="254" y="0"/>
                </a:cxn>
                <a:cxn ang="0">
                  <a:pos x="410" y="341"/>
                </a:cxn>
                <a:cxn ang="0">
                  <a:pos x="389" y="398"/>
                </a:cxn>
                <a:cxn ang="0">
                  <a:pos x="277" y="153"/>
                </a:cxn>
                <a:cxn ang="0">
                  <a:pos x="34" y="250"/>
                </a:cxn>
                <a:cxn ang="0">
                  <a:pos x="0" y="183"/>
                </a:cxn>
                <a:cxn ang="0">
                  <a:pos x="220" y="97"/>
                </a:cxn>
                <a:cxn ang="0">
                  <a:pos x="254" y="0"/>
                </a:cxn>
              </a:cxnLst>
              <a:rect l="0" t="0" r="r" b="b"/>
              <a:pathLst>
                <a:path w="410" h="398">
                  <a:moveTo>
                    <a:pt x="254" y="0"/>
                  </a:moveTo>
                  <a:cubicBezTo>
                    <a:pt x="410" y="341"/>
                    <a:pt x="410" y="341"/>
                    <a:pt x="410" y="341"/>
                  </a:cubicBezTo>
                  <a:cubicBezTo>
                    <a:pt x="389" y="398"/>
                    <a:pt x="389" y="398"/>
                    <a:pt x="389" y="398"/>
                  </a:cubicBezTo>
                  <a:cubicBezTo>
                    <a:pt x="277" y="153"/>
                    <a:pt x="277" y="153"/>
                    <a:pt x="277" y="153"/>
                  </a:cubicBezTo>
                  <a:cubicBezTo>
                    <a:pt x="34" y="250"/>
                    <a:pt x="34" y="250"/>
                    <a:pt x="34" y="250"/>
                  </a:cubicBezTo>
                  <a:cubicBezTo>
                    <a:pt x="0" y="183"/>
                    <a:pt x="0" y="183"/>
                    <a:pt x="0" y="183"/>
                  </a:cubicBezTo>
                  <a:cubicBezTo>
                    <a:pt x="81" y="188"/>
                    <a:pt x="156" y="175"/>
                    <a:pt x="220" y="97"/>
                  </a:cubicBezTo>
                  <a:cubicBezTo>
                    <a:pt x="245" y="66"/>
                    <a:pt x="252" y="34"/>
                    <a:pt x="254" y="0"/>
                  </a:cubicBezTo>
                  <a:close/>
                </a:path>
              </a:pathLst>
            </a:custGeom>
            <a:solidFill>
              <a:srgbClr val="D5B275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38" name="Freeform 74"/>
            <p:cNvSpPr>
              <a:spLocks/>
            </p:cNvSpPr>
            <p:nvPr/>
          </p:nvSpPr>
          <p:spPr bwMode="auto">
            <a:xfrm>
              <a:off x="5260975" y="3298825"/>
              <a:ext cx="584200" cy="552450"/>
            </a:xfrm>
            <a:custGeom>
              <a:avLst/>
              <a:gdLst/>
              <a:ahLst/>
              <a:cxnLst>
                <a:cxn ang="0">
                  <a:pos x="306" y="0"/>
                </a:cxn>
                <a:cxn ang="0">
                  <a:pos x="430" y="270"/>
                </a:cxn>
                <a:cxn ang="0">
                  <a:pos x="382" y="406"/>
                </a:cxn>
                <a:cxn ang="0">
                  <a:pos x="57" y="297"/>
                </a:cxn>
                <a:cxn ang="0">
                  <a:pos x="0" y="172"/>
                </a:cxn>
                <a:cxn ang="0">
                  <a:pos x="186" y="129"/>
                </a:cxn>
                <a:cxn ang="0">
                  <a:pos x="306" y="0"/>
                </a:cxn>
              </a:cxnLst>
              <a:rect l="0" t="0" r="r" b="b"/>
              <a:pathLst>
                <a:path w="430" h="406">
                  <a:moveTo>
                    <a:pt x="306" y="0"/>
                  </a:moveTo>
                  <a:cubicBezTo>
                    <a:pt x="430" y="270"/>
                    <a:pt x="430" y="270"/>
                    <a:pt x="430" y="270"/>
                  </a:cubicBezTo>
                  <a:cubicBezTo>
                    <a:pt x="382" y="406"/>
                    <a:pt x="382" y="406"/>
                    <a:pt x="382" y="406"/>
                  </a:cubicBezTo>
                  <a:cubicBezTo>
                    <a:pt x="57" y="297"/>
                    <a:pt x="57" y="297"/>
                    <a:pt x="57" y="297"/>
                  </a:cubicBezTo>
                  <a:cubicBezTo>
                    <a:pt x="0" y="172"/>
                    <a:pt x="0" y="172"/>
                    <a:pt x="0" y="172"/>
                  </a:cubicBezTo>
                  <a:cubicBezTo>
                    <a:pt x="73" y="173"/>
                    <a:pt x="135" y="159"/>
                    <a:pt x="186" y="129"/>
                  </a:cubicBezTo>
                  <a:cubicBezTo>
                    <a:pt x="236" y="100"/>
                    <a:pt x="276" y="57"/>
                    <a:pt x="306" y="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39" name="Freeform 75"/>
            <p:cNvSpPr>
              <a:spLocks/>
            </p:cNvSpPr>
            <p:nvPr/>
          </p:nvSpPr>
          <p:spPr bwMode="auto">
            <a:xfrm>
              <a:off x="5273675" y="3365500"/>
              <a:ext cx="747713" cy="633413"/>
            </a:xfrm>
            <a:custGeom>
              <a:avLst/>
              <a:gdLst/>
              <a:ahLst/>
              <a:cxnLst>
                <a:cxn ang="0">
                  <a:pos x="330" y="0"/>
                </a:cxn>
                <a:cxn ang="0">
                  <a:pos x="549" y="466"/>
                </a:cxn>
                <a:cxn ang="0">
                  <a:pos x="459" y="466"/>
                </a:cxn>
                <a:cxn ang="0">
                  <a:pos x="111" y="466"/>
                </a:cxn>
                <a:cxn ang="0">
                  <a:pos x="0" y="185"/>
                </a:cxn>
                <a:cxn ang="0">
                  <a:pos x="201" y="139"/>
                </a:cxn>
                <a:cxn ang="0">
                  <a:pos x="330" y="0"/>
                </a:cxn>
              </a:cxnLst>
              <a:rect l="0" t="0" r="r" b="b"/>
              <a:pathLst>
                <a:path w="549" h="466">
                  <a:moveTo>
                    <a:pt x="330" y="0"/>
                  </a:moveTo>
                  <a:cubicBezTo>
                    <a:pt x="549" y="466"/>
                    <a:pt x="549" y="466"/>
                    <a:pt x="549" y="466"/>
                  </a:cubicBezTo>
                  <a:cubicBezTo>
                    <a:pt x="459" y="466"/>
                    <a:pt x="459" y="466"/>
                    <a:pt x="459" y="466"/>
                  </a:cubicBezTo>
                  <a:cubicBezTo>
                    <a:pt x="111" y="466"/>
                    <a:pt x="111" y="466"/>
                    <a:pt x="111" y="466"/>
                  </a:cubicBezTo>
                  <a:cubicBezTo>
                    <a:pt x="0" y="185"/>
                    <a:pt x="0" y="185"/>
                    <a:pt x="0" y="185"/>
                  </a:cubicBezTo>
                  <a:cubicBezTo>
                    <a:pt x="79" y="187"/>
                    <a:pt x="146" y="171"/>
                    <a:pt x="201" y="139"/>
                  </a:cubicBezTo>
                  <a:cubicBezTo>
                    <a:pt x="255" y="108"/>
                    <a:pt x="298" y="61"/>
                    <a:pt x="330" y="0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40" name="Freeform 76"/>
            <p:cNvSpPr>
              <a:spLocks/>
            </p:cNvSpPr>
            <p:nvPr/>
          </p:nvSpPr>
          <p:spPr bwMode="auto">
            <a:xfrm>
              <a:off x="4838700" y="2901950"/>
              <a:ext cx="393700" cy="471488"/>
            </a:xfrm>
            <a:custGeom>
              <a:avLst/>
              <a:gdLst/>
              <a:ahLst/>
              <a:cxnLst>
                <a:cxn ang="0">
                  <a:pos x="24" y="19"/>
                </a:cxn>
                <a:cxn ang="0">
                  <a:pos x="10" y="65"/>
                </a:cxn>
                <a:cxn ang="0">
                  <a:pos x="120" y="233"/>
                </a:cxn>
                <a:cxn ang="0">
                  <a:pos x="261" y="331"/>
                </a:cxn>
                <a:cxn ang="0">
                  <a:pos x="235" y="196"/>
                </a:cxn>
                <a:cxn ang="0">
                  <a:pos x="144" y="64"/>
                </a:cxn>
                <a:cxn ang="0">
                  <a:pos x="24" y="19"/>
                </a:cxn>
              </a:cxnLst>
              <a:rect l="0" t="0" r="r" b="b"/>
              <a:pathLst>
                <a:path w="289" h="346">
                  <a:moveTo>
                    <a:pt x="24" y="19"/>
                  </a:moveTo>
                  <a:cubicBezTo>
                    <a:pt x="8" y="28"/>
                    <a:pt x="0" y="49"/>
                    <a:pt x="10" y="65"/>
                  </a:cubicBezTo>
                  <a:cubicBezTo>
                    <a:pt x="120" y="233"/>
                    <a:pt x="120" y="233"/>
                    <a:pt x="120" y="233"/>
                  </a:cubicBezTo>
                  <a:cubicBezTo>
                    <a:pt x="138" y="260"/>
                    <a:pt x="232" y="346"/>
                    <a:pt x="261" y="331"/>
                  </a:cubicBezTo>
                  <a:cubicBezTo>
                    <a:pt x="289" y="315"/>
                    <a:pt x="253" y="223"/>
                    <a:pt x="235" y="196"/>
                  </a:cubicBezTo>
                  <a:cubicBezTo>
                    <a:pt x="144" y="64"/>
                    <a:pt x="144" y="64"/>
                    <a:pt x="144" y="64"/>
                  </a:cubicBezTo>
                  <a:cubicBezTo>
                    <a:pt x="114" y="20"/>
                    <a:pt x="59" y="0"/>
                    <a:pt x="24" y="19"/>
                  </a:cubicBezTo>
                  <a:close/>
                </a:path>
              </a:pathLst>
            </a:custGeom>
            <a:solidFill>
              <a:srgbClr val="D5B275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41" name="Freeform 77"/>
            <p:cNvSpPr>
              <a:spLocks/>
            </p:cNvSpPr>
            <p:nvPr/>
          </p:nvSpPr>
          <p:spPr bwMode="auto">
            <a:xfrm>
              <a:off x="4849813" y="2960688"/>
              <a:ext cx="96838" cy="104775"/>
            </a:xfrm>
            <a:custGeom>
              <a:avLst/>
              <a:gdLst/>
              <a:ahLst/>
              <a:cxnLst>
                <a:cxn ang="0">
                  <a:pos x="38" y="77"/>
                </a:cxn>
                <a:cxn ang="0">
                  <a:pos x="71" y="36"/>
                </a:cxn>
                <a:cxn ang="0">
                  <a:pos x="0" y="16"/>
                </a:cxn>
                <a:cxn ang="0">
                  <a:pos x="38" y="77"/>
                </a:cxn>
              </a:cxnLst>
              <a:rect l="0" t="0" r="r" b="b"/>
              <a:pathLst>
                <a:path w="71" h="77">
                  <a:moveTo>
                    <a:pt x="38" y="77"/>
                  </a:moveTo>
                  <a:cubicBezTo>
                    <a:pt x="58" y="59"/>
                    <a:pt x="61" y="54"/>
                    <a:pt x="71" y="36"/>
                  </a:cubicBezTo>
                  <a:cubicBezTo>
                    <a:pt x="56" y="9"/>
                    <a:pt x="15" y="0"/>
                    <a:pt x="0" y="16"/>
                  </a:cubicBezTo>
                  <a:cubicBezTo>
                    <a:pt x="2" y="30"/>
                    <a:pt x="30" y="68"/>
                    <a:pt x="38" y="77"/>
                  </a:cubicBezTo>
                  <a:close/>
                </a:path>
              </a:pathLst>
            </a:custGeom>
            <a:solidFill>
              <a:srgbClr val="E0BF8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42" name="Freeform 78"/>
            <p:cNvSpPr>
              <a:spLocks/>
            </p:cNvSpPr>
            <p:nvPr/>
          </p:nvSpPr>
          <p:spPr bwMode="auto">
            <a:xfrm>
              <a:off x="4770438" y="2447925"/>
              <a:ext cx="874713" cy="1033463"/>
            </a:xfrm>
            <a:custGeom>
              <a:avLst/>
              <a:gdLst/>
              <a:ahLst/>
              <a:cxnLst>
                <a:cxn ang="0">
                  <a:pos x="142" y="67"/>
                </a:cxn>
                <a:cxn ang="0">
                  <a:pos x="200" y="217"/>
                </a:cxn>
                <a:cxn ang="0">
                  <a:pos x="311" y="211"/>
                </a:cxn>
                <a:cxn ang="0">
                  <a:pos x="416" y="188"/>
                </a:cxn>
                <a:cxn ang="0">
                  <a:pos x="523" y="190"/>
                </a:cxn>
                <a:cxn ang="0">
                  <a:pos x="615" y="422"/>
                </a:cxn>
                <a:cxn ang="0">
                  <a:pos x="598" y="672"/>
                </a:cxn>
                <a:cxn ang="0">
                  <a:pos x="489" y="685"/>
                </a:cxn>
                <a:cxn ang="0">
                  <a:pos x="346" y="714"/>
                </a:cxn>
                <a:cxn ang="0">
                  <a:pos x="247" y="627"/>
                </a:cxn>
                <a:cxn ang="0">
                  <a:pos x="33" y="109"/>
                </a:cxn>
                <a:cxn ang="0">
                  <a:pos x="142" y="67"/>
                </a:cxn>
              </a:cxnLst>
              <a:rect l="0" t="0" r="r" b="b"/>
              <a:pathLst>
                <a:path w="643" h="760">
                  <a:moveTo>
                    <a:pt x="142" y="67"/>
                  </a:moveTo>
                  <a:cubicBezTo>
                    <a:pt x="200" y="217"/>
                    <a:pt x="200" y="217"/>
                    <a:pt x="200" y="217"/>
                  </a:cubicBezTo>
                  <a:cubicBezTo>
                    <a:pt x="211" y="169"/>
                    <a:pt x="285" y="164"/>
                    <a:pt x="311" y="211"/>
                  </a:cubicBezTo>
                  <a:cubicBezTo>
                    <a:pt x="315" y="160"/>
                    <a:pt x="385" y="150"/>
                    <a:pt x="416" y="188"/>
                  </a:cubicBezTo>
                  <a:cubicBezTo>
                    <a:pt x="428" y="142"/>
                    <a:pt x="503" y="140"/>
                    <a:pt x="523" y="190"/>
                  </a:cubicBezTo>
                  <a:cubicBezTo>
                    <a:pt x="615" y="422"/>
                    <a:pt x="615" y="422"/>
                    <a:pt x="615" y="422"/>
                  </a:cubicBezTo>
                  <a:cubicBezTo>
                    <a:pt x="643" y="493"/>
                    <a:pt x="620" y="627"/>
                    <a:pt x="598" y="672"/>
                  </a:cubicBezTo>
                  <a:cubicBezTo>
                    <a:pt x="577" y="715"/>
                    <a:pt x="519" y="667"/>
                    <a:pt x="489" y="685"/>
                  </a:cubicBezTo>
                  <a:cubicBezTo>
                    <a:pt x="438" y="716"/>
                    <a:pt x="410" y="760"/>
                    <a:pt x="346" y="714"/>
                  </a:cubicBezTo>
                  <a:cubicBezTo>
                    <a:pt x="299" y="681"/>
                    <a:pt x="262" y="662"/>
                    <a:pt x="247" y="627"/>
                  </a:cubicBezTo>
                  <a:cubicBezTo>
                    <a:pt x="33" y="109"/>
                    <a:pt x="33" y="109"/>
                    <a:pt x="33" y="109"/>
                  </a:cubicBezTo>
                  <a:cubicBezTo>
                    <a:pt x="0" y="28"/>
                    <a:pt x="117" y="0"/>
                    <a:pt x="142" y="67"/>
                  </a:cubicBezTo>
                  <a:close/>
                </a:path>
              </a:pathLst>
            </a:custGeom>
            <a:solidFill>
              <a:srgbClr val="E7D1A7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43" name="Freeform 79"/>
            <p:cNvSpPr>
              <a:spLocks/>
            </p:cNvSpPr>
            <p:nvPr/>
          </p:nvSpPr>
          <p:spPr bwMode="auto">
            <a:xfrm>
              <a:off x="4797425" y="2466975"/>
              <a:ext cx="158750" cy="147638"/>
            </a:xfrm>
            <a:custGeom>
              <a:avLst/>
              <a:gdLst/>
              <a:ahLst/>
              <a:cxnLst>
                <a:cxn ang="0">
                  <a:pos x="107" y="50"/>
                </a:cxn>
                <a:cxn ang="0">
                  <a:pos x="117" y="76"/>
                </a:cxn>
                <a:cxn ang="0">
                  <a:pos x="33" y="108"/>
                </a:cxn>
                <a:cxn ang="0">
                  <a:pos x="24" y="84"/>
                </a:cxn>
                <a:cxn ang="0">
                  <a:pos x="107" y="50"/>
                </a:cxn>
              </a:cxnLst>
              <a:rect l="0" t="0" r="r" b="b"/>
              <a:pathLst>
                <a:path w="117" h="108">
                  <a:moveTo>
                    <a:pt x="107" y="50"/>
                  </a:moveTo>
                  <a:cubicBezTo>
                    <a:pt x="117" y="76"/>
                    <a:pt x="117" y="76"/>
                    <a:pt x="117" y="76"/>
                  </a:cubicBezTo>
                  <a:cubicBezTo>
                    <a:pt x="97" y="93"/>
                    <a:pt x="66" y="106"/>
                    <a:pt x="33" y="108"/>
                  </a:cubicBezTo>
                  <a:cubicBezTo>
                    <a:pt x="24" y="84"/>
                    <a:pt x="24" y="84"/>
                    <a:pt x="24" y="84"/>
                  </a:cubicBezTo>
                  <a:cubicBezTo>
                    <a:pt x="0" y="24"/>
                    <a:pt x="87" y="0"/>
                    <a:pt x="107" y="50"/>
                  </a:cubicBezTo>
                  <a:close/>
                </a:path>
              </a:pathLst>
            </a:custGeom>
            <a:solidFill>
              <a:srgbClr val="F7ECD9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44" name="Freeform 80"/>
            <p:cNvSpPr>
              <a:spLocks noEditPoints="1"/>
            </p:cNvSpPr>
            <p:nvPr/>
          </p:nvSpPr>
          <p:spPr bwMode="auto">
            <a:xfrm>
              <a:off x="5043488" y="2690813"/>
              <a:ext cx="342900" cy="204788"/>
            </a:xfrm>
            <a:custGeom>
              <a:avLst/>
              <a:gdLst/>
              <a:ahLst/>
              <a:cxnLst>
                <a:cxn ang="0">
                  <a:pos x="252" y="89"/>
                </a:cxn>
                <a:cxn ang="0">
                  <a:pos x="219" y="1"/>
                </a:cxn>
                <a:cxn ang="0">
                  <a:pos x="216" y="9"/>
                </a:cxn>
                <a:cxn ang="0">
                  <a:pos x="207" y="0"/>
                </a:cxn>
                <a:cxn ang="0">
                  <a:pos x="252" y="89"/>
                </a:cxn>
                <a:cxn ang="0">
                  <a:pos x="43" y="136"/>
                </a:cxn>
                <a:cxn ang="0">
                  <a:pos x="44" y="134"/>
                </a:cxn>
                <a:cxn ang="0">
                  <a:pos x="50" y="150"/>
                </a:cxn>
                <a:cxn ang="0">
                  <a:pos x="43" y="136"/>
                </a:cxn>
                <a:cxn ang="0">
                  <a:pos x="104" y="29"/>
                </a:cxn>
                <a:cxn ang="0">
                  <a:pos x="106" y="25"/>
                </a:cxn>
                <a:cxn ang="0">
                  <a:pos x="111" y="32"/>
                </a:cxn>
                <a:cxn ang="0">
                  <a:pos x="112" y="22"/>
                </a:cxn>
                <a:cxn ang="0">
                  <a:pos x="152" y="124"/>
                </a:cxn>
                <a:cxn ang="0">
                  <a:pos x="104" y="29"/>
                </a:cxn>
                <a:cxn ang="0">
                  <a:pos x="106" y="25"/>
                </a:cxn>
                <a:cxn ang="0">
                  <a:pos x="104" y="29"/>
                </a:cxn>
                <a:cxn ang="0">
                  <a:pos x="97" y="15"/>
                </a:cxn>
                <a:cxn ang="0">
                  <a:pos x="106" y="25"/>
                </a:cxn>
                <a:cxn ang="0">
                  <a:pos x="44" y="134"/>
                </a:cxn>
                <a:cxn ang="0">
                  <a:pos x="43" y="136"/>
                </a:cxn>
                <a:cxn ang="0">
                  <a:pos x="0" y="38"/>
                </a:cxn>
                <a:cxn ang="0">
                  <a:pos x="0" y="37"/>
                </a:cxn>
                <a:cxn ang="0">
                  <a:pos x="5" y="25"/>
                </a:cxn>
                <a:cxn ang="0">
                  <a:pos x="44" y="134"/>
                </a:cxn>
              </a:cxnLst>
              <a:rect l="0" t="0" r="r" b="b"/>
              <a:pathLst>
                <a:path w="252" h="150">
                  <a:moveTo>
                    <a:pt x="252" y="89"/>
                  </a:moveTo>
                  <a:cubicBezTo>
                    <a:pt x="252" y="89"/>
                    <a:pt x="234" y="42"/>
                    <a:pt x="219" y="1"/>
                  </a:cubicBezTo>
                  <a:cubicBezTo>
                    <a:pt x="218" y="4"/>
                    <a:pt x="217" y="6"/>
                    <a:pt x="216" y="9"/>
                  </a:cubicBezTo>
                  <a:cubicBezTo>
                    <a:pt x="213" y="6"/>
                    <a:pt x="210" y="3"/>
                    <a:pt x="207" y="0"/>
                  </a:cubicBezTo>
                  <a:cubicBezTo>
                    <a:pt x="227" y="40"/>
                    <a:pt x="252" y="89"/>
                    <a:pt x="252" y="89"/>
                  </a:cubicBezTo>
                  <a:close/>
                  <a:moveTo>
                    <a:pt x="43" y="136"/>
                  </a:moveTo>
                  <a:cubicBezTo>
                    <a:pt x="44" y="134"/>
                    <a:pt x="44" y="134"/>
                    <a:pt x="44" y="134"/>
                  </a:cubicBezTo>
                  <a:cubicBezTo>
                    <a:pt x="48" y="144"/>
                    <a:pt x="50" y="150"/>
                    <a:pt x="50" y="150"/>
                  </a:cubicBezTo>
                  <a:cubicBezTo>
                    <a:pt x="50" y="150"/>
                    <a:pt x="47" y="145"/>
                    <a:pt x="43" y="136"/>
                  </a:cubicBezTo>
                  <a:close/>
                  <a:moveTo>
                    <a:pt x="104" y="29"/>
                  </a:moveTo>
                  <a:cubicBezTo>
                    <a:pt x="106" y="25"/>
                    <a:pt x="106" y="25"/>
                    <a:pt x="106" y="25"/>
                  </a:cubicBezTo>
                  <a:cubicBezTo>
                    <a:pt x="108" y="27"/>
                    <a:pt x="109" y="30"/>
                    <a:pt x="111" y="32"/>
                  </a:cubicBezTo>
                  <a:cubicBezTo>
                    <a:pt x="111" y="29"/>
                    <a:pt x="111" y="25"/>
                    <a:pt x="112" y="22"/>
                  </a:cubicBezTo>
                  <a:cubicBezTo>
                    <a:pt x="130" y="68"/>
                    <a:pt x="152" y="124"/>
                    <a:pt x="152" y="124"/>
                  </a:cubicBezTo>
                  <a:cubicBezTo>
                    <a:pt x="152" y="124"/>
                    <a:pt x="124" y="70"/>
                    <a:pt x="104" y="29"/>
                  </a:cubicBezTo>
                  <a:close/>
                  <a:moveTo>
                    <a:pt x="106" y="25"/>
                  </a:moveTo>
                  <a:cubicBezTo>
                    <a:pt x="104" y="29"/>
                    <a:pt x="104" y="29"/>
                    <a:pt x="104" y="29"/>
                  </a:cubicBezTo>
                  <a:cubicBezTo>
                    <a:pt x="101" y="24"/>
                    <a:pt x="99" y="19"/>
                    <a:pt x="97" y="15"/>
                  </a:cubicBezTo>
                  <a:cubicBezTo>
                    <a:pt x="100" y="18"/>
                    <a:pt x="103" y="21"/>
                    <a:pt x="106" y="25"/>
                  </a:cubicBezTo>
                  <a:close/>
                  <a:moveTo>
                    <a:pt x="44" y="134"/>
                  </a:moveTo>
                  <a:cubicBezTo>
                    <a:pt x="43" y="136"/>
                    <a:pt x="43" y="136"/>
                    <a:pt x="43" y="136"/>
                  </a:cubicBezTo>
                  <a:cubicBezTo>
                    <a:pt x="32" y="112"/>
                    <a:pt x="10" y="63"/>
                    <a:pt x="0" y="38"/>
                  </a:cubicBezTo>
                  <a:cubicBezTo>
                    <a:pt x="0" y="39"/>
                    <a:pt x="0" y="38"/>
                    <a:pt x="0" y="37"/>
                  </a:cubicBezTo>
                  <a:cubicBezTo>
                    <a:pt x="1" y="32"/>
                    <a:pt x="3" y="29"/>
                    <a:pt x="5" y="25"/>
                  </a:cubicBezTo>
                  <a:cubicBezTo>
                    <a:pt x="17" y="58"/>
                    <a:pt x="35" y="109"/>
                    <a:pt x="44" y="134"/>
                  </a:cubicBezTo>
                  <a:close/>
                </a:path>
              </a:pathLst>
            </a:custGeom>
            <a:solidFill>
              <a:srgbClr val="D5B275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45" name="Freeform 81"/>
            <p:cNvSpPr>
              <a:spLocks/>
            </p:cNvSpPr>
            <p:nvPr/>
          </p:nvSpPr>
          <p:spPr bwMode="auto">
            <a:xfrm>
              <a:off x="3201988" y="3257550"/>
              <a:ext cx="941388" cy="741363"/>
            </a:xfrm>
            <a:custGeom>
              <a:avLst/>
              <a:gdLst/>
              <a:ahLst/>
              <a:cxnLst>
                <a:cxn ang="0">
                  <a:pos x="407" y="0"/>
                </a:cxn>
                <a:cxn ang="0">
                  <a:pos x="0" y="545"/>
                </a:cxn>
                <a:cxn ang="0">
                  <a:pos x="229" y="544"/>
                </a:cxn>
                <a:cxn ang="0">
                  <a:pos x="474" y="545"/>
                </a:cxn>
                <a:cxn ang="0">
                  <a:pos x="692" y="263"/>
                </a:cxn>
                <a:cxn ang="0">
                  <a:pos x="503" y="169"/>
                </a:cxn>
                <a:cxn ang="0">
                  <a:pos x="407" y="0"/>
                </a:cxn>
              </a:cxnLst>
              <a:rect l="0" t="0" r="r" b="b"/>
              <a:pathLst>
                <a:path w="692" h="545">
                  <a:moveTo>
                    <a:pt x="407" y="0"/>
                  </a:moveTo>
                  <a:cubicBezTo>
                    <a:pt x="0" y="545"/>
                    <a:pt x="0" y="545"/>
                    <a:pt x="0" y="545"/>
                  </a:cubicBezTo>
                  <a:cubicBezTo>
                    <a:pt x="229" y="544"/>
                    <a:pt x="229" y="544"/>
                    <a:pt x="229" y="544"/>
                  </a:cubicBezTo>
                  <a:cubicBezTo>
                    <a:pt x="474" y="545"/>
                    <a:pt x="474" y="545"/>
                    <a:pt x="474" y="545"/>
                  </a:cubicBezTo>
                  <a:cubicBezTo>
                    <a:pt x="692" y="263"/>
                    <a:pt x="692" y="263"/>
                    <a:pt x="692" y="263"/>
                  </a:cubicBezTo>
                  <a:cubicBezTo>
                    <a:pt x="613" y="245"/>
                    <a:pt x="550" y="214"/>
                    <a:pt x="503" y="169"/>
                  </a:cubicBezTo>
                  <a:cubicBezTo>
                    <a:pt x="457" y="125"/>
                    <a:pt x="425" y="68"/>
                    <a:pt x="407" y="0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</p:grpSp>
      <p:grpSp>
        <p:nvGrpSpPr>
          <p:cNvPr id="46" name="Group 136"/>
          <p:cNvGrpSpPr/>
          <p:nvPr/>
        </p:nvGrpSpPr>
        <p:grpSpPr>
          <a:xfrm>
            <a:off x="4174331" y="2430268"/>
            <a:ext cx="963726" cy="589740"/>
            <a:chOff x="4174331" y="2401693"/>
            <a:chExt cx="963726" cy="589740"/>
          </a:xfrm>
        </p:grpSpPr>
        <p:sp>
          <p:nvSpPr>
            <p:cNvPr id="47" name="Freeform 53"/>
            <p:cNvSpPr>
              <a:spLocks/>
            </p:cNvSpPr>
            <p:nvPr/>
          </p:nvSpPr>
          <p:spPr bwMode="auto">
            <a:xfrm>
              <a:off x="4174331" y="2401693"/>
              <a:ext cx="963726" cy="589740"/>
            </a:xfrm>
            <a:custGeom>
              <a:avLst/>
              <a:gdLst/>
              <a:ahLst/>
              <a:cxnLst>
                <a:cxn ang="0">
                  <a:pos x="55" y="50"/>
                </a:cxn>
                <a:cxn ang="0">
                  <a:pos x="16" y="50"/>
                </a:cxn>
                <a:cxn ang="0">
                  <a:pos x="0" y="34"/>
                </a:cxn>
                <a:cxn ang="0">
                  <a:pos x="9" y="20"/>
                </a:cxn>
                <a:cxn ang="0">
                  <a:pos x="9" y="18"/>
                </a:cxn>
                <a:cxn ang="0">
                  <a:pos x="27" y="0"/>
                </a:cxn>
                <a:cxn ang="0">
                  <a:pos x="44" y="11"/>
                </a:cxn>
                <a:cxn ang="0">
                  <a:pos x="50" y="9"/>
                </a:cxn>
                <a:cxn ang="0">
                  <a:pos x="59" y="18"/>
                </a:cxn>
                <a:cxn ang="0">
                  <a:pos x="58" y="23"/>
                </a:cxn>
                <a:cxn ang="0">
                  <a:pos x="68" y="36"/>
                </a:cxn>
                <a:cxn ang="0">
                  <a:pos x="55" y="50"/>
                </a:cxn>
              </a:cxnLst>
              <a:rect l="0" t="0" r="r" b="b"/>
              <a:pathLst>
                <a:path w="68" h="50">
                  <a:moveTo>
                    <a:pt x="55" y="50"/>
                  </a:moveTo>
                  <a:cubicBezTo>
                    <a:pt x="16" y="50"/>
                    <a:pt x="16" y="50"/>
                    <a:pt x="16" y="50"/>
                  </a:cubicBezTo>
                  <a:cubicBezTo>
                    <a:pt x="7" y="50"/>
                    <a:pt x="0" y="43"/>
                    <a:pt x="0" y="34"/>
                  </a:cubicBezTo>
                  <a:cubicBezTo>
                    <a:pt x="0" y="28"/>
                    <a:pt x="4" y="22"/>
                    <a:pt x="9" y="20"/>
                  </a:cubicBezTo>
                  <a:cubicBezTo>
                    <a:pt x="9" y="19"/>
                    <a:pt x="9" y="19"/>
                    <a:pt x="9" y="18"/>
                  </a:cubicBezTo>
                  <a:cubicBezTo>
                    <a:pt x="9" y="8"/>
                    <a:pt x="17" y="0"/>
                    <a:pt x="27" y="0"/>
                  </a:cubicBezTo>
                  <a:cubicBezTo>
                    <a:pt x="35" y="0"/>
                    <a:pt x="41" y="5"/>
                    <a:pt x="44" y="11"/>
                  </a:cubicBezTo>
                  <a:cubicBezTo>
                    <a:pt x="46" y="10"/>
                    <a:pt x="48" y="9"/>
                    <a:pt x="50" y="9"/>
                  </a:cubicBezTo>
                  <a:cubicBezTo>
                    <a:pt x="55" y="9"/>
                    <a:pt x="59" y="13"/>
                    <a:pt x="59" y="18"/>
                  </a:cubicBezTo>
                  <a:cubicBezTo>
                    <a:pt x="59" y="20"/>
                    <a:pt x="59" y="22"/>
                    <a:pt x="58" y="23"/>
                  </a:cubicBezTo>
                  <a:cubicBezTo>
                    <a:pt x="64" y="25"/>
                    <a:pt x="68" y="30"/>
                    <a:pt x="68" y="36"/>
                  </a:cubicBezTo>
                  <a:cubicBezTo>
                    <a:pt x="68" y="44"/>
                    <a:pt x="62" y="50"/>
                    <a:pt x="55" y="5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grpSp>
          <p:nvGrpSpPr>
            <p:cNvPr id="48" name="Group 100"/>
            <p:cNvGrpSpPr/>
            <p:nvPr/>
          </p:nvGrpSpPr>
          <p:grpSpPr>
            <a:xfrm>
              <a:off x="4520745" y="2583602"/>
              <a:ext cx="254000" cy="316022"/>
              <a:chOff x="747781" y="2347912"/>
              <a:chExt cx="273050" cy="339725"/>
            </a:xfrm>
            <a:solidFill>
              <a:schemeClr val="tx1">
                <a:lumMod val="65000"/>
                <a:lumOff val="35000"/>
              </a:schemeClr>
            </a:solidFill>
          </p:grpSpPr>
          <p:sp>
            <p:nvSpPr>
              <p:cNvPr id="49" name="Freeform 211"/>
              <p:cNvSpPr>
                <a:spLocks noEditPoints="1"/>
              </p:cNvSpPr>
              <p:nvPr/>
            </p:nvSpPr>
            <p:spPr bwMode="auto">
              <a:xfrm>
                <a:off x="825568" y="2487612"/>
                <a:ext cx="117475" cy="115888"/>
              </a:xfrm>
              <a:custGeom>
                <a:avLst/>
                <a:gdLst/>
                <a:ahLst/>
                <a:cxnLst>
                  <a:cxn ang="0">
                    <a:pos x="28" y="38"/>
                  </a:cxn>
                  <a:cxn ang="0">
                    <a:pos x="27" y="38"/>
                  </a:cxn>
                  <a:cxn ang="0">
                    <a:pos x="27" y="41"/>
                  </a:cxn>
                  <a:cxn ang="0">
                    <a:pos x="26" y="42"/>
                  </a:cxn>
                  <a:cxn ang="0">
                    <a:pos x="25" y="42"/>
                  </a:cxn>
                  <a:cxn ang="0">
                    <a:pos x="23" y="41"/>
                  </a:cxn>
                  <a:cxn ang="0">
                    <a:pos x="23" y="38"/>
                  </a:cxn>
                  <a:cxn ang="0">
                    <a:pos x="23" y="38"/>
                  </a:cxn>
                  <a:cxn ang="0">
                    <a:pos x="18" y="36"/>
                  </a:cxn>
                  <a:cxn ang="0">
                    <a:pos x="17" y="35"/>
                  </a:cxn>
                  <a:cxn ang="0">
                    <a:pos x="18" y="33"/>
                  </a:cxn>
                  <a:cxn ang="0">
                    <a:pos x="19" y="32"/>
                  </a:cxn>
                  <a:cxn ang="0">
                    <a:pos x="19" y="32"/>
                  </a:cxn>
                  <a:cxn ang="0">
                    <a:pos x="25" y="34"/>
                  </a:cxn>
                  <a:cxn ang="0">
                    <a:pos x="29" y="31"/>
                  </a:cxn>
                  <a:cxn ang="0">
                    <a:pos x="25" y="26"/>
                  </a:cxn>
                  <a:cxn ang="0">
                    <a:pos x="17" y="19"/>
                  </a:cxn>
                  <a:cxn ang="0">
                    <a:pos x="23" y="12"/>
                  </a:cxn>
                  <a:cxn ang="0">
                    <a:pos x="24" y="11"/>
                  </a:cxn>
                  <a:cxn ang="0">
                    <a:pos x="24" y="9"/>
                  </a:cxn>
                  <a:cxn ang="0">
                    <a:pos x="25" y="7"/>
                  </a:cxn>
                  <a:cxn ang="0">
                    <a:pos x="26" y="7"/>
                  </a:cxn>
                  <a:cxn ang="0">
                    <a:pos x="28" y="9"/>
                  </a:cxn>
                  <a:cxn ang="0">
                    <a:pos x="28" y="11"/>
                  </a:cxn>
                  <a:cxn ang="0">
                    <a:pos x="28" y="11"/>
                  </a:cxn>
                  <a:cxn ang="0">
                    <a:pos x="32" y="13"/>
                  </a:cxn>
                  <a:cxn ang="0">
                    <a:pos x="33" y="14"/>
                  </a:cxn>
                  <a:cxn ang="0">
                    <a:pos x="32" y="16"/>
                  </a:cxn>
                  <a:cxn ang="0">
                    <a:pos x="31" y="17"/>
                  </a:cxn>
                  <a:cxn ang="0">
                    <a:pos x="30" y="16"/>
                  </a:cxn>
                  <a:cxn ang="0">
                    <a:pos x="26" y="15"/>
                  </a:cxn>
                  <a:cxn ang="0">
                    <a:pos x="22" y="18"/>
                  </a:cxn>
                  <a:cxn ang="0">
                    <a:pos x="27" y="22"/>
                  </a:cxn>
                  <a:cxn ang="0">
                    <a:pos x="34" y="30"/>
                  </a:cxn>
                  <a:cxn ang="0">
                    <a:pos x="28" y="38"/>
                  </a:cxn>
                  <a:cxn ang="0">
                    <a:pos x="25" y="0"/>
                  </a:cxn>
                  <a:cxn ang="0">
                    <a:pos x="0" y="25"/>
                  </a:cxn>
                  <a:cxn ang="0">
                    <a:pos x="25" y="50"/>
                  </a:cxn>
                  <a:cxn ang="0">
                    <a:pos x="51" y="25"/>
                  </a:cxn>
                  <a:cxn ang="0">
                    <a:pos x="25" y="0"/>
                  </a:cxn>
                </a:cxnLst>
                <a:rect l="0" t="0" r="r" b="b"/>
                <a:pathLst>
                  <a:path w="51" h="50">
                    <a:moveTo>
                      <a:pt x="28" y="38"/>
                    </a:moveTo>
                    <a:cubicBezTo>
                      <a:pt x="28" y="38"/>
                      <a:pt x="27" y="38"/>
                      <a:pt x="27" y="38"/>
                    </a:cubicBezTo>
                    <a:cubicBezTo>
                      <a:pt x="27" y="41"/>
                      <a:pt x="27" y="41"/>
                      <a:pt x="27" y="41"/>
                    </a:cubicBezTo>
                    <a:cubicBezTo>
                      <a:pt x="27" y="41"/>
                      <a:pt x="27" y="42"/>
                      <a:pt x="26" y="42"/>
                    </a:cubicBezTo>
                    <a:cubicBezTo>
                      <a:pt x="25" y="42"/>
                      <a:pt x="25" y="42"/>
                      <a:pt x="25" y="42"/>
                    </a:cubicBezTo>
                    <a:cubicBezTo>
                      <a:pt x="24" y="42"/>
                      <a:pt x="23" y="41"/>
                      <a:pt x="23" y="41"/>
                    </a:cubicBezTo>
                    <a:cubicBezTo>
                      <a:pt x="23" y="38"/>
                      <a:pt x="23" y="38"/>
                      <a:pt x="23" y="38"/>
                    </a:cubicBezTo>
                    <a:cubicBezTo>
                      <a:pt x="23" y="38"/>
                      <a:pt x="23" y="38"/>
                      <a:pt x="23" y="38"/>
                    </a:cubicBezTo>
                    <a:cubicBezTo>
                      <a:pt x="23" y="38"/>
                      <a:pt x="19" y="37"/>
                      <a:pt x="18" y="36"/>
                    </a:cubicBezTo>
                    <a:cubicBezTo>
                      <a:pt x="17" y="36"/>
                      <a:pt x="17" y="36"/>
                      <a:pt x="17" y="35"/>
                    </a:cubicBezTo>
                    <a:cubicBezTo>
                      <a:pt x="18" y="33"/>
                      <a:pt x="18" y="33"/>
                      <a:pt x="18" y="33"/>
                    </a:cubicBezTo>
                    <a:cubicBezTo>
                      <a:pt x="18" y="33"/>
                      <a:pt x="18" y="32"/>
                      <a:pt x="19" y="32"/>
                    </a:cubicBezTo>
                    <a:cubicBezTo>
                      <a:pt x="19" y="32"/>
                      <a:pt x="19" y="32"/>
                      <a:pt x="19" y="32"/>
                    </a:cubicBezTo>
                    <a:cubicBezTo>
                      <a:pt x="20" y="32"/>
                      <a:pt x="22" y="34"/>
                      <a:pt x="25" y="34"/>
                    </a:cubicBezTo>
                    <a:cubicBezTo>
                      <a:pt x="27" y="34"/>
                      <a:pt x="29" y="33"/>
                      <a:pt x="29" y="31"/>
                    </a:cubicBezTo>
                    <a:cubicBezTo>
                      <a:pt x="29" y="29"/>
                      <a:pt x="28" y="28"/>
                      <a:pt x="25" y="26"/>
                    </a:cubicBezTo>
                    <a:cubicBezTo>
                      <a:pt x="21" y="25"/>
                      <a:pt x="17" y="23"/>
                      <a:pt x="17" y="19"/>
                    </a:cubicBezTo>
                    <a:cubicBezTo>
                      <a:pt x="17" y="15"/>
                      <a:pt x="20" y="13"/>
                      <a:pt x="23" y="12"/>
                    </a:cubicBezTo>
                    <a:cubicBezTo>
                      <a:pt x="23" y="12"/>
                      <a:pt x="24" y="12"/>
                      <a:pt x="24" y="11"/>
                    </a:cubicBezTo>
                    <a:cubicBezTo>
                      <a:pt x="24" y="9"/>
                      <a:pt x="24" y="9"/>
                      <a:pt x="24" y="9"/>
                    </a:cubicBezTo>
                    <a:cubicBezTo>
                      <a:pt x="24" y="8"/>
                      <a:pt x="24" y="7"/>
                      <a:pt x="25" y="7"/>
                    </a:cubicBezTo>
                    <a:cubicBezTo>
                      <a:pt x="26" y="7"/>
                      <a:pt x="26" y="7"/>
                      <a:pt x="26" y="7"/>
                    </a:cubicBezTo>
                    <a:cubicBezTo>
                      <a:pt x="27" y="7"/>
                      <a:pt x="28" y="8"/>
                      <a:pt x="28" y="9"/>
                    </a:cubicBezTo>
                    <a:cubicBezTo>
                      <a:pt x="28" y="11"/>
                      <a:pt x="28" y="11"/>
                      <a:pt x="28" y="11"/>
                    </a:cubicBezTo>
                    <a:cubicBezTo>
                      <a:pt x="28" y="11"/>
                      <a:pt x="28" y="11"/>
                      <a:pt x="28" y="11"/>
                    </a:cubicBezTo>
                    <a:cubicBezTo>
                      <a:pt x="28" y="11"/>
                      <a:pt x="31" y="12"/>
                      <a:pt x="32" y="13"/>
                    </a:cubicBezTo>
                    <a:cubicBezTo>
                      <a:pt x="33" y="13"/>
                      <a:pt x="33" y="13"/>
                      <a:pt x="33" y="14"/>
                    </a:cubicBezTo>
                    <a:cubicBezTo>
                      <a:pt x="32" y="16"/>
                      <a:pt x="32" y="16"/>
                      <a:pt x="32" y="16"/>
                    </a:cubicBezTo>
                    <a:cubicBezTo>
                      <a:pt x="32" y="16"/>
                      <a:pt x="32" y="17"/>
                      <a:pt x="31" y="17"/>
                    </a:cubicBezTo>
                    <a:cubicBezTo>
                      <a:pt x="31" y="17"/>
                      <a:pt x="31" y="16"/>
                      <a:pt x="30" y="16"/>
                    </a:cubicBezTo>
                    <a:cubicBezTo>
                      <a:pt x="30" y="16"/>
                      <a:pt x="28" y="15"/>
                      <a:pt x="26" y="15"/>
                    </a:cubicBezTo>
                    <a:cubicBezTo>
                      <a:pt x="23" y="15"/>
                      <a:pt x="22" y="17"/>
                      <a:pt x="22" y="18"/>
                    </a:cubicBezTo>
                    <a:cubicBezTo>
                      <a:pt x="22" y="20"/>
                      <a:pt x="23" y="21"/>
                      <a:pt x="27" y="22"/>
                    </a:cubicBezTo>
                    <a:cubicBezTo>
                      <a:pt x="32" y="24"/>
                      <a:pt x="34" y="27"/>
                      <a:pt x="34" y="30"/>
                    </a:cubicBezTo>
                    <a:cubicBezTo>
                      <a:pt x="34" y="34"/>
                      <a:pt x="32" y="37"/>
                      <a:pt x="28" y="38"/>
                    </a:cubicBezTo>
                    <a:moveTo>
                      <a:pt x="25" y="0"/>
                    </a:moveTo>
                    <a:cubicBezTo>
                      <a:pt x="12" y="0"/>
                      <a:pt x="0" y="11"/>
                      <a:pt x="0" y="25"/>
                    </a:cubicBezTo>
                    <a:cubicBezTo>
                      <a:pt x="0" y="39"/>
                      <a:pt x="12" y="50"/>
                      <a:pt x="25" y="50"/>
                    </a:cubicBezTo>
                    <a:cubicBezTo>
                      <a:pt x="39" y="50"/>
                      <a:pt x="51" y="39"/>
                      <a:pt x="51" y="25"/>
                    </a:cubicBezTo>
                    <a:cubicBezTo>
                      <a:pt x="51" y="11"/>
                      <a:pt x="39" y="0"/>
                      <a:pt x="25" y="0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  <p:sp>
            <p:nvSpPr>
              <p:cNvPr id="50" name="Freeform 212"/>
              <p:cNvSpPr>
                <a:spLocks noEditPoints="1"/>
              </p:cNvSpPr>
              <p:nvPr/>
            </p:nvSpPr>
            <p:spPr bwMode="auto">
              <a:xfrm>
                <a:off x="747781" y="2347912"/>
                <a:ext cx="273050" cy="339725"/>
              </a:xfrm>
              <a:custGeom>
                <a:avLst/>
                <a:gdLst/>
                <a:ahLst/>
                <a:cxnLst>
                  <a:cxn ang="0">
                    <a:pos x="59" y="118"/>
                  </a:cxn>
                  <a:cxn ang="0">
                    <a:pos x="27" y="86"/>
                  </a:cxn>
                  <a:cxn ang="0">
                    <a:pos x="59" y="53"/>
                  </a:cxn>
                  <a:cxn ang="0">
                    <a:pos x="92" y="86"/>
                  </a:cxn>
                  <a:cxn ang="0">
                    <a:pos x="59" y="118"/>
                  </a:cxn>
                  <a:cxn ang="0">
                    <a:pos x="76" y="27"/>
                  </a:cxn>
                  <a:cxn ang="0">
                    <a:pos x="76" y="25"/>
                  </a:cxn>
                  <a:cxn ang="0">
                    <a:pos x="90" y="8"/>
                  </a:cxn>
                  <a:cxn ang="0">
                    <a:pos x="87" y="0"/>
                  </a:cxn>
                  <a:cxn ang="0">
                    <a:pos x="32" y="0"/>
                  </a:cxn>
                  <a:cxn ang="0">
                    <a:pos x="29" y="8"/>
                  </a:cxn>
                  <a:cxn ang="0">
                    <a:pos x="43" y="25"/>
                  </a:cxn>
                  <a:cxn ang="0">
                    <a:pos x="42" y="27"/>
                  </a:cxn>
                  <a:cxn ang="0">
                    <a:pos x="0" y="104"/>
                  </a:cxn>
                  <a:cxn ang="0">
                    <a:pos x="59" y="148"/>
                  </a:cxn>
                  <a:cxn ang="0">
                    <a:pos x="119" y="104"/>
                  </a:cxn>
                  <a:cxn ang="0">
                    <a:pos x="76" y="27"/>
                  </a:cxn>
                </a:cxnLst>
                <a:rect l="0" t="0" r="r" b="b"/>
                <a:pathLst>
                  <a:path w="119" h="148">
                    <a:moveTo>
                      <a:pt x="59" y="118"/>
                    </a:moveTo>
                    <a:cubicBezTo>
                      <a:pt x="41" y="118"/>
                      <a:pt x="27" y="104"/>
                      <a:pt x="27" y="86"/>
                    </a:cubicBezTo>
                    <a:cubicBezTo>
                      <a:pt x="27" y="68"/>
                      <a:pt x="41" y="53"/>
                      <a:pt x="59" y="53"/>
                    </a:cubicBezTo>
                    <a:cubicBezTo>
                      <a:pt x="78" y="53"/>
                      <a:pt x="92" y="68"/>
                      <a:pt x="92" y="86"/>
                    </a:cubicBezTo>
                    <a:cubicBezTo>
                      <a:pt x="92" y="104"/>
                      <a:pt x="78" y="118"/>
                      <a:pt x="59" y="118"/>
                    </a:cubicBezTo>
                    <a:moveTo>
                      <a:pt x="76" y="27"/>
                    </a:moveTo>
                    <a:cubicBezTo>
                      <a:pt x="76" y="26"/>
                      <a:pt x="75" y="26"/>
                      <a:pt x="76" y="25"/>
                    </a:cubicBezTo>
                    <a:cubicBezTo>
                      <a:pt x="90" y="8"/>
                      <a:pt x="90" y="8"/>
                      <a:pt x="90" y="8"/>
                    </a:cubicBezTo>
                    <a:cubicBezTo>
                      <a:pt x="94" y="4"/>
                      <a:pt x="92" y="0"/>
                      <a:pt x="87" y="0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27" y="0"/>
                      <a:pt x="25" y="4"/>
                      <a:pt x="29" y="8"/>
                    </a:cubicBezTo>
                    <a:cubicBezTo>
                      <a:pt x="43" y="25"/>
                      <a:pt x="43" y="25"/>
                      <a:pt x="43" y="25"/>
                    </a:cubicBezTo>
                    <a:cubicBezTo>
                      <a:pt x="44" y="26"/>
                      <a:pt x="43" y="27"/>
                      <a:pt x="42" y="27"/>
                    </a:cubicBezTo>
                    <a:cubicBezTo>
                      <a:pt x="18" y="40"/>
                      <a:pt x="0" y="78"/>
                      <a:pt x="0" y="104"/>
                    </a:cubicBezTo>
                    <a:cubicBezTo>
                      <a:pt x="0" y="137"/>
                      <a:pt x="27" y="148"/>
                      <a:pt x="59" y="148"/>
                    </a:cubicBezTo>
                    <a:cubicBezTo>
                      <a:pt x="92" y="148"/>
                      <a:pt x="119" y="137"/>
                      <a:pt x="119" y="104"/>
                    </a:cubicBezTo>
                    <a:cubicBezTo>
                      <a:pt x="119" y="77"/>
                      <a:pt x="101" y="40"/>
                      <a:pt x="76" y="27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/>
              </a:p>
            </p:txBody>
          </p:sp>
        </p:grpSp>
      </p:grpSp>
      <p:grpSp>
        <p:nvGrpSpPr>
          <p:cNvPr id="51" name="Group 134"/>
          <p:cNvGrpSpPr/>
          <p:nvPr/>
        </p:nvGrpSpPr>
        <p:grpSpPr>
          <a:xfrm>
            <a:off x="4266368" y="1753551"/>
            <a:ext cx="611266" cy="611266"/>
            <a:chOff x="4266367" y="1724975"/>
            <a:chExt cx="611266" cy="611266"/>
          </a:xfrm>
        </p:grpSpPr>
        <p:sp>
          <p:nvSpPr>
            <p:cNvPr id="52" name="Oval 62"/>
            <p:cNvSpPr>
              <a:spLocks noChangeAspect="1"/>
            </p:cNvSpPr>
            <p:nvPr/>
          </p:nvSpPr>
          <p:spPr>
            <a:xfrm>
              <a:off x="4266367" y="1724975"/>
              <a:ext cx="611266" cy="611266"/>
            </a:xfrm>
            <a:prstGeom prst="ellipse">
              <a:avLst/>
            </a:prstGeom>
            <a:solidFill>
              <a:schemeClr val="accent3"/>
            </a:solidFill>
            <a:ln w="38100"/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algn="ctr" defTabSz="888978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1400" b="1" dirty="0"/>
            </a:p>
          </p:txBody>
        </p:sp>
        <p:sp>
          <p:nvSpPr>
            <p:cNvPr id="53" name="Freeform 70"/>
            <p:cNvSpPr>
              <a:spLocks noEditPoints="1"/>
            </p:cNvSpPr>
            <p:nvPr/>
          </p:nvSpPr>
          <p:spPr bwMode="auto">
            <a:xfrm>
              <a:off x="4419600" y="1868759"/>
              <a:ext cx="304800" cy="285599"/>
            </a:xfrm>
            <a:custGeom>
              <a:avLst/>
              <a:gdLst/>
              <a:ahLst/>
              <a:cxnLst>
                <a:cxn ang="0">
                  <a:pos x="59" y="51"/>
                </a:cxn>
                <a:cxn ang="0">
                  <a:pos x="56" y="55"/>
                </a:cxn>
                <a:cxn ang="0">
                  <a:pos x="3" y="55"/>
                </a:cxn>
                <a:cxn ang="0">
                  <a:pos x="0" y="51"/>
                </a:cxn>
                <a:cxn ang="0">
                  <a:pos x="0" y="40"/>
                </a:cxn>
                <a:cxn ang="0">
                  <a:pos x="3" y="37"/>
                </a:cxn>
                <a:cxn ang="0">
                  <a:pos x="20" y="37"/>
                </a:cxn>
                <a:cxn ang="0">
                  <a:pos x="25" y="41"/>
                </a:cxn>
                <a:cxn ang="0">
                  <a:pos x="29" y="43"/>
                </a:cxn>
                <a:cxn ang="0">
                  <a:pos x="34" y="41"/>
                </a:cxn>
                <a:cxn ang="0">
                  <a:pos x="39" y="37"/>
                </a:cxn>
                <a:cxn ang="0">
                  <a:pos x="56" y="37"/>
                </a:cxn>
                <a:cxn ang="0">
                  <a:pos x="59" y="40"/>
                </a:cxn>
                <a:cxn ang="0">
                  <a:pos x="59" y="51"/>
                </a:cxn>
                <a:cxn ang="0">
                  <a:pos x="47" y="22"/>
                </a:cxn>
                <a:cxn ang="0">
                  <a:pos x="31" y="38"/>
                </a:cxn>
                <a:cxn ang="0">
                  <a:pos x="29" y="39"/>
                </a:cxn>
                <a:cxn ang="0">
                  <a:pos x="28" y="38"/>
                </a:cxn>
                <a:cxn ang="0">
                  <a:pos x="12" y="22"/>
                </a:cxn>
                <a:cxn ang="0">
                  <a:pos x="11" y="20"/>
                </a:cxn>
                <a:cxn ang="0">
                  <a:pos x="13" y="18"/>
                </a:cxn>
                <a:cxn ang="0">
                  <a:pos x="23" y="18"/>
                </a:cxn>
                <a:cxn ang="0">
                  <a:pos x="23" y="2"/>
                </a:cxn>
                <a:cxn ang="0">
                  <a:pos x="25" y="0"/>
                </a:cxn>
                <a:cxn ang="0">
                  <a:pos x="34" y="0"/>
                </a:cxn>
                <a:cxn ang="0">
                  <a:pos x="36" y="2"/>
                </a:cxn>
                <a:cxn ang="0">
                  <a:pos x="36" y="18"/>
                </a:cxn>
                <a:cxn ang="0">
                  <a:pos x="45" y="18"/>
                </a:cxn>
                <a:cxn ang="0">
                  <a:pos x="48" y="20"/>
                </a:cxn>
                <a:cxn ang="0">
                  <a:pos x="47" y="22"/>
                </a:cxn>
                <a:cxn ang="0">
                  <a:pos x="43" y="46"/>
                </a:cxn>
                <a:cxn ang="0">
                  <a:pos x="41" y="48"/>
                </a:cxn>
                <a:cxn ang="0">
                  <a:pos x="43" y="50"/>
                </a:cxn>
                <a:cxn ang="0">
                  <a:pos x="45" y="48"/>
                </a:cxn>
                <a:cxn ang="0">
                  <a:pos x="43" y="46"/>
                </a:cxn>
                <a:cxn ang="0">
                  <a:pos x="52" y="46"/>
                </a:cxn>
                <a:cxn ang="0">
                  <a:pos x="50" y="48"/>
                </a:cxn>
                <a:cxn ang="0">
                  <a:pos x="52" y="50"/>
                </a:cxn>
                <a:cxn ang="0">
                  <a:pos x="55" y="48"/>
                </a:cxn>
                <a:cxn ang="0">
                  <a:pos x="52" y="46"/>
                </a:cxn>
              </a:cxnLst>
              <a:rect l="0" t="0" r="r" b="b"/>
              <a:pathLst>
                <a:path w="59" h="55">
                  <a:moveTo>
                    <a:pt x="59" y="51"/>
                  </a:moveTo>
                  <a:cubicBezTo>
                    <a:pt x="59" y="53"/>
                    <a:pt x="58" y="55"/>
                    <a:pt x="56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1" y="55"/>
                    <a:pt x="0" y="53"/>
                    <a:pt x="0" y="51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38"/>
                    <a:pt x="1" y="37"/>
                    <a:pt x="3" y="37"/>
                  </a:cubicBezTo>
                  <a:cubicBezTo>
                    <a:pt x="20" y="37"/>
                    <a:pt x="20" y="37"/>
                    <a:pt x="20" y="37"/>
                  </a:cubicBezTo>
                  <a:cubicBezTo>
                    <a:pt x="25" y="41"/>
                    <a:pt x="25" y="41"/>
                    <a:pt x="25" y="41"/>
                  </a:cubicBezTo>
                  <a:cubicBezTo>
                    <a:pt x="26" y="43"/>
                    <a:pt x="28" y="43"/>
                    <a:pt x="29" y="43"/>
                  </a:cubicBezTo>
                  <a:cubicBezTo>
                    <a:pt x="31" y="43"/>
                    <a:pt x="33" y="43"/>
                    <a:pt x="34" y="41"/>
                  </a:cubicBezTo>
                  <a:cubicBezTo>
                    <a:pt x="39" y="37"/>
                    <a:pt x="39" y="37"/>
                    <a:pt x="39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8" y="37"/>
                    <a:pt x="59" y="38"/>
                    <a:pt x="59" y="40"/>
                  </a:cubicBezTo>
                  <a:lnTo>
                    <a:pt x="59" y="51"/>
                  </a:lnTo>
                  <a:close/>
                  <a:moveTo>
                    <a:pt x="47" y="22"/>
                  </a:moveTo>
                  <a:cubicBezTo>
                    <a:pt x="31" y="38"/>
                    <a:pt x="31" y="38"/>
                    <a:pt x="31" y="38"/>
                  </a:cubicBezTo>
                  <a:cubicBezTo>
                    <a:pt x="31" y="39"/>
                    <a:pt x="30" y="39"/>
                    <a:pt x="29" y="39"/>
                  </a:cubicBezTo>
                  <a:cubicBezTo>
                    <a:pt x="29" y="39"/>
                    <a:pt x="28" y="39"/>
                    <a:pt x="28" y="38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1" y="21"/>
                    <a:pt x="11" y="20"/>
                    <a:pt x="11" y="20"/>
                  </a:cubicBezTo>
                  <a:cubicBezTo>
                    <a:pt x="12" y="19"/>
                    <a:pt x="13" y="18"/>
                    <a:pt x="13" y="18"/>
                  </a:cubicBezTo>
                  <a:cubicBezTo>
                    <a:pt x="23" y="18"/>
                    <a:pt x="23" y="18"/>
                    <a:pt x="23" y="18"/>
                  </a:cubicBezTo>
                  <a:cubicBezTo>
                    <a:pt x="23" y="2"/>
                    <a:pt x="23" y="2"/>
                    <a:pt x="23" y="2"/>
                  </a:cubicBezTo>
                  <a:cubicBezTo>
                    <a:pt x="23" y="1"/>
                    <a:pt x="24" y="0"/>
                    <a:pt x="25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35" y="0"/>
                    <a:pt x="36" y="1"/>
                    <a:pt x="36" y="2"/>
                  </a:cubicBezTo>
                  <a:cubicBezTo>
                    <a:pt x="36" y="18"/>
                    <a:pt x="36" y="18"/>
                    <a:pt x="36" y="18"/>
                  </a:cubicBezTo>
                  <a:cubicBezTo>
                    <a:pt x="45" y="18"/>
                    <a:pt x="45" y="18"/>
                    <a:pt x="45" y="18"/>
                  </a:cubicBezTo>
                  <a:cubicBezTo>
                    <a:pt x="46" y="18"/>
                    <a:pt x="47" y="19"/>
                    <a:pt x="48" y="20"/>
                  </a:cubicBezTo>
                  <a:cubicBezTo>
                    <a:pt x="48" y="20"/>
                    <a:pt x="48" y="21"/>
                    <a:pt x="47" y="22"/>
                  </a:cubicBezTo>
                  <a:close/>
                  <a:moveTo>
                    <a:pt x="43" y="46"/>
                  </a:moveTo>
                  <a:cubicBezTo>
                    <a:pt x="42" y="46"/>
                    <a:pt x="41" y="47"/>
                    <a:pt x="41" y="48"/>
                  </a:cubicBezTo>
                  <a:cubicBezTo>
                    <a:pt x="41" y="49"/>
                    <a:pt x="42" y="50"/>
                    <a:pt x="43" y="50"/>
                  </a:cubicBezTo>
                  <a:cubicBezTo>
                    <a:pt x="44" y="50"/>
                    <a:pt x="45" y="49"/>
                    <a:pt x="45" y="48"/>
                  </a:cubicBezTo>
                  <a:cubicBezTo>
                    <a:pt x="45" y="47"/>
                    <a:pt x="44" y="46"/>
                    <a:pt x="43" y="46"/>
                  </a:cubicBezTo>
                  <a:close/>
                  <a:moveTo>
                    <a:pt x="52" y="46"/>
                  </a:moveTo>
                  <a:cubicBezTo>
                    <a:pt x="51" y="46"/>
                    <a:pt x="50" y="47"/>
                    <a:pt x="50" y="48"/>
                  </a:cubicBezTo>
                  <a:cubicBezTo>
                    <a:pt x="50" y="49"/>
                    <a:pt x="51" y="50"/>
                    <a:pt x="52" y="50"/>
                  </a:cubicBezTo>
                  <a:cubicBezTo>
                    <a:pt x="54" y="50"/>
                    <a:pt x="55" y="49"/>
                    <a:pt x="55" y="48"/>
                  </a:cubicBezTo>
                  <a:cubicBezTo>
                    <a:pt x="55" y="47"/>
                    <a:pt x="54" y="46"/>
                    <a:pt x="52" y="46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400">
                <a:solidFill>
                  <a:schemeClr val="tx2"/>
                </a:solidFill>
              </a:endParaRPr>
            </a:p>
          </p:txBody>
        </p:sp>
      </p:grpSp>
      <p:grpSp>
        <p:nvGrpSpPr>
          <p:cNvPr id="54" name="Group 132"/>
          <p:cNvGrpSpPr/>
          <p:nvPr/>
        </p:nvGrpSpPr>
        <p:grpSpPr>
          <a:xfrm>
            <a:off x="5832297" y="3208260"/>
            <a:ext cx="611266" cy="611266"/>
            <a:chOff x="5832296" y="3179684"/>
            <a:chExt cx="611266" cy="611266"/>
          </a:xfrm>
        </p:grpSpPr>
        <p:sp>
          <p:nvSpPr>
            <p:cNvPr id="55" name="Oval 64"/>
            <p:cNvSpPr>
              <a:spLocks noChangeAspect="1"/>
            </p:cNvSpPr>
            <p:nvPr/>
          </p:nvSpPr>
          <p:spPr>
            <a:xfrm>
              <a:off x="5832296" y="3179684"/>
              <a:ext cx="611266" cy="611266"/>
            </a:xfrm>
            <a:prstGeom prst="ellipse">
              <a:avLst/>
            </a:prstGeom>
            <a:solidFill>
              <a:schemeClr val="accent1"/>
            </a:solidFill>
            <a:ln w="38100"/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algn="ctr" defTabSz="888978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1400" b="1" dirty="0"/>
            </a:p>
          </p:txBody>
        </p:sp>
        <p:sp>
          <p:nvSpPr>
            <p:cNvPr id="56" name="Freeform 103"/>
            <p:cNvSpPr>
              <a:spLocks noEditPoints="1"/>
            </p:cNvSpPr>
            <p:nvPr/>
          </p:nvSpPr>
          <p:spPr bwMode="auto">
            <a:xfrm>
              <a:off x="6018867" y="3309994"/>
              <a:ext cx="238125" cy="350647"/>
            </a:xfrm>
            <a:custGeom>
              <a:avLst/>
              <a:gdLst/>
              <a:ahLst/>
              <a:cxnLst>
                <a:cxn ang="0">
                  <a:pos x="37" y="29"/>
                </a:cxn>
                <a:cxn ang="0">
                  <a:pos x="31" y="41"/>
                </a:cxn>
                <a:cxn ang="0">
                  <a:pos x="33" y="44"/>
                </a:cxn>
                <a:cxn ang="0">
                  <a:pos x="32" y="47"/>
                </a:cxn>
                <a:cxn ang="0">
                  <a:pos x="33" y="49"/>
                </a:cxn>
                <a:cxn ang="0">
                  <a:pos x="31" y="53"/>
                </a:cxn>
                <a:cxn ang="0">
                  <a:pos x="31" y="54"/>
                </a:cxn>
                <a:cxn ang="0">
                  <a:pos x="27" y="58"/>
                </a:cxn>
                <a:cxn ang="0">
                  <a:pos x="21" y="62"/>
                </a:cxn>
                <a:cxn ang="0">
                  <a:pos x="15" y="58"/>
                </a:cxn>
                <a:cxn ang="0">
                  <a:pos x="11" y="54"/>
                </a:cxn>
                <a:cxn ang="0">
                  <a:pos x="11" y="53"/>
                </a:cxn>
                <a:cxn ang="0">
                  <a:pos x="9" y="49"/>
                </a:cxn>
                <a:cxn ang="0">
                  <a:pos x="10" y="47"/>
                </a:cxn>
                <a:cxn ang="0">
                  <a:pos x="9" y="44"/>
                </a:cxn>
                <a:cxn ang="0">
                  <a:pos x="11" y="41"/>
                </a:cxn>
                <a:cxn ang="0">
                  <a:pos x="5" y="29"/>
                </a:cxn>
                <a:cxn ang="0">
                  <a:pos x="0" y="18"/>
                </a:cxn>
                <a:cxn ang="0">
                  <a:pos x="21" y="0"/>
                </a:cxn>
                <a:cxn ang="0">
                  <a:pos x="42" y="18"/>
                </a:cxn>
                <a:cxn ang="0">
                  <a:pos x="37" y="29"/>
                </a:cxn>
                <a:cxn ang="0">
                  <a:pos x="21" y="6"/>
                </a:cxn>
                <a:cxn ang="0">
                  <a:pos x="6" y="18"/>
                </a:cxn>
                <a:cxn ang="0">
                  <a:pos x="8" y="26"/>
                </a:cxn>
                <a:cxn ang="0">
                  <a:pos x="11" y="28"/>
                </a:cxn>
                <a:cxn ang="0">
                  <a:pos x="16" y="40"/>
                </a:cxn>
                <a:cxn ang="0">
                  <a:pos x="26" y="40"/>
                </a:cxn>
                <a:cxn ang="0">
                  <a:pos x="31" y="28"/>
                </a:cxn>
                <a:cxn ang="0">
                  <a:pos x="34" y="26"/>
                </a:cxn>
                <a:cxn ang="0">
                  <a:pos x="36" y="18"/>
                </a:cxn>
                <a:cxn ang="0">
                  <a:pos x="21" y="6"/>
                </a:cxn>
                <a:cxn ang="0">
                  <a:pos x="29" y="20"/>
                </a:cxn>
                <a:cxn ang="0">
                  <a:pos x="27" y="18"/>
                </a:cxn>
                <a:cxn ang="0">
                  <a:pos x="21" y="15"/>
                </a:cxn>
                <a:cxn ang="0">
                  <a:pos x="20" y="13"/>
                </a:cxn>
                <a:cxn ang="0">
                  <a:pos x="21" y="12"/>
                </a:cxn>
                <a:cxn ang="0">
                  <a:pos x="30" y="18"/>
                </a:cxn>
                <a:cxn ang="0">
                  <a:pos x="29" y="20"/>
                </a:cxn>
              </a:cxnLst>
              <a:rect l="0" t="0" r="r" b="b"/>
              <a:pathLst>
                <a:path w="42" h="62">
                  <a:moveTo>
                    <a:pt x="37" y="29"/>
                  </a:moveTo>
                  <a:cubicBezTo>
                    <a:pt x="35" y="32"/>
                    <a:pt x="31" y="37"/>
                    <a:pt x="31" y="41"/>
                  </a:cubicBezTo>
                  <a:cubicBezTo>
                    <a:pt x="32" y="42"/>
                    <a:pt x="33" y="43"/>
                    <a:pt x="33" y="44"/>
                  </a:cubicBezTo>
                  <a:cubicBezTo>
                    <a:pt x="33" y="45"/>
                    <a:pt x="32" y="46"/>
                    <a:pt x="32" y="47"/>
                  </a:cubicBezTo>
                  <a:cubicBezTo>
                    <a:pt x="32" y="47"/>
                    <a:pt x="33" y="48"/>
                    <a:pt x="33" y="49"/>
                  </a:cubicBezTo>
                  <a:cubicBezTo>
                    <a:pt x="33" y="51"/>
                    <a:pt x="32" y="52"/>
                    <a:pt x="31" y="53"/>
                  </a:cubicBezTo>
                  <a:cubicBezTo>
                    <a:pt x="31" y="53"/>
                    <a:pt x="31" y="54"/>
                    <a:pt x="31" y="54"/>
                  </a:cubicBezTo>
                  <a:cubicBezTo>
                    <a:pt x="31" y="57"/>
                    <a:pt x="29" y="58"/>
                    <a:pt x="27" y="58"/>
                  </a:cubicBezTo>
                  <a:cubicBezTo>
                    <a:pt x="26" y="61"/>
                    <a:pt x="24" y="62"/>
                    <a:pt x="21" y="62"/>
                  </a:cubicBezTo>
                  <a:cubicBezTo>
                    <a:pt x="19" y="62"/>
                    <a:pt x="16" y="61"/>
                    <a:pt x="15" y="58"/>
                  </a:cubicBezTo>
                  <a:cubicBezTo>
                    <a:pt x="13" y="58"/>
                    <a:pt x="11" y="57"/>
                    <a:pt x="11" y="54"/>
                  </a:cubicBezTo>
                  <a:cubicBezTo>
                    <a:pt x="11" y="54"/>
                    <a:pt x="11" y="53"/>
                    <a:pt x="11" y="53"/>
                  </a:cubicBezTo>
                  <a:cubicBezTo>
                    <a:pt x="10" y="52"/>
                    <a:pt x="9" y="51"/>
                    <a:pt x="9" y="49"/>
                  </a:cubicBezTo>
                  <a:cubicBezTo>
                    <a:pt x="9" y="48"/>
                    <a:pt x="10" y="47"/>
                    <a:pt x="10" y="47"/>
                  </a:cubicBezTo>
                  <a:cubicBezTo>
                    <a:pt x="10" y="46"/>
                    <a:pt x="9" y="45"/>
                    <a:pt x="9" y="44"/>
                  </a:cubicBezTo>
                  <a:cubicBezTo>
                    <a:pt x="9" y="43"/>
                    <a:pt x="10" y="42"/>
                    <a:pt x="11" y="41"/>
                  </a:cubicBezTo>
                  <a:cubicBezTo>
                    <a:pt x="11" y="37"/>
                    <a:pt x="7" y="32"/>
                    <a:pt x="5" y="29"/>
                  </a:cubicBezTo>
                  <a:cubicBezTo>
                    <a:pt x="2" y="26"/>
                    <a:pt x="0" y="23"/>
                    <a:pt x="0" y="18"/>
                  </a:cubicBezTo>
                  <a:cubicBezTo>
                    <a:pt x="0" y="8"/>
                    <a:pt x="11" y="0"/>
                    <a:pt x="21" y="0"/>
                  </a:cubicBezTo>
                  <a:cubicBezTo>
                    <a:pt x="31" y="0"/>
                    <a:pt x="42" y="8"/>
                    <a:pt x="42" y="18"/>
                  </a:cubicBezTo>
                  <a:cubicBezTo>
                    <a:pt x="42" y="23"/>
                    <a:pt x="40" y="26"/>
                    <a:pt x="37" y="29"/>
                  </a:cubicBezTo>
                  <a:close/>
                  <a:moveTo>
                    <a:pt x="21" y="6"/>
                  </a:moveTo>
                  <a:cubicBezTo>
                    <a:pt x="14" y="6"/>
                    <a:pt x="6" y="10"/>
                    <a:pt x="6" y="18"/>
                  </a:cubicBezTo>
                  <a:cubicBezTo>
                    <a:pt x="6" y="21"/>
                    <a:pt x="7" y="24"/>
                    <a:pt x="8" y="26"/>
                  </a:cubicBezTo>
                  <a:cubicBezTo>
                    <a:pt x="9" y="27"/>
                    <a:pt x="10" y="27"/>
                    <a:pt x="11" y="28"/>
                  </a:cubicBezTo>
                  <a:cubicBezTo>
                    <a:pt x="14" y="32"/>
                    <a:pt x="16" y="36"/>
                    <a:pt x="16" y="40"/>
                  </a:cubicBezTo>
                  <a:cubicBezTo>
                    <a:pt x="26" y="40"/>
                    <a:pt x="26" y="40"/>
                    <a:pt x="26" y="40"/>
                  </a:cubicBezTo>
                  <a:cubicBezTo>
                    <a:pt x="26" y="36"/>
                    <a:pt x="28" y="32"/>
                    <a:pt x="31" y="28"/>
                  </a:cubicBezTo>
                  <a:cubicBezTo>
                    <a:pt x="32" y="27"/>
                    <a:pt x="33" y="27"/>
                    <a:pt x="34" y="26"/>
                  </a:cubicBezTo>
                  <a:cubicBezTo>
                    <a:pt x="35" y="24"/>
                    <a:pt x="36" y="21"/>
                    <a:pt x="36" y="18"/>
                  </a:cubicBezTo>
                  <a:cubicBezTo>
                    <a:pt x="36" y="10"/>
                    <a:pt x="28" y="6"/>
                    <a:pt x="21" y="6"/>
                  </a:cubicBezTo>
                  <a:close/>
                  <a:moveTo>
                    <a:pt x="29" y="20"/>
                  </a:moveTo>
                  <a:cubicBezTo>
                    <a:pt x="28" y="20"/>
                    <a:pt x="27" y="19"/>
                    <a:pt x="27" y="18"/>
                  </a:cubicBezTo>
                  <a:cubicBezTo>
                    <a:pt x="27" y="16"/>
                    <a:pt x="23" y="15"/>
                    <a:pt x="21" y="15"/>
                  </a:cubicBezTo>
                  <a:cubicBezTo>
                    <a:pt x="20" y="15"/>
                    <a:pt x="20" y="14"/>
                    <a:pt x="20" y="13"/>
                  </a:cubicBezTo>
                  <a:cubicBezTo>
                    <a:pt x="20" y="13"/>
                    <a:pt x="20" y="12"/>
                    <a:pt x="21" y="12"/>
                  </a:cubicBezTo>
                  <a:cubicBezTo>
                    <a:pt x="25" y="12"/>
                    <a:pt x="30" y="14"/>
                    <a:pt x="30" y="18"/>
                  </a:cubicBezTo>
                  <a:cubicBezTo>
                    <a:pt x="30" y="19"/>
                    <a:pt x="29" y="20"/>
                    <a:pt x="29" y="20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4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57" name="Group 144"/>
          <p:cNvGrpSpPr/>
          <p:nvPr/>
        </p:nvGrpSpPr>
        <p:grpSpPr>
          <a:xfrm>
            <a:off x="2700438" y="3208260"/>
            <a:ext cx="611266" cy="611266"/>
            <a:chOff x="2700438" y="3208259"/>
            <a:chExt cx="611266" cy="611266"/>
          </a:xfrm>
        </p:grpSpPr>
        <p:sp>
          <p:nvSpPr>
            <p:cNvPr id="58" name="Oval 65"/>
            <p:cNvSpPr>
              <a:spLocks noChangeAspect="1"/>
            </p:cNvSpPr>
            <p:nvPr/>
          </p:nvSpPr>
          <p:spPr>
            <a:xfrm>
              <a:off x="2700438" y="3208259"/>
              <a:ext cx="611266" cy="611266"/>
            </a:xfrm>
            <a:prstGeom prst="ellipse">
              <a:avLst/>
            </a:prstGeom>
            <a:solidFill>
              <a:schemeClr val="accent5"/>
            </a:solidFill>
            <a:ln w="38100"/>
            <a:effectLst>
              <a:outerShdw blurRad="50800" dist="38100" dir="13500000" algn="b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algn="ctr" defTabSz="888978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1200" b="1" dirty="0"/>
            </a:p>
          </p:txBody>
        </p:sp>
        <p:sp>
          <p:nvSpPr>
            <p:cNvPr id="59" name="Freeform 152"/>
            <p:cNvSpPr>
              <a:spLocks noChangeAspect="1" noEditPoints="1"/>
            </p:cNvSpPr>
            <p:nvPr/>
          </p:nvSpPr>
          <p:spPr bwMode="auto">
            <a:xfrm>
              <a:off x="2850082" y="3369737"/>
              <a:ext cx="311979" cy="288310"/>
            </a:xfrm>
            <a:custGeom>
              <a:avLst/>
              <a:gdLst/>
              <a:ahLst/>
              <a:cxnLst>
                <a:cxn ang="0">
                  <a:pos x="67" y="20"/>
                </a:cxn>
                <a:cxn ang="0">
                  <a:pos x="46" y="36"/>
                </a:cxn>
                <a:cxn ang="0">
                  <a:pos x="42" y="40"/>
                </a:cxn>
                <a:cxn ang="0">
                  <a:pos x="39" y="47"/>
                </a:cxn>
                <a:cxn ang="0">
                  <a:pos x="44" y="52"/>
                </a:cxn>
                <a:cxn ang="0">
                  <a:pos x="52" y="58"/>
                </a:cxn>
                <a:cxn ang="0">
                  <a:pos x="52" y="61"/>
                </a:cxn>
                <a:cxn ang="0">
                  <a:pos x="51" y="62"/>
                </a:cxn>
                <a:cxn ang="0">
                  <a:pos x="17" y="62"/>
                </a:cxn>
                <a:cxn ang="0">
                  <a:pos x="16" y="61"/>
                </a:cxn>
                <a:cxn ang="0">
                  <a:pos x="16" y="58"/>
                </a:cxn>
                <a:cxn ang="0">
                  <a:pos x="24" y="52"/>
                </a:cxn>
                <a:cxn ang="0">
                  <a:pos x="29" y="47"/>
                </a:cxn>
                <a:cxn ang="0">
                  <a:pos x="26" y="40"/>
                </a:cxn>
                <a:cxn ang="0">
                  <a:pos x="22" y="36"/>
                </a:cxn>
                <a:cxn ang="0">
                  <a:pos x="0" y="20"/>
                </a:cxn>
                <a:cxn ang="0">
                  <a:pos x="0" y="15"/>
                </a:cxn>
                <a:cxn ang="0">
                  <a:pos x="4" y="11"/>
                </a:cxn>
                <a:cxn ang="0">
                  <a:pos x="16" y="11"/>
                </a:cxn>
                <a:cxn ang="0">
                  <a:pos x="16" y="7"/>
                </a:cxn>
                <a:cxn ang="0">
                  <a:pos x="22" y="0"/>
                </a:cxn>
                <a:cxn ang="0">
                  <a:pos x="45" y="0"/>
                </a:cxn>
                <a:cxn ang="0">
                  <a:pos x="52" y="7"/>
                </a:cxn>
                <a:cxn ang="0">
                  <a:pos x="52" y="11"/>
                </a:cxn>
                <a:cxn ang="0">
                  <a:pos x="63" y="11"/>
                </a:cxn>
                <a:cxn ang="0">
                  <a:pos x="67" y="15"/>
                </a:cxn>
                <a:cxn ang="0">
                  <a:pos x="67" y="20"/>
                </a:cxn>
                <a:cxn ang="0">
                  <a:pos x="16" y="16"/>
                </a:cxn>
                <a:cxn ang="0">
                  <a:pos x="6" y="16"/>
                </a:cxn>
                <a:cxn ang="0">
                  <a:pos x="6" y="20"/>
                </a:cxn>
                <a:cxn ang="0">
                  <a:pos x="19" y="31"/>
                </a:cxn>
                <a:cxn ang="0">
                  <a:pos x="16" y="16"/>
                </a:cxn>
                <a:cxn ang="0">
                  <a:pos x="62" y="16"/>
                </a:cxn>
                <a:cxn ang="0">
                  <a:pos x="52" y="16"/>
                </a:cxn>
                <a:cxn ang="0">
                  <a:pos x="49" y="31"/>
                </a:cxn>
                <a:cxn ang="0">
                  <a:pos x="62" y="20"/>
                </a:cxn>
                <a:cxn ang="0">
                  <a:pos x="62" y="16"/>
                </a:cxn>
              </a:cxnLst>
              <a:rect l="0" t="0" r="r" b="b"/>
              <a:pathLst>
                <a:path w="67" h="62">
                  <a:moveTo>
                    <a:pt x="67" y="20"/>
                  </a:moveTo>
                  <a:cubicBezTo>
                    <a:pt x="67" y="27"/>
                    <a:pt x="58" y="36"/>
                    <a:pt x="46" y="36"/>
                  </a:cubicBezTo>
                  <a:cubicBezTo>
                    <a:pt x="44" y="38"/>
                    <a:pt x="42" y="40"/>
                    <a:pt x="42" y="40"/>
                  </a:cubicBezTo>
                  <a:cubicBezTo>
                    <a:pt x="40" y="42"/>
                    <a:pt x="39" y="44"/>
                    <a:pt x="39" y="47"/>
                  </a:cubicBezTo>
                  <a:cubicBezTo>
                    <a:pt x="39" y="49"/>
                    <a:pt x="40" y="52"/>
                    <a:pt x="44" y="52"/>
                  </a:cubicBezTo>
                  <a:cubicBezTo>
                    <a:pt x="48" y="52"/>
                    <a:pt x="52" y="54"/>
                    <a:pt x="52" y="58"/>
                  </a:cubicBezTo>
                  <a:cubicBezTo>
                    <a:pt x="52" y="61"/>
                    <a:pt x="52" y="61"/>
                    <a:pt x="52" y="61"/>
                  </a:cubicBezTo>
                  <a:cubicBezTo>
                    <a:pt x="52" y="62"/>
                    <a:pt x="51" y="62"/>
                    <a:pt x="51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6" y="62"/>
                    <a:pt x="16" y="62"/>
                    <a:pt x="16" y="61"/>
                  </a:cubicBezTo>
                  <a:cubicBezTo>
                    <a:pt x="16" y="58"/>
                    <a:pt x="16" y="58"/>
                    <a:pt x="16" y="58"/>
                  </a:cubicBezTo>
                  <a:cubicBezTo>
                    <a:pt x="16" y="54"/>
                    <a:pt x="20" y="52"/>
                    <a:pt x="24" y="52"/>
                  </a:cubicBezTo>
                  <a:cubicBezTo>
                    <a:pt x="27" y="52"/>
                    <a:pt x="29" y="49"/>
                    <a:pt x="29" y="47"/>
                  </a:cubicBezTo>
                  <a:cubicBezTo>
                    <a:pt x="29" y="44"/>
                    <a:pt x="28" y="42"/>
                    <a:pt x="26" y="40"/>
                  </a:cubicBezTo>
                  <a:cubicBezTo>
                    <a:pt x="25" y="40"/>
                    <a:pt x="24" y="38"/>
                    <a:pt x="22" y="36"/>
                  </a:cubicBezTo>
                  <a:cubicBezTo>
                    <a:pt x="10" y="36"/>
                    <a:pt x="0" y="27"/>
                    <a:pt x="0" y="20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2"/>
                    <a:pt x="2" y="11"/>
                    <a:pt x="4" y="11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3"/>
                    <a:pt x="19" y="0"/>
                    <a:pt x="22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9" y="0"/>
                    <a:pt x="52" y="3"/>
                    <a:pt x="52" y="7"/>
                  </a:cubicBezTo>
                  <a:cubicBezTo>
                    <a:pt x="52" y="11"/>
                    <a:pt x="52" y="11"/>
                    <a:pt x="52" y="11"/>
                  </a:cubicBezTo>
                  <a:cubicBezTo>
                    <a:pt x="63" y="11"/>
                    <a:pt x="63" y="11"/>
                    <a:pt x="63" y="11"/>
                  </a:cubicBezTo>
                  <a:cubicBezTo>
                    <a:pt x="66" y="11"/>
                    <a:pt x="67" y="12"/>
                    <a:pt x="67" y="15"/>
                  </a:cubicBezTo>
                  <a:lnTo>
                    <a:pt x="67" y="20"/>
                  </a:lnTo>
                  <a:close/>
                  <a:moveTo>
                    <a:pt x="16" y="16"/>
                  </a:moveTo>
                  <a:cubicBezTo>
                    <a:pt x="6" y="16"/>
                    <a:pt x="6" y="16"/>
                    <a:pt x="6" y="16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6" y="24"/>
                    <a:pt x="11" y="29"/>
                    <a:pt x="19" y="31"/>
                  </a:cubicBezTo>
                  <a:cubicBezTo>
                    <a:pt x="17" y="27"/>
                    <a:pt x="16" y="22"/>
                    <a:pt x="16" y="16"/>
                  </a:cubicBezTo>
                  <a:close/>
                  <a:moveTo>
                    <a:pt x="62" y="16"/>
                  </a:moveTo>
                  <a:cubicBezTo>
                    <a:pt x="52" y="16"/>
                    <a:pt x="52" y="16"/>
                    <a:pt x="52" y="16"/>
                  </a:cubicBezTo>
                  <a:cubicBezTo>
                    <a:pt x="52" y="22"/>
                    <a:pt x="51" y="27"/>
                    <a:pt x="49" y="31"/>
                  </a:cubicBezTo>
                  <a:cubicBezTo>
                    <a:pt x="57" y="29"/>
                    <a:pt x="62" y="24"/>
                    <a:pt x="62" y="20"/>
                  </a:cubicBezTo>
                  <a:lnTo>
                    <a:pt x="62" y="16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400" dirty="0">
                <a:solidFill>
                  <a:schemeClr val="tx2"/>
                </a:solidFill>
              </a:endParaRPr>
            </a:p>
          </p:txBody>
        </p:sp>
      </p:grpSp>
      <p:grpSp>
        <p:nvGrpSpPr>
          <p:cNvPr id="60" name="Group 133"/>
          <p:cNvGrpSpPr/>
          <p:nvPr/>
        </p:nvGrpSpPr>
        <p:grpSpPr>
          <a:xfrm>
            <a:off x="5335599" y="2156799"/>
            <a:ext cx="611266" cy="611266"/>
            <a:chOff x="5335598" y="2128224"/>
            <a:chExt cx="611266" cy="611266"/>
          </a:xfrm>
        </p:grpSpPr>
        <p:sp>
          <p:nvSpPr>
            <p:cNvPr id="61" name="Oval 63"/>
            <p:cNvSpPr>
              <a:spLocks noChangeAspect="1"/>
            </p:cNvSpPr>
            <p:nvPr/>
          </p:nvSpPr>
          <p:spPr>
            <a:xfrm>
              <a:off x="5335598" y="2128224"/>
              <a:ext cx="611266" cy="611266"/>
            </a:xfrm>
            <a:prstGeom prst="ellipse">
              <a:avLst/>
            </a:prstGeom>
            <a:solidFill>
              <a:schemeClr val="accent2"/>
            </a:solidFill>
            <a:ln w="38100"/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algn="ctr" defTabSz="888978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1400" b="1" dirty="0"/>
            </a:p>
          </p:txBody>
        </p:sp>
        <p:sp>
          <p:nvSpPr>
            <p:cNvPr id="62" name="Freeform 52"/>
            <p:cNvSpPr>
              <a:spLocks noChangeAspect="1" noEditPoints="1"/>
            </p:cNvSpPr>
            <p:nvPr/>
          </p:nvSpPr>
          <p:spPr bwMode="auto">
            <a:xfrm>
              <a:off x="5507881" y="2290391"/>
              <a:ext cx="266700" cy="286933"/>
            </a:xfrm>
            <a:custGeom>
              <a:avLst/>
              <a:gdLst/>
              <a:ahLst/>
              <a:cxnLst>
                <a:cxn ang="0">
                  <a:pos x="67" y="67"/>
                </a:cxn>
                <a:cxn ang="0">
                  <a:pos x="61" y="72"/>
                </a:cxn>
                <a:cxn ang="0">
                  <a:pos x="5" y="72"/>
                </a:cxn>
                <a:cxn ang="0">
                  <a:pos x="0" y="67"/>
                </a:cxn>
                <a:cxn ang="0">
                  <a:pos x="0" y="16"/>
                </a:cxn>
                <a:cxn ang="0">
                  <a:pos x="5" y="11"/>
                </a:cxn>
                <a:cxn ang="0">
                  <a:pos x="10" y="11"/>
                </a:cxn>
                <a:cxn ang="0">
                  <a:pos x="10" y="7"/>
                </a:cxn>
                <a:cxn ang="0">
                  <a:pos x="16" y="0"/>
                </a:cxn>
                <a:cxn ang="0">
                  <a:pos x="19" y="0"/>
                </a:cxn>
                <a:cxn ang="0">
                  <a:pos x="25" y="7"/>
                </a:cxn>
                <a:cxn ang="0">
                  <a:pos x="25" y="11"/>
                </a:cxn>
                <a:cxn ang="0">
                  <a:pos x="41" y="11"/>
                </a:cxn>
                <a:cxn ang="0">
                  <a:pos x="41" y="7"/>
                </a:cxn>
                <a:cxn ang="0">
                  <a:pos x="47" y="0"/>
                </a:cxn>
                <a:cxn ang="0">
                  <a:pos x="50" y="0"/>
                </a:cxn>
                <a:cxn ang="0">
                  <a:pos x="56" y="7"/>
                </a:cxn>
                <a:cxn ang="0">
                  <a:pos x="56" y="11"/>
                </a:cxn>
                <a:cxn ang="0">
                  <a:pos x="61" y="11"/>
                </a:cxn>
                <a:cxn ang="0">
                  <a:pos x="67" y="16"/>
                </a:cxn>
                <a:cxn ang="0">
                  <a:pos x="67" y="67"/>
                </a:cxn>
                <a:cxn ang="0">
                  <a:pos x="61" y="67"/>
                </a:cxn>
                <a:cxn ang="0">
                  <a:pos x="61" y="26"/>
                </a:cxn>
                <a:cxn ang="0">
                  <a:pos x="5" y="26"/>
                </a:cxn>
                <a:cxn ang="0">
                  <a:pos x="5" y="67"/>
                </a:cxn>
                <a:cxn ang="0">
                  <a:pos x="61" y="67"/>
                </a:cxn>
                <a:cxn ang="0">
                  <a:pos x="20" y="7"/>
                </a:cxn>
                <a:cxn ang="0">
                  <a:pos x="19" y="5"/>
                </a:cxn>
                <a:cxn ang="0">
                  <a:pos x="16" y="5"/>
                </a:cxn>
                <a:cxn ang="0">
                  <a:pos x="15" y="7"/>
                </a:cxn>
                <a:cxn ang="0">
                  <a:pos x="15" y="18"/>
                </a:cxn>
                <a:cxn ang="0">
                  <a:pos x="16" y="20"/>
                </a:cxn>
                <a:cxn ang="0">
                  <a:pos x="19" y="20"/>
                </a:cxn>
                <a:cxn ang="0">
                  <a:pos x="20" y="18"/>
                </a:cxn>
                <a:cxn ang="0">
                  <a:pos x="20" y="7"/>
                </a:cxn>
                <a:cxn ang="0">
                  <a:pos x="51" y="7"/>
                </a:cxn>
                <a:cxn ang="0">
                  <a:pos x="50" y="5"/>
                </a:cxn>
                <a:cxn ang="0">
                  <a:pos x="47" y="5"/>
                </a:cxn>
                <a:cxn ang="0">
                  <a:pos x="46" y="7"/>
                </a:cxn>
                <a:cxn ang="0">
                  <a:pos x="46" y="18"/>
                </a:cxn>
                <a:cxn ang="0">
                  <a:pos x="47" y="20"/>
                </a:cxn>
                <a:cxn ang="0">
                  <a:pos x="50" y="20"/>
                </a:cxn>
                <a:cxn ang="0">
                  <a:pos x="51" y="18"/>
                </a:cxn>
                <a:cxn ang="0">
                  <a:pos x="51" y="7"/>
                </a:cxn>
              </a:cxnLst>
              <a:rect l="0" t="0" r="r" b="b"/>
              <a:pathLst>
                <a:path w="67" h="72">
                  <a:moveTo>
                    <a:pt x="67" y="67"/>
                  </a:moveTo>
                  <a:cubicBezTo>
                    <a:pt x="67" y="70"/>
                    <a:pt x="64" y="72"/>
                    <a:pt x="61" y="72"/>
                  </a:cubicBezTo>
                  <a:cubicBezTo>
                    <a:pt x="5" y="72"/>
                    <a:pt x="5" y="72"/>
                    <a:pt x="5" y="72"/>
                  </a:cubicBezTo>
                  <a:cubicBezTo>
                    <a:pt x="2" y="72"/>
                    <a:pt x="0" y="70"/>
                    <a:pt x="0" y="67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3"/>
                    <a:pt x="2" y="11"/>
                    <a:pt x="5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0" y="3"/>
                    <a:pt x="13" y="0"/>
                    <a:pt x="16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23" y="0"/>
                    <a:pt x="25" y="3"/>
                    <a:pt x="25" y="7"/>
                  </a:cubicBezTo>
                  <a:cubicBezTo>
                    <a:pt x="25" y="11"/>
                    <a:pt x="25" y="11"/>
                    <a:pt x="25" y="11"/>
                  </a:cubicBezTo>
                  <a:cubicBezTo>
                    <a:pt x="41" y="11"/>
                    <a:pt x="41" y="11"/>
                    <a:pt x="41" y="11"/>
                  </a:cubicBezTo>
                  <a:cubicBezTo>
                    <a:pt x="41" y="7"/>
                    <a:pt x="41" y="7"/>
                    <a:pt x="41" y="7"/>
                  </a:cubicBezTo>
                  <a:cubicBezTo>
                    <a:pt x="41" y="3"/>
                    <a:pt x="44" y="0"/>
                    <a:pt x="47" y="0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53" y="0"/>
                    <a:pt x="56" y="3"/>
                    <a:pt x="56" y="7"/>
                  </a:cubicBezTo>
                  <a:cubicBezTo>
                    <a:pt x="56" y="11"/>
                    <a:pt x="56" y="11"/>
                    <a:pt x="56" y="11"/>
                  </a:cubicBezTo>
                  <a:cubicBezTo>
                    <a:pt x="61" y="11"/>
                    <a:pt x="61" y="11"/>
                    <a:pt x="61" y="11"/>
                  </a:cubicBezTo>
                  <a:cubicBezTo>
                    <a:pt x="64" y="11"/>
                    <a:pt x="67" y="13"/>
                    <a:pt x="67" y="16"/>
                  </a:cubicBezTo>
                  <a:lnTo>
                    <a:pt x="67" y="67"/>
                  </a:lnTo>
                  <a:close/>
                  <a:moveTo>
                    <a:pt x="61" y="67"/>
                  </a:moveTo>
                  <a:cubicBezTo>
                    <a:pt x="61" y="26"/>
                    <a:pt x="61" y="26"/>
                    <a:pt x="61" y="26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5" y="67"/>
                    <a:pt x="5" y="67"/>
                    <a:pt x="5" y="67"/>
                  </a:cubicBezTo>
                  <a:lnTo>
                    <a:pt x="61" y="67"/>
                  </a:lnTo>
                  <a:close/>
                  <a:moveTo>
                    <a:pt x="20" y="7"/>
                  </a:moveTo>
                  <a:cubicBezTo>
                    <a:pt x="20" y="6"/>
                    <a:pt x="20" y="5"/>
                    <a:pt x="19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5" y="6"/>
                    <a:pt x="15" y="7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5" y="19"/>
                    <a:pt x="16" y="20"/>
                    <a:pt x="16" y="20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20" y="20"/>
                    <a:pt x="20" y="19"/>
                    <a:pt x="20" y="18"/>
                  </a:cubicBezTo>
                  <a:lnTo>
                    <a:pt x="20" y="7"/>
                  </a:lnTo>
                  <a:close/>
                  <a:moveTo>
                    <a:pt x="51" y="7"/>
                  </a:moveTo>
                  <a:cubicBezTo>
                    <a:pt x="51" y="6"/>
                    <a:pt x="51" y="5"/>
                    <a:pt x="50" y="5"/>
                  </a:cubicBezTo>
                  <a:cubicBezTo>
                    <a:pt x="47" y="5"/>
                    <a:pt x="47" y="5"/>
                    <a:pt x="47" y="5"/>
                  </a:cubicBezTo>
                  <a:cubicBezTo>
                    <a:pt x="47" y="5"/>
                    <a:pt x="46" y="6"/>
                    <a:pt x="46" y="7"/>
                  </a:cubicBezTo>
                  <a:cubicBezTo>
                    <a:pt x="46" y="18"/>
                    <a:pt x="46" y="18"/>
                    <a:pt x="46" y="18"/>
                  </a:cubicBezTo>
                  <a:cubicBezTo>
                    <a:pt x="46" y="19"/>
                    <a:pt x="47" y="20"/>
                    <a:pt x="47" y="20"/>
                  </a:cubicBezTo>
                  <a:cubicBezTo>
                    <a:pt x="50" y="20"/>
                    <a:pt x="50" y="20"/>
                    <a:pt x="50" y="20"/>
                  </a:cubicBezTo>
                  <a:cubicBezTo>
                    <a:pt x="51" y="20"/>
                    <a:pt x="51" y="19"/>
                    <a:pt x="51" y="18"/>
                  </a:cubicBezTo>
                  <a:lnTo>
                    <a:pt x="51" y="7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400" dirty="0">
                <a:solidFill>
                  <a:schemeClr val="tx2"/>
                </a:solidFill>
              </a:endParaRPr>
            </a:p>
          </p:txBody>
        </p:sp>
      </p:grpSp>
      <p:grpSp>
        <p:nvGrpSpPr>
          <p:cNvPr id="63" name="Group 135"/>
          <p:cNvGrpSpPr/>
          <p:nvPr/>
        </p:nvGrpSpPr>
        <p:grpSpPr>
          <a:xfrm>
            <a:off x="3197138" y="2156799"/>
            <a:ext cx="611266" cy="611266"/>
            <a:chOff x="3197137" y="2128224"/>
            <a:chExt cx="611266" cy="611266"/>
          </a:xfrm>
        </p:grpSpPr>
        <p:sp>
          <p:nvSpPr>
            <p:cNvPr id="64" name="Oval 66"/>
            <p:cNvSpPr>
              <a:spLocks noChangeAspect="1"/>
            </p:cNvSpPr>
            <p:nvPr/>
          </p:nvSpPr>
          <p:spPr>
            <a:xfrm>
              <a:off x="3197137" y="2128224"/>
              <a:ext cx="611266" cy="611266"/>
            </a:xfrm>
            <a:prstGeom prst="ellipse">
              <a:avLst/>
            </a:prstGeom>
            <a:solidFill>
              <a:schemeClr val="accent4"/>
            </a:solidFill>
            <a:ln w="38100"/>
            <a:effectLst>
              <a:outerShdw blurRad="50800" dist="38100" dir="13500000" algn="b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algn="ctr" defTabSz="888978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1400" b="1" dirty="0"/>
            </a:p>
          </p:txBody>
        </p:sp>
        <p:sp>
          <p:nvSpPr>
            <p:cNvPr id="65" name="Freeform 193"/>
            <p:cNvSpPr>
              <a:spLocks noEditPoints="1"/>
            </p:cNvSpPr>
            <p:nvPr/>
          </p:nvSpPr>
          <p:spPr bwMode="auto">
            <a:xfrm>
              <a:off x="3336083" y="2267170"/>
              <a:ext cx="333375" cy="333375"/>
            </a:xfrm>
            <a:custGeom>
              <a:avLst/>
              <a:gdLst/>
              <a:ahLst/>
              <a:cxnLst>
                <a:cxn ang="0">
                  <a:pos x="81" y="37"/>
                </a:cxn>
                <a:cxn ang="0">
                  <a:pos x="38" y="80"/>
                </a:cxn>
                <a:cxn ang="0">
                  <a:pos x="21" y="77"/>
                </a:cxn>
                <a:cxn ang="0">
                  <a:pos x="0" y="124"/>
                </a:cxn>
                <a:cxn ang="0">
                  <a:pos x="38" y="167"/>
                </a:cxn>
                <a:cxn ang="0">
                  <a:pos x="1" y="210"/>
                </a:cxn>
                <a:cxn ang="0">
                  <a:pos x="21" y="257"/>
                </a:cxn>
                <a:cxn ang="0">
                  <a:pos x="38" y="253"/>
                </a:cxn>
                <a:cxn ang="0">
                  <a:pos x="81" y="297"/>
                </a:cxn>
                <a:cxn ang="0">
                  <a:pos x="78" y="314"/>
                </a:cxn>
                <a:cxn ang="0">
                  <a:pos x="125" y="334"/>
                </a:cxn>
                <a:cxn ang="0">
                  <a:pos x="168" y="297"/>
                </a:cxn>
                <a:cxn ang="0">
                  <a:pos x="210" y="334"/>
                </a:cxn>
                <a:cxn ang="0">
                  <a:pos x="258" y="314"/>
                </a:cxn>
                <a:cxn ang="0">
                  <a:pos x="254" y="297"/>
                </a:cxn>
                <a:cxn ang="0">
                  <a:pos x="297" y="253"/>
                </a:cxn>
                <a:cxn ang="0">
                  <a:pos x="315" y="257"/>
                </a:cxn>
                <a:cxn ang="0">
                  <a:pos x="335" y="210"/>
                </a:cxn>
                <a:cxn ang="0">
                  <a:pos x="297" y="167"/>
                </a:cxn>
                <a:cxn ang="0">
                  <a:pos x="335" y="124"/>
                </a:cxn>
                <a:cxn ang="0">
                  <a:pos x="315" y="77"/>
                </a:cxn>
                <a:cxn ang="0">
                  <a:pos x="297" y="80"/>
                </a:cxn>
                <a:cxn ang="0">
                  <a:pos x="254" y="37"/>
                </a:cxn>
                <a:cxn ang="0">
                  <a:pos x="258" y="20"/>
                </a:cxn>
                <a:cxn ang="0">
                  <a:pos x="210" y="0"/>
                </a:cxn>
                <a:cxn ang="0">
                  <a:pos x="168" y="37"/>
                </a:cxn>
                <a:cxn ang="0">
                  <a:pos x="125" y="0"/>
                </a:cxn>
                <a:cxn ang="0">
                  <a:pos x="78" y="20"/>
                </a:cxn>
                <a:cxn ang="0">
                  <a:pos x="81" y="37"/>
                </a:cxn>
                <a:cxn ang="0">
                  <a:pos x="168" y="60"/>
                </a:cxn>
                <a:cxn ang="0">
                  <a:pos x="274" y="167"/>
                </a:cxn>
                <a:cxn ang="0">
                  <a:pos x="168" y="274"/>
                </a:cxn>
                <a:cxn ang="0">
                  <a:pos x="61" y="167"/>
                </a:cxn>
                <a:cxn ang="0">
                  <a:pos x="168" y="60"/>
                </a:cxn>
              </a:cxnLst>
              <a:rect l="0" t="0" r="r" b="b"/>
              <a:pathLst>
                <a:path w="335" h="334">
                  <a:moveTo>
                    <a:pt x="81" y="37"/>
                  </a:moveTo>
                  <a:cubicBezTo>
                    <a:pt x="81" y="61"/>
                    <a:pt x="62" y="80"/>
                    <a:pt x="38" y="80"/>
                  </a:cubicBezTo>
                  <a:cubicBezTo>
                    <a:pt x="32" y="80"/>
                    <a:pt x="26" y="79"/>
                    <a:pt x="21" y="77"/>
                  </a:cubicBezTo>
                  <a:cubicBezTo>
                    <a:pt x="12" y="91"/>
                    <a:pt x="5" y="107"/>
                    <a:pt x="0" y="124"/>
                  </a:cubicBezTo>
                  <a:cubicBezTo>
                    <a:pt x="22" y="127"/>
                    <a:pt x="38" y="145"/>
                    <a:pt x="38" y="167"/>
                  </a:cubicBezTo>
                  <a:cubicBezTo>
                    <a:pt x="38" y="189"/>
                    <a:pt x="22" y="207"/>
                    <a:pt x="1" y="210"/>
                  </a:cubicBezTo>
                  <a:cubicBezTo>
                    <a:pt x="5" y="227"/>
                    <a:pt x="12" y="243"/>
                    <a:pt x="21" y="257"/>
                  </a:cubicBezTo>
                  <a:cubicBezTo>
                    <a:pt x="26" y="255"/>
                    <a:pt x="32" y="253"/>
                    <a:pt x="38" y="253"/>
                  </a:cubicBezTo>
                  <a:cubicBezTo>
                    <a:pt x="62" y="253"/>
                    <a:pt x="81" y="273"/>
                    <a:pt x="81" y="297"/>
                  </a:cubicBezTo>
                  <a:cubicBezTo>
                    <a:pt x="81" y="303"/>
                    <a:pt x="80" y="309"/>
                    <a:pt x="78" y="314"/>
                  </a:cubicBezTo>
                  <a:cubicBezTo>
                    <a:pt x="92" y="323"/>
                    <a:pt x="108" y="330"/>
                    <a:pt x="125" y="334"/>
                  </a:cubicBezTo>
                  <a:cubicBezTo>
                    <a:pt x="128" y="313"/>
                    <a:pt x="146" y="297"/>
                    <a:pt x="168" y="297"/>
                  </a:cubicBezTo>
                  <a:cubicBezTo>
                    <a:pt x="190" y="297"/>
                    <a:pt x="208" y="313"/>
                    <a:pt x="210" y="334"/>
                  </a:cubicBezTo>
                  <a:cubicBezTo>
                    <a:pt x="227" y="330"/>
                    <a:pt x="243" y="323"/>
                    <a:pt x="258" y="314"/>
                  </a:cubicBezTo>
                  <a:cubicBezTo>
                    <a:pt x="255" y="309"/>
                    <a:pt x="254" y="303"/>
                    <a:pt x="254" y="297"/>
                  </a:cubicBezTo>
                  <a:cubicBezTo>
                    <a:pt x="254" y="273"/>
                    <a:pt x="273" y="253"/>
                    <a:pt x="297" y="253"/>
                  </a:cubicBezTo>
                  <a:cubicBezTo>
                    <a:pt x="304" y="253"/>
                    <a:pt x="309" y="255"/>
                    <a:pt x="315" y="257"/>
                  </a:cubicBezTo>
                  <a:cubicBezTo>
                    <a:pt x="324" y="243"/>
                    <a:pt x="331" y="227"/>
                    <a:pt x="335" y="210"/>
                  </a:cubicBezTo>
                  <a:cubicBezTo>
                    <a:pt x="314" y="207"/>
                    <a:pt x="297" y="189"/>
                    <a:pt x="297" y="167"/>
                  </a:cubicBezTo>
                  <a:cubicBezTo>
                    <a:pt x="297" y="145"/>
                    <a:pt x="314" y="127"/>
                    <a:pt x="335" y="124"/>
                  </a:cubicBezTo>
                  <a:cubicBezTo>
                    <a:pt x="331" y="107"/>
                    <a:pt x="324" y="91"/>
                    <a:pt x="315" y="77"/>
                  </a:cubicBezTo>
                  <a:cubicBezTo>
                    <a:pt x="309" y="79"/>
                    <a:pt x="304" y="80"/>
                    <a:pt x="297" y="80"/>
                  </a:cubicBezTo>
                  <a:cubicBezTo>
                    <a:pt x="273" y="80"/>
                    <a:pt x="254" y="61"/>
                    <a:pt x="254" y="37"/>
                  </a:cubicBezTo>
                  <a:cubicBezTo>
                    <a:pt x="254" y="31"/>
                    <a:pt x="255" y="25"/>
                    <a:pt x="258" y="20"/>
                  </a:cubicBezTo>
                  <a:cubicBezTo>
                    <a:pt x="243" y="11"/>
                    <a:pt x="227" y="4"/>
                    <a:pt x="210" y="0"/>
                  </a:cubicBezTo>
                  <a:cubicBezTo>
                    <a:pt x="208" y="21"/>
                    <a:pt x="190" y="37"/>
                    <a:pt x="168" y="37"/>
                  </a:cubicBezTo>
                  <a:cubicBezTo>
                    <a:pt x="146" y="37"/>
                    <a:pt x="128" y="21"/>
                    <a:pt x="125" y="0"/>
                  </a:cubicBezTo>
                  <a:cubicBezTo>
                    <a:pt x="108" y="4"/>
                    <a:pt x="92" y="11"/>
                    <a:pt x="78" y="20"/>
                  </a:cubicBezTo>
                  <a:cubicBezTo>
                    <a:pt x="80" y="25"/>
                    <a:pt x="81" y="31"/>
                    <a:pt x="81" y="37"/>
                  </a:cubicBezTo>
                  <a:close/>
                  <a:moveTo>
                    <a:pt x="168" y="60"/>
                  </a:moveTo>
                  <a:cubicBezTo>
                    <a:pt x="227" y="60"/>
                    <a:pt x="274" y="108"/>
                    <a:pt x="274" y="167"/>
                  </a:cubicBezTo>
                  <a:cubicBezTo>
                    <a:pt x="274" y="226"/>
                    <a:pt x="227" y="274"/>
                    <a:pt x="168" y="274"/>
                  </a:cubicBezTo>
                  <a:cubicBezTo>
                    <a:pt x="109" y="274"/>
                    <a:pt x="61" y="226"/>
                    <a:pt x="61" y="167"/>
                  </a:cubicBezTo>
                  <a:cubicBezTo>
                    <a:pt x="61" y="108"/>
                    <a:pt x="109" y="60"/>
                    <a:pt x="168" y="60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400" dirty="0"/>
            </a:p>
          </p:txBody>
        </p:sp>
      </p:grpSp>
      <p:sp>
        <p:nvSpPr>
          <p:cNvPr id="66" name="TextBox 137"/>
          <p:cNvSpPr txBox="1"/>
          <p:nvPr/>
        </p:nvSpPr>
        <p:spPr>
          <a:xfrm>
            <a:off x="6576391" y="3178038"/>
            <a:ext cx="2114799" cy="830997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spcBef>
                <a:spcPct val="20000"/>
              </a:spcBef>
              <a:defRPr/>
            </a:pPr>
            <a:r>
              <a:rPr lang="en-US" sz="1200" b="1" dirty="0">
                <a:solidFill>
                  <a:schemeClr val="accent1"/>
                </a:solidFill>
              </a:rPr>
              <a:t>Title Goes Here</a:t>
            </a:r>
          </a:p>
          <a:p>
            <a:pPr>
              <a:spcBef>
                <a:spcPct val="20000"/>
              </a:spcBef>
              <a:defRPr/>
            </a:pPr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There are many variations of passages of lorem ipsum available, but the majority suffered alteration some form.</a:t>
            </a:r>
          </a:p>
        </p:txBody>
      </p:sp>
      <p:sp>
        <p:nvSpPr>
          <p:cNvPr id="67" name="TextBox 138"/>
          <p:cNvSpPr txBox="1"/>
          <p:nvPr/>
        </p:nvSpPr>
        <p:spPr>
          <a:xfrm>
            <a:off x="437317" y="3178038"/>
            <a:ext cx="2114799" cy="830997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r">
              <a:spcBef>
                <a:spcPct val="20000"/>
              </a:spcBef>
              <a:defRPr/>
            </a:pPr>
            <a:r>
              <a:rPr lang="en-US" sz="1200" b="1" dirty="0">
                <a:solidFill>
                  <a:schemeClr val="accent5"/>
                </a:solidFill>
              </a:rPr>
              <a:t>Title Goes Here</a:t>
            </a:r>
          </a:p>
          <a:p>
            <a:pPr algn="r">
              <a:spcBef>
                <a:spcPct val="20000"/>
              </a:spcBef>
              <a:defRPr/>
            </a:pPr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There are many variations of passages of lorem ipsum available, but the majority suffered alteration some form.</a:t>
            </a:r>
          </a:p>
        </p:txBody>
      </p:sp>
      <p:sp>
        <p:nvSpPr>
          <p:cNvPr id="68" name="TextBox 139"/>
          <p:cNvSpPr txBox="1"/>
          <p:nvPr/>
        </p:nvSpPr>
        <p:spPr>
          <a:xfrm>
            <a:off x="6099319" y="2124073"/>
            <a:ext cx="2114799" cy="830997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spcBef>
                <a:spcPct val="20000"/>
              </a:spcBef>
              <a:defRPr/>
            </a:pPr>
            <a:r>
              <a:rPr lang="en-US" sz="1200" b="1" dirty="0">
                <a:solidFill>
                  <a:schemeClr val="accent2"/>
                </a:solidFill>
              </a:rPr>
              <a:t>Title Goes Here</a:t>
            </a:r>
          </a:p>
          <a:p>
            <a:pPr>
              <a:spcBef>
                <a:spcPct val="20000"/>
              </a:spcBef>
              <a:defRPr/>
            </a:pPr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There are many variations of passages of lorem ipsum available, but the majority suffered alteration some form.</a:t>
            </a:r>
          </a:p>
        </p:txBody>
      </p:sp>
      <p:sp>
        <p:nvSpPr>
          <p:cNvPr id="69" name="TextBox 140"/>
          <p:cNvSpPr txBox="1"/>
          <p:nvPr/>
        </p:nvSpPr>
        <p:spPr>
          <a:xfrm>
            <a:off x="907769" y="2124073"/>
            <a:ext cx="2114799" cy="830997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r">
              <a:spcBef>
                <a:spcPct val="20000"/>
              </a:spcBef>
              <a:defRPr/>
            </a:pPr>
            <a:r>
              <a:rPr lang="en-US" sz="1200" b="1" dirty="0">
                <a:solidFill>
                  <a:schemeClr val="accent4"/>
                </a:solidFill>
              </a:rPr>
              <a:t>Title Goes Here</a:t>
            </a:r>
          </a:p>
          <a:p>
            <a:pPr algn="r">
              <a:spcBef>
                <a:spcPct val="20000"/>
              </a:spcBef>
              <a:defRPr/>
            </a:pPr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There are many variations of passages of lorem ipsum available, but the majority suffered alteration some form.</a:t>
            </a:r>
          </a:p>
        </p:txBody>
      </p:sp>
      <p:sp>
        <p:nvSpPr>
          <p:cNvPr id="70" name="TextBox 141"/>
          <p:cNvSpPr txBox="1"/>
          <p:nvPr/>
        </p:nvSpPr>
        <p:spPr>
          <a:xfrm>
            <a:off x="3514601" y="772846"/>
            <a:ext cx="2114799" cy="830997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ctr">
              <a:spcBef>
                <a:spcPct val="20000"/>
              </a:spcBef>
              <a:defRPr/>
            </a:pPr>
            <a:r>
              <a:rPr lang="en-US" sz="1200" b="1" dirty="0">
                <a:solidFill>
                  <a:schemeClr val="accent3"/>
                </a:solidFill>
              </a:rPr>
              <a:t>Title Goes Here</a:t>
            </a:r>
          </a:p>
          <a:p>
            <a:pPr algn="ctr">
              <a:spcBef>
                <a:spcPct val="20000"/>
              </a:spcBef>
              <a:defRPr/>
            </a:pPr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There are many variations of passages of lorem ipsum available, but the majority suffered alteration some form.</a:t>
            </a:r>
          </a:p>
        </p:txBody>
      </p:sp>
    </p:spTree>
    <p:extLst>
      <p:ext uri="{BB962C8B-B14F-4D97-AF65-F5344CB8AC3E}">
        <p14:creationId xmlns:p14="http://schemas.microsoft.com/office/powerpoint/2010/main" val="37060664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switch dir="r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2" presetClass="entr" presetSubtype="2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500"/>
                            </p:stCondLst>
                            <p:childTnLst>
                              <p:par>
                                <p:cTn id="48" presetID="2" presetClass="entr" presetSubtype="2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0"/>
                            </p:stCondLst>
                            <p:childTnLst>
                              <p:par>
                                <p:cTn id="53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500"/>
                            </p:stCondLst>
                            <p:childTnLst>
                              <p:par>
                                <p:cTn id="58" presetID="2" presetClass="entr" presetSubtype="8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000"/>
                            </p:stCondLst>
                            <p:childTnLst>
                              <p:par>
                                <p:cTn id="63" presetID="2" presetClass="entr" presetSubtype="8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" grpId="0"/>
      <p:bldP spid="67" grpId="0"/>
      <p:bldP spid="68" grpId="0"/>
      <p:bldP spid="69" grpId="0"/>
      <p:bldP spid="70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1291" cy="514350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685800" y="2222500"/>
            <a:ext cx="295465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5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感谢观看</a:t>
            </a:r>
            <a:endParaRPr lang="zh-CN" altLang="en-US" sz="5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685800" y="2997200"/>
            <a:ext cx="389445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5400" b="1" dirty="0" smtClean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THANK YOU</a:t>
            </a:r>
            <a:endParaRPr lang="zh-CN" altLang="en-US" sz="5400" b="1" dirty="0">
              <a:solidFill>
                <a:schemeClr val="bg1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18627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switch dir="r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25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3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945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  <p:tag name="ISPRING_FIRST_PUBLISH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02221629"/>
  <p:tag name="MH_LIBRARY" val="GRAPHIC"/>
  <p:tag name="MH_ORDER" val="矩形 3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02221629"/>
  <p:tag name="MH_LIBRARY" val="GRAPHIC"/>
  <p:tag name="MH_ORDER" val="椭圆 7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02221629"/>
  <p:tag name="MH_LIBRARY" val="GRAPHIC"/>
  <p:tag name="MH_ORDER" val="椭圆 1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02221629"/>
  <p:tag name="MH_LIBRARY" val="GRAPHIC"/>
  <p:tag name="MH_ORDER" val="椭圆 1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02221629"/>
  <p:tag name="MH_LIBRARY" val="GRAPHIC"/>
  <p:tag name="MH_ORDER" val="椭圆 13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02221629"/>
  <p:tag name="MH_LIBRARY" val="GRAPHIC"/>
  <p:tag name="MH_ORDER" val="文本框 18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02221629"/>
  <p:tag name="MH_LIBRARY" val="GRAPHIC"/>
  <p:tag name="MH_ORDER" val="文本框 19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02221629"/>
  <p:tag name="MH_LIBRARY" val="GRAPHIC"/>
  <p:tag name="MH_ORDER" val="文本框 20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02221629"/>
  <p:tag name="MH_LIBRARY" val="GRAPHIC"/>
  <p:tag name="MH_ORDER" val="文本框 2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02221629"/>
  <p:tag name="MH_LIBRARY" val="GRAPHIC"/>
  <p:tag name="MH_ORDER" val="文本框 22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02221629"/>
  <p:tag name="MH_LIBRARY" val="GRAPHIC"/>
  <p:tag name="MH_ORDER" val="矩形 3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02221629"/>
  <p:tag name="MH_LIBRARY" val="GRAPHIC"/>
  <p:tag name="MH_ORDER" val="椭圆 7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02221629"/>
  <p:tag name="MH_LIBRARY" val="GRAPHIC"/>
  <p:tag name="MH_ORDER" val="文本框 18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02221629"/>
  <p:tag name="MH_LIBRARY" val="GRAPHIC"/>
  <p:tag name="MH_ORDER" val="文本框 19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02221629"/>
  <p:tag name="MH_LIBRARY" val="GRAPHIC"/>
  <p:tag name="MH_ORDER" val="矩形 3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02221629"/>
  <p:tag name="MH_LIBRARY" val="GRAPHIC"/>
  <p:tag name="MH_ORDER" val="椭圆 7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02221629"/>
  <p:tag name="MH_LIBRARY" val="GRAPHIC"/>
  <p:tag name="MH_ORDER" val="文本框 18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02221629"/>
  <p:tag name="MH_LIBRARY" val="GRAPHIC"/>
  <p:tag name="MH_ORDER" val="文本框 19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İMİNG" val="|1.6|1.6|1.7|1.7|1.3|1.2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02221629"/>
  <p:tag name="MH_LIBRARY" val="GRAPHIC"/>
  <p:tag name="MH_ORDER" val="矩形 3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02221629"/>
  <p:tag name="MH_LIBRARY" val="GRAPHIC"/>
  <p:tag name="MH_ORDER" val="椭圆 7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02221629"/>
  <p:tag name="MH_LIBRARY" val="GRAPHIC"/>
  <p:tag name="MH_ORDER" val="文本框 18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02221629"/>
  <p:tag name="MH_LIBRARY" val="GRAPHIC"/>
  <p:tag name="MH_ORDER" val="文本框 19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02221629"/>
  <p:tag name="MH_LIBRARY" val="GRAPHIC"/>
  <p:tag name="MH_ORDER" val="矩形 3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02221629"/>
  <p:tag name="MH_LIBRARY" val="GRAPHIC"/>
  <p:tag name="MH_ORDER" val="椭圆 7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02221629"/>
  <p:tag name="MH_LIBRARY" val="GRAPHIC"/>
  <p:tag name="MH_ORDER" val="文本框 18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02221629"/>
  <p:tag name="MH_LIBRARY" val="GRAPHIC"/>
  <p:tag name="MH_ORDER" val="文本框 19"/>
</p:tagLst>
</file>

<file path=ppt/theme/theme1.xml><?xml version="1.0" encoding="utf-8"?>
<a:theme xmlns:a="http://schemas.openxmlformats.org/drawingml/2006/main" name="Office 主题​​">
  <a:themeElements>
    <a:clrScheme name="自定义 9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2A4F1C"/>
      </a:accent3>
      <a:accent4>
        <a:srgbClr val="029676"/>
      </a:accent4>
      <a:accent5>
        <a:srgbClr val="2A4F1C"/>
      </a:accent5>
      <a:accent6>
        <a:srgbClr val="0989B1"/>
      </a:accent6>
      <a:hlink>
        <a:srgbClr val="6B9F25"/>
      </a:hlink>
      <a:folHlink>
        <a:srgbClr val="BA6906"/>
      </a:folHlink>
    </a:clrScheme>
    <a:fontScheme name="Office 主题​​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119</TotalTime>
  <Words>2627</Words>
  <Application>Microsoft Office PowerPoint</Application>
  <PresentationFormat>全屏显示(16:9)</PresentationFormat>
  <Paragraphs>243</Paragraphs>
  <Slides>25</Slides>
  <Notes>25</Notes>
  <HiddenSlides>0</HiddenSlides>
  <MMClips>0</MMClips>
  <ScaleCrop>false</ScaleCrop>
  <HeadingPairs>
    <vt:vector size="6" baseType="variant">
      <vt:variant>
        <vt:lpstr>已用的字体</vt:lpstr>
      </vt:variant>
      <vt:variant>
        <vt:i4>17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43" baseType="lpstr">
      <vt:lpstr>FontAwesome</vt:lpstr>
      <vt:lpstr>Gill Sans</vt:lpstr>
      <vt:lpstr>Lato Black</vt:lpstr>
      <vt:lpstr>Lato Regular</vt:lpstr>
      <vt:lpstr>League Gothic Regular</vt:lpstr>
      <vt:lpstr>SimSun-ExtB</vt:lpstr>
      <vt:lpstr>等线</vt:lpstr>
      <vt:lpstr>等线 Light</vt:lpstr>
      <vt:lpstr>冬青黑体简体中文 W3</vt:lpstr>
      <vt:lpstr>华文琥珀</vt:lpstr>
      <vt:lpstr>华文中宋</vt:lpstr>
      <vt:lpstr>宋体</vt:lpstr>
      <vt:lpstr>微软雅黑</vt:lpstr>
      <vt:lpstr>Arial</vt:lpstr>
      <vt:lpstr>Calibri</vt:lpstr>
      <vt:lpstr>Calibri Light</vt:lpstr>
      <vt:lpstr>Impact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User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User</dc:creator>
  <cp:lastModifiedBy>faith123</cp:lastModifiedBy>
  <cp:revision>27</cp:revision>
  <dcterms:created xsi:type="dcterms:W3CDTF">2017-03-04T06:55:50Z</dcterms:created>
  <dcterms:modified xsi:type="dcterms:W3CDTF">2018-06-25T01:59:35Z</dcterms:modified>
</cp:coreProperties>
</file>