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</p:sldMasterIdLst>
  <p:notesMasterIdLst>
    <p:notesMasterId r:id="rId30"/>
  </p:notesMasterIdLst>
  <p:sldIdLst>
    <p:sldId id="256" r:id="rId6"/>
    <p:sldId id="259" r:id="rId7"/>
    <p:sldId id="258" r:id="rId8"/>
    <p:sldId id="262" r:id="rId9"/>
    <p:sldId id="283" r:id="rId10"/>
    <p:sldId id="264" r:id="rId11"/>
    <p:sldId id="273" r:id="rId12"/>
    <p:sldId id="277" r:id="rId13"/>
    <p:sldId id="260" r:id="rId14"/>
    <p:sldId id="281" r:id="rId15"/>
    <p:sldId id="263" r:id="rId16"/>
    <p:sldId id="261" r:id="rId17"/>
    <p:sldId id="265" r:id="rId18"/>
    <p:sldId id="269" r:id="rId19"/>
    <p:sldId id="284" r:id="rId20"/>
    <p:sldId id="282" r:id="rId21"/>
    <p:sldId id="270" r:id="rId22"/>
    <p:sldId id="272" r:id="rId23"/>
    <p:sldId id="274" r:id="rId24"/>
    <p:sldId id="275" r:id="rId25"/>
    <p:sldId id="285" r:id="rId26"/>
    <p:sldId id="286" r:id="rId27"/>
    <p:sldId id="271" r:id="rId28"/>
    <p:sldId id="292" r:id="rId29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CDA"/>
    <a:srgbClr val="008FB5"/>
    <a:srgbClr val="2E2E2E"/>
    <a:srgbClr val="C1C4C9"/>
    <a:srgbClr val="E1E1E1"/>
    <a:srgbClr val="6E75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3584"/>
    <p:restoredTop sz="94660"/>
  </p:normalViewPr>
  <p:slideViewPr>
    <p:cSldViewPr snapToGrid="0">
      <p:cViewPr>
        <p:scale>
          <a:sx n="50" d="100"/>
          <a:sy n="50" d="100"/>
        </p:scale>
        <p:origin x="2832" y="1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8FB7EEA-1392-454A-BD8D-C9B0C75ED5C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4281662-658E-4153-B5AC-D20448EE953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3000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118A097-062D-48E5-8E1E-771DFD38A47B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26F2C12-B72B-40A0-AB0A-4A327BA79324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2E8328B-C2FC-477F-A6D3-766EB3B594C1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560F4C-FA47-46B9-835B-B4D33BDBD5D8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633BB10-75F4-48E3-9E30-19DF10C11616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4E79859-01AD-46B4-9C22-EFA1FF002B2A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E81EA6-D686-474B-B742-ED002B7EFD5C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228DE5D-AFCC-4D9E-A207-5D577F6CC259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B35FE46-E351-41D1-BEF8-77A0636CFFE5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55422B-F7BB-471A-BA69-C06D6DFAC9C7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B76A2FD-3F12-42E7-8B08-EE5BE7AE9D94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A93345-75AE-438A-B93F-52708D6416F5}" type="datetime1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/>
            </a:lvl1pPr>
          </a:lstStyle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DD46ED-41F2-47B0-A28B-1983303CB3EE}" type="slidenum">
              <a:rPr kumimoji="0" lang="zh-CN" altLang="en-US" b="0" i="0" kern="1200" cap="none" spc="0" normalizeH="0" baseline="0" noProof="0">
                <a:latin typeface="+mn-lt"/>
                <a:ea typeface="+mn-ea"/>
                <a:cs typeface="+mn-cs"/>
              </a:rPr>
            </a:fld>
            <a:endParaRPr kumimoji="0" lang="zh-CN" altLang="en-US" sz="1800" b="0" i="0" kern="1200" cap="none" spc="0" normalizeH="0" baseline="0" noProof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4281662-658E-4153-B5AC-D20448EE9537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54129FD-0C8C-4834-9D2C-D8FD304065D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 advTm="3000">
    <p:wip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DA93345-75AE-438A-B93F-52708D6416F5}" type="datetime1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4087E23-C9F0-487B-8E50-98EFFB39022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slow" advClick="0" advTm="3000"/>
  <p:hf sldNum="0" hdr="0" ftr="0"/>
  <p:txStyles>
    <p:titleStyle>
      <a:lvl1pPr marL="914400" indent="-914400"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" panose="020F0502020204030204" pitchFamily="34" charset="0"/>
        </a:defRPr>
      </a:lvl1pPr>
      <a:lvl2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2pPr>
      <a:lvl3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3pPr>
      <a:lvl4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4pPr>
      <a:lvl5pPr marL="9144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5pPr>
      <a:lvl6pPr marL="13716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18288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22860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2743200" indent="-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1E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8434" name="组合 11"/>
          <p:cNvGrpSpPr/>
          <p:nvPr/>
        </p:nvGrpSpPr>
        <p:grpSpPr>
          <a:xfrm>
            <a:off x="0" y="1663700"/>
            <a:ext cx="12192000" cy="4011613"/>
            <a:chOff x="0" y="1664208"/>
            <a:chExt cx="12192000" cy="4010871"/>
          </a:xfrm>
        </p:grpSpPr>
        <p:sp>
          <p:nvSpPr>
            <p:cNvPr id="7" name="圆角矩形 4"/>
            <p:cNvSpPr/>
            <p:nvPr/>
          </p:nvSpPr>
          <p:spPr>
            <a:xfrm>
              <a:off x="5989117" y="2551176"/>
              <a:ext cx="3643950" cy="1583217"/>
            </a:xfrm>
            <a:custGeom>
              <a:avLst/>
              <a:gdLst>
                <a:gd name="connsiteX0" fmla="*/ 0 w 6510528"/>
                <a:gd name="connsiteY0" fmla="*/ 288703 h 3048924"/>
                <a:gd name="connsiteX1" fmla="*/ 288703 w 6510528"/>
                <a:gd name="connsiteY1" fmla="*/ 0 h 3048924"/>
                <a:gd name="connsiteX2" fmla="*/ 6221825 w 6510528"/>
                <a:gd name="connsiteY2" fmla="*/ 0 h 3048924"/>
                <a:gd name="connsiteX3" fmla="*/ 6510528 w 6510528"/>
                <a:gd name="connsiteY3" fmla="*/ 288703 h 3048924"/>
                <a:gd name="connsiteX4" fmla="*/ 6510528 w 6510528"/>
                <a:gd name="connsiteY4" fmla="*/ 2760221 h 3048924"/>
                <a:gd name="connsiteX5" fmla="*/ 6221825 w 6510528"/>
                <a:gd name="connsiteY5" fmla="*/ 3048924 h 3048924"/>
                <a:gd name="connsiteX6" fmla="*/ 288703 w 6510528"/>
                <a:gd name="connsiteY6" fmla="*/ 3048924 h 3048924"/>
                <a:gd name="connsiteX7" fmla="*/ 0 w 6510528"/>
                <a:gd name="connsiteY7" fmla="*/ 2760221 h 3048924"/>
                <a:gd name="connsiteX8" fmla="*/ 0 w 6510528"/>
                <a:gd name="connsiteY8" fmla="*/ 288703 h 3048924"/>
                <a:gd name="connsiteX0-1" fmla="*/ 0 w 6510528"/>
                <a:gd name="connsiteY0-2" fmla="*/ 288703 h 3058068"/>
                <a:gd name="connsiteX1-3" fmla="*/ 288703 w 6510528"/>
                <a:gd name="connsiteY1-4" fmla="*/ 0 h 3058068"/>
                <a:gd name="connsiteX2-5" fmla="*/ 6221825 w 6510528"/>
                <a:gd name="connsiteY2-6" fmla="*/ 0 h 3058068"/>
                <a:gd name="connsiteX3-7" fmla="*/ 6510528 w 6510528"/>
                <a:gd name="connsiteY3-8" fmla="*/ 288703 h 3058068"/>
                <a:gd name="connsiteX4-9" fmla="*/ 6510528 w 6510528"/>
                <a:gd name="connsiteY4-10" fmla="*/ 2760221 h 3058068"/>
                <a:gd name="connsiteX5-11" fmla="*/ 6221825 w 6510528"/>
                <a:gd name="connsiteY5-12" fmla="*/ 3048924 h 3058068"/>
                <a:gd name="connsiteX6-13" fmla="*/ 1980343 w 6510528"/>
                <a:gd name="connsiteY6-14" fmla="*/ 3058068 h 3058068"/>
                <a:gd name="connsiteX7-15" fmla="*/ 0 w 6510528"/>
                <a:gd name="connsiteY7-16" fmla="*/ 2760221 h 3058068"/>
                <a:gd name="connsiteX8-17" fmla="*/ 0 w 6510528"/>
                <a:gd name="connsiteY8-18" fmla="*/ 288703 h 3058068"/>
                <a:gd name="connsiteX0-19" fmla="*/ 0 w 6510528"/>
                <a:gd name="connsiteY0-20" fmla="*/ 288703 h 3058132"/>
                <a:gd name="connsiteX1-21" fmla="*/ 288703 w 6510528"/>
                <a:gd name="connsiteY1-22" fmla="*/ 0 h 3058132"/>
                <a:gd name="connsiteX2-23" fmla="*/ 6221825 w 6510528"/>
                <a:gd name="connsiteY2-24" fmla="*/ 0 h 3058132"/>
                <a:gd name="connsiteX3-25" fmla="*/ 6510528 w 6510528"/>
                <a:gd name="connsiteY3-26" fmla="*/ 288703 h 3058132"/>
                <a:gd name="connsiteX4-27" fmla="*/ 6510528 w 6510528"/>
                <a:gd name="connsiteY4-28" fmla="*/ 2760221 h 3058132"/>
                <a:gd name="connsiteX5-29" fmla="*/ 6221825 w 6510528"/>
                <a:gd name="connsiteY5-30" fmla="*/ 3048924 h 3058132"/>
                <a:gd name="connsiteX6-31" fmla="*/ 1980343 w 6510528"/>
                <a:gd name="connsiteY6-32" fmla="*/ 3058068 h 3058132"/>
                <a:gd name="connsiteX7-33" fmla="*/ 1508760 w 6510528"/>
                <a:gd name="connsiteY7-34" fmla="*/ 2906525 h 3058132"/>
                <a:gd name="connsiteX8-35" fmla="*/ 0 w 6510528"/>
                <a:gd name="connsiteY8-36" fmla="*/ 288703 h 3058132"/>
                <a:gd name="connsiteX0-37" fmla="*/ 0 w 6473952"/>
                <a:gd name="connsiteY0-38" fmla="*/ 288703 h 3058132"/>
                <a:gd name="connsiteX1-39" fmla="*/ 252127 w 6473952"/>
                <a:gd name="connsiteY1-40" fmla="*/ 0 h 3058132"/>
                <a:gd name="connsiteX2-41" fmla="*/ 6185249 w 6473952"/>
                <a:gd name="connsiteY2-42" fmla="*/ 0 h 3058132"/>
                <a:gd name="connsiteX3-43" fmla="*/ 6473952 w 6473952"/>
                <a:gd name="connsiteY3-44" fmla="*/ 288703 h 3058132"/>
                <a:gd name="connsiteX4-45" fmla="*/ 6473952 w 6473952"/>
                <a:gd name="connsiteY4-46" fmla="*/ 2760221 h 3058132"/>
                <a:gd name="connsiteX5-47" fmla="*/ 6185249 w 6473952"/>
                <a:gd name="connsiteY5-48" fmla="*/ 3048924 h 3058132"/>
                <a:gd name="connsiteX6-49" fmla="*/ 1943767 w 6473952"/>
                <a:gd name="connsiteY6-50" fmla="*/ 3058068 h 3058132"/>
                <a:gd name="connsiteX7-51" fmla="*/ 1472184 w 6473952"/>
                <a:gd name="connsiteY7-52" fmla="*/ 2906525 h 3058132"/>
                <a:gd name="connsiteX8-53" fmla="*/ 0 w 6473952"/>
                <a:gd name="connsiteY8-54" fmla="*/ 288703 h 3058132"/>
                <a:gd name="connsiteX0-55" fmla="*/ 27758 w 6501710"/>
                <a:gd name="connsiteY0-56" fmla="*/ 288703 h 3058132"/>
                <a:gd name="connsiteX1-57" fmla="*/ 279885 w 6501710"/>
                <a:gd name="connsiteY1-58" fmla="*/ 0 h 3058132"/>
                <a:gd name="connsiteX2-59" fmla="*/ 6213007 w 6501710"/>
                <a:gd name="connsiteY2-60" fmla="*/ 0 h 3058132"/>
                <a:gd name="connsiteX3-61" fmla="*/ 6501710 w 6501710"/>
                <a:gd name="connsiteY3-62" fmla="*/ 288703 h 3058132"/>
                <a:gd name="connsiteX4-63" fmla="*/ 6501710 w 6501710"/>
                <a:gd name="connsiteY4-64" fmla="*/ 2760221 h 3058132"/>
                <a:gd name="connsiteX5-65" fmla="*/ 6213007 w 6501710"/>
                <a:gd name="connsiteY5-66" fmla="*/ 3048924 h 3058132"/>
                <a:gd name="connsiteX6-67" fmla="*/ 1971525 w 6501710"/>
                <a:gd name="connsiteY6-68" fmla="*/ 3058068 h 3058132"/>
                <a:gd name="connsiteX7-69" fmla="*/ 1499942 w 6501710"/>
                <a:gd name="connsiteY7-70" fmla="*/ 2906525 h 3058132"/>
                <a:gd name="connsiteX8-71" fmla="*/ 27758 w 6501710"/>
                <a:gd name="connsiteY8-72" fmla="*/ 288703 h 3058132"/>
                <a:gd name="connsiteX0-73" fmla="*/ 27758 w 6501710"/>
                <a:gd name="connsiteY0-74" fmla="*/ 288703 h 3058132"/>
                <a:gd name="connsiteX1-75" fmla="*/ 279885 w 6501710"/>
                <a:gd name="connsiteY1-76" fmla="*/ 0 h 3058132"/>
                <a:gd name="connsiteX2-77" fmla="*/ 6213007 w 6501710"/>
                <a:gd name="connsiteY2-78" fmla="*/ 0 h 3058132"/>
                <a:gd name="connsiteX3-79" fmla="*/ 6501710 w 6501710"/>
                <a:gd name="connsiteY3-80" fmla="*/ 288703 h 3058132"/>
                <a:gd name="connsiteX4-81" fmla="*/ 6501710 w 6501710"/>
                <a:gd name="connsiteY4-82" fmla="*/ 2760221 h 3058132"/>
                <a:gd name="connsiteX5-83" fmla="*/ 6213007 w 6501710"/>
                <a:gd name="connsiteY5-84" fmla="*/ 3048924 h 3058132"/>
                <a:gd name="connsiteX6-85" fmla="*/ 1971525 w 6501710"/>
                <a:gd name="connsiteY6-86" fmla="*/ 3058068 h 3058132"/>
                <a:gd name="connsiteX7-87" fmla="*/ 1472510 w 6501710"/>
                <a:gd name="connsiteY7-88" fmla="*/ 2906525 h 3058132"/>
                <a:gd name="connsiteX8-89" fmla="*/ 27758 w 6501710"/>
                <a:gd name="connsiteY8-90" fmla="*/ 288703 h 3058132"/>
                <a:gd name="connsiteX0-91" fmla="*/ 27758 w 6501710"/>
                <a:gd name="connsiteY0-92" fmla="*/ 288703 h 3058449"/>
                <a:gd name="connsiteX1-93" fmla="*/ 279885 w 6501710"/>
                <a:gd name="connsiteY1-94" fmla="*/ 0 h 3058449"/>
                <a:gd name="connsiteX2-95" fmla="*/ 6213007 w 6501710"/>
                <a:gd name="connsiteY2-96" fmla="*/ 0 h 3058449"/>
                <a:gd name="connsiteX3-97" fmla="*/ 6501710 w 6501710"/>
                <a:gd name="connsiteY3-98" fmla="*/ 288703 h 3058449"/>
                <a:gd name="connsiteX4-99" fmla="*/ 6501710 w 6501710"/>
                <a:gd name="connsiteY4-100" fmla="*/ 2760221 h 3058449"/>
                <a:gd name="connsiteX5-101" fmla="*/ 6213007 w 6501710"/>
                <a:gd name="connsiteY5-102" fmla="*/ 3048924 h 3058449"/>
                <a:gd name="connsiteX6-103" fmla="*/ 1971525 w 6501710"/>
                <a:gd name="connsiteY6-104" fmla="*/ 3058068 h 3058449"/>
                <a:gd name="connsiteX7-105" fmla="*/ 1472510 w 6501710"/>
                <a:gd name="connsiteY7-106" fmla="*/ 2906525 h 3058449"/>
                <a:gd name="connsiteX8-107" fmla="*/ 27758 w 6501710"/>
                <a:gd name="connsiteY8-108" fmla="*/ 288703 h 3058449"/>
                <a:gd name="connsiteX0-109" fmla="*/ 78771 w 6338274"/>
                <a:gd name="connsiteY0-110" fmla="*/ 663989 h 3058449"/>
                <a:gd name="connsiteX1-111" fmla="*/ 116449 w 6338274"/>
                <a:gd name="connsiteY1-112" fmla="*/ 0 h 3058449"/>
                <a:gd name="connsiteX2-113" fmla="*/ 6049571 w 6338274"/>
                <a:gd name="connsiteY2-114" fmla="*/ 0 h 3058449"/>
                <a:gd name="connsiteX3-115" fmla="*/ 6338274 w 6338274"/>
                <a:gd name="connsiteY3-116" fmla="*/ 288703 h 3058449"/>
                <a:gd name="connsiteX4-117" fmla="*/ 6338274 w 6338274"/>
                <a:gd name="connsiteY4-118" fmla="*/ 2760221 h 3058449"/>
                <a:gd name="connsiteX5-119" fmla="*/ 6049571 w 6338274"/>
                <a:gd name="connsiteY5-120" fmla="*/ 3048924 h 3058449"/>
                <a:gd name="connsiteX6-121" fmla="*/ 1808089 w 6338274"/>
                <a:gd name="connsiteY6-122" fmla="*/ 3058068 h 3058449"/>
                <a:gd name="connsiteX7-123" fmla="*/ 1309074 w 6338274"/>
                <a:gd name="connsiteY7-124" fmla="*/ 2906525 h 3058449"/>
                <a:gd name="connsiteX8-125" fmla="*/ 78771 w 6338274"/>
                <a:gd name="connsiteY8-126" fmla="*/ 663989 h 3058449"/>
                <a:gd name="connsiteX0-127" fmla="*/ 544069 w 6803572"/>
                <a:gd name="connsiteY0-128" fmla="*/ 699731 h 3094191"/>
                <a:gd name="connsiteX1-129" fmla="*/ 27754 w 6803572"/>
                <a:gd name="connsiteY1-130" fmla="*/ 0 h 3094191"/>
                <a:gd name="connsiteX2-131" fmla="*/ 6514869 w 6803572"/>
                <a:gd name="connsiteY2-132" fmla="*/ 35742 h 3094191"/>
                <a:gd name="connsiteX3-133" fmla="*/ 6803572 w 6803572"/>
                <a:gd name="connsiteY3-134" fmla="*/ 324445 h 3094191"/>
                <a:gd name="connsiteX4-135" fmla="*/ 6803572 w 6803572"/>
                <a:gd name="connsiteY4-136" fmla="*/ 2795963 h 3094191"/>
                <a:gd name="connsiteX5-137" fmla="*/ 6514869 w 6803572"/>
                <a:gd name="connsiteY5-138" fmla="*/ 3084666 h 3094191"/>
                <a:gd name="connsiteX6-139" fmla="*/ 2273387 w 6803572"/>
                <a:gd name="connsiteY6-140" fmla="*/ 3093810 h 3094191"/>
                <a:gd name="connsiteX7-141" fmla="*/ 1774372 w 6803572"/>
                <a:gd name="connsiteY7-142" fmla="*/ 2942267 h 3094191"/>
                <a:gd name="connsiteX8-143" fmla="*/ 544069 w 6803572"/>
                <a:gd name="connsiteY8-144" fmla="*/ 699731 h 3094191"/>
                <a:gd name="connsiteX0-145" fmla="*/ 22196 w 7121624"/>
                <a:gd name="connsiteY0-146" fmla="*/ 521023 h 3094191"/>
                <a:gd name="connsiteX1-147" fmla="*/ 345806 w 7121624"/>
                <a:gd name="connsiteY1-148" fmla="*/ 0 h 3094191"/>
                <a:gd name="connsiteX2-149" fmla="*/ 6832921 w 7121624"/>
                <a:gd name="connsiteY2-150" fmla="*/ 35742 h 3094191"/>
                <a:gd name="connsiteX3-151" fmla="*/ 7121624 w 7121624"/>
                <a:gd name="connsiteY3-152" fmla="*/ 324445 h 3094191"/>
                <a:gd name="connsiteX4-153" fmla="*/ 7121624 w 7121624"/>
                <a:gd name="connsiteY4-154" fmla="*/ 2795963 h 3094191"/>
                <a:gd name="connsiteX5-155" fmla="*/ 6832921 w 7121624"/>
                <a:gd name="connsiteY5-156" fmla="*/ 3084666 h 3094191"/>
                <a:gd name="connsiteX6-157" fmla="*/ 2591439 w 7121624"/>
                <a:gd name="connsiteY6-158" fmla="*/ 3093810 h 3094191"/>
                <a:gd name="connsiteX7-159" fmla="*/ 2092424 w 7121624"/>
                <a:gd name="connsiteY7-160" fmla="*/ 2942267 h 3094191"/>
                <a:gd name="connsiteX8-161" fmla="*/ 22196 w 7121624"/>
                <a:gd name="connsiteY8-162" fmla="*/ 521023 h 30941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121624" h="3094191">
                  <a:moveTo>
                    <a:pt x="22196" y="521023"/>
                  </a:moveTo>
                  <a:cubicBezTo>
                    <a:pt x="-78388" y="270137"/>
                    <a:pt x="186360" y="0"/>
                    <a:pt x="345806" y="0"/>
                  </a:cubicBezTo>
                  <a:lnTo>
                    <a:pt x="6832921" y="35742"/>
                  </a:lnTo>
                  <a:cubicBezTo>
                    <a:pt x="6992367" y="35742"/>
                    <a:pt x="7121624" y="164999"/>
                    <a:pt x="7121624" y="324445"/>
                  </a:cubicBezTo>
                  <a:lnTo>
                    <a:pt x="7121624" y="2795963"/>
                  </a:lnTo>
                  <a:cubicBezTo>
                    <a:pt x="7121624" y="2955409"/>
                    <a:pt x="6992367" y="3084666"/>
                    <a:pt x="6832921" y="3084666"/>
                  </a:cubicBezTo>
                  <a:lnTo>
                    <a:pt x="2591439" y="3093810"/>
                  </a:lnTo>
                  <a:cubicBezTo>
                    <a:pt x="2431993" y="3093810"/>
                    <a:pt x="2172434" y="3109333"/>
                    <a:pt x="2092424" y="2942267"/>
                  </a:cubicBezTo>
                  <a:lnTo>
                    <a:pt x="22196" y="521023"/>
                  </a:lnTo>
                  <a:close/>
                </a:path>
              </a:pathLst>
            </a:custGeom>
            <a:solidFill>
              <a:srgbClr val="C1C4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0" y="3750486"/>
              <a:ext cx="12192000" cy="1924593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162730" y="1664208"/>
              <a:ext cx="6029270" cy="3058449"/>
            </a:xfrm>
            <a:custGeom>
              <a:avLst/>
              <a:gdLst>
                <a:gd name="connsiteX0" fmla="*/ 279885 w 6029270"/>
                <a:gd name="connsiteY0" fmla="*/ 0 h 3058449"/>
                <a:gd name="connsiteX1" fmla="*/ 6029270 w 6029270"/>
                <a:gd name="connsiteY1" fmla="*/ 0 h 3058449"/>
                <a:gd name="connsiteX2" fmla="*/ 6029270 w 6029270"/>
                <a:gd name="connsiteY2" fmla="*/ 3049320 h 3058449"/>
                <a:gd name="connsiteX3" fmla="*/ 1971525 w 6029270"/>
                <a:gd name="connsiteY3" fmla="*/ 3058068 h 3058449"/>
                <a:gd name="connsiteX4" fmla="*/ 1472510 w 6029270"/>
                <a:gd name="connsiteY4" fmla="*/ 2906525 h 3058449"/>
                <a:gd name="connsiteX5" fmla="*/ 27758 w 6029270"/>
                <a:gd name="connsiteY5" fmla="*/ 288703 h 3058449"/>
                <a:gd name="connsiteX6" fmla="*/ 279885 w 6029270"/>
                <a:gd name="connsiteY6" fmla="*/ 0 h 305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9270" h="3058449">
                  <a:moveTo>
                    <a:pt x="279885" y="0"/>
                  </a:moveTo>
                  <a:lnTo>
                    <a:pt x="6029270" y="0"/>
                  </a:lnTo>
                  <a:lnTo>
                    <a:pt x="6029270" y="3049320"/>
                  </a:lnTo>
                  <a:lnTo>
                    <a:pt x="1971525" y="3058068"/>
                  </a:lnTo>
                  <a:cubicBezTo>
                    <a:pt x="1812079" y="3058068"/>
                    <a:pt x="1552520" y="3073591"/>
                    <a:pt x="1472510" y="2906525"/>
                  </a:cubicBezTo>
                  <a:lnTo>
                    <a:pt x="27758" y="288703"/>
                  </a:lnTo>
                  <a:cubicBezTo>
                    <a:pt x="-72826" y="37817"/>
                    <a:pt x="120439" y="0"/>
                    <a:pt x="279885" y="0"/>
                  </a:cubicBezTo>
                  <a:close/>
                </a:path>
              </a:pathLst>
            </a:cu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435" name="文本框 13"/>
          <p:cNvSpPr txBox="1"/>
          <p:nvPr/>
        </p:nvSpPr>
        <p:spPr>
          <a:xfrm>
            <a:off x="7916863" y="2705100"/>
            <a:ext cx="21971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6000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LOGO</a:t>
            </a:r>
            <a:endParaRPr lang="zh-CN" altLang="en-US" sz="6000" b="1" dirty="0">
              <a:solidFill>
                <a:schemeClr val="bg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436" name="组合 20"/>
          <p:cNvGrpSpPr/>
          <p:nvPr/>
        </p:nvGrpSpPr>
        <p:grpSpPr>
          <a:xfrm>
            <a:off x="771525" y="1746250"/>
            <a:ext cx="5295900" cy="1822450"/>
            <a:chOff x="704088" y="2826127"/>
            <a:chExt cx="5294376" cy="1822573"/>
          </a:xfrm>
        </p:grpSpPr>
        <p:sp>
          <p:nvSpPr>
            <p:cNvPr id="18450" name="文本框 21"/>
            <p:cNvSpPr txBox="1"/>
            <p:nvPr/>
          </p:nvSpPr>
          <p:spPr>
            <a:xfrm>
              <a:off x="704088" y="2826127"/>
              <a:ext cx="5294376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4800" b="1" dirty="0">
                  <a:solidFill>
                    <a:srgbClr val="07AC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严谨规范</a:t>
              </a:r>
              <a:endParaRPr lang="en-US" altLang="zh-CN" sz="4800" b="1" dirty="0">
                <a:solidFill>
                  <a:srgbClr val="07ACD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eaLnBrk="1" hangingPunct="1"/>
              <a:r>
                <a:rPr lang="zh-CN" altLang="en-US" sz="4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企业培训管理模板</a:t>
              </a:r>
              <a:endParaRPr lang="zh-CN" altLang="en-US" sz="4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451" name="文本框 22"/>
            <p:cNvSpPr txBox="1"/>
            <p:nvPr/>
          </p:nvSpPr>
          <p:spPr>
            <a:xfrm>
              <a:off x="713232" y="4340923"/>
              <a:ext cx="498616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dist" eaLnBrk="1" hangingPunct="1"/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PROFESSIONAL POWERPOINT TEMPLATE</a:t>
              </a:r>
              <a:endPara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37" name="组合 1"/>
          <p:cNvGrpSpPr/>
          <p:nvPr/>
        </p:nvGrpSpPr>
        <p:grpSpPr>
          <a:xfrm>
            <a:off x="954088" y="4367213"/>
            <a:ext cx="801687" cy="801687"/>
            <a:chOff x="566738" y="5435600"/>
            <a:chExt cx="885825" cy="887413"/>
          </a:xfrm>
        </p:grpSpPr>
        <p:grpSp>
          <p:nvGrpSpPr>
            <p:cNvPr id="28" name="组合 27"/>
            <p:cNvGrpSpPr/>
            <p:nvPr/>
          </p:nvGrpSpPr>
          <p:grpSpPr bwMode="auto">
            <a:xfrm>
              <a:off x="820660" y="5634722"/>
              <a:ext cx="410071" cy="492364"/>
              <a:chOff x="838201" y="5629276"/>
              <a:chExt cx="215900" cy="258763"/>
            </a:xfrm>
            <a:solidFill>
              <a:schemeClr val="bg1"/>
            </a:solidFill>
          </p:grpSpPr>
          <p:sp>
            <p:nvSpPr>
              <p:cNvPr id="30" name="Freeform 381"/>
              <p:cNvSpPr>
                <a:spLocks noEditPoints="1"/>
              </p:cNvSpPr>
              <p:nvPr/>
            </p:nvSpPr>
            <p:spPr bwMode="auto">
              <a:xfrm>
                <a:off x="838201" y="5629276"/>
                <a:ext cx="215900" cy="258763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Freeform 382"/>
              <p:cNvSpPr/>
              <p:nvPr/>
            </p:nvSpPr>
            <p:spPr bwMode="auto">
              <a:xfrm>
                <a:off x="873126" y="5694364"/>
                <a:ext cx="142875" cy="74613"/>
              </a:xfrm>
              <a:custGeom>
                <a:avLst/>
                <a:gdLst>
                  <a:gd name="T0" fmla="*/ 5 w 90"/>
                  <a:gd name="T1" fmla="*/ 47 h 47"/>
                  <a:gd name="T2" fmla="*/ 36 w 90"/>
                  <a:gd name="T3" fmla="*/ 26 h 47"/>
                  <a:gd name="T4" fmla="*/ 43 w 90"/>
                  <a:gd name="T5" fmla="*/ 37 h 47"/>
                  <a:gd name="T6" fmla="*/ 76 w 90"/>
                  <a:gd name="T7" fmla="*/ 15 h 47"/>
                  <a:gd name="T8" fmla="*/ 81 w 90"/>
                  <a:gd name="T9" fmla="*/ 21 h 47"/>
                  <a:gd name="T10" fmla="*/ 90 w 90"/>
                  <a:gd name="T11" fmla="*/ 0 h 47"/>
                  <a:gd name="T12" fmla="*/ 67 w 90"/>
                  <a:gd name="T13" fmla="*/ 1 h 47"/>
                  <a:gd name="T14" fmla="*/ 72 w 90"/>
                  <a:gd name="T15" fmla="*/ 7 h 47"/>
                  <a:gd name="T16" fmla="*/ 46 w 90"/>
                  <a:gd name="T17" fmla="*/ 25 h 47"/>
                  <a:gd name="T18" fmla="*/ 38 w 90"/>
                  <a:gd name="T19" fmla="*/ 14 h 47"/>
                  <a:gd name="T20" fmla="*/ 0 w 90"/>
                  <a:gd name="T21" fmla="*/ 39 h 47"/>
                  <a:gd name="T22" fmla="*/ 5 w 90"/>
                  <a:gd name="T23" fmla="*/ 47 h 47"/>
                  <a:gd name="T24" fmla="*/ 5 w 90"/>
                  <a:gd name="T2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47">
                    <a:moveTo>
                      <a:pt x="5" y="47"/>
                    </a:moveTo>
                    <a:lnTo>
                      <a:pt x="36" y="26"/>
                    </a:lnTo>
                    <a:lnTo>
                      <a:pt x="43" y="37"/>
                    </a:lnTo>
                    <a:lnTo>
                      <a:pt x="76" y="15"/>
                    </a:lnTo>
                    <a:lnTo>
                      <a:pt x="81" y="21"/>
                    </a:lnTo>
                    <a:lnTo>
                      <a:pt x="90" y="0"/>
                    </a:lnTo>
                    <a:lnTo>
                      <a:pt x="67" y="1"/>
                    </a:lnTo>
                    <a:lnTo>
                      <a:pt x="72" y="7"/>
                    </a:lnTo>
                    <a:lnTo>
                      <a:pt x="46" y="25"/>
                    </a:lnTo>
                    <a:lnTo>
                      <a:pt x="38" y="14"/>
                    </a:lnTo>
                    <a:lnTo>
                      <a:pt x="0" y="39"/>
                    </a:lnTo>
                    <a:lnTo>
                      <a:pt x="5" y="47"/>
                    </a:lnTo>
                    <a:lnTo>
                      <a:pt x="5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9" name="椭圆 28"/>
            <p:cNvSpPr/>
            <p:nvPr/>
          </p:nvSpPr>
          <p:spPr bwMode="auto">
            <a:xfrm>
              <a:off x="566738" y="5435600"/>
              <a:ext cx="885825" cy="8874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438" name="组合 4"/>
          <p:cNvGrpSpPr/>
          <p:nvPr/>
        </p:nvGrpSpPr>
        <p:grpSpPr>
          <a:xfrm>
            <a:off x="3543300" y="4367213"/>
            <a:ext cx="801688" cy="801687"/>
            <a:chOff x="3430588" y="5435600"/>
            <a:chExt cx="885825" cy="887413"/>
          </a:xfrm>
        </p:grpSpPr>
        <p:grpSp>
          <p:nvGrpSpPr>
            <p:cNvPr id="33" name="组合 32"/>
            <p:cNvGrpSpPr/>
            <p:nvPr/>
          </p:nvGrpSpPr>
          <p:grpSpPr bwMode="auto">
            <a:xfrm>
              <a:off x="3685741" y="5633124"/>
              <a:ext cx="367857" cy="492364"/>
              <a:chOff x="6034088" y="4592639"/>
              <a:chExt cx="193675" cy="258763"/>
            </a:xfrm>
            <a:solidFill>
              <a:schemeClr val="bg1"/>
            </a:solidFill>
          </p:grpSpPr>
          <p:sp>
            <p:nvSpPr>
              <p:cNvPr id="35" name="Freeform 347"/>
              <p:cNvSpPr>
                <a:spLocks noEditPoints="1"/>
              </p:cNvSpPr>
              <p:nvPr/>
            </p:nvSpPr>
            <p:spPr bwMode="auto">
              <a:xfrm>
                <a:off x="6034088" y="4592639"/>
                <a:ext cx="193675" cy="258763"/>
              </a:xfrm>
              <a:custGeom>
                <a:avLst/>
                <a:gdLst>
                  <a:gd name="T0" fmla="*/ 191 w 214"/>
                  <a:gd name="T1" fmla="*/ 20 h 289"/>
                  <a:gd name="T2" fmla="*/ 178 w 214"/>
                  <a:gd name="T3" fmla="*/ 20 h 289"/>
                  <a:gd name="T4" fmla="*/ 178 w 214"/>
                  <a:gd name="T5" fmla="*/ 11 h 289"/>
                  <a:gd name="T6" fmla="*/ 167 w 214"/>
                  <a:gd name="T7" fmla="*/ 0 h 289"/>
                  <a:gd name="T8" fmla="*/ 155 w 214"/>
                  <a:gd name="T9" fmla="*/ 11 h 289"/>
                  <a:gd name="T10" fmla="*/ 155 w 214"/>
                  <a:gd name="T11" fmla="*/ 20 h 289"/>
                  <a:gd name="T12" fmla="*/ 118 w 214"/>
                  <a:gd name="T13" fmla="*/ 20 h 289"/>
                  <a:gd name="T14" fmla="*/ 118 w 214"/>
                  <a:gd name="T15" fmla="*/ 11 h 289"/>
                  <a:gd name="T16" fmla="*/ 107 w 214"/>
                  <a:gd name="T17" fmla="*/ 0 h 289"/>
                  <a:gd name="T18" fmla="*/ 96 w 214"/>
                  <a:gd name="T19" fmla="*/ 11 h 289"/>
                  <a:gd name="T20" fmla="*/ 96 w 214"/>
                  <a:gd name="T21" fmla="*/ 20 h 289"/>
                  <a:gd name="T22" fmla="*/ 59 w 214"/>
                  <a:gd name="T23" fmla="*/ 20 h 289"/>
                  <a:gd name="T24" fmla="*/ 59 w 214"/>
                  <a:gd name="T25" fmla="*/ 11 h 289"/>
                  <a:gd name="T26" fmla="*/ 48 w 214"/>
                  <a:gd name="T27" fmla="*/ 0 h 289"/>
                  <a:gd name="T28" fmla="*/ 36 w 214"/>
                  <a:gd name="T29" fmla="*/ 11 h 289"/>
                  <a:gd name="T30" fmla="*/ 36 w 214"/>
                  <a:gd name="T31" fmla="*/ 20 h 289"/>
                  <a:gd name="T32" fmla="*/ 24 w 214"/>
                  <a:gd name="T33" fmla="*/ 20 h 289"/>
                  <a:gd name="T34" fmla="*/ 0 w 214"/>
                  <a:gd name="T35" fmla="*/ 43 h 289"/>
                  <a:gd name="T36" fmla="*/ 0 w 214"/>
                  <a:gd name="T37" fmla="*/ 266 h 289"/>
                  <a:gd name="T38" fmla="*/ 24 w 214"/>
                  <a:gd name="T39" fmla="*/ 289 h 289"/>
                  <a:gd name="T40" fmla="*/ 191 w 214"/>
                  <a:gd name="T41" fmla="*/ 289 h 289"/>
                  <a:gd name="T42" fmla="*/ 214 w 214"/>
                  <a:gd name="T43" fmla="*/ 266 h 289"/>
                  <a:gd name="T44" fmla="*/ 214 w 214"/>
                  <a:gd name="T45" fmla="*/ 43 h 289"/>
                  <a:gd name="T46" fmla="*/ 191 w 214"/>
                  <a:gd name="T47" fmla="*/ 20 h 289"/>
                  <a:gd name="T48" fmla="*/ 191 w 214"/>
                  <a:gd name="T49" fmla="*/ 264 h 289"/>
                  <a:gd name="T50" fmla="*/ 23 w 214"/>
                  <a:gd name="T51" fmla="*/ 264 h 289"/>
                  <a:gd name="T52" fmla="*/ 23 w 214"/>
                  <a:gd name="T53" fmla="*/ 45 h 289"/>
                  <a:gd name="T54" fmla="*/ 36 w 214"/>
                  <a:gd name="T55" fmla="*/ 45 h 289"/>
                  <a:gd name="T56" fmla="*/ 36 w 214"/>
                  <a:gd name="T57" fmla="*/ 52 h 289"/>
                  <a:gd name="T58" fmla="*/ 48 w 214"/>
                  <a:gd name="T59" fmla="*/ 63 h 289"/>
                  <a:gd name="T60" fmla="*/ 59 w 214"/>
                  <a:gd name="T61" fmla="*/ 52 h 289"/>
                  <a:gd name="T62" fmla="*/ 59 w 214"/>
                  <a:gd name="T63" fmla="*/ 45 h 289"/>
                  <a:gd name="T64" fmla="*/ 96 w 214"/>
                  <a:gd name="T65" fmla="*/ 45 h 289"/>
                  <a:gd name="T66" fmla="*/ 96 w 214"/>
                  <a:gd name="T67" fmla="*/ 52 h 289"/>
                  <a:gd name="T68" fmla="*/ 107 w 214"/>
                  <a:gd name="T69" fmla="*/ 63 h 289"/>
                  <a:gd name="T70" fmla="*/ 118 w 214"/>
                  <a:gd name="T71" fmla="*/ 52 h 289"/>
                  <a:gd name="T72" fmla="*/ 118 w 214"/>
                  <a:gd name="T73" fmla="*/ 45 h 289"/>
                  <a:gd name="T74" fmla="*/ 155 w 214"/>
                  <a:gd name="T75" fmla="*/ 45 h 289"/>
                  <a:gd name="T76" fmla="*/ 155 w 214"/>
                  <a:gd name="T77" fmla="*/ 52 h 289"/>
                  <a:gd name="T78" fmla="*/ 167 w 214"/>
                  <a:gd name="T79" fmla="*/ 63 h 289"/>
                  <a:gd name="T80" fmla="*/ 178 w 214"/>
                  <a:gd name="T81" fmla="*/ 52 h 289"/>
                  <a:gd name="T82" fmla="*/ 178 w 214"/>
                  <a:gd name="T83" fmla="*/ 45 h 289"/>
                  <a:gd name="T84" fmla="*/ 191 w 214"/>
                  <a:gd name="T85" fmla="*/ 45 h 289"/>
                  <a:gd name="T86" fmla="*/ 191 w 214"/>
                  <a:gd name="T87" fmla="*/ 26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4" h="289">
                    <a:moveTo>
                      <a:pt x="191" y="20"/>
                    </a:moveTo>
                    <a:cubicBezTo>
                      <a:pt x="178" y="20"/>
                      <a:pt x="178" y="20"/>
                      <a:pt x="178" y="20"/>
                    </a:cubicBezTo>
                    <a:cubicBezTo>
                      <a:pt x="178" y="11"/>
                      <a:pt x="178" y="11"/>
                      <a:pt x="178" y="11"/>
                    </a:cubicBezTo>
                    <a:cubicBezTo>
                      <a:pt x="178" y="5"/>
                      <a:pt x="173" y="0"/>
                      <a:pt x="167" y="0"/>
                    </a:cubicBezTo>
                    <a:cubicBezTo>
                      <a:pt x="160" y="0"/>
                      <a:pt x="155" y="5"/>
                      <a:pt x="155" y="11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18" y="20"/>
                      <a:pt x="118" y="20"/>
                      <a:pt x="118" y="20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18" y="5"/>
                      <a:pt x="113" y="0"/>
                      <a:pt x="107" y="0"/>
                    </a:cubicBezTo>
                    <a:cubicBezTo>
                      <a:pt x="101" y="0"/>
                      <a:pt x="96" y="5"/>
                      <a:pt x="96" y="1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5"/>
                      <a:pt x="54" y="0"/>
                      <a:pt x="48" y="0"/>
                    </a:cubicBezTo>
                    <a:cubicBezTo>
                      <a:pt x="41" y="0"/>
                      <a:pt x="36" y="5"/>
                      <a:pt x="36" y="1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11" y="20"/>
                      <a:pt x="0" y="30"/>
                      <a:pt x="0" y="43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78"/>
                      <a:pt x="11" y="289"/>
                      <a:pt x="24" y="289"/>
                    </a:cubicBezTo>
                    <a:cubicBezTo>
                      <a:pt x="191" y="289"/>
                      <a:pt x="191" y="289"/>
                      <a:pt x="191" y="289"/>
                    </a:cubicBezTo>
                    <a:cubicBezTo>
                      <a:pt x="204" y="289"/>
                      <a:pt x="214" y="278"/>
                      <a:pt x="214" y="266"/>
                    </a:cubicBezTo>
                    <a:cubicBezTo>
                      <a:pt x="214" y="43"/>
                      <a:pt x="214" y="43"/>
                      <a:pt x="214" y="43"/>
                    </a:cubicBezTo>
                    <a:cubicBezTo>
                      <a:pt x="214" y="30"/>
                      <a:pt x="204" y="20"/>
                      <a:pt x="191" y="20"/>
                    </a:cubicBezTo>
                    <a:close/>
                    <a:moveTo>
                      <a:pt x="191" y="264"/>
                    </a:moveTo>
                    <a:cubicBezTo>
                      <a:pt x="23" y="264"/>
                      <a:pt x="23" y="264"/>
                      <a:pt x="23" y="264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6" y="58"/>
                      <a:pt x="41" y="63"/>
                      <a:pt x="48" y="63"/>
                    </a:cubicBezTo>
                    <a:cubicBezTo>
                      <a:pt x="54" y="63"/>
                      <a:pt x="59" y="58"/>
                      <a:pt x="59" y="52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8"/>
                      <a:pt x="101" y="63"/>
                      <a:pt x="107" y="63"/>
                    </a:cubicBezTo>
                    <a:cubicBezTo>
                      <a:pt x="113" y="63"/>
                      <a:pt x="118" y="58"/>
                      <a:pt x="118" y="52"/>
                    </a:cubicBezTo>
                    <a:cubicBezTo>
                      <a:pt x="118" y="45"/>
                      <a:pt x="118" y="45"/>
                      <a:pt x="118" y="45"/>
                    </a:cubicBezTo>
                    <a:cubicBezTo>
                      <a:pt x="155" y="45"/>
                      <a:pt x="155" y="45"/>
                      <a:pt x="155" y="45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5" y="58"/>
                      <a:pt x="160" y="63"/>
                      <a:pt x="167" y="63"/>
                    </a:cubicBezTo>
                    <a:cubicBezTo>
                      <a:pt x="173" y="63"/>
                      <a:pt x="178" y="58"/>
                      <a:pt x="178" y="52"/>
                    </a:cubicBezTo>
                    <a:cubicBezTo>
                      <a:pt x="178" y="45"/>
                      <a:pt x="178" y="45"/>
                      <a:pt x="178" y="45"/>
                    </a:cubicBezTo>
                    <a:cubicBezTo>
                      <a:pt x="191" y="45"/>
                      <a:pt x="191" y="45"/>
                      <a:pt x="191" y="45"/>
                    </a:cubicBezTo>
                    <a:lnTo>
                      <a:pt x="191" y="2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Rectangle 348"/>
              <p:cNvSpPr>
                <a:spLocks noChangeArrowheads="1"/>
              </p:cNvSpPr>
              <p:nvPr/>
            </p:nvSpPr>
            <p:spPr bwMode="auto">
              <a:xfrm>
                <a:off x="6076951" y="4675189"/>
                <a:ext cx="10795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Rectangle 349"/>
              <p:cNvSpPr>
                <a:spLocks noChangeArrowheads="1"/>
              </p:cNvSpPr>
              <p:nvPr/>
            </p:nvSpPr>
            <p:spPr bwMode="auto">
              <a:xfrm>
                <a:off x="6076951" y="4711701"/>
                <a:ext cx="10795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8" name="Rectangle 350"/>
              <p:cNvSpPr>
                <a:spLocks noChangeArrowheads="1"/>
              </p:cNvSpPr>
              <p:nvPr/>
            </p:nvSpPr>
            <p:spPr bwMode="auto">
              <a:xfrm>
                <a:off x="6076951" y="4748214"/>
                <a:ext cx="10795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" name="Rectangle 351"/>
              <p:cNvSpPr>
                <a:spLocks noChangeArrowheads="1"/>
              </p:cNvSpPr>
              <p:nvPr/>
            </p:nvSpPr>
            <p:spPr bwMode="auto">
              <a:xfrm>
                <a:off x="6076951" y="4784726"/>
                <a:ext cx="107950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4" name="椭圆 33"/>
            <p:cNvSpPr/>
            <p:nvPr/>
          </p:nvSpPr>
          <p:spPr bwMode="auto">
            <a:xfrm>
              <a:off x="3430588" y="5435600"/>
              <a:ext cx="885825" cy="8874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439" name="组合 5"/>
          <p:cNvGrpSpPr/>
          <p:nvPr/>
        </p:nvGrpSpPr>
        <p:grpSpPr>
          <a:xfrm>
            <a:off x="4838700" y="4367213"/>
            <a:ext cx="800100" cy="801687"/>
            <a:chOff x="4862513" y="5435600"/>
            <a:chExt cx="885825" cy="887413"/>
          </a:xfrm>
        </p:grpSpPr>
        <p:grpSp>
          <p:nvGrpSpPr>
            <p:cNvPr id="41" name="组合 40"/>
            <p:cNvGrpSpPr/>
            <p:nvPr/>
          </p:nvGrpSpPr>
          <p:grpSpPr bwMode="auto">
            <a:xfrm>
              <a:off x="5085314" y="5657081"/>
              <a:ext cx="440223" cy="492364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43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4" name="Freeform 75"/>
              <p:cNvSpPr/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Freeform 76"/>
              <p:cNvSpPr/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2" name="椭圆 41"/>
            <p:cNvSpPr/>
            <p:nvPr/>
          </p:nvSpPr>
          <p:spPr bwMode="auto">
            <a:xfrm>
              <a:off x="4862513" y="5435600"/>
              <a:ext cx="885825" cy="8874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440" name="组合 3"/>
          <p:cNvGrpSpPr/>
          <p:nvPr/>
        </p:nvGrpSpPr>
        <p:grpSpPr>
          <a:xfrm>
            <a:off x="2249488" y="4367213"/>
            <a:ext cx="800100" cy="801687"/>
            <a:chOff x="1998663" y="5435600"/>
            <a:chExt cx="885825" cy="887413"/>
          </a:xfrm>
        </p:grpSpPr>
        <p:sp>
          <p:nvSpPr>
            <p:cNvPr id="47" name="椭圆 46"/>
            <p:cNvSpPr/>
            <p:nvPr/>
          </p:nvSpPr>
          <p:spPr bwMode="auto">
            <a:xfrm>
              <a:off x="1998663" y="5435600"/>
              <a:ext cx="885825" cy="88741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8" name="组合 47"/>
            <p:cNvGrpSpPr/>
            <p:nvPr/>
          </p:nvGrpSpPr>
          <p:grpSpPr bwMode="auto">
            <a:xfrm>
              <a:off x="2226584" y="5657081"/>
              <a:ext cx="421056" cy="419239"/>
              <a:chOff x="5483226" y="5110164"/>
              <a:chExt cx="260350" cy="258763"/>
            </a:xfrm>
            <a:solidFill>
              <a:schemeClr val="bg1"/>
            </a:solidFill>
          </p:grpSpPr>
          <p:sp>
            <p:nvSpPr>
              <p:cNvPr id="49" name="Freeform 368"/>
              <p:cNvSpPr/>
              <p:nvPr/>
            </p:nvSpPr>
            <p:spPr bwMode="auto">
              <a:xfrm>
                <a:off x="5522913" y="5275264"/>
                <a:ext cx="82550" cy="93663"/>
              </a:xfrm>
              <a:custGeom>
                <a:avLst/>
                <a:gdLst>
                  <a:gd name="T0" fmla="*/ 0 w 92"/>
                  <a:gd name="T1" fmla="*/ 0 h 104"/>
                  <a:gd name="T2" fmla="*/ 18 w 92"/>
                  <a:gd name="T3" fmla="*/ 24 h 104"/>
                  <a:gd name="T4" fmla="*/ 18 w 92"/>
                  <a:gd name="T5" fmla="*/ 89 h 104"/>
                  <a:gd name="T6" fmla="*/ 33 w 92"/>
                  <a:gd name="T7" fmla="*/ 104 h 104"/>
                  <a:gd name="T8" fmla="*/ 76 w 92"/>
                  <a:gd name="T9" fmla="*/ 104 h 104"/>
                  <a:gd name="T10" fmla="*/ 92 w 92"/>
                  <a:gd name="T11" fmla="*/ 89 h 104"/>
                  <a:gd name="T12" fmla="*/ 74 w 92"/>
                  <a:gd name="T13" fmla="*/ 24 h 104"/>
                  <a:gd name="T14" fmla="*/ 84 w 92"/>
                  <a:gd name="T15" fmla="*/ 9 h 104"/>
                  <a:gd name="T16" fmla="*/ 22 w 92"/>
                  <a:gd name="T17" fmla="*/ 2 h 104"/>
                  <a:gd name="T18" fmla="*/ 0 w 92"/>
                  <a:gd name="T1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0" name="Freeform 369"/>
              <p:cNvSpPr/>
              <p:nvPr/>
            </p:nvSpPr>
            <p:spPr bwMode="auto">
              <a:xfrm>
                <a:off x="5564188" y="5110164"/>
                <a:ext cx="179388" cy="196850"/>
              </a:xfrm>
              <a:custGeom>
                <a:avLst/>
                <a:gdLst>
                  <a:gd name="T0" fmla="*/ 0 w 198"/>
                  <a:gd name="T1" fmla="*/ 160 h 219"/>
                  <a:gd name="T2" fmla="*/ 198 w 198"/>
                  <a:gd name="T3" fmla="*/ 219 h 219"/>
                  <a:gd name="T4" fmla="*/ 198 w 198"/>
                  <a:gd name="T5" fmla="*/ 0 h 219"/>
                  <a:gd name="T6" fmla="*/ 0 w 198"/>
                  <a:gd name="T7" fmla="*/ 59 h 219"/>
                  <a:gd name="T8" fmla="*/ 0 w 198"/>
                  <a:gd name="T9" fmla="*/ 16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1" name="Freeform 370"/>
              <p:cNvSpPr/>
              <p:nvPr/>
            </p:nvSpPr>
            <p:spPr bwMode="auto">
              <a:xfrm>
                <a:off x="5483226" y="5164139"/>
                <a:ext cx="52388" cy="88900"/>
              </a:xfrm>
              <a:custGeom>
                <a:avLst/>
                <a:gdLst>
                  <a:gd name="T0" fmla="*/ 57 w 57"/>
                  <a:gd name="T1" fmla="*/ 98 h 98"/>
                  <a:gd name="T2" fmla="*/ 57 w 57"/>
                  <a:gd name="T3" fmla="*/ 0 h 98"/>
                  <a:gd name="T4" fmla="*/ 0 w 57"/>
                  <a:gd name="T5" fmla="*/ 49 h 98"/>
                  <a:gd name="T6" fmla="*/ 57 w 57"/>
                  <a:gd name="T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98">
                    <a:moveTo>
                      <a:pt x="57" y="98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1" y="3"/>
                      <a:pt x="0" y="31"/>
                      <a:pt x="0" y="49"/>
                    </a:cubicBezTo>
                    <a:cubicBezTo>
                      <a:pt x="0" y="68"/>
                      <a:pt x="10" y="94"/>
                      <a:pt x="57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441" name="Freeform 112"/>
          <p:cNvSpPr>
            <a:spLocks noEditPoints="1"/>
          </p:cNvSpPr>
          <p:nvPr/>
        </p:nvSpPr>
        <p:spPr>
          <a:xfrm>
            <a:off x="10387013" y="2530475"/>
            <a:ext cx="1049337" cy="1057275"/>
          </a:xfrm>
          <a:custGeom>
            <a:avLst/>
            <a:gdLst/>
            <a:ahLst/>
            <a:cxnLst>
              <a:cxn ang="0">
                <a:pos x="652709" y="440254"/>
              </a:cxn>
              <a:cxn ang="0">
                <a:pos x="667295" y="337528"/>
              </a:cxn>
              <a:cxn ang="0">
                <a:pos x="335471" y="0"/>
              </a:cxn>
              <a:cxn ang="0">
                <a:pos x="0" y="337528"/>
              </a:cxn>
              <a:cxn ang="0">
                <a:pos x="335471" y="671388"/>
              </a:cxn>
              <a:cxn ang="0">
                <a:pos x="441217" y="653044"/>
              </a:cxn>
              <a:cxn ang="0">
                <a:pos x="517792" y="730088"/>
              </a:cxn>
              <a:cxn ang="0">
                <a:pos x="678234" y="730088"/>
              </a:cxn>
              <a:cxn ang="0">
                <a:pos x="678234" y="895183"/>
              </a:cxn>
              <a:cxn ang="0">
                <a:pos x="678234" y="895183"/>
              </a:cxn>
              <a:cxn ang="0">
                <a:pos x="838677" y="895183"/>
              </a:cxn>
              <a:cxn ang="0">
                <a:pos x="838677" y="1056610"/>
              </a:cxn>
              <a:cxn ang="0">
                <a:pos x="838677" y="1056610"/>
              </a:cxn>
              <a:cxn ang="0">
                <a:pos x="1050169" y="1056610"/>
              </a:cxn>
              <a:cxn ang="0">
                <a:pos x="1050169" y="1056610"/>
              </a:cxn>
              <a:cxn ang="0">
                <a:pos x="1050169" y="1056610"/>
              </a:cxn>
              <a:cxn ang="0">
                <a:pos x="1050169" y="843820"/>
              </a:cxn>
              <a:cxn ang="0">
                <a:pos x="652709" y="440254"/>
              </a:cxn>
              <a:cxn ang="0">
                <a:pos x="266189" y="377885"/>
              </a:cxn>
              <a:cxn ang="0">
                <a:pos x="153150" y="264153"/>
              </a:cxn>
              <a:cxn ang="0">
                <a:pos x="266189" y="150420"/>
              </a:cxn>
              <a:cxn ang="0">
                <a:pos x="379228" y="264153"/>
              </a:cxn>
              <a:cxn ang="0">
                <a:pos x="266189" y="377885"/>
              </a:cxn>
            </a:cxnLst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ACD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直角三角形 3"/>
          <p:cNvSpPr/>
          <p:nvPr/>
        </p:nvSpPr>
        <p:spPr>
          <a:xfrm flipH="1">
            <a:off x="4643438" y="0"/>
            <a:ext cx="7548563" cy="6858000"/>
          </a:xfrm>
          <a:prstGeom prst="rtTriangle">
            <a:avLst/>
          </a:prstGeom>
          <a:solidFill>
            <a:srgbClr val="2E2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1507" name="组合 4"/>
          <p:cNvGrpSpPr/>
          <p:nvPr/>
        </p:nvGrpSpPr>
        <p:grpSpPr>
          <a:xfrm>
            <a:off x="936625" y="1266825"/>
            <a:ext cx="5340350" cy="741363"/>
            <a:chOff x="3425952" y="1033272"/>
            <a:chExt cx="5340096" cy="740664"/>
          </a:xfrm>
        </p:grpSpPr>
        <p:sp>
          <p:nvSpPr>
            <p:cNvPr id="6" name="圆角矩形 5"/>
            <p:cNvSpPr/>
            <p:nvPr/>
          </p:nvSpPr>
          <p:spPr>
            <a:xfrm>
              <a:off x="3425952" y="1033272"/>
              <a:ext cx="5340096" cy="740664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1549" name="组合 6"/>
            <p:cNvGrpSpPr/>
            <p:nvPr/>
          </p:nvGrpSpPr>
          <p:grpSpPr>
            <a:xfrm>
              <a:off x="4672584" y="1172771"/>
              <a:ext cx="2855146" cy="478783"/>
              <a:chOff x="5184648" y="1172771"/>
              <a:chExt cx="2855146" cy="478783"/>
            </a:xfrm>
          </p:grpSpPr>
          <p:sp>
            <p:nvSpPr>
              <p:cNvPr id="21550" name="文本框 7"/>
              <p:cNvSpPr txBox="1"/>
              <p:nvPr/>
            </p:nvSpPr>
            <p:spPr>
              <a:xfrm>
                <a:off x="5184648" y="1172771"/>
                <a:ext cx="795528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 flipH="1">
                <a:off x="5923923" y="1278990"/>
                <a:ext cx="149081" cy="283464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52" name="文本框 9"/>
              <p:cNvSpPr txBox="1"/>
              <p:nvPr/>
            </p:nvSpPr>
            <p:spPr>
              <a:xfrm>
                <a:off x="6073004" y="1189889"/>
                <a:ext cx="1966790" cy="4616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Contents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508" name="组合 10"/>
          <p:cNvGrpSpPr/>
          <p:nvPr/>
        </p:nvGrpSpPr>
        <p:grpSpPr>
          <a:xfrm>
            <a:off x="1874838" y="2720975"/>
            <a:ext cx="3952875" cy="484188"/>
            <a:chOff x="3970279" y="2360042"/>
            <a:chExt cx="3954003" cy="483740"/>
          </a:xfrm>
        </p:grpSpPr>
        <p:grpSp>
          <p:nvGrpSpPr>
            <p:cNvPr id="21543" name="组合 11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547" name="文本框 15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000" b="1" i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5" name="文本框 13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09" name="组合 16"/>
          <p:cNvGrpSpPr/>
          <p:nvPr/>
        </p:nvGrpSpPr>
        <p:grpSpPr>
          <a:xfrm>
            <a:off x="1874838" y="3527425"/>
            <a:ext cx="3952875" cy="482600"/>
            <a:chOff x="3970279" y="2360042"/>
            <a:chExt cx="3954003" cy="483740"/>
          </a:xfrm>
        </p:grpSpPr>
        <p:grpSp>
          <p:nvGrpSpPr>
            <p:cNvPr id="21538" name="组合 17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542" name="文本框 21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000" b="1" i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40" name="文本框 19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10" name="组合 22"/>
          <p:cNvGrpSpPr/>
          <p:nvPr/>
        </p:nvGrpSpPr>
        <p:grpSpPr>
          <a:xfrm>
            <a:off x="1874838" y="4308475"/>
            <a:ext cx="3952875" cy="484188"/>
            <a:chOff x="3970279" y="2360042"/>
            <a:chExt cx="3954003" cy="483740"/>
          </a:xfrm>
        </p:grpSpPr>
        <p:grpSp>
          <p:nvGrpSpPr>
            <p:cNvPr id="21533" name="组合 23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537" name="文本框 27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000" b="1" i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5" name="文本框 25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11" name="组合 28"/>
          <p:cNvGrpSpPr/>
          <p:nvPr/>
        </p:nvGrpSpPr>
        <p:grpSpPr>
          <a:xfrm>
            <a:off x="1874838" y="5121275"/>
            <a:ext cx="3952875" cy="484188"/>
            <a:chOff x="3970279" y="2360042"/>
            <a:chExt cx="3954003" cy="483740"/>
          </a:xfrm>
        </p:grpSpPr>
        <p:grpSp>
          <p:nvGrpSpPr>
            <p:cNvPr id="21528" name="组合 29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532" name="文本框 33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000" b="1" i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30" name="文本框 31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12" name="组合 52"/>
          <p:cNvGrpSpPr/>
          <p:nvPr/>
        </p:nvGrpSpPr>
        <p:grpSpPr>
          <a:xfrm>
            <a:off x="7097713" y="5421313"/>
            <a:ext cx="4489450" cy="677862"/>
            <a:chOff x="7057472" y="5442304"/>
            <a:chExt cx="4489711" cy="676655"/>
          </a:xfrm>
        </p:grpSpPr>
        <p:grpSp>
          <p:nvGrpSpPr>
            <p:cNvPr id="21513" name="组合 44"/>
            <p:cNvGrpSpPr/>
            <p:nvPr/>
          </p:nvGrpSpPr>
          <p:grpSpPr>
            <a:xfrm>
              <a:off x="7057472" y="5442304"/>
              <a:ext cx="667302" cy="676655"/>
              <a:chOff x="7211440" y="5220614"/>
              <a:chExt cx="856146" cy="868146"/>
            </a:xfrm>
          </p:grpSpPr>
          <p:sp>
            <p:nvSpPr>
              <p:cNvPr id="21526" name="Freeform 34"/>
              <p:cNvSpPr>
                <a:spLocks noEditPoints="1"/>
              </p:cNvSpPr>
              <p:nvPr/>
            </p:nvSpPr>
            <p:spPr>
              <a:xfrm>
                <a:off x="7399655" y="5450813"/>
                <a:ext cx="479716" cy="390588"/>
              </a:xfrm>
              <a:custGeom>
                <a:avLst/>
                <a:gdLst/>
                <a:ahLst/>
                <a:cxnLst>
                  <a:cxn ang="0">
                    <a:pos x="352917" y="215065"/>
                  </a:cxn>
                  <a:cxn ang="0">
                    <a:pos x="344721" y="214100"/>
                  </a:cxn>
                  <a:cxn ang="0">
                    <a:pos x="330257" y="172148"/>
                  </a:cxn>
                  <a:cxn ang="0">
                    <a:pos x="318204" y="139840"/>
                  </a:cxn>
                  <a:cxn ang="0">
                    <a:pos x="292651" y="143698"/>
                  </a:cxn>
                  <a:cxn ang="0">
                    <a:pos x="295061" y="135018"/>
                  </a:cxn>
                  <a:cxn ang="0">
                    <a:pos x="333632" y="106568"/>
                  </a:cxn>
                  <a:cxn ang="0">
                    <a:pos x="347131" y="110425"/>
                  </a:cxn>
                  <a:cxn ang="0">
                    <a:pos x="355809" y="201080"/>
                  </a:cxn>
                  <a:cxn ang="0">
                    <a:pos x="289758" y="184685"/>
                  </a:cxn>
                  <a:cxn ang="0">
                    <a:pos x="280116" y="187579"/>
                  </a:cxn>
                  <a:cxn ang="0">
                    <a:pos x="257938" y="191436"/>
                  </a:cxn>
                  <a:cxn ang="0">
                    <a:pos x="260831" y="215547"/>
                  </a:cxn>
                  <a:cxn ang="0">
                    <a:pos x="254081" y="220369"/>
                  </a:cxn>
                  <a:cxn ang="0">
                    <a:pos x="247331" y="217958"/>
                  </a:cxn>
                  <a:cxn ang="0">
                    <a:pos x="229974" y="197223"/>
                  </a:cxn>
                  <a:cxn ang="0">
                    <a:pos x="217439" y="197705"/>
                  </a:cxn>
                  <a:cxn ang="0">
                    <a:pos x="213100" y="190954"/>
                  </a:cxn>
                  <a:cxn ang="0">
                    <a:pos x="239135" y="182757"/>
                  </a:cxn>
                  <a:cxn ang="0">
                    <a:pos x="241545" y="165397"/>
                  </a:cxn>
                  <a:cxn ang="0">
                    <a:pos x="255527" y="158164"/>
                  </a:cxn>
                  <a:cxn ang="0">
                    <a:pos x="257456" y="179863"/>
                  </a:cxn>
                  <a:cxn ang="0">
                    <a:pos x="283008" y="176488"/>
                  </a:cxn>
                  <a:cxn ang="0">
                    <a:pos x="289758" y="184685"/>
                  </a:cxn>
                  <a:cxn ang="0">
                    <a:pos x="151870" y="253159"/>
                  </a:cxn>
                  <a:cxn ang="0">
                    <a:pos x="123907" y="249783"/>
                  </a:cxn>
                  <a:cxn ang="0">
                    <a:pos x="105586" y="228566"/>
                  </a:cxn>
                  <a:cxn ang="0">
                    <a:pos x="125835" y="226637"/>
                  </a:cxn>
                  <a:cxn ang="0">
                    <a:pos x="128728" y="231942"/>
                  </a:cxn>
                  <a:cxn ang="0">
                    <a:pos x="147049" y="239175"/>
                  </a:cxn>
                  <a:cxn ang="0">
                    <a:pos x="163441" y="201080"/>
                  </a:cxn>
                  <a:cxn ang="0">
                    <a:pos x="141745" y="192883"/>
                  </a:cxn>
                  <a:cxn ang="0">
                    <a:pos x="131621" y="196258"/>
                  </a:cxn>
                  <a:cxn ang="0">
                    <a:pos x="121978" y="184685"/>
                  </a:cxn>
                  <a:cxn ang="0">
                    <a:pos x="146084" y="171184"/>
                  </a:cxn>
                  <a:cxn ang="0">
                    <a:pos x="148495" y="160575"/>
                  </a:cxn>
                  <a:cxn ang="0">
                    <a:pos x="136442" y="157200"/>
                  </a:cxn>
                  <a:cxn ang="0">
                    <a:pos x="114264" y="168773"/>
                  </a:cxn>
                  <a:cxn ang="0">
                    <a:pos x="100282" y="167326"/>
                  </a:cxn>
                  <a:cxn ang="0">
                    <a:pos x="132103" y="142733"/>
                  </a:cxn>
                  <a:cxn ang="0">
                    <a:pos x="168262" y="153342"/>
                  </a:cxn>
                  <a:cxn ang="0">
                    <a:pos x="158620" y="181792"/>
                  </a:cxn>
                  <a:cxn ang="0">
                    <a:pos x="181762" y="193847"/>
                  </a:cxn>
                  <a:cxn ang="0">
                    <a:pos x="418486" y="51114"/>
                  </a:cxn>
                  <a:cxn ang="0">
                    <a:pos x="50623" y="60758"/>
                  </a:cxn>
                  <a:cxn ang="0">
                    <a:pos x="60266" y="342367"/>
                  </a:cxn>
                  <a:cxn ang="0">
                    <a:pos x="278187" y="322597"/>
                  </a:cxn>
                  <a:cxn ang="0">
                    <a:pos x="390523" y="317775"/>
                  </a:cxn>
                  <a:cxn ang="0">
                    <a:pos x="395344" y="342367"/>
                  </a:cxn>
                  <a:cxn ang="0">
                    <a:pos x="428128" y="332723"/>
                  </a:cxn>
                  <a:cxn ang="0">
                    <a:pos x="418486" y="51114"/>
                  </a:cxn>
                  <a:cxn ang="0">
                    <a:pos x="437289" y="365995"/>
                  </a:cxn>
                  <a:cxn ang="0">
                    <a:pos x="26035" y="348636"/>
                  </a:cxn>
                  <a:cxn ang="0">
                    <a:pos x="43391" y="26521"/>
                  </a:cxn>
                  <a:cxn ang="0">
                    <a:pos x="454645" y="43881"/>
                  </a:cxn>
                  <a:cxn ang="0">
                    <a:pos x="445003" y="0"/>
                  </a:cxn>
                  <a:cxn ang="0">
                    <a:pos x="0" y="34237"/>
                  </a:cxn>
                  <a:cxn ang="0">
                    <a:pos x="34231" y="390588"/>
                  </a:cxn>
                  <a:cxn ang="0">
                    <a:pos x="479716" y="356351"/>
                  </a:cxn>
                  <a:cxn ang="0">
                    <a:pos x="445003" y="0"/>
                  </a:cxn>
                </a:cxnLst>
                <a:pathLst>
                  <a:path w="995" h="810">
                    <a:moveTo>
                      <a:pt x="741" y="436"/>
                    </a:moveTo>
                    <a:cubicBezTo>
                      <a:pt x="740" y="442"/>
                      <a:pt x="737" y="445"/>
                      <a:pt x="732" y="446"/>
                    </a:cubicBezTo>
                    <a:cubicBezTo>
                      <a:pt x="731" y="447"/>
                      <a:pt x="730" y="447"/>
                      <a:pt x="728" y="447"/>
                    </a:cubicBezTo>
                    <a:cubicBezTo>
                      <a:pt x="724" y="447"/>
                      <a:pt x="720" y="446"/>
                      <a:pt x="715" y="444"/>
                    </a:cubicBezTo>
                    <a:cubicBezTo>
                      <a:pt x="710" y="442"/>
                      <a:pt x="707" y="440"/>
                      <a:pt x="705" y="438"/>
                    </a:cubicBezTo>
                    <a:cubicBezTo>
                      <a:pt x="700" y="433"/>
                      <a:pt x="693" y="419"/>
                      <a:pt x="685" y="357"/>
                    </a:cubicBezTo>
                    <a:cubicBezTo>
                      <a:pt x="680" y="321"/>
                      <a:pt x="679" y="292"/>
                      <a:pt x="680" y="272"/>
                    </a:cubicBezTo>
                    <a:cubicBezTo>
                      <a:pt x="674" y="278"/>
                      <a:pt x="667" y="285"/>
                      <a:pt x="660" y="290"/>
                    </a:cubicBezTo>
                    <a:cubicBezTo>
                      <a:pt x="646" y="301"/>
                      <a:pt x="636" y="306"/>
                      <a:pt x="629" y="308"/>
                    </a:cubicBezTo>
                    <a:cubicBezTo>
                      <a:pt x="622" y="309"/>
                      <a:pt x="614" y="306"/>
                      <a:pt x="607" y="298"/>
                    </a:cubicBezTo>
                    <a:cubicBezTo>
                      <a:pt x="604" y="295"/>
                      <a:pt x="603" y="292"/>
                      <a:pt x="603" y="290"/>
                    </a:cubicBezTo>
                    <a:cubicBezTo>
                      <a:pt x="603" y="286"/>
                      <a:pt x="606" y="283"/>
                      <a:pt x="612" y="280"/>
                    </a:cubicBezTo>
                    <a:cubicBezTo>
                      <a:pt x="626" y="272"/>
                      <a:pt x="644" y="258"/>
                      <a:pt x="665" y="237"/>
                    </a:cubicBezTo>
                    <a:cubicBezTo>
                      <a:pt x="676" y="228"/>
                      <a:pt x="685" y="222"/>
                      <a:pt x="692" y="221"/>
                    </a:cubicBezTo>
                    <a:cubicBezTo>
                      <a:pt x="697" y="220"/>
                      <a:pt x="703" y="221"/>
                      <a:pt x="709" y="223"/>
                    </a:cubicBezTo>
                    <a:cubicBezTo>
                      <a:pt x="714" y="225"/>
                      <a:pt x="717" y="227"/>
                      <a:pt x="720" y="229"/>
                    </a:cubicBezTo>
                    <a:cubicBezTo>
                      <a:pt x="723" y="233"/>
                      <a:pt x="725" y="240"/>
                      <a:pt x="724" y="251"/>
                    </a:cubicBezTo>
                    <a:cubicBezTo>
                      <a:pt x="723" y="322"/>
                      <a:pt x="728" y="378"/>
                      <a:pt x="738" y="417"/>
                    </a:cubicBezTo>
                    <a:cubicBezTo>
                      <a:pt x="741" y="430"/>
                      <a:pt x="741" y="434"/>
                      <a:pt x="741" y="436"/>
                    </a:cubicBezTo>
                    <a:close/>
                    <a:moveTo>
                      <a:pt x="601" y="383"/>
                    </a:moveTo>
                    <a:cubicBezTo>
                      <a:pt x="599" y="385"/>
                      <a:pt x="597" y="387"/>
                      <a:pt x="592" y="388"/>
                    </a:cubicBezTo>
                    <a:cubicBezTo>
                      <a:pt x="590" y="388"/>
                      <a:pt x="586" y="389"/>
                      <a:pt x="581" y="389"/>
                    </a:cubicBezTo>
                    <a:cubicBezTo>
                      <a:pt x="579" y="389"/>
                      <a:pt x="571" y="390"/>
                      <a:pt x="543" y="396"/>
                    </a:cubicBezTo>
                    <a:lnTo>
                      <a:pt x="535" y="397"/>
                    </a:lnTo>
                    <a:cubicBezTo>
                      <a:pt x="536" y="406"/>
                      <a:pt x="537" y="416"/>
                      <a:pt x="539" y="426"/>
                    </a:cubicBezTo>
                    <a:cubicBezTo>
                      <a:pt x="541" y="436"/>
                      <a:pt x="542" y="443"/>
                      <a:pt x="541" y="447"/>
                    </a:cubicBezTo>
                    <a:cubicBezTo>
                      <a:pt x="539" y="453"/>
                      <a:pt x="536" y="456"/>
                      <a:pt x="530" y="457"/>
                    </a:cubicBezTo>
                    <a:cubicBezTo>
                      <a:pt x="529" y="457"/>
                      <a:pt x="528" y="457"/>
                      <a:pt x="527" y="457"/>
                    </a:cubicBezTo>
                    <a:cubicBezTo>
                      <a:pt x="525" y="457"/>
                      <a:pt x="523" y="457"/>
                      <a:pt x="521" y="457"/>
                    </a:cubicBezTo>
                    <a:cubicBezTo>
                      <a:pt x="517" y="456"/>
                      <a:pt x="515" y="454"/>
                      <a:pt x="513" y="452"/>
                    </a:cubicBezTo>
                    <a:cubicBezTo>
                      <a:pt x="510" y="448"/>
                      <a:pt x="507" y="440"/>
                      <a:pt x="503" y="403"/>
                    </a:cubicBezTo>
                    <a:cubicBezTo>
                      <a:pt x="490" y="406"/>
                      <a:pt x="481" y="408"/>
                      <a:pt x="477" y="409"/>
                    </a:cubicBezTo>
                    <a:cubicBezTo>
                      <a:pt x="473" y="411"/>
                      <a:pt x="469" y="412"/>
                      <a:pt x="466" y="412"/>
                    </a:cubicBezTo>
                    <a:cubicBezTo>
                      <a:pt x="461" y="413"/>
                      <a:pt x="456" y="412"/>
                      <a:pt x="451" y="410"/>
                    </a:cubicBezTo>
                    <a:cubicBezTo>
                      <a:pt x="448" y="409"/>
                      <a:pt x="446" y="407"/>
                      <a:pt x="444" y="405"/>
                    </a:cubicBezTo>
                    <a:cubicBezTo>
                      <a:pt x="442" y="402"/>
                      <a:pt x="442" y="399"/>
                      <a:pt x="442" y="396"/>
                    </a:cubicBezTo>
                    <a:cubicBezTo>
                      <a:pt x="443" y="393"/>
                      <a:pt x="447" y="390"/>
                      <a:pt x="452" y="388"/>
                    </a:cubicBezTo>
                    <a:cubicBezTo>
                      <a:pt x="457" y="387"/>
                      <a:pt x="471" y="384"/>
                      <a:pt x="496" y="379"/>
                    </a:cubicBezTo>
                    <a:lnTo>
                      <a:pt x="501" y="378"/>
                    </a:lnTo>
                    <a:cubicBezTo>
                      <a:pt x="501" y="364"/>
                      <a:pt x="501" y="353"/>
                      <a:pt x="501" y="343"/>
                    </a:cubicBezTo>
                    <a:cubicBezTo>
                      <a:pt x="502" y="332"/>
                      <a:pt x="508" y="325"/>
                      <a:pt x="518" y="323"/>
                    </a:cubicBezTo>
                    <a:cubicBezTo>
                      <a:pt x="523" y="323"/>
                      <a:pt x="527" y="324"/>
                      <a:pt x="530" y="328"/>
                    </a:cubicBezTo>
                    <a:cubicBezTo>
                      <a:pt x="531" y="330"/>
                      <a:pt x="533" y="334"/>
                      <a:pt x="533" y="352"/>
                    </a:cubicBezTo>
                    <a:cubicBezTo>
                      <a:pt x="533" y="357"/>
                      <a:pt x="534" y="364"/>
                      <a:pt x="534" y="373"/>
                    </a:cubicBezTo>
                    <a:cubicBezTo>
                      <a:pt x="549" y="370"/>
                      <a:pt x="558" y="369"/>
                      <a:pt x="561" y="368"/>
                    </a:cubicBezTo>
                    <a:cubicBezTo>
                      <a:pt x="573" y="366"/>
                      <a:pt x="582" y="366"/>
                      <a:pt x="587" y="366"/>
                    </a:cubicBezTo>
                    <a:cubicBezTo>
                      <a:pt x="592" y="367"/>
                      <a:pt x="595" y="369"/>
                      <a:pt x="598" y="373"/>
                    </a:cubicBezTo>
                    <a:cubicBezTo>
                      <a:pt x="601" y="377"/>
                      <a:pt x="602" y="380"/>
                      <a:pt x="601" y="383"/>
                    </a:cubicBezTo>
                    <a:close/>
                    <a:moveTo>
                      <a:pt x="382" y="477"/>
                    </a:moveTo>
                    <a:cubicBezTo>
                      <a:pt x="368" y="503"/>
                      <a:pt x="346" y="520"/>
                      <a:pt x="315" y="525"/>
                    </a:cubicBezTo>
                    <a:cubicBezTo>
                      <a:pt x="309" y="526"/>
                      <a:pt x="304" y="526"/>
                      <a:pt x="298" y="526"/>
                    </a:cubicBezTo>
                    <a:cubicBezTo>
                      <a:pt x="285" y="526"/>
                      <a:pt x="271" y="523"/>
                      <a:pt x="257" y="518"/>
                    </a:cubicBezTo>
                    <a:cubicBezTo>
                      <a:pt x="243" y="512"/>
                      <a:pt x="232" y="504"/>
                      <a:pt x="225" y="495"/>
                    </a:cubicBezTo>
                    <a:cubicBezTo>
                      <a:pt x="219" y="486"/>
                      <a:pt x="217" y="480"/>
                      <a:pt x="219" y="474"/>
                    </a:cubicBezTo>
                    <a:cubicBezTo>
                      <a:pt x="222" y="469"/>
                      <a:pt x="227" y="465"/>
                      <a:pt x="237" y="464"/>
                    </a:cubicBezTo>
                    <a:cubicBezTo>
                      <a:pt x="248" y="462"/>
                      <a:pt x="256" y="464"/>
                      <a:pt x="261" y="470"/>
                    </a:cubicBezTo>
                    <a:cubicBezTo>
                      <a:pt x="262" y="471"/>
                      <a:pt x="263" y="472"/>
                      <a:pt x="264" y="475"/>
                    </a:cubicBezTo>
                    <a:cubicBezTo>
                      <a:pt x="265" y="477"/>
                      <a:pt x="266" y="479"/>
                      <a:pt x="267" y="481"/>
                    </a:cubicBezTo>
                    <a:cubicBezTo>
                      <a:pt x="272" y="487"/>
                      <a:pt x="277" y="491"/>
                      <a:pt x="284" y="494"/>
                    </a:cubicBezTo>
                    <a:cubicBezTo>
                      <a:pt x="291" y="496"/>
                      <a:pt x="299" y="497"/>
                      <a:pt x="305" y="496"/>
                    </a:cubicBezTo>
                    <a:cubicBezTo>
                      <a:pt x="322" y="493"/>
                      <a:pt x="334" y="482"/>
                      <a:pt x="342" y="463"/>
                    </a:cubicBezTo>
                    <a:cubicBezTo>
                      <a:pt x="350" y="445"/>
                      <a:pt x="348" y="430"/>
                      <a:pt x="339" y="417"/>
                    </a:cubicBezTo>
                    <a:cubicBezTo>
                      <a:pt x="334" y="410"/>
                      <a:pt x="328" y="405"/>
                      <a:pt x="320" y="402"/>
                    </a:cubicBezTo>
                    <a:cubicBezTo>
                      <a:pt x="312" y="399"/>
                      <a:pt x="303" y="398"/>
                      <a:pt x="294" y="400"/>
                    </a:cubicBezTo>
                    <a:cubicBezTo>
                      <a:pt x="290" y="401"/>
                      <a:pt x="286" y="402"/>
                      <a:pt x="283" y="403"/>
                    </a:cubicBezTo>
                    <a:cubicBezTo>
                      <a:pt x="279" y="405"/>
                      <a:pt x="275" y="406"/>
                      <a:pt x="273" y="407"/>
                    </a:cubicBezTo>
                    <a:cubicBezTo>
                      <a:pt x="266" y="408"/>
                      <a:pt x="259" y="405"/>
                      <a:pt x="255" y="399"/>
                    </a:cubicBezTo>
                    <a:cubicBezTo>
                      <a:pt x="249" y="392"/>
                      <a:pt x="251" y="386"/>
                      <a:pt x="253" y="383"/>
                    </a:cubicBezTo>
                    <a:cubicBezTo>
                      <a:pt x="255" y="380"/>
                      <a:pt x="260" y="377"/>
                      <a:pt x="268" y="374"/>
                    </a:cubicBezTo>
                    <a:cubicBezTo>
                      <a:pt x="283" y="368"/>
                      <a:pt x="295" y="362"/>
                      <a:pt x="303" y="355"/>
                    </a:cubicBezTo>
                    <a:cubicBezTo>
                      <a:pt x="307" y="351"/>
                      <a:pt x="310" y="346"/>
                      <a:pt x="310" y="340"/>
                    </a:cubicBezTo>
                    <a:cubicBezTo>
                      <a:pt x="310" y="338"/>
                      <a:pt x="310" y="336"/>
                      <a:pt x="308" y="333"/>
                    </a:cubicBezTo>
                    <a:cubicBezTo>
                      <a:pt x="305" y="330"/>
                      <a:pt x="302" y="327"/>
                      <a:pt x="298" y="326"/>
                    </a:cubicBezTo>
                    <a:cubicBezTo>
                      <a:pt x="294" y="325"/>
                      <a:pt x="289" y="325"/>
                      <a:pt x="283" y="326"/>
                    </a:cubicBezTo>
                    <a:cubicBezTo>
                      <a:pt x="272" y="328"/>
                      <a:pt x="262" y="332"/>
                      <a:pt x="253" y="337"/>
                    </a:cubicBezTo>
                    <a:cubicBezTo>
                      <a:pt x="251" y="339"/>
                      <a:pt x="245" y="343"/>
                      <a:pt x="237" y="350"/>
                    </a:cubicBezTo>
                    <a:cubicBezTo>
                      <a:pt x="235" y="352"/>
                      <a:pt x="232" y="353"/>
                      <a:pt x="227" y="354"/>
                    </a:cubicBezTo>
                    <a:cubicBezTo>
                      <a:pt x="219" y="356"/>
                      <a:pt x="212" y="353"/>
                      <a:pt x="208" y="347"/>
                    </a:cubicBezTo>
                    <a:cubicBezTo>
                      <a:pt x="205" y="343"/>
                      <a:pt x="204" y="336"/>
                      <a:pt x="213" y="326"/>
                    </a:cubicBezTo>
                    <a:cubicBezTo>
                      <a:pt x="230" y="310"/>
                      <a:pt x="250" y="300"/>
                      <a:pt x="274" y="296"/>
                    </a:cubicBezTo>
                    <a:cubicBezTo>
                      <a:pt x="288" y="293"/>
                      <a:pt x="303" y="294"/>
                      <a:pt x="317" y="298"/>
                    </a:cubicBezTo>
                    <a:cubicBezTo>
                      <a:pt x="332" y="302"/>
                      <a:pt x="343" y="309"/>
                      <a:pt x="349" y="318"/>
                    </a:cubicBezTo>
                    <a:cubicBezTo>
                      <a:pt x="358" y="330"/>
                      <a:pt x="359" y="343"/>
                      <a:pt x="351" y="356"/>
                    </a:cubicBezTo>
                    <a:cubicBezTo>
                      <a:pt x="347" y="362"/>
                      <a:pt x="340" y="369"/>
                      <a:pt x="329" y="377"/>
                    </a:cubicBezTo>
                    <a:cubicBezTo>
                      <a:pt x="338" y="378"/>
                      <a:pt x="345" y="380"/>
                      <a:pt x="351" y="382"/>
                    </a:cubicBezTo>
                    <a:cubicBezTo>
                      <a:pt x="362" y="386"/>
                      <a:pt x="371" y="393"/>
                      <a:pt x="377" y="402"/>
                    </a:cubicBezTo>
                    <a:cubicBezTo>
                      <a:pt x="395" y="426"/>
                      <a:pt x="396" y="451"/>
                      <a:pt x="382" y="477"/>
                    </a:cubicBezTo>
                    <a:close/>
                    <a:moveTo>
                      <a:pt x="868" y="106"/>
                    </a:moveTo>
                    <a:lnTo>
                      <a:pt x="125" y="106"/>
                    </a:lnTo>
                    <a:cubicBezTo>
                      <a:pt x="114" y="106"/>
                      <a:pt x="105" y="115"/>
                      <a:pt x="105" y="126"/>
                    </a:cubicBezTo>
                    <a:lnTo>
                      <a:pt x="105" y="690"/>
                    </a:lnTo>
                    <a:cubicBezTo>
                      <a:pt x="105" y="701"/>
                      <a:pt x="114" y="710"/>
                      <a:pt x="125" y="710"/>
                    </a:cubicBezTo>
                    <a:lnTo>
                      <a:pt x="577" y="710"/>
                    </a:lnTo>
                    <a:lnTo>
                      <a:pt x="577" y="669"/>
                    </a:lnTo>
                    <a:cubicBezTo>
                      <a:pt x="577" y="663"/>
                      <a:pt x="581" y="659"/>
                      <a:pt x="587" y="659"/>
                    </a:cubicBezTo>
                    <a:lnTo>
                      <a:pt x="810" y="659"/>
                    </a:lnTo>
                    <a:cubicBezTo>
                      <a:pt x="816" y="659"/>
                      <a:pt x="820" y="663"/>
                      <a:pt x="820" y="669"/>
                    </a:cubicBezTo>
                    <a:lnTo>
                      <a:pt x="820" y="710"/>
                    </a:lnTo>
                    <a:lnTo>
                      <a:pt x="868" y="710"/>
                    </a:lnTo>
                    <a:cubicBezTo>
                      <a:pt x="879" y="710"/>
                      <a:pt x="888" y="701"/>
                      <a:pt x="888" y="690"/>
                    </a:cubicBezTo>
                    <a:lnTo>
                      <a:pt x="888" y="126"/>
                    </a:lnTo>
                    <a:cubicBezTo>
                      <a:pt x="888" y="115"/>
                      <a:pt x="879" y="106"/>
                      <a:pt x="868" y="106"/>
                    </a:cubicBezTo>
                    <a:close/>
                    <a:moveTo>
                      <a:pt x="943" y="724"/>
                    </a:moveTo>
                    <a:cubicBezTo>
                      <a:pt x="943" y="743"/>
                      <a:pt x="927" y="759"/>
                      <a:pt x="907" y="759"/>
                    </a:cubicBezTo>
                    <a:lnTo>
                      <a:pt x="90" y="759"/>
                    </a:lnTo>
                    <a:cubicBezTo>
                      <a:pt x="70" y="759"/>
                      <a:pt x="54" y="743"/>
                      <a:pt x="54" y="723"/>
                    </a:cubicBezTo>
                    <a:lnTo>
                      <a:pt x="54" y="91"/>
                    </a:lnTo>
                    <a:cubicBezTo>
                      <a:pt x="54" y="72"/>
                      <a:pt x="70" y="55"/>
                      <a:pt x="90" y="55"/>
                    </a:cubicBezTo>
                    <a:lnTo>
                      <a:pt x="907" y="56"/>
                    </a:lnTo>
                    <a:cubicBezTo>
                      <a:pt x="927" y="56"/>
                      <a:pt x="943" y="72"/>
                      <a:pt x="943" y="91"/>
                    </a:cubicBezTo>
                    <a:lnTo>
                      <a:pt x="943" y="724"/>
                    </a:lnTo>
                    <a:close/>
                    <a:moveTo>
                      <a:pt x="923" y="0"/>
                    </a:moveTo>
                    <a:lnTo>
                      <a:pt x="71" y="0"/>
                    </a:lnTo>
                    <a:cubicBezTo>
                      <a:pt x="32" y="0"/>
                      <a:pt x="0" y="32"/>
                      <a:pt x="0" y="71"/>
                    </a:cubicBezTo>
                    <a:lnTo>
                      <a:pt x="0" y="739"/>
                    </a:lnTo>
                    <a:cubicBezTo>
                      <a:pt x="0" y="778"/>
                      <a:pt x="32" y="810"/>
                      <a:pt x="71" y="810"/>
                    </a:cubicBezTo>
                    <a:lnTo>
                      <a:pt x="923" y="810"/>
                    </a:lnTo>
                    <a:cubicBezTo>
                      <a:pt x="963" y="810"/>
                      <a:pt x="995" y="778"/>
                      <a:pt x="995" y="739"/>
                    </a:cubicBezTo>
                    <a:lnTo>
                      <a:pt x="995" y="72"/>
                    </a:lnTo>
                    <a:cubicBezTo>
                      <a:pt x="995" y="32"/>
                      <a:pt x="963" y="0"/>
                      <a:pt x="923" y="0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7211440" y="5220614"/>
                <a:ext cx="856146" cy="868146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1514" name="组合 45"/>
            <p:cNvGrpSpPr/>
            <p:nvPr/>
          </p:nvGrpSpPr>
          <p:grpSpPr>
            <a:xfrm>
              <a:off x="8013074" y="5442304"/>
              <a:ext cx="667302" cy="676655"/>
              <a:chOff x="8129222" y="5220614"/>
              <a:chExt cx="856146" cy="868146"/>
            </a:xfrm>
          </p:grpSpPr>
          <p:sp>
            <p:nvSpPr>
              <p:cNvPr id="21524" name="Freeform 32"/>
              <p:cNvSpPr>
                <a:spLocks noEditPoints="1"/>
              </p:cNvSpPr>
              <p:nvPr/>
            </p:nvSpPr>
            <p:spPr>
              <a:xfrm>
                <a:off x="8398045" y="5426240"/>
                <a:ext cx="318500" cy="433843"/>
              </a:xfrm>
              <a:custGeom>
                <a:avLst/>
                <a:gdLst/>
                <a:ahLst/>
                <a:cxnLst>
                  <a:cxn ang="0">
                    <a:pos x="279470" y="110994"/>
                  </a:cxn>
                  <a:cxn ang="0">
                    <a:pos x="278989" y="120646"/>
                  </a:cxn>
                  <a:cxn ang="0">
                    <a:pos x="280434" y="131263"/>
                  </a:cxn>
                  <a:cxn ang="0">
                    <a:pos x="263088" y="171317"/>
                  </a:cxn>
                  <a:cxn ang="0">
                    <a:pos x="269352" y="126437"/>
                  </a:cxn>
                  <a:cxn ang="0">
                    <a:pos x="268388" y="115820"/>
                  </a:cxn>
                  <a:cxn ang="0">
                    <a:pos x="270797" y="108581"/>
                  </a:cxn>
                  <a:cxn ang="0">
                    <a:pos x="274170" y="44398"/>
                  </a:cxn>
                  <a:cxn ang="0">
                    <a:pos x="277543" y="54532"/>
                  </a:cxn>
                  <a:cxn ang="0">
                    <a:pos x="309345" y="80109"/>
                  </a:cxn>
                  <a:cxn ang="0">
                    <a:pos x="277543" y="108581"/>
                  </a:cxn>
                  <a:cxn ang="0">
                    <a:pos x="185029" y="1448"/>
                  </a:cxn>
                  <a:cxn ang="0">
                    <a:pos x="267424" y="48258"/>
                  </a:cxn>
                  <a:cxn ang="0">
                    <a:pos x="229359" y="89278"/>
                  </a:cxn>
                  <a:cxn ang="0">
                    <a:pos x="83841" y="112442"/>
                  </a:cxn>
                  <a:cxn ang="0">
                    <a:pos x="128653" y="47293"/>
                  </a:cxn>
                  <a:cxn ang="0">
                    <a:pos x="215867" y="55497"/>
                  </a:cxn>
                  <a:cxn ang="0">
                    <a:pos x="125762" y="42950"/>
                  </a:cxn>
                  <a:cxn ang="0">
                    <a:pos x="5782" y="30403"/>
                  </a:cxn>
                  <a:cxn ang="0">
                    <a:pos x="80950" y="120163"/>
                  </a:cxn>
                  <a:cxn ang="0">
                    <a:pos x="50594" y="279416"/>
                  </a:cxn>
                  <a:cxn ang="0">
                    <a:pos x="103597" y="250944"/>
                  </a:cxn>
                  <a:cxn ang="0">
                    <a:pos x="121907" y="248048"/>
                  </a:cxn>
                  <a:cxn ang="0">
                    <a:pos x="141663" y="262043"/>
                  </a:cxn>
                  <a:cxn ang="0">
                    <a:pos x="196111" y="248531"/>
                  </a:cxn>
                  <a:cxn ang="0">
                    <a:pos x="202375" y="262526"/>
                  </a:cxn>
                  <a:cxn ang="0">
                    <a:pos x="219240" y="252874"/>
                  </a:cxn>
                  <a:cxn ang="0">
                    <a:pos x="242368" y="147188"/>
                  </a:cxn>
                  <a:cxn ang="0">
                    <a:pos x="80950" y="120163"/>
                  </a:cxn>
                  <a:cxn ang="0">
                    <a:pos x="123352" y="153944"/>
                  </a:cxn>
                  <a:cxn ang="0">
                    <a:pos x="113716" y="220058"/>
                  </a:cxn>
                  <a:cxn ang="0">
                    <a:pos x="170573" y="251909"/>
                  </a:cxn>
                  <a:cxn ang="0">
                    <a:pos x="209603" y="154427"/>
                  </a:cxn>
                  <a:cxn ang="0">
                    <a:pos x="182138" y="130780"/>
                  </a:cxn>
                  <a:cxn ang="0">
                    <a:pos x="41439" y="295824"/>
                  </a:cxn>
                  <a:cxn ang="0">
                    <a:pos x="159009" y="309336"/>
                  </a:cxn>
                  <a:cxn ang="0">
                    <a:pos x="275134" y="294376"/>
                  </a:cxn>
                  <a:cxn ang="0">
                    <a:pos x="159491" y="433843"/>
                  </a:cxn>
                </a:cxnLst>
                <a:pathLst>
                  <a:path w="661" h="899">
                    <a:moveTo>
                      <a:pt x="576" y="225"/>
                    </a:moveTo>
                    <a:cubicBezTo>
                      <a:pt x="579" y="226"/>
                      <a:pt x="580" y="227"/>
                      <a:pt x="580" y="230"/>
                    </a:cubicBezTo>
                    <a:lnTo>
                      <a:pt x="581" y="240"/>
                    </a:lnTo>
                    <a:cubicBezTo>
                      <a:pt x="581" y="246"/>
                      <a:pt x="579" y="246"/>
                      <a:pt x="579" y="250"/>
                    </a:cubicBezTo>
                    <a:lnTo>
                      <a:pt x="579" y="262"/>
                    </a:lnTo>
                    <a:cubicBezTo>
                      <a:pt x="580" y="266"/>
                      <a:pt x="582" y="267"/>
                      <a:pt x="582" y="272"/>
                    </a:cubicBezTo>
                    <a:lnTo>
                      <a:pt x="592" y="355"/>
                    </a:lnTo>
                    <a:cubicBezTo>
                      <a:pt x="587" y="365"/>
                      <a:pt x="551" y="364"/>
                      <a:pt x="546" y="355"/>
                    </a:cubicBezTo>
                    <a:lnTo>
                      <a:pt x="556" y="272"/>
                    </a:lnTo>
                    <a:cubicBezTo>
                      <a:pt x="556" y="267"/>
                      <a:pt x="558" y="266"/>
                      <a:pt x="559" y="262"/>
                    </a:cubicBezTo>
                    <a:lnTo>
                      <a:pt x="559" y="251"/>
                    </a:lnTo>
                    <a:cubicBezTo>
                      <a:pt x="559" y="246"/>
                      <a:pt x="557" y="245"/>
                      <a:pt x="557" y="240"/>
                    </a:cubicBezTo>
                    <a:lnTo>
                      <a:pt x="558" y="230"/>
                    </a:lnTo>
                    <a:cubicBezTo>
                      <a:pt x="558" y="227"/>
                      <a:pt x="559" y="226"/>
                      <a:pt x="562" y="225"/>
                    </a:cubicBezTo>
                    <a:lnTo>
                      <a:pt x="562" y="92"/>
                    </a:lnTo>
                    <a:lnTo>
                      <a:pt x="569" y="92"/>
                    </a:lnTo>
                    <a:cubicBezTo>
                      <a:pt x="573" y="92"/>
                      <a:pt x="576" y="95"/>
                      <a:pt x="576" y="99"/>
                    </a:cubicBezTo>
                    <a:lnTo>
                      <a:pt x="576" y="113"/>
                    </a:lnTo>
                    <a:lnTo>
                      <a:pt x="643" y="156"/>
                    </a:lnTo>
                    <a:cubicBezTo>
                      <a:pt x="648" y="160"/>
                      <a:pt x="647" y="165"/>
                      <a:pt x="642" y="166"/>
                    </a:cubicBezTo>
                    <a:lnTo>
                      <a:pt x="576" y="174"/>
                    </a:lnTo>
                    <a:lnTo>
                      <a:pt x="576" y="225"/>
                    </a:lnTo>
                    <a:close/>
                    <a:moveTo>
                      <a:pt x="15" y="54"/>
                    </a:moveTo>
                    <a:lnTo>
                      <a:pt x="384" y="3"/>
                    </a:lnTo>
                    <a:cubicBezTo>
                      <a:pt x="399" y="1"/>
                      <a:pt x="405" y="0"/>
                      <a:pt x="419" y="9"/>
                    </a:cubicBezTo>
                    <a:lnTo>
                      <a:pt x="555" y="100"/>
                    </a:lnTo>
                    <a:lnTo>
                      <a:pt x="555" y="176"/>
                    </a:lnTo>
                    <a:lnTo>
                      <a:pt x="476" y="185"/>
                    </a:lnTo>
                    <a:lnTo>
                      <a:pt x="487" y="233"/>
                    </a:lnTo>
                    <a:cubicBezTo>
                      <a:pt x="384" y="209"/>
                      <a:pt x="277" y="209"/>
                      <a:pt x="174" y="233"/>
                    </a:cubicBezTo>
                    <a:lnTo>
                      <a:pt x="195" y="143"/>
                    </a:lnTo>
                    <a:cubicBezTo>
                      <a:pt x="203" y="112"/>
                      <a:pt x="233" y="102"/>
                      <a:pt x="267" y="98"/>
                    </a:cubicBezTo>
                    <a:cubicBezTo>
                      <a:pt x="309" y="92"/>
                      <a:pt x="353" y="92"/>
                      <a:pt x="395" y="98"/>
                    </a:cubicBezTo>
                    <a:cubicBezTo>
                      <a:pt x="415" y="100"/>
                      <a:pt x="434" y="105"/>
                      <a:pt x="448" y="115"/>
                    </a:cubicBezTo>
                    <a:cubicBezTo>
                      <a:pt x="431" y="98"/>
                      <a:pt x="415" y="93"/>
                      <a:pt x="386" y="90"/>
                    </a:cubicBezTo>
                    <a:cubicBezTo>
                      <a:pt x="341" y="84"/>
                      <a:pt x="306" y="83"/>
                      <a:pt x="261" y="89"/>
                    </a:cubicBezTo>
                    <a:cubicBezTo>
                      <a:pt x="194" y="97"/>
                      <a:pt x="185" y="122"/>
                      <a:pt x="175" y="168"/>
                    </a:cubicBezTo>
                    <a:lnTo>
                      <a:pt x="12" y="63"/>
                    </a:lnTo>
                    <a:cubicBezTo>
                      <a:pt x="6" y="59"/>
                      <a:pt x="8" y="54"/>
                      <a:pt x="15" y="54"/>
                    </a:cubicBezTo>
                    <a:close/>
                    <a:moveTo>
                      <a:pt x="168" y="249"/>
                    </a:moveTo>
                    <a:cubicBezTo>
                      <a:pt x="161" y="267"/>
                      <a:pt x="159" y="286"/>
                      <a:pt x="157" y="305"/>
                    </a:cubicBezTo>
                    <a:cubicBezTo>
                      <a:pt x="151" y="404"/>
                      <a:pt x="166" y="484"/>
                      <a:pt x="105" y="579"/>
                    </a:cubicBezTo>
                    <a:cubicBezTo>
                      <a:pt x="137" y="557"/>
                      <a:pt x="171" y="539"/>
                      <a:pt x="206" y="524"/>
                    </a:cubicBezTo>
                    <a:lnTo>
                      <a:pt x="215" y="520"/>
                    </a:lnTo>
                    <a:cubicBezTo>
                      <a:pt x="222" y="527"/>
                      <a:pt x="232" y="539"/>
                      <a:pt x="241" y="544"/>
                    </a:cubicBezTo>
                    <a:cubicBezTo>
                      <a:pt x="244" y="545"/>
                      <a:pt x="251" y="526"/>
                      <a:pt x="253" y="514"/>
                    </a:cubicBezTo>
                    <a:cubicBezTo>
                      <a:pt x="253" y="514"/>
                      <a:pt x="253" y="515"/>
                      <a:pt x="253" y="515"/>
                    </a:cubicBezTo>
                    <a:cubicBezTo>
                      <a:pt x="266" y="526"/>
                      <a:pt x="280" y="535"/>
                      <a:pt x="294" y="543"/>
                    </a:cubicBezTo>
                    <a:cubicBezTo>
                      <a:pt x="319" y="557"/>
                      <a:pt x="342" y="557"/>
                      <a:pt x="367" y="543"/>
                    </a:cubicBezTo>
                    <a:cubicBezTo>
                      <a:pt x="381" y="535"/>
                      <a:pt x="395" y="526"/>
                      <a:pt x="407" y="515"/>
                    </a:cubicBezTo>
                    <a:cubicBezTo>
                      <a:pt x="408" y="515"/>
                      <a:pt x="408" y="514"/>
                      <a:pt x="408" y="514"/>
                    </a:cubicBezTo>
                    <a:cubicBezTo>
                      <a:pt x="410" y="526"/>
                      <a:pt x="417" y="545"/>
                      <a:pt x="420" y="544"/>
                    </a:cubicBezTo>
                    <a:cubicBezTo>
                      <a:pt x="429" y="539"/>
                      <a:pt x="439" y="527"/>
                      <a:pt x="446" y="520"/>
                    </a:cubicBezTo>
                    <a:lnTo>
                      <a:pt x="455" y="524"/>
                    </a:lnTo>
                    <a:cubicBezTo>
                      <a:pt x="490" y="539"/>
                      <a:pt x="524" y="557"/>
                      <a:pt x="556" y="579"/>
                    </a:cubicBezTo>
                    <a:cubicBezTo>
                      <a:pt x="491" y="476"/>
                      <a:pt x="510" y="404"/>
                      <a:pt x="503" y="305"/>
                    </a:cubicBezTo>
                    <a:cubicBezTo>
                      <a:pt x="502" y="286"/>
                      <a:pt x="499" y="267"/>
                      <a:pt x="492" y="249"/>
                    </a:cubicBezTo>
                    <a:cubicBezTo>
                      <a:pt x="386" y="226"/>
                      <a:pt x="275" y="226"/>
                      <a:pt x="168" y="249"/>
                    </a:cubicBezTo>
                    <a:close/>
                    <a:moveTo>
                      <a:pt x="378" y="271"/>
                    </a:moveTo>
                    <a:cubicBezTo>
                      <a:pt x="360" y="295"/>
                      <a:pt x="312" y="314"/>
                      <a:pt x="256" y="319"/>
                    </a:cubicBezTo>
                    <a:cubicBezTo>
                      <a:pt x="246" y="320"/>
                      <a:pt x="236" y="320"/>
                      <a:pt x="226" y="320"/>
                    </a:cubicBezTo>
                    <a:cubicBezTo>
                      <a:pt x="212" y="361"/>
                      <a:pt x="219" y="424"/>
                      <a:pt x="236" y="456"/>
                    </a:cubicBezTo>
                    <a:cubicBezTo>
                      <a:pt x="251" y="483"/>
                      <a:pt x="274" y="504"/>
                      <a:pt x="307" y="522"/>
                    </a:cubicBezTo>
                    <a:cubicBezTo>
                      <a:pt x="323" y="531"/>
                      <a:pt x="338" y="531"/>
                      <a:pt x="354" y="522"/>
                    </a:cubicBezTo>
                    <a:cubicBezTo>
                      <a:pt x="387" y="504"/>
                      <a:pt x="410" y="483"/>
                      <a:pt x="424" y="456"/>
                    </a:cubicBezTo>
                    <a:cubicBezTo>
                      <a:pt x="441" y="424"/>
                      <a:pt x="449" y="362"/>
                      <a:pt x="435" y="320"/>
                    </a:cubicBezTo>
                    <a:cubicBezTo>
                      <a:pt x="424" y="317"/>
                      <a:pt x="413" y="310"/>
                      <a:pt x="403" y="301"/>
                    </a:cubicBezTo>
                    <a:cubicBezTo>
                      <a:pt x="392" y="292"/>
                      <a:pt x="384" y="282"/>
                      <a:pt x="378" y="271"/>
                    </a:cubicBezTo>
                    <a:close/>
                    <a:moveTo>
                      <a:pt x="0" y="705"/>
                    </a:moveTo>
                    <a:cubicBezTo>
                      <a:pt x="23" y="672"/>
                      <a:pt x="52" y="641"/>
                      <a:pt x="86" y="613"/>
                    </a:cubicBezTo>
                    <a:cubicBezTo>
                      <a:pt x="124" y="583"/>
                      <a:pt x="166" y="559"/>
                      <a:pt x="210" y="540"/>
                    </a:cubicBezTo>
                    <a:cubicBezTo>
                      <a:pt x="237" y="576"/>
                      <a:pt x="275" y="610"/>
                      <a:pt x="330" y="641"/>
                    </a:cubicBezTo>
                    <a:cubicBezTo>
                      <a:pt x="380" y="612"/>
                      <a:pt x="421" y="578"/>
                      <a:pt x="450" y="539"/>
                    </a:cubicBezTo>
                    <a:cubicBezTo>
                      <a:pt x="493" y="558"/>
                      <a:pt x="534" y="581"/>
                      <a:pt x="571" y="610"/>
                    </a:cubicBezTo>
                    <a:cubicBezTo>
                      <a:pt x="607" y="639"/>
                      <a:pt x="637" y="671"/>
                      <a:pt x="661" y="705"/>
                    </a:cubicBezTo>
                    <a:cubicBezTo>
                      <a:pt x="596" y="821"/>
                      <a:pt x="473" y="899"/>
                      <a:pt x="331" y="899"/>
                    </a:cubicBezTo>
                    <a:cubicBezTo>
                      <a:pt x="188" y="899"/>
                      <a:pt x="65" y="821"/>
                      <a:pt x="0" y="705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8129222" y="5220614"/>
                <a:ext cx="856146" cy="868146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1515" name="组合 47"/>
            <p:cNvGrpSpPr/>
            <p:nvPr/>
          </p:nvGrpSpPr>
          <p:grpSpPr>
            <a:xfrm>
              <a:off x="8968676" y="5442304"/>
              <a:ext cx="667302" cy="676655"/>
              <a:chOff x="8723623" y="5370575"/>
              <a:chExt cx="856146" cy="868146"/>
            </a:xfrm>
          </p:grpSpPr>
          <p:sp>
            <p:nvSpPr>
              <p:cNvPr id="21522" name="Freeform 33"/>
              <p:cNvSpPr>
                <a:spLocks noEditPoints="1"/>
              </p:cNvSpPr>
              <p:nvPr/>
            </p:nvSpPr>
            <p:spPr>
              <a:xfrm>
                <a:off x="8991518" y="5561335"/>
                <a:ext cx="357821" cy="471851"/>
              </a:xfrm>
              <a:custGeom>
                <a:avLst/>
                <a:gdLst/>
                <a:ahLst/>
                <a:cxnLst>
                  <a:cxn ang="0">
                    <a:pos x="298023" y="111792"/>
                  </a:cxn>
                  <a:cxn ang="0">
                    <a:pos x="297541" y="121471"/>
                  </a:cxn>
                  <a:cxn ang="0">
                    <a:pos x="298988" y="131634"/>
                  </a:cxn>
                  <a:cxn ang="0">
                    <a:pos x="281627" y="171802"/>
                  </a:cxn>
                  <a:cxn ang="0">
                    <a:pos x="287896" y="127279"/>
                  </a:cxn>
                  <a:cxn ang="0">
                    <a:pos x="286932" y="116148"/>
                  </a:cxn>
                  <a:cxn ang="0">
                    <a:pos x="289343" y="109373"/>
                  </a:cxn>
                  <a:cxn ang="0">
                    <a:pos x="292237" y="45007"/>
                  </a:cxn>
                  <a:cxn ang="0">
                    <a:pos x="296094" y="55170"/>
                  </a:cxn>
                  <a:cxn ang="0">
                    <a:pos x="326958" y="80820"/>
                  </a:cxn>
                  <a:cxn ang="0">
                    <a:pos x="296094" y="109373"/>
                  </a:cxn>
                  <a:cxn ang="0">
                    <a:pos x="204469" y="1936"/>
                  </a:cxn>
                  <a:cxn ang="0">
                    <a:pos x="285967" y="48879"/>
                  </a:cxn>
                  <a:cxn ang="0">
                    <a:pos x="248353" y="89531"/>
                  </a:cxn>
                  <a:cxn ang="0">
                    <a:pos x="104646" y="113244"/>
                  </a:cxn>
                  <a:cxn ang="0">
                    <a:pos x="148529" y="47427"/>
                  </a:cxn>
                  <a:cxn ang="0">
                    <a:pos x="234850" y="56138"/>
                  </a:cxn>
                  <a:cxn ang="0">
                    <a:pos x="145636" y="43555"/>
                  </a:cxn>
                  <a:cxn ang="0">
                    <a:pos x="27488" y="30973"/>
                  </a:cxn>
                  <a:cxn ang="0">
                    <a:pos x="127793" y="143249"/>
                  </a:cxn>
                  <a:cxn ang="0">
                    <a:pos x="219419" y="125343"/>
                  </a:cxn>
                  <a:cxn ang="0">
                    <a:pos x="228581" y="131150"/>
                  </a:cxn>
                  <a:cxn ang="0">
                    <a:pos x="230992" y="151960"/>
                  </a:cxn>
                  <a:cxn ang="0">
                    <a:pos x="236779" y="150992"/>
                  </a:cxn>
                  <a:cxn ang="0">
                    <a:pos x="249317" y="172770"/>
                  </a:cxn>
                  <a:cxn ang="0">
                    <a:pos x="234850" y="202291"/>
                  </a:cxn>
                  <a:cxn ang="0">
                    <a:pos x="160585" y="252622"/>
                  </a:cxn>
                  <a:cxn ang="0">
                    <a:pos x="121042" y="200355"/>
                  </a:cxn>
                  <a:cxn ang="0">
                    <a:pos x="115255" y="145185"/>
                  </a:cxn>
                  <a:cxn ang="0">
                    <a:pos x="126829" y="155348"/>
                  </a:cxn>
                  <a:cxn ang="0">
                    <a:pos x="254140" y="120020"/>
                  </a:cxn>
                  <a:cxn ang="0">
                    <a:pos x="260409" y="174222"/>
                  </a:cxn>
                  <a:cxn ang="0">
                    <a:pos x="203505" y="262301"/>
                  </a:cxn>
                  <a:cxn ang="0">
                    <a:pos x="113326" y="210518"/>
                  </a:cxn>
                  <a:cxn ang="0">
                    <a:pos x="103199" y="139378"/>
                  </a:cxn>
                  <a:cxn ang="0">
                    <a:pos x="254140" y="120020"/>
                  </a:cxn>
                  <a:cxn ang="0">
                    <a:pos x="18807" y="321827"/>
                  </a:cxn>
                  <a:cxn ang="0">
                    <a:pos x="162997" y="347960"/>
                  </a:cxn>
                  <a:cxn ang="0">
                    <a:pos x="154316" y="287950"/>
                  </a:cxn>
                  <a:cxn ang="0">
                    <a:pos x="204469" y="278755"/>
                  </a:cxn>
                  <a:cxn ang="0">
                    <a:pos x="190966" y="311664"/>
                  </a:cxn>
                  <a:cxn ang="0">
                    <a:pos x="237261" y="267624"/>
                  </a:cxn>
                  <a:cxn ang="0">
                    <a:pos x="357821" y="353283"/>
                  </a:cxn>
                </a:cxnLst>
                <a:pathLst>
                  <a:path w="742" h="975">
                    <a:moveTo>
                      <a:pt x="614" y="226"/>
                    </a:moveTo>
                    <a:cubicBezTo>
                      <a:pt x="617" y="226"/>
                      <a:pt x="618" y="228"/>
                      <a:pt x="618" y="231"/>
                    </a:cubicBezTo>
                    <a:lnTo>
                      <a:pt x="619" y="241"/>
                    </a:lnTo>
                    <a:cubicBezTo>
                      <a:pt x="619" y="247"/>
                      <a:pt x="616" y="247"/>
                      <a:pt x="617" y="251"/>
                    </a:cubicBezTo>
                    <a:lnTo>
                      <a:pt x="617" y="263"/>
                    </a:lnTo>
                    <a:cubicBezTo>
                      <a:pt x="617" y="267"/>
                      <a:pt x="620" y="268"/>
                      <a:pt x="620" y="272"/>
                    </a:cubicBezTo>
                    <a:lnTo>
                      <a:pt x="630" y="355"/>
                    </a:lnTo>
                    <a:cubicBezTo>
                      <a:pt x="625" y="365"/>
                      <a:pt x="589" y="365"/>
                      <a:pt x="584" y="355"/>
                    </a:cubicBezTo>
                    <a:lnTo>
                      <a:pt x="594" y="272"/>
                    </a:lnTo>
                    <a:cubicBezTo>
                      <a:pt x="594" y="268"/>
                      <a:pt x="596" y="266"/>
                      <a:pt x="597" y="263"/>
                    </a:cubicBezTo>
                    <a:lnTo>
                      <a:pt x="597" y="251"/>
                    </a:lnTo>
                    <a:cubicBezTo>
                      <a:pt x="597" y="247"/>
                      <a:pt x="595" y="246"/>
                      <a:pt x="595" y="240"/>
                    </a:cubicBezTo>
                    <a:lnTo>
                      <a:pt x="596" y="231"/>
                    </a:lnTo>
                    <a:cubicBezTo>
                      <a:pt x="596" y="228"/>
                      <a:pt x="597" y="226"/>
                      <a:pt x="600" y="226"/>
                    </a:cubicBezTo>
                    <a:lnTo>
                      <a:pt x="600" y="93"/>
                    </a:lnTo>
                    <a:lnTo>
                      <a:pt x="606" y="93"/>
                    </a:lnTo>
                    <a:cubicBezTo>
                      <a:pt x="610" y="93"/>
                      <a:pt x="614" y="96"/>
                      <a:pt x="614" y="100"/>
                    </a:cubicBezTo>
                    <a:lnTo>
                      <a:pt x="614" y="114"/>
                    </a:lnTo>
                    <a:lnTo>
                      <a:pt x="680" y="157"/>
                    </a:lnTo>
                    <a:cubicBezTo>
                      <a:pt x="685" y="160"/>
                      <a:pt x="684" y="166"/>
                      <a:pt x="678" y="167"/>
                    </a:cubicBezTo>
                    <a:lnTo>
                      <a:pt x="614" y="174"/>
                    </a:lnTo>
                    <a:lnTo>
                      <a:pt x="614" y="226"/>
                    </a:lnTo>
                    <a:close/>
                    <a:moveTo>
                      <a:pt x="60" y="54"/>
                    </a:moveTo>
                    <a:lnTo>
                      <a:pt x="424" y="4"/>
                    </a:lnTo>
                    <a:cubicBezTo>
                      <a:pt x="439" y="2"/>
                      <a:pt x="444" y="0"/>
                      <a:pt x="459" y="10"/>
                    </a:cubicBezTo>
                    <a:lnTo>
                      <a:pt x="593" y="101"/>
                    </a:lnTo>
                    <a:lnTo>
                      <a:pt x="593" y="177"/>
                    </a:lnTo>
                    <a:lnTo>
                      <a:pt x="515" y="185"/>
                    </a:lnTo>
                    <a:lnTo>
                      <a:pt x="526" y="234"/>
                    </a:lnTo>
                    <a:cubicBezTo>
                      <a:pt x="424" y="210"/>
                      <a:pt x="319" y="210"/>
                      <a:pt x="217" y="234"/>
                    </a:cubicBezTo>
                    <a:lnTo>
                      <a:pt x="237" y="144"/>
                    </a:lnTo>
                    <a:cubicBezTo>
                      <a:pt x="245" y="112"/>
                      <a:pt x="275" y="103"/>
                      <a:pt x="308" y="98"/>
                    </a:cubicBezTo>
                    <a:cubicBezTo>
                      <a:pt x="350" y="93"/>
                      <a:pt x="393" y="93"/>
                      <a:pt x="435" y="98"/>
                    </a:cubicBezTo>
                    <a:cubicBezTo>
                      <a:pt x="455" y="101"/>
                      <a:pt x="474" y="106"/>
                      <a:pt x="487" y="116"/>
                    </a:cubicBezTo>
                    <a:cubicBezTo>
                      <a:pt x="471" y="99"/>
                      <a:pt x="455" y="94"/>
                      <a:pt x="426" y="91"/>
                    </a:cubicBezTo>
                    <a:cubicBezTo>
                      <a:pt x="382" y="85"/>
                      <a:pt x="347" y="84"/>
                      <a:pt x="302" y="90"/>
                    </a:cubicBezTo>
                    <a:cubicBezTo>
                      <a:pt x="236" y="98"/>
                      <a:pt x="228" y="123"/>
                      <a:pt x="217" y="168"/>
                    </a:cubicBezTo>
                    <a:lnTo>
                      <a:pt x="57" y="64"/>
                    </a:lnTo>
                    <a:cubicBezTo>
                      <a:pt x="51" y="60"/>
                      <a:pt x="52" y="55"/>
                      <a:pt x="60" y="54"/>
                    </a:cubicBezTo>
                    <a:close/>
                    <a:moveTo>
                      <a:pt x="265" y="296"/>
                    </a:moveTo>
                    <a:cubicBezTo>
                      <a:pt x="265" y="284"/>
                      <a:pt x="269" y="284"/>
                      <a:pt x="279" y="287"/>
                    </a:cubicBezTo>
                    <a:cubicBezTo>
                      <a:pt x="306" y="294"/>
                      <a:pt x="427" y="272"/>
                      <a:pt x="455" y="259"/>
                    </a:cubicBezTo>
                    <a:cubicBezTo>
                      <a:pt x="460" y="257"/>
                      <a:pt x="465" y="255"/>
                      <a:pt x="469" y="261"/>
                    </a:cubicBezTo>
                    <a:cubicBezTo>
                      <a:pt x="472" y="263"/>
                      <a:pt x="473" y="267"/>
                      <a:pt x="474" y="271"/>
                    </a:cubicBezTo>
                    <a:cubicBezTo>
                      <a:pt x="477" y="282"/>
                      <a:pt x="477" y="297"/>
                      <a:pt x="478" y="308"/>
                    </a:cubicBezTo>
                    <a:cubicBezTo>
                      <a:pt x="478" y="310"/>
                      <a:pt x="479" y="313"/>
                      <a:pt x="479" y="314"/>
                    </a:cubicBezTo>
                    <a:cubicBezTo>
                      <a:pt x="480" y="322"/>
                      <a:pt x="482" y="323"/>
                      <a:pt x="485" y="321"/>
                    </a:cubicBezTo>
                    <a:cubicBezTo>
                      <a:pt x="488" y="319"/>
                      <a:pt x="489" y="316"/>
                      <a:pt x="491" y="312"/>
                    </a:cubicBezTo>
                    <a:cubicBezTo>
                      <a:pt x="495" y="304"/>
                      <a:pt x="499" y="300"/>
                      <a:pt x="504" y="300"/>
                    </a:cubicBezTo>
                    <a:cubicBezTo>
                      <a:pt x="514" y="300"/>
                      <a:pt x="520" y="325"/>
                      <a:pt x="517" y="357"/>
                    </a:cubicBezTo>
                    <a:cubicBezTo>
                      <a:pt x="513" y="389"/>
                      <a:pt x="502" y="414"/>
                      <a:pt x="492" y="414"/>
                    </a:cubicBezTo>
                    <a:cubicBezTo>
                      <a:pt x="489" y="414"/>
                      <a:pt x="488" y="415"/>
                      <a:pt x="487" y="418"/>
                    </a:cubicBezTo>
                    <a:cubicBezTo>
                      <a:pt x="478" y="463"/>
                      <a:pt x="448" y="501"/>
                      <a:pt x="413" y="521"/>
                    </a:cubicBezTo>
                    <a:cubicBezTo>
                      <a:pt x="383" y="538"/>
                      <a:pt x="365" y="538"/>
                      <a:pt x="333" y="522"/>
                    </a:cubicBezTo>
                    <a:cubicBezTo>
                      <a:pt x="296" y="504"/>
                      <a:pt x="265" y="464"/>
                      <a:pt x="256" y="418"/>
                    </a:cubicBezTo>
                    <a:cubicBezTo>
                      <a:pt x="255" y="415"/>
                      <a:pt x="254" y="414"/>
                      <a:pt x="251" y="414"/>
                    </a:cubicBezTo>
                    <a:cubicBezTo>
                      <a:pt x="241" y="414"/>
                      <a:pt x="230" y="389"/>
                      <a:pt x="226" y="357"/>
                    </a:cubicBezTo>
                    <a:cubicBezTo>
                      <a:pt x="223" y="325"/>
                      <a:pt x="229" y="300"/>
                      <a:pt x="239" y="300"/>
                    </a:cubicBezTo>
                    <a:cubicBezTo>
                      <a:pt x="244" y="300"/>
                      <a:pt x="249" y="306"/>
                      <a:pt x="254" y="316"/>
                    </a:cubicBezTo>
                    <a:cubicBezTo>
                      <a:pt x="256" y="320"/>
                      <a:pt x="261" y="326"/>
                      <a:pt x="263" y="321"/>
                    </a:cubicBezTo>
                    <a:cubicBezTo>
                      <a:pt x="265" y="318"/>
                      <a:pt x="265" y="300"/>
                      <a:pt x="265" y="296"/>
                    </a:cubicBezTo>
                    <a:close/>
                    <a:moveTo>
                      <a:pt x="527" y="248"/>
                    </a:moveTo>
                    <a:cubicBezTo>
                      <a:pt x="529" y="261"/>
                      <a:pt x="529" y="275"/>
                      <a:pt x="529" y="288"/>
                    </a:cubicBezTo>
                    <a:cubicBezTo>
                      <a:pt x="542" y="306"/>
                      <a:pt x="542" y="340"/>
                      <a:pt x="540" y="360"/>
                    </a:cubicBezTo>
                    <a:cubicBezTo>
                      <a:pt x="538" y="382"/>
                      <a:pt x="530" y="422"/>
                      <a:pt x="508" y="435"/>
                    </a:cubicBezTo>
                    <a:cubicBezTo>
                      <a:pt x="498" y="478"/>
                      <a:pt x="463" y="518"/>
                      <a:pt x="422" y="542"/>
                    </a:cubicBezTo>
                    <a:cubicBezTo>
                      <a:pt x="391" y="561"/>
                      <a:pt x="356" y="563"/>
                      <a:pt x="323" y="544"/>
                    </a:cubicBezTo>
                    <a:cubicBezTo>
                      <a:pt x="281" y="521"/>
                      <a:pt x="246" y="479"/>
                      <a:pt x="235" y="435"/>
                    </a:cubicBezTo>
                    <a:cubicBezTo>
                      <a:pt x="213" y="422"/>
                      <a:pt x="205" y="382"/>
                      <a:pt x="203" y="360"/>
                    </a:cubicBezTo>
                    <a:cubicBezTo>
                      <a:pt x="201" y="340"/>
                      <a:pt x="201" y="306"/>
                      <a:pt x="214" y="288"/>
                    </a:cubicBezTo>
                    <a:cubicBezTo>
                      <a:pt x="214" y="275"/>
                      <a:pt x="214" y="262"/>
                      <a:pt x="215" y="248"/>
                    </a:cubicBezTo>
                    <a:cubicBezTo>
                      <a:pt x="318" y="224"/>
                      <a:pt x="424" y="224"/>
                      <a:pt x="527" y="248"/>
                    </a:cubicBezTo>
                    <a:close/>
                    <a:moveTo>
                      <a:pt x="0" y="730"/>
                    </a:moveTo>
                    <a:cubicBezTo>
                      <a:pt x="10" y="707"/>
                      <a:pt x="23" y="686"/>
                      <a:pt x="39" y="665"/>
                    </a:cubicBezTo>
                    <a:cubicBezTo>
                      <a:pt x="112" y="573"/>
                      <a:pt x="186" y="603"/>
                      <a:pt x="252" y="554"/>
                    </a:cubicBezTo>
                    <a:cubicBezTo>
                      <a:pt x="276" y="615"/>
                      <a:pt x="294" y="664"/>
                      <a:pt x="338" y="719"/>
                    </a:cubicBezTo>
                    <a:lnTo>
                      <a:pt x="347" y="644"/>
                    </a:lnTo>
                    <a:lnTo>
                      <a:pt x="320" y="595"/>
                    </a:lnTo>
                    <a:cubicBezTo>
                      <a:pt x="317" y="590"/>
                      <a:pt x="316" y="581"/>
                      <a:pt x="319" y="576"/>
                    </a:cubicBezTo>
                    <a:cubicBezTo>
                      <a:pt x="346" y="589"/>
                      <a:pt x="397" y="589"/>
                      <a:pt x="424" y="576"/>
                    </a:cubicBezTo>
                    <a:cubicBezTo>
                      <a:pt x="426" y="582"/>
                      <a:pt x="426" y="589"/>
                      <a:pt x="424" y="594"/>
                    </a:cubicBezTo>
                    <a:lnTo>
                      <a:pt x="396" y="644"/>
                    </a:lnTo>
                    <a:lnTo>
                      <a:pt x="405" y="719"/>
                    </a:lnTo>
                    <a:cubicBezTo>
                      <a:pt x="449" y="664"/>
                      <a:pt x="467" y="615"/>
                      <a:pt x="492" y="553"/>
                    </a:cubicBezTo>
                    <a:cubicBezTo>
                      <a:pt x="554" y="598"/>
                      <a:pt x="632" y="574"/>
                      <a:pt x="704" y="665"/>
                    </a:cubicBezTo>
                    <a:cubicBezTo>
                      <a:pt x="720" y="686"/>
                      <a:pt x="733" y="707"/>
                      <a:pt x="742" y="730"/>
                    </a:cubicBezTo>
                    <a:cubicBezTo>
                      <a:pt x="524" y="971"/>
                      <a:pt x="219" y="975"/>
                      <a:pt x="0" y="730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8723623" y="5370575"/>
                <a:ext cx="856146" cy="868146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1516" name="组合 49"/>
            <p:cNvGrpSpPr/>
            <p:nvPr/>
          </p:nvGrpSpPr>
          <p:grpSpPr>
            <a:xfrm>
              <a:off x="9924278" y="5442304"/>
              <a:ext cx="667302" cy="676655"/>
              <a:chOff x="9783119" y="5184713"/>
              <a:chExt cx="856146" cy="868146"/>
            </a:xfrm>
          </p:grpSpPr>
          <p:sp>
            <p:nvSpPr>
              <p:cNvPr id="21520" name="Freeform 10"/>
              <p:cNvSpPr>
                <a:spLocks noEditPoints="1"/>
              </p:cNvSpPr>
              <p:nvPr/>
            </p:nvSpPr>
            <p:spPr>
              <a:xfrm>
                <a:off x="9994927" y="5402521"/>
                <a:ext cx="432531" cy="432531"/>
              </a:xfrm>
              <a:custGeom>
                <a:avLst/>
                <a:gdLst/>
                <a:ahLst/>
                <a:cxnLst>
                  <a:cxn ang="0">
                    <a:pos x="216454" y="160924"/>
                  </a:cxn>
                  <a:cxn ang="0">
                    <a:pos x="160924" y="216454"/>
                  </a:cxn>
                  <a:cxn ang="0">
                    <a:pos x="216454" y="271985"/>
                  </a:cxn>
                  <a:cxn ang="0">
                    <a:pos x="271985" y="216454"/>
                  </a:cxn>
                  <a:cxn ang="0">
                    <a:pos x="216454" y="160924"/>
                  </a:cxn>
                  <a:cxn ang="0">
                    <a:pos x="239120" y="322226"/>
                  </a:cxn>
                  <a:cxn ang="0">
                    <a:pos x="239120" y="296916"/>
                  </a:cxn>
                  <a:cxn ang="0">
                    <a:pos x="193789" y="296916"/>
                  </a:cxn>
                  <a:cxn ang="0">
                    <a:pos x="193789" y="322226"/>
                  </a:cxn>
                  <a:cxn ang="0">
                    <a:pos x="110683" y="239120"/>
                  </a:cxn>
                  <a:cxn ang="0">
                    <a:pos x="135615" y="239120"/>
                  </a:cxn>
                  <a:cxn ang="0">
                    <a:pos x="135615" y="193789"/>
                  </a:cxn>
                  <a:cxn ang="0">
                    <a:pos x="110683" y="193789"/>
                  </a:cxn>
                  <a:cxn ang="0">
                    <a:pos x="193789" y="110683"/>
                  </a:cxn>
                  <a:cxn ang="0">
                    <a:pos x="193789" y="135615"/>
                  </a:cxn>
                  <a:cxn ang="0">
                    <a:pos x="239120" y="135615"/>
                  </a:cxn>
                  <a:cxn ang="0">
                    <a:pos x="239120" y="110683"/>
                  </a:cxn>
                  <a:cxn ang="0">
                    <a:pos x="322226" y="193789"/>
                  </a:cxn>
                  <a:cxn ang="0">
                    <a:pos x="297294" y="193789"/>
                  </a:cxn>
                  <a:cxn ang="0">
                    <a:pos x="297294" y="239120"/>
                  </a:cxn>
                  <a:cxn ang="0">
                    <a:pos x="322226" y="239120"/>
                  </a:cxn>
                  <a:cxn ang="0">
                    <a:pos x="239120" y="322226"/>
                  </a:cxn>
                  <a:cxn ang="0">
                    <a:pos x="368312" y="193789"/>
                  </a:cxn>
                  <a:cxn ang="0">
                    <a:pos x="239120" y="64596"/>
                  </a:cxn>
                  <a:cxn ang="0">
                    <a:pos x="239120" y="0"/>
                  </a:cxn>
                  <a:cxn ang="0">
                    <a:pos x="193789" y="0"/>
                  </a:cxn>
                  <a:cxn ang="0">
                    <a:pos x="193789" y="64596"/>
                  </a:cxn>
                  <a:cxn ang="0">
                    <a:pos x="64596" y="193789"/>
                  </a:cxn>
                  <a:cxn ang="0">
                    <a:pos x="0" y="193789"/>
                  </a:cxn>
                  <a:cxn ang="0">
                    <a:pos x="0" y="239120"/>
                  </a:cxn>
                  <a:cxn ang="0">
                    <a:pos x="64596" y="239120"/>
                  </a:cxn>
                  <a:cxn ang="0">
                    <a:pos x="193789" y="368312"/>
                  </a:cxn>
                  <a:cxn ang="0">
                    <a:pos x="193789" y="432531"/>
                  </a:cxn>
                  <a:cxn ang="0">
                    <a:pos x="239120" y="432531"/>
                  </a:cxn>
                  <a:cxn ang="0">
                    <a:pos x="239120" y="368312"/>
                  </a:cxn>
                  <a:cxn ang="0">
                    <a:pos x="368312" y="239120"/>
                  </a:cxn>
                  <a:cxn ang="0">
                    <a:pos x="432531" y="239120"/>
                  </a:cxn>
                  <a:cxn ang="0">
                    <a:pos x="432531" y="193789"/>
                  </a:cxn>
                  <a:cxn ang="0">
                    <a:pos x="368312" y="193789"/>
                  </a:cxn>
                </a:cxnLst>
                <a:pathLst>
                  <a:path w="1145" h="1145">
                    <a:moveTo>
                      <a:pt x="573" y="426"/>
                    </a:moveTo>
                    <a:cubicBezTo>
                      <a:pt x="492" y="426"/>
                      <a:pt x="426" y="492"/>
                      <a:pt x="426" y="573"/>
                    </a:cubicBezTo>
                    <a:cubicBezTo>
                      <a:pt x="426" y="654"/>
                      <a:pt x="492" y="720"/>
                      <a:pt x="573" y="720"/>
                    </a:cubicBezTo>
                    <a:cubicBezTo>
                      <a:pt x="654" y="720"/>
                      <a:pt x="720" y="654"/>
                      <a:pt x="720" y="573"/>
                    </a:cubicBezTo>
                    <a:cubicBezTo>
                      <a:pt x="720" y="492"/>
                      <a:pt x="654" y="426"/>
                      <a:pt x="573" y="426"/>
                    </a:cubicBezTo>
                    <a:close/>
                    <a:moveTo>
                      <a:pt x="633" y="853"/>
                    </a:moveTo>
                    <a:lnTo>
                      <a:pt x="633" y="786"/>
                    </a:lnTo>
                    <a:lnTo>
                      <a:pt x="513" y="786"/>
                    </a:lnTo>
                    <a:lnTo>
                      <a:pt x="513" y="853"/>
                    </a:lnTo>
                    <a:cubicBezTo>
                      <a:pt x="403" y="829"/>
                      <a:pt x="316" y="743"/>
                      <a:pt x="293" y="633"/>
                    </a:cubicBezTo>
                    <a:lnTo>
                      <a:pt x="359" y="633"/>
                    </a:lnTo>
                    <a:lnTo>
                      <a:pt x="359" y="513"/>
                    </a:lnTo>
                    <a:lnTo>
                      <a:pt x="293" y="513"/>
                    </a:lnTo>
                    <a:cubicBezTo>
                      <a:pt x="316" y="403"/>
                      <a:pt x="403" y="316"/>
                      <a:pt x="513" y="293"/>
                    </a:cubicBezTo>
                    <a:lnTo>
                      <a:pt x="513" y="359"/>
                    </a:lnTo>
                    <a:lnTo>
                      <a:pt x="633" y="359"/>
                    </a:lnTo>
                    <a:lnTo>
                      <a:pt x="633" y="293"/>
                    </a:lnTo>
                    <a:cubicBezTo>
                      <a:pt x="743" y="316"/>
                      <a:pt x="830" y="403"/>
                      <a:pt x="853" y="513"/>
                    </a:cubicBezTo>
                    <a:lnTo>
                      <a:pt x="787" y="513"/>
                    </a:lnTo>
                    <a:lnTo>
                      <a:pt x="787" y="633"/>
                    </a:lnTo>
                    <a:lnTo>
                      <a:pt x="853" y="633"/>
                    </a:lnTo>
                    <a:cubicBezTo>
                      <a:pt x="830" y="743"/>
                      <a:pt x="743" y="829"/>
                      <a:pt x="633" y="853"/>
                    </a:cubicBezTo>
                    <a:close/>
                    <a:moveTo>
                      <a:pt x="975" y="513"/>
                    </a:moveTo>
                    <a:cubicBezTo>
                      <a:pt x="949" y="337"/>
                      <a:pt x="809" y="197"/>
                      <a:pt x="633" y="171"/>
                    </a:cubicBezTo>
                    <a:lnTo>
                      <a:pt x="633" y="0"/>
                    </a:lnTo>
                    <a:lnTo>
                      <a:pt x="513" y="0"/>
                    </a:lnTo>
                    <a:lnTo>
                      <a:pt x="513" y="171"/>
                    </a:lnTo>
                    <a:cubicBezTo>
                      <a:pt x="337" y="197"/>
                      <a:pt x="197" y="337"/>
                      <a:pt x="171" y="513"/>
                    </a:cubicBezTo>
                    <a:lnTo>
                      <a:pt x="0" y="513"/>
                    </a:lnTo>
                    <a:lnTo>
                      <a:pt x="0" y="633"/>
                    </a:lnTo>
                    <a:lnTo>
                      <a:pt x="171" y="633"/>
                    </a:lnTo>
                    <a:cubicBezTo>
                      <a:pt x="197" y="809"/>
                      <a:pt x="337" y="949"/>
                      <a:pt x="513" y="975"/>
                    </a:cubicBezTo>
                    <a:lnTo>
                      <a:pt x="513" y="1145"/>
                    </a:lnTo>
                    <a:lnTo>
                      <a:pt x="633" y="1145"/>
                    </a:lnTo>
                    <a:lnTo>
                      <a:pt x="633" y="975"/>
                    </a:lnTo>
                    <a:cubicBezTo>
                      <a:pt x="809" y="949"/>
                      <a:pt x="949" y="809"/>
                      <a:pt x="975" y="633"/>
                    </a:cubicBezTo>
                    <a:lnTo>
                      <a:pt x="1145" y="633"/>
                    </a:lnTo>
                    <a:lnTo>
                      <a:pt x="1145" y="513"/>
                    </a:lnTo>
                    <a:lnTo>
                      <a:pt x="975" y="513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9783119" y="5184713"/>
                <a:ext cx="856146" cy="868146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21517" name="组合 51"/>
            <p:cNvGrpSpPr/>
            <p:nvPr/>
          </p:nvGrpSpPr>
          <p:grpSpPr>
            <a:xfrm>
              <a:off x="10879881" y="5442304"/>
              <a:ext cx="667302" cy="676655"/>
              <a:chOff x="10787903" y="5152669"/>
              <a:chExt cx="856146" cy="868146"/>
            </a:xfrm>
          </p:grpSpPr>
          <p:sp>
            <p:nvSpPr>
              <p:cNvPr id="21518" name="Freeform 13"/>
              <p:cNvSpPr/>
              <p:nvPr/>
            </p:nvSpPr>
            <p:spPr>
              <a:xfrm>
                <a:off x="10986801" y="5434168"/>
                <a:ext cx="401074" cy="332918"/>
              </a:xfrm>
              <a:custGeom>
                <a:avLst/>
                <a:gdLst/>
                <a:ahLst/>
                <a:cxnLst>
                  <a:cxn ang="0">
                    <a:pos x="383195" y="55969"/>
                  </a:cxn>
                  <a:cxn ang="0">
                    <a:pos x="388510" y="6272"/>
                  </a:cxn>
                  <a:cxn ang="0">
                    <a:pos x="388993" y="0"/>
                  </a:cxn>
                  <a:cxn ang="0">
                    <a:pos x="327624" y="23160"/>
                  </a:cxn>
                  <a:cxn ang="0">
                    <a:pos x="325691" y="16887"/>
                  </a:cxn>
                  <a:cxn ang="0">
                    <a:pos x="324725" y="12545"/>
                  </a:cxn>
                  <a:cxn ang="0">
                    <a:pos x="64752" y="114833"/>
                  </a:cxn>
                  <a:cxn ang="0">
                    <a:pos x="76832" y="129790"/>
                  </a:cxn>
                  <a:cxn ang="0">
                    <a:pos x="21262" y="151502"/>
                  </a:cxn>
                  <a:cxn ang="0">
                    <a:pos x="44456" y="176591"/>
                  </a:cxn>
                  <a:cxn ang="0">
                    <a:pos x="0" y="194443"/>
                  </a:cxn>
                  <a:cxn ang="0">
                    <a:pos x="24644" y="218085"/>
                  </a:cxn>
                  <a:cxn ang="0">
                    <a:pos x="7732" y="224840"/>
                  </a:cxn>
                  <a:cxn ang="0">
                    <a:pos x="125638" y="332918"/>
                  </a:cxn>
                  <a:cxn ang="0">
                    <a:pos x="374014" y="235455"/>
                  </a:cxn>
                  <a:cxn ang="0">
                    <a:pos x="256107" y="126895"/>
                  </a:cxn>
                  <a:cxn ang="0">
                    <a:pos x="33826" y="214225"/>
                  </a:cxn>
                  <a:cxn ang="0">
                    <a:pos x="15463" y="197338"/>
                  </a:cxn>
                  <a:cxn ang="0">
                    <a:pos x="255141" y="102770"/>
                  </a:cxn>
                  <a:cxn ang="0">
                    <a:pos x="272054" y="119657"/>
                  </a:cxn>
                  <a:cxn ang="0">
                    <a:pos x="291383" y="137992"/>
                  </a:cxn>
                  <a:cxn ang="0">
                    <a:pos x="310712" y="156809"/>
                  </a:cxn>
                  <a:cxn ang="0">
                    <a:pos x="330524" y="174661"/>
                  </a:cxn>
                  <a:cxn ang="0">
                    <a:pos x="313128" y="154397"/>
                  </a:cxn>
                  <a:cxn ang="0">
                    <a:pos x="295248" y="134615"/>
                  </a:cxn>
                  <a:cxn ang="0">
                    <a:pos x="277369" y="114350"/>
                  </a:cxn>
                  <a:cxn ang="0">
                    <a:pos x="259490" y="95051"/>
                  </a:cxn>
                  <a:cxn ang="0">
                    <a:pos x="257557" y="92638"/>
                  </a:cxn>
                  <a:cxn ang="0">
                    <a:pos x="53638" y="173214"/>
                  </a:cxn>
                  <a:cxn ang="0">
                    <a:pos x="37208" y="154397"/>
                  </a:cxn>
                  <a:cxn ang="0">
                    <a:pos x="276403" y="60311"/>
                  </a:cxn>
                  <a:cxn ang="0">
                    <a:pos x="288000" y="77198"/>
                  </a:cxn>
                  <a:cxn ang="0">
                    <a:pos x="302014" y="97463"/>
                  </a:cxn>
                  <a:cxn ang="0">
                    <a:pos x="316027" y="117245"/>
                  </a:cxn>
                  <a:cxn ang="0">
                    <a:pos x="330524" y="136545"/>
                  </a:cxn>
                  <a:cxn ang="0">
                    <a:pos x="318443" y="115315"/>
                  </a:cxn>
                  <a:cxn ang="0">
                    <a:pos x="306363" y="94568"/>
                  </a:cxn>
                  <a:cxn ang="0">
                    <a:pos x="294282" y="73338"/>
                  </a:cxn>
                  <a:cxn ang="0">
                    <a:pos x="281718" y="52591"/>
                  </a:cxn>
                  <a:cxn ang="0">
                    <a:pos x="279785" y="49696"/>
                  </a:cxn>
                  <a:cxn ang="0">
                    <a:pos x="86497" y="125930"/>
                  </a:cxn>
                  <a:cxn ang="0">
                    <a:pos x="80215" y="117728"/>
                  </a:cxn>
                  <a:cxn ang="0">
                    <a:pos x="318926" y="23642"/>
                  </a:cxn>
                  <a:cxn ang="0">
                    <a:pos x="325691" y="46319"/>
                  </a:cxn>
                  <a:cxn ang="0">
                    <a:pos x="334389" y="73338"/>
                  </a:cxn>
                  <a:cxn ang="0">
                    <a:pos x="342604" y="99875"/>
                  </a:cxn>
                  <a:cxn ang="0">
                    <a:pos x="351785" y="126895"/>
                  </a:cxn>
                  <a:cxn ang="0">
                    <a:pos x="345987" y="99393"/>
                  </a:cxn>
                  <a:cxn ang="0">
                    <a:pos x="339222" y="71891"/>
                  </a:cxn>
                  <a:cxn ang="0">
                    <a:pos x="332940" y="44389"/>
                  </a:cxn>
                  <a:cxn ang="0">
                    <a:pos x="330040" y="32809"/>
                  </a:cxn>
                  <a:cxn ang="0">
                    <a:pos x="379812" y="12545"/>
                  </a:cxn>
                  <a:cxn ang="0">
                    <a:pos x="366765" y="192031"/>
                  </a:cxn>
                  <a:cxn ang="0">
                    <a:pos x="363866" y="225323"/>
                  </a:cxn>
                  <a:cxn ang="0">
                    <a:pos x="374014" y="235455"/>
                  </a:cxn>
                  <a:cxn ang="0">
                    <a:pos x="401074" y="46802"/>
                  </a:cxn>
                  <a:cxn ang="0">
                    <a:pos x="383195" y="55969"/>
                  </a:cxn>
                </a:cxnLst>
                <a:pathLst>
                  <a:path w="830" h="690">
                    <a:moveTo>
                      <a:pt x="793" y="116"/>
                    </a:moveTo>
                    <a:lnTo>
                      <a:pt x="804" y="13"/>
                    </a:lnTo>
                    <a:lnTo>
                      <a:pt x="805" y="0"/>
                    </a:lnTo>
                    <a:lnTo>
                      <a:pt x="678" y="48"/>
                    </a:lnTo>
                    <a:lnTo>
                      <a:pt x="674" y="35"/>
                    </a:lnTo>
                    <a:lnTo>
                      <a:pt x="672" y="26"/>
                    </a:lnTo>
                    <a:lnTo>
                      <a:pt x="134" y="238"/>
                    </a:lnTo>
                    <a:lnTo>
                      <a:pt x="159" y="269"/>
                    </a:lnTo>
                    <a:lnTo>
                      <a:pt x="44" y="314"/>
                    </a:lnTo>
                    <a:lnTo>
                      <a:pt x="92" y="366"/>
                    </a:lnTo>
                    <a:lnTo>
                      <a:pt x="0" y="403"/>
                    </a:lnTo>
                    <a:lnTo>
                      <a:pt x="51" y="452"/>
                    </a:lnTo>
                    <a:lnTo>
                      <a:pt x="16" y="466"/>
                    </a:lnTo>
                    <a:lnTo>
                      <a:pt x="260" y="690"/>
                    </a:lnTo>
                    <a:lnTo>
                      <a:pt x="774" y="488"/>
                    </a:lnTo>
                    <a:lnTo>
                      <a:pt x="530" y="263"/>
                    </a:lnTo>
                    <a:lnTo>
                      <a:pt x="70" y="444"/>
                    </a:lnTo>
                    <a:lnTo>
                      <a:pt x="32" y="409"/>
                    </a:lnTo>
                    <a:lnTo>
                      <a:pt x="528" y="213"/>
                    </a:lnTo>
                    <a:lnTo>
                      <a:pt x="563" y="248"/>
                    </a:lnTo>
                    <a:lnTo>
                      <a:pt x="603" y="286"/>
                    </a:lnTo>
                    <a:lnTo>
                      <a:pt x="643" y="325"/>
                    </a:lnTo>
                    <a:cubicBezTo>
                      <a:pt x="657" y="337"/>
                      <a:pt x="670" y="350"/>
                      <a:pt x="684" y="362"/>
                    </a:cubicBezTo>
                    <a:cubicBezTo>
                      <a:pt x="672" y="348"/>
                      <a:pt x="660" y="334"/>
                      <a:pt x="648" y="320"/>
                    </a:cubicBezTo>
                    <a:lnTo>
                      <a:pt x="611" y="279"/>
                    </a:lnTo>
                    <a:lnTo>
                      <a:pt x="574" y="237"/>
                    </a:lnTo>
                    <a:lnTo>
                      <a:pt x="537" y="197"/>
                    </a:lnTo>
                    <a:lnTo>
                      <a:pt x="533" y="192"/>
                    </a:lnTo>
                    <a:lnTo>
                      <a:pt x="111" y="359"/>
                    </a:lnTo>
                    <a:lnTo>
                      <a:pt x="77" y="320"/>
                    </a:lnTo>
                    <a:lnTo>
                      <a:pt x="572" y="125"/>
                    </a:lnTo>
                    <a:lnTo>
                      <a:pt x="596" y="160"/>
                    </a:lnTo>
                    <a:lnTo>
                      <a:pt x="625" y="202"/>
                    </a:lnTo>
                    <a:lnTo>
                      <a:pt x="654" y="243"/>
                    </a:lnTo>
                    <a:cubicBezTo>
                      <a:pt x="664" y="256"/>
                      <a:pt x="674" y="270"/>
                      <a:pt x="684" y="283"/>
                    </a:cubicBezTo>
                    <a:cubicBezTo>
                      <a:pt x="676" y="269"/>
                      <a:pt x="668" y="254"/>
                      <a:pt x="659" y="239"/>
                    </a:cubicBezTo>
                    <a:lnTo>
                      <a:pt x="634" y="196"/>
                    </a:lnTo>
                    <a:lnTo>
                      <a:pt x="609" y="152"/>
                    </a:lnTo>
                    <a:lnTo>
                      <a:pt x="583" y="109"/>
                    </a:lnTo>
                    <a:lnTo>
                      <a:pt x="579" y="103"/>
                    </a:lnTo>
                    <a:lnTo>
                      <a:pt x="179" y="261"/>
                    </a:lnTo>
                    <a:lnTo>
                      <a:pt x="166" y="244"/>
                    </a:lnTo>
                    <a:lnTo>
                      <a:pt x="660" y="49"/>
                    </a:lnTo>
                    <a:lnTo>
                      <a:pt x="674" y="96"/>
                    </a:lnTo>
                    <a:lnTo>
                      <a:pt x="692" y="152"/>
                    </a:lnTo>
                    <a:lnTo>
                      <a:pt x="709" y="207"/>
                    </a:lnTo>
                    <a:cubicBezTo>
                      <a:pt x="716" y="226"/>
                      <a:pt x="722" y="244"/>
                      <a:pt x="728" y="263"/>
                    </a:cubicBezTo>
                    <a:cubicBezTo>
                      <a:pt x="724" y="244"/>
                      <a:pt x="720" y="225"/>
                      <a:pt x="716" y="206"/>
                    </a:cubicBezTo>
                    <a:lnTo>
                      <a:pt x="702" y="149"/>
                    </a:lnTo>
                    <a:lnTo>
                      <a:pt x="689" y="92"/>
                    </a:lnTo>
                    <a:lnTo>
                      <a:pt x="683" y="68"/>
                    </a:lnTo>
                    <a:cubicBezTo>
                      <a:pt x="717" y="54"/>
                      <a:pt x="752" y="40"/>
                      <a:pt x="786" y="26"/>
                    </a:cubicBezTo>
                    <a:lnTo>
                      <a:pt x="759" y="398"/>
                    </a:lnTo>
                    <a:lnTo>
                      <a:pt x="753" y="467"/>
                    </a:lnTo>
                    <a:lnTo>
                      <a:pt x="774" y="488"/>
                    </a:lnTo>
                    <a:lnTo>
                      <a:pt x="830" y="97"/>
                    </a:lnTo>
                    <a:lnTo>
                      <a:pt x="793" y="116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10787903" y="5152669"/>
                <a:ext cx="856146" cy="868146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ACDA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2530" name="组合 6"/>
          <p:cNvGrpSpPr/>
          <p:nvPr/>
        </p:nvGrpSpPr>
        <p:grpSpPr>
          <a:xfrm flipH="1">
            <a:off x="0" y="1939925"/>
            <a:ext cx="5756275" cy="3371850"/>
            <a:chOff x="1103050" y="2223008"/>
            <a:chExt cx="4921830" cy="3058449"/>
          </a:xfrm>
        </p:grpSpPr>
        <p:sp>
          <p:nvSpPr>
            <p:cNvPr id="5" name="圆角矩形 4"/>
            <p:cNvSpPr/>
            <p:nvPr/>
          </p:nvSpPr>
          <p:spPr>
            <a:xfrm>
              <a:off x="1243820" y="3198179"/>
              <a:ext cx="3643950" cy="2000503"/>
            </a:xfrm>
            <a:custGeom>
              <a:avLst/>
              <a:gdLst>
                <a:gd name="connsiteX0" fmla="*/ 0 w 6510528"/>
                <a:gd name="connsiteY0" fmla="*/ 288703 h 3048924"/>
                <a:gd name="connsiteX1" fmla="*/ 288703 w 6510528"/>
                <a:gd name="connsiteY1" fmla="*/ 0 h 3048924"/>
                <a:gd name="connsiteX2" fmla="*/ 6221825 w 6510528"/>
                <a:gd name="connsiteY2" fmla="*/ 0 h 3048924"/>
                <a:gd name="connsiteX3" fmla="*/ 6510528 w 6510528"/>
                <a:gd name="connsiteY3" fmla="*/ 288703 h 3048924"/>
                <a:gd name="connsiteX4" fmla="*/ 6510528 w 6510528"/>
                <a:gd name="connsiteY4" fmla="*/ 2760221 h 3048924"/>
                <a:gd name="connsiteX5" fmla="*/ 6221825 w 6510528"/>
                <a:gd name="connsiteY5" fmla="*/ 3048924 h 3048924"/>
                <a:gd name="connsiteX6" fmla="*/ 288703 w 6510528"/>
                <a:gd name="connsiteY6" fmla="*/ 3048924 h 3048924"/>
                <a:gd name="connsiteX7" fmla="*/ 0 w 6510528"/>
                <a:gd name="connsiteY7" fmla="*/ 2760221 h 3048924"/>
                <a:gd name="connsiteX8" fmla="*/ 0 w 6510528"/>
                <a:gd name="connsiteY8" fmla="*/ 288703 h 3048924"/>
                <a:gd name="connsiteX0-1" fmla="*/ 0 w 6510528"/>
                <a:gd name="connsiteY0-2" fmla="*/ 288703 h 3058068"/>
                <a:gd name="connsiteX1-3" fmla="*/ 288703 w 6510528"/>
                <a:gd name="connsiteY1-4" fmla="*/ 0 h 3058068"/>
                <a:gd name="connsiteX2-5" fmla="*/ 6221825 w 6510528"/>
                <a:gd name="connsiteY2-6" fmla="*/ 0 h 3058068"/>
                <a:gd name="connsiteX3-7" fmla="*/ 6510528 w 6510528"/>
                <a:gd name="connsiteY3-8" fmla="*/ 288703 h 3058068"/>
                <a:gd name="connsiteX4-9" fmla="*/ 6510528 w 6510528"/>
                <a:gd name="connsiteY4-10" fmla="*/ 2760221 h 3058068"/>
                <a:gd name="connsiteX5-11" fmla="*/ 6221825 w 6510528"/>
                <a:gd name="connsiteY5-12" fmla="*/ 3048924 h 3058068"/>
                <a:gd name="connsiteX6-13" fmla="*/ 1980343 w 6510528"/>
                <a:gd name="connsiteY6-14" fmla="*/ 3058068 h 3058068"/>
                <a:gd name="connsiteX7-15" fmla="*/ 0 w 6510528"/>
                <a:gd name="connsiteY7-16" fmla="*/ 2760221 h 3058068"/>
                <a:gd name="connsiteX8-17" fmla="*/ 0 w 6510528"/>
                <a:gd name="connsiteY8-18" fmla="*/ 288703 h 3058068"/>
                <a:gd name="connsiteX0-19" fmla="*/ 0 w 6510528"/>
                <a:gd name="connsiteY0-20" fmla="*/ 288703 h 3058132"/>
                <a:gd name="connsiteX1-21" fmla="*/ 288703 w 6510528"/>
                <a:gd name="connsiteY1-22" fmla="*/ 0 h 3058132"/>
                <a:gd name="connsiteX2-23" fmla="*/ 6221825 w 6510528"/>
                <a:gd name="connsiteY2-24" fmla="*/ 0 h 3058132"/>
                <a:gd name="connsiteX3-25" fmla="*/ 6510528 w 6510528"/>
                <a:gd name="connsiteY3-26" fmla="*/ 288703 h 3058132"/>
                <a:gd name="connsiteX4-27" fmla="*/ 6510528 w 6510528"/>
                <a:gd name="connsiteY4-28" fmla="*/ 2760221 h 3058132"/>
                <a:gd name="connsiteX5-29" fmla="*/ 6221825 w 6510528"/>
                <a:gd name="connsiteY5-30" fmla="*/ 3048924 h 3058132"/>
                <a:gd name="connsiteX6-31" fmla="*/ 1980343 w 6510528"/>
                <a:gd name="connsiteY6-32" fmla="*/ 3058068 h 3058132"/>
                <a:gd name="connsiteX7-33" fmla="*/ 1508760 w 6510528"/>
                <a:gd name="connsiteY7-34" fmla="*/ 2906525 h 3058132"/>
                <a:gd name="connsiteX8-35" fmla="*/ 0 w 6510528"/>
                <a:gd name="connsiteY8-36" fmla="*/ 288703 h 3058132"/>
                <a:gd name="connsiteX0-37" fmla="*/ 0 w 6473952"/>
                <a:gd name="connsiteY0-38" fmla="*/ 288703 h 3058132"/>
                <a:gd name="connsiteX1-39" fmla="*/ 252127 w 6473952"/>
                <a:gd name="connsiteY1-40" fmla="*/ 0 h 3058132"/>
                <a:gd name="connsiteX2-41" fmla="*/ 6185249 w 6473952"/>
                <a:gd name="connsiteY2-42" fmla="*/ 0 h 3058132"/>
                <a:gd name="connsiteX3-43" fmla="*/ 6473952 w 6473952"/>
                <a:gd name="connsiteY3-44" fmla="*/ 288703 h 3058132"/>
                <a:gd name="connsiteX4-45" fmla="*/ 6473952 w 6473952"/>
                <a:gd name="connsiteY4-46" fmla="*/ 2760221 h 3058132"/>
                <a:gd name="connsiteX5-47" fmla="*/ 6185249 w 6473952"/>
                <a:gd name="connsiteY5-48" fmla="*/ 3048924 h 3058132"/>
                <a:gd name="connsiteX6-49" fmla="*/ 1943767 w 6473952"/>
                <a:gd name="connsiteY6-50" fmla="*/ 3058068 h 3058132"/>
                <a:gd name="connsiteX7-51" fmla="*/ 1472184 w 6473952"/>
                <a:gd name="connsiteY7-52" fmla="*/ 2906525 h 3058132"/>
                <a:gd name="connsiteX8-53" fmla="*/ 0 w 6473952"/>
                <a:gd name="connsiteY8-54" fmla="*/ 288703 h 3058132"/>
                <a:gd name="connsiteX0-55" fmla="*/ 27758 w 6501710"/>
                <a:gd name="connsiteY0-56" fmla="*/ 288703 h 3058132"/>
                <a:gd name="connsiteX1-57" fmla="*/ 279885 w 6501710"/>
                <a:gd name="connsiteY1-58" fmla="*/ 0 h 3058132"/>
                <a:gd name="connsiteX2-59" fmla="*/ 6213007 w 6501710"/>
                <a:gd name="connsiteY2-60" fmla="*/ 0 h 3058132"/>
                <a:gd name="connsiteX3-61" fmla="*/ 6501710 w 6501710"/>
                <a:gd name="connsiteY3-62" fmla="*/ 288703 h 3058132"/>
                <a:gd name="connsiteX4-63" fmla="*/ 6501710 w 6501710"/>
                <a:gd name="connsiteY4-64" fmla="*/ 2760221 h 3058132"/>
                <a:gd name="connsiteX5-65" fmla="*/ 6213007 w 6501710"/>
                <a:gd name="connsiteY5-66" fmla="*/ 3048924 h 3058132"/>
                <a:gd name="connsiteX6-67" fmla="*/ 1971525 w 6501710"/>
                <a:gd name="connsiteY6-68" fmla="*/ 3058068 h 3058132"/>
                <a:gd name="connsiteX7-69" fmla="*/ 1499942 w 6501710"/>
                <a:gd name="connsiteY7-70" fmla="*/ 2906525 h 3058132"/>
                <a:gd name="connsiteX8-71" fmla="*/ 27758 w 6501710"/>
                <a:gd name="connsiteY8-72" fmla="*/ 288703 h 3058132"/>
                <a:gd name="connsiteX0-73" fmla="*/ 27758 w 6501710"/>
                <a:gd name="connsiteY0-74" fmla="*/ 288703 h 3058132"/>
                <a:gd name="connsiteX1-75" fmla="*/ 279885 w 6501710"/>
                <a:gd name="connsiteY1-76" fmla="*/ 0 h 3058132"/>
                <a:gd name="connsiteX2-77" fmla="*/ 6213007 w 6501710"/>
                <a:gd name="connsiteY2-78" fmla="*/ 0 h 3058132"/>
                <a:gd name="connsiteX3-79" fmla="*/ 6501710 w 6501710"/>
                <a:gd name="connsiteY3-80" fmla="*/ 288703 h 3058132"/>
                <a:gd name="connsiteX4-81" fmla="*/ 6501710 w 6501710"/>
                <a:gd name="connsiteY4-82" fmla="*/ 2760221 h 3058132"/>
                <a:gd name="connsiteX5-83" fmla="*/ 6213007 w 6501710"/>
                <a:gd name="connsiteY5-84" fmla="*/ 3048924 h 3058132"/>
                <a:gd name="connsiteX6-85" fmla="*/ 1971525 w 6501710"/>
                <a:gd name="connsiteY6-86" fmla="*/ 3058068 h 3058132"/>
                <a:gd name="connsiteX7-87" fmla="*/ 1472510 w 6501710"/>
                <a:gd name="connsiteY7-88" fmla="*/ 2906525 h 3058132"/>
                <a:gd name="connsiteX8-89" fmla="*/ 27758 w 6501710"/>
                <a:gd name="connsiteY8-90" fmla="*/ 288703 h 3058132"/>
                <a:gd name="connsiteX0-91" fmla="*/ 27758 w 6501710"/>
                <a:gd name="connsiteY0-92" fmla="*/ 288703 h 3058449"/>
                <a:gd name="connsiteX1-93" fmla="*/ 279885 w 6501710"/>
                <a:gd name="connsiteY1-94" fmla="*/ 0 h 3058449"/>
                <a:gd name="connsiteX2-95" fmla="*/ 6213007 w 6501710"/>
                <a:gd name="connsiteY2-96" fmla="*/ 0 h 3058449"/>
                <a:gd name="connsiteX3-97" fmla="*/ 6501710 w 6501710"/>
                <a:gd name="connsiteY3-98" fmla="*/ 288703 h 3058449"/>
                <a:gd name="connsiteX4-99" fmla="*/ 6501710 w 6501710"/>
                <a:gd name="connsiteY4-100" fmla="*/ 2760221 h 3058449"/>
                <a:gd name="connsiteX5-101" fmla="*/ 6213007 w 6501710"/>
                <a:gd name="connsiteY5-102" fmla="*/ 3048924 h 3058449"/>
                <a:gd name="connsiteX6-103" fmla="*/ 1971525 w 6501710"/>
                <a:gd name="connsiteY6-104" fmla="*/ 3058068 h 3058449"/>
                <a:gd name="connsiteX7-105" fmla="*/ 1472510 w 6501710"/>
                <a:gd name="connsiteY7-106" fmla="*/ 2906525 h 3058449"/>
                <a:gd name="connsiteX8-107" fmla="*/ 27758 w 6501710"/>
                <a:gd name="connsiteY8-108" fmla="*/ 288703 h 3058449"/>
                <a:gd name="connsiteX0-109" fmla="*/ 78771 w 6338274"/>
                <a:gd name="connsiteY0-110" fmla="*/ 663989 h 3058449"/>
                <a:gd name="connsiteX1-111" fmla="*/ 116449 w 6338274"/>
                <a:gd name="connsiteY1-112" fmla="*/ 0 h 3058449"/>
                <a:gd name="connsiteX2-113" fmla="*/ 6049571 w 6338274"/>
                <a:gd name="connsiteY2-114" fmla="*/ 0 h 3058449"/>
                <a:gd name="connsiteX3-115" fmla="*/ 6338274 w 6338274"/>
                <a:gd name="connsiteY3-116" fmla="*/ 288703 h 3058449"/>
                <a:gd name="connsiteX4-117" fmla="*/ 6338274 w 6338274"/>
                <a:gd name="connsiteY4-118" fmla="*/ 2760221 h 3058449"/>
                <a:gd name="connsiteX5-119" fmla="*/ 6049571 w 6338274"/>
                <a:gd name="connsiteY5-120" fmla="*/ 3048924 h 3058449"/>
                <a:gd name="connsiteX6-121" fmla="*/ 1808089 w 6338274"/>
                <a:gd name="connsiteY6-122" fmla="*/ 3058068 h 3058449"/>
                <a:gd name="connsiteX7-123" fmla="*/ 1309074 w 6338274"/>
                <a:gd name="connsiteY7-124" fmla="*/ 2906525 h 3058449"/>
                <a:gd name="connsiteX8-125" fmla="*/ 78771 w 6338274"/>
                <a:gd name="connsiteY8-126" fmla="*/ 663989 h 3058449"/>
                <a:gd name="connsiteX0-127" fmla="*/ 544069 w 6803572"/>
                <a:gd name="connsiteY0-128" fmla="*/ 699731 h 3094191"/>
                <a:gd name="connsiteX1-129" fmla="*/ 27754 w 6803572"/>
                <a:gd name="connsiteY1-130" fmla="*/ 0 h 3094191"/>
                <a:gd name="connsiteX2-131" fmla="*/ 6514869 w 6803572"/>
                <a:gd name="connsiteY2-132" fmla="*/ 35742 h 3094191"/>
                <a:gd name="connsiteX3-133" fmla="*/ 6803572 w 6803572"/>
                <a:gd name="connsiteY3-134" fmla="*/ 324445 h 3094191"/>
                <a:gd name="connsiteX4-135" fmla="*/ 6803572 w 6803572"/>
                <a:gd name="connsiteY4-136" fmla="*/ 2795963 h 3094191"/>
                <a:gd name="connsiteX5-137" fmla="*/ 6514869 w 6803572"/>
                <a:gd name="connsiteY5-138" fmla="*/ 3084666 h 3094191"/>
                <a:gd name="connsiteX6-139" fmla="*/ 2273387 w 6803572"/>
                <a:gd name="connsiteY6-140" fmla="*/ 3093810 h 3094191"/>
                <a:gd name="connsiteX7-141" fmla="*/ 1774372 w 6803572"/>
                <a:gd name="connsiteY7-142" fmla="*/ 2942267 h 3094191"/>
                <a:gd name="connsiteX8-143" fmla="*/ 544069 w 6803572"/>
                <a:gd name="connsiteY8-144" fmla="*/ 699731 h 3094191"/>
                <a:gd name="connsiteX0-145" fmla="*/ 22196 w 7121624"/>
                <a:gd name="connsiteY0-146" fmla="*/ 521023 h 3094191"/>
                <a:gd name="connsiteX1-147" fmla="*/ 345806 w 7121624"/>
                <a:gd name="connsiteY1-148" fmla="*/ 0 h 3094191"/>
                <a:gd name="connsiteX2-149" fmla="*/ 6832921 w 7121624"/>
                <a:gd name="connsiteY2-150" fmla="*/ 35742 h 3094191"/>
                <a:gd name="connsiteX3-151" fmla="*/ 7121624 w 7121624"/>
                <a:gd name="connsiteY3-152" fmla="*/ 324445 h 3094191"/>
                <a:gd name="connsiteX4-153" fmla="*/ 7121624 w 7121624"/>
                <a:gd name="connsiteY4-154" fmla="*/ 2795963 h 3094191"/>
                <a:gd name="connsiteX5-155" fmla="*/ 6832921 w 7121624"/>
                <a:gd name="connsiteY5-156" fmla="*/ 3084666 h 3094191"/>
                <a:gd name="connsiteX6-157" fmla="*/ 2591439 w 7121624"/>
                <a:gd name="connsiteY6-158" fmla="*/ 3093810 h 3094191"/>
                <a:gd name="connsiteX7-159" fmla="*/ 2092424 w 7121624"/>
                <a:gd name="connsiteY7-160" fmla="*/ 2942267 h 3094191"/>
                <a:gd name="connsiteX8-161" fmla="*/ 22196 w 7121624"/>
                <a:gd name="connsiteY8-162" fmla="*/ 521023 h 309419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7121624" h="3094191">
                  <a:moveTo>
                    <a:pt x="22196" y="521023"/>
                  </a:moveTo>
                  <a:cubicBezTo>
                    <a:pt x="-78388" y="270137"/>
                    <a:pt x="186360" y="0"/>
                    <a:pt x="345806" y="0"/>
                  </a:cubicBezTo>
                  <a:lnTo>
                    <a:pt x="6832921" y="35742"/>
                  </a:lnTo>
                  <a:cubicBezTo>
                    <a:pt x="6992367" y="35742"/>
                    <a:pt x="7121624" y="164999"/>
                    <a:pt x="7121624" y="324445"/>
                  </a:cubicBezTo>
                  <a:lnTo>
                    <a:pt x="7121624" y="2795963"/>
                  </a:lnTo>
                  <a:cubicBezTo>
                    <a:pt x="7121624" y="2955409"/>
                    <a:pt x="6992367" y="3084666"/>
                    <a:pt x="6832921" y="3084666"/>
                  </a:cubicBezTo>
                  <a:lnTo>
                    <a:pt x="2591439" y="3093810"/>
                  </a:lnTo>
                  <a:cubicBezTo>
                    <a:pt x="2431993" y="3093810"/>
                    <a:pt x="2172434" y="3109333"/>
                    <a:pt x="2092424" y="2942267"/>
                  </a:cubicBezTo>
                  <a:lnTo>
                    <a:pt x="22196" y="521023"/>
                  </a:lnTo>
                  <a:close/>
                </a:path>
              </a:pathLst>
            </a:custGeom>
            <a:solidFill>
              <a:srgbClr val="008F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1103050" y="2223008"/>
              <a:ext cx="4921830" cy="3058449"/>
            </a:xfrm>
            <a:custGeom>
              <a:avLst/>
              <a:gdLst>
                <a:gd name="connsiteX0" fmla="*/ 279885 w 6029270"/>
                <a:gd name="connsiteY0" fmla="*/ 0 h 3058449"/>
                <a:gd name="connsiteX1" fmla="*/ 6029270 w 6029270"/>
                <a:gd name="connsiteY1" fmla="*/ 0 h 3058449"/>
                <a:gd name="connsiteX2" fmla="*/ 6029270 w 6029270"/>
                <a:gd name="connsiteY2" fmla="*/ 3049320 h 3058449"/>
                <a:gd name="connsiteX3" fmla="*/ 1971525 w 6029270"/>
                <a:gd name="connsiteY3" fmla="*/ 3058068 h 3058449"/>
                <a:gd name="connsiteX4" fmla="*/ 1472510 w 6029270"/>
                <a:gd name="connsiteY4" fmla="*/ 2906525 h 3058449"/>
                <a:gd name="connsiteX5" fmla="*/ 27758 w 6029270"/>
                <a:gd name="connsiteY5" fmla="*/ 288703 h 3058449"/>
                <a:gd name="connsiteX6" fmla="*/ 279885 w 6029270"/>
                <a:gd name="connsiteY6" fmla="*/ 0 h 305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9270" h="3058449">
                  <a:moveTo>
                    <a:pt x="279885" y="0"/>
                  </a:moveTo>
                  <a:lnTo>
                    <a:pt x="6029270" y="0"/>
                  </a:lnTo>
                  <a:lnTo>
                    <a:pt x="6029270" y="3049320"/>
                  </a:lnTo>
                  <a:lnTo>
                    <a:pt x="1971525" y="3058068"/>
                  </a:lnTo>
                  <a:cubicBezTo>
                    <a:pt x="1812079" y="3058068"/>
                    <a:pt x="1552520" y="3073591"/>
                    <a:pt x="1472510" y="2906525"/>
                  </a:cubicBezTo>
                  <a:lnTo>
                    <a:pt x="27758" y="288703"/>
                  </a:lnTo>
                  <a:cubicBezTo>
                    <a:pt x="-72826" y="37817"/>
                    <a:pt x="120439" y="0"/>
                    <a:pt x="279885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2531" name="Freeform 11"/>
          <p:cNvSpPr>
            <a:spLocks noEditPoints="1"/>
          </p:cNvSpPr>
          <p:nvPr/>
        </p:nvSpPr>
        <p:spPr>
          <a:xfrm>
            <a:off x="284163" y="3141663"/>
            <a:ext cx="1046162" cy="976312"/>
          </a:xfrm>
          <a:custGeom>
            <a:avLst/>
            <a:gdLst/>
            <a:ahLst/>
            <a:cxnLst>
              <a:cxn ang="0">
                <a:pos x="718542" y="628076"/>
              </a:cxn>
              <a:cxn ang="0">
                <a:pos x="989602" y="528845"/>
              </a:cxn>
              <a:cxn ang="0">
                <a:pos x="727889" y="916431"/>
              </a:cxn>
              <a:cxn ang="0">
                <a:pos x="637925" y="733145"/>
              </a:cxn>
              <a:cxn ang="0">
                <a:pos x="727889" y="916431"/>
              </a:cxn>
              <a:cxn ang="0">
                <a:pos x="261713" y="883743"/>
              </a:cxn>
              <a:cxn ang="0">
                <a:pos x="375044" y="714466"/>
              </a:cxn>
              <a:cxn ang="0">
                <a:pos x="461503" y="830041"/>
              </a:cxn>
              <a:cxn ang="0">
                <a:pos x="56081" y="463469"/>
              </a:cxn>
              <a:cxn ang="0">
                <a:pos x="221989" y="339722"/>
              </a:cxn>
              <a:cxn ang="0">
                <a:pos x="331814" y="614067"/>
              </a:cxn>
              <a:cxn ang="0">
                <a:pos x="357518" y="576710"/>
              </a:cxn>
              <a:cxn ang="0">
                <a:pos x="535109" y="312871"/>
              </a:cxn>
              <a:cxn ang="0">
                <a:pos x="688165" y="415604"/>
              </a:cxn>
              <a:cxn ang="0">
                <a:pos x="675313" y="598891"/>
              </a:cxn>
              <a:cxn ang="0">
                <a:pos x="601706" y="696955"/>
              </a:cxn>
              <a:cxn ang="0">
                <a:pos x="445146" y="724973"/>
              </a:cxn>
              <a:cxn ang="0">
                <a:pos x="533941" y="707462"/>
              </a:cxn>
              <a:cxn ang="0">
                <a:pos x="403085" y="667769"/>
              </a:cxn>
              <a:cxn ang="0">
                <a:pos x="261713" y="246327"/>
              </a:cxn>
              <a:cxn ang="0">
                <a:pos x="486038" y="136589"/>
              </a:cxn>
              <a:cxn ang="0">
                <a:pos x="538614" y="261504"/>
              </a:cxn>
              <a:cxn ang="0">
                <a:pos x="261713" y="246327"/>
              </a:cxn>
              <a:cxn ang="0">
                <a:pos x="857577" y="332717"/>
              </a:cxn>
              <a:cxn ang="0">
                <a:pos x="813179" y="65376"/>
              </a:cxn>
              <a:cxn ang="0">
                <a:pos x="598201" y="120245"/>
              </a:cxn>
              <a:cxn ang="0">
                <a:pos x="783970" y="108571"/>
              </a:cxn>
              <a:cxn ang="0">
                <a:pos x="760603" y="449460"/>
              </a:cxn>
              <a:cxn ang="0">
                <a:pos x="705690" y="337387"/>
              </a:cxn>
              <a:cxn ang="0">
                <a:pos x="762940" y="325712"/>
              </a:cxn>
              <a:cxn ang="0">
                <a:pos x="669471" y="277848"/>
              </a:cxn>
              <a:cxn ang="0">
                <a:pos x="294427" y="29186"/>
              </a:cxn>
              <a:cxn ang="0">
                <a:pos x="213810" y="288355"/>
              </a:cxn>
              <a:cxn ang="0">
                <a:pos x="4673" y="459967"/>
              </a:cxn>
              <a:cxn ang="0">
                <a:pos x="188106" y="659597"/>
              </a:cxn>
              <a:cxn ang="0">
                <a:pos x="294427" y="947952"/>
              </a:cxn>
              <a:cxn ang="0">
                <a:pos x="496553" y="867399"/>
              </a:cxn>
              <a:cxn ang="0">
                <a:pos x="750088" y="963128"/>
              </a:cxn>
              <a:cxn ang="0">
                <a:pos x="1041010" y="532347"/>
              </a:cxn>
              <a:cxn ang="0">
                <a:pos x="643767" y="504329"/>
              </a:cxn>
              <a:cxn ang="0">
                <a:pos x="401916" y="487985"/>
              </a:cxn>
            </a:cxnLst>
            <a:pathLst>
              <a:path w="895" h="836">
                <a:moveTo>
                  <a:pt x="584" y="581"/>
                </a:moveTo>
                <a:cubicBezTo>
                  <a:pt x="594" y="567"/>
                  <a:pt x="605" y="553"/>
                  <a:pt x="615" y="538"/>
                </a:cubicBezTo>
                <a:cubicBezTo>
                  <a:pt x="662" y="468"/>
                  <a:pt x="698" y="396"/>
                  <a:pt x="721" y="327"/>
                </a:cubicBezTo>
                <a:cubicBezTo>
                  <a:pt x="803" y="364"/>
                  <a:pt x="850" y="410"/>
                  <a:pt x="847" y="453"/>
                </a:cubicBezTo>
                <a:cubicBezTo>
                  <a:pt x="842" y="515"/>
                  <a:pt x="733" y="567"/>
                  <a:pt x="584" y="581"/>
                </a:cubicBezTo>
                <a:close/>
                <a:moveTo>
                  <a:pt x="623" y="785"/>
                </a:moveTo>
                <a:cubicBezTo>
                  <a:pt x="583" y="805"/>
                  <a:pt x="523" y="777"/>
                  <a:pt x="460" y="716"/>
                </a:cubicBezTo>
                <a:cubicBezTo>
                  <a:pt x="489" y="690"/>
                  <a:pt x="518" y="661"/>
                  <a:pt x="546" y="628"/>
                </a:cubicBezTo>
                <a:cubicBezTo>
                  <a:pt x="590" y="626"/>
                  <a:pt x="631" y="621"/>
                  <a:pt x="668" y="614"/>
                </a:cubicBezTo>
                <a:cubicBezTo>
                  <a:pt x="678" y="703"/>
                  <a:pt x="661" y="766"/>
                  <a:pt x="623" y="785"/>
                </a:cubicBezTo>
                <a:close/>
                <a:moveTo>
                  <a:pt x="374" y="726"/>
                </a:moveTo>
                <a:cubicBezTo>
                  <a:pt x="310" y="767"/>
                  <a:pt x="255" y="779"/>
                  <a:pt x="224" y="757"/>
                </a:cubicBezTo>
                <a:cubicBezTo>
                  <a:pt x="189" y="734"/>
                  <a:pt x="181" y="667"/>
                  <a:pt x="202" y="581"/>
                </a:cubicBezTo>
                <a:cubicBezTo>
                  <a:pt x="239" y="594"/>
                  <a:pt x="279" y="605"/>
                  <a:pt x="321" y="612"/>
                </a:cubicBezTo>
                <a:cubicBezTo>
                  <a:pt x="322" y="613"/>
                  <a:pt x="322" y="614"/>
                  <a:pt x="323" y="615"/>
                </a:cubicBezTo>
                <a:cubicBezTo>
                  <a:pt x="346" y="651"/>
                  <a:pt x="370" y="683"/>
                  <a:pt x="395" y="711"/>
                </a:cubicBezTo>
                <a:cubicBezTo>
                  <a:pt x="388" y="716"/>
                  <a:pt x="381" y="721"/>
                  <a:pt x="374" y="726"/>
                </a:cubicBezTo>
                <a:close/>
                <a:moveTo>
                  <a:pt x="48" y="397"/>
                </a:moveTo>
                <a:cubicBezTo>
                  <a:pt x="51" y="359"/>
                  <a:pt x="93" y="323"/>
                  <a:pt x="165" y="298"/>
                </a:cubicBezTo>
                <a:cubicBezTo>
                  <a:pt x="173" y="296"/>
                  <a:pt x="181" y="293"/>
                  <a:pt x="190" y="291"/>
                </a:cubicBezTo>
                <a:cubicBezTo>
                  <a:pt x="203" y="362"/>
                  <a:pt x="229" y="438"/>
                  <a:pt x="266" y="514"/>
                </a:cubicBezTo>
                <a:cubicBezTo>
                  <a:pt x="270" y="521"/>
                  <a:pt x="277" y="526"/>
                  <a:pt x="284" y="526"/>
                </a:cubicBezTo>
                <a:cubicBezTo>
                  <a:pt x="288" y="526"/>
                  <a:pt x="292" y="526"/>
                  <a:pt x="296" y="524"/>
                </a:cubicBezTo>
                <a:cubicBezTo>
                  <a:pt x="307" y="518"/>
                  <a:pt x="311" y="505"/>
                  <a:pt x="306" y="494"/>
                </a:cubicBezTo>
                <a:cubicBezTo>
                  <a:pt x="270" y="421"/>
                  <a:pt x="245" y="348"/>
                  <a:pt x="233" y="280"/>
                </a:cubicBezTo>
                <a:cubicBezTo>
                  <a:pt x="300" y="267"/>
                  <a:pt x="377" y="262"/>
                  <a:pt x="458" y="268"/>
                </a:cubicBezTo>
                <a:cubicBezTo>
                  <a:pt x="488" y="270"/>
                  <a:pt x="518" y="273"/>
                  <a:pt x="546" y="278"/>
                </a:cubicBezTo>
                <a:cubicBezTo>
                  <a:pt x="561" y="303"/>
                  <a:pt x="576" y="329"/>
                  <a:pt x="589" y="356"/>
                </a:cubicBezTo>
                <a:cubicBezTo>
                  <a:pt x="602" y="383"/>
                  <a:pt x="614" y="410"/>
                  <a:pt x="624" y="437"/>
                </a:cubicBezTo>
                <a:cubicBezTo>
                  <a:pt x="610" y="463"/>
                  <a:pt x="595" y="488"/>
                  <a:pt x="578" y="513"/>
                </a:cubicBezTo>
                <a:cubicBezTo>
                  <a:pt x="560" y="540"/>
                  <a:pt x="541" y="565"/>
                  <a:pt x="522" y="588"/>
                </a:cubicBezTo>
                <a:cubicBezTo>
                  <a:pt x="519" y="591"/>
                  <a:pt x="517" y="593"/>
                  <a:pt x="515" y="597"/>
                </a:cubicBezTo>
                <a:cubicBezTo>
                  <a:pt x="487" y="629"/>
                  <a:pt x="459" y="659"/>
                  <a:pt x="430" y="684"/>
                </a:cubicBezTo>
                <a:cubicBezTo>
                  <a:pt x="413" y="665"/>
                  <a:pt x="397" y="644"/>
                  <a:pt x="381" y="621"/>
                </a:cubicBezTo>
                <a:cubicBezTo>
                  <a:pt x="398" y="624"/>
                  <a:pt x="415" y="625"/>
                  <a:pt x="433" y="626"/>
                </a:cubicBezTo>
                <a:cubicBezTo>
                  <a:pt x="445" y="627"/>
                  <a:pt x="456" y="618"/>
                  <a:pt x="457" y="606"/>
                </a:cubicBezTo>
                <a:cubicBezTo>
                  <a:pt x="458" y="594"/>
                  <a:pt x="449" y="583"/>
                  <a:pt x="437" y="582"/>
                </a:cubicBezTo>
                <a:cubicBezTo>
                  <a:pt x="405" y="580"/>
                  <a:pt x="375" y="577"/>
                  <a:pt x="345" y="572"/>
                </a:cubicBezTo>
                <a:cubicBezTo>
                  <a:pt x="171" y="543"/>
                  <a:pt x="43" y="468"/>
                  <a:pt x="48" y="397"/>
                </a:cubicBezTo>
                <a:close/>
                <a:moveTo>
                  <a:pt x="224" y="211"/>
                </a:moveTo>
                <a:cubicBezTo>
                  <a:pt x="220" y="135"/>
                  <a:pt x="237" y="82"/>
                  <a:pt x="272" y="65"/>
                </a:cubicBezTo>
                <a:cubicBezTo>
                  <a:pt x="306" y="48"/>
                  <a:pt x="358" y="67"/>
                  <a:pt x="416" y="117"/>
                </a:cubicBezTo>
                <a:cubicBezTo>
                  <a:pt x="450" y="147"/>
                  <a:pt x="483" y="185"/>
                  <a:pt x="514" y="229"/>
                </a:cubicBezTo>
                <a:cubicBezTo>
                  <a:pt x="497" y="227"/>
                  <a:pt x="479" y="225"/>
                  <a:pt x="461" y="224"/>
                </a:cubicBezTo>
                <a:cubicBezTo>
                  <a:pt x="378" y="218"/>
                  <a:pt x="297" y="222"/>
                  <a:pt x="226" y="237"/>
                </a:cubicBezTo>
                <a:cubicBezTo>
                  <a:pt x="225" y="228"/>
                  <a:pt x="224" y="219"/>
                  <a:pt x="224" y="211"/>
                </a:cubicBezTo>
                <a:close/>
                <a:moveTo>
                  <a:pt x="891" y="456"/>
                </a:moveTo>
                <a:cubicBezTo>
                  <a:pt x="895" y="392"/>
                  <a:pt x="838" y="330"/>
                  <a:pt x="734" y="285"/>
                </a:cubicBezTo>
                <a:cubicBezTo>
                  <a:pt x="737" y="274"/>
                  <a:pt x="739" y="263"/>
                  <a:pt x="741" y="252"/>
                </a:cubicBezTo>
                <a:cubicBezTo>
                  <a:pt x="759" y="158"/>
                  <a:pt x="743" y="88"/>
                  <a:pt x="696" y="56"/>
                </a:cubicBezTo>
                <a:cubicBezTo>
                  <a:pt x="653" y="27"/>
                  <a:pt x="591" y="33"/>
                  <a:pt x="521" y="73"/>
                </a:cubicBezTo>
                <a:cubicBezTo>
                  <a:pt x="510" y="79"/>
                  <a:pt x="506" y="92"/>
                  <a:pt x="512" y="103"/>
                </a:cubicBezTo>
                <a:cubicBezTo>
                  <a:pt x="518" y="114"/>
                  <a:pt x="532" y="117"/>
                  <a:pt x="542" y="111"/>
                </a:cubicBezTo>
                <a:cubicBezTo>
                  <a:pt x="597" y="80"/>
                  <a:pt x="643" y="74"/>
                  <a:pt x="671" y="93"/>
                </a:cubicBezTo>
                <a:cubicBezTo>
                  <a:pt x="703" y="114"/>
                  <a:pt x="712" y="169"/>
                  <a:pt x="698" y="244"/>
                </a:cubicBezTo>
                <a:cubicBezTo>
                  <a:pt x="689" y="288"/>
                  <a:pt x="673" y="336"/>
                  <a:pt x="651" y="385"/>
                </a:cubicBezTo>
                <a:cubicBezTo>
                  <a:pt x="644" y="369"/>
                  <a:pt x="636" y="352"/>
                  <a:pt x="629" y="336"/>
                </a:cubicBezTo>
                <a:cubicBezTo>
                  <a:pt x="621" y="320"/>
                  <a:pt x="612" y="305"/>
                  <a:pt x="604" y="289"/>
                </a:cubicBezTo>
                <a:cubicBezTo>
                  <a:pt x="611" y="291"/>
                  <a:pt x="619" y="293"/>
                  <a:pt x="626" y="295"/>
                </a:cubicBezTo>
                <a:cubicBezTo>
                  <a:pt x="638" y="298"/>
                  <a:pt x="650" y="291"/>
                  <a:pt x="653" y="279"/>
                </a:cubicBezTo>
                <a:cubicBezTo>
                  <a:pt x="657" y="267"/>
                  <a:pt x="649" y="255"/>
                  <a:pt x="638" y="252"/>
                </a:cubicBezTo>
                <a:cubicBezTo>
                  <a:pt x="617" y="247"/>
                  <a:pt x="595" y="242"/>
                  <a:pt x="573" y="238"/>
                </a:cubicBezTo>
                <a:cubicBezTo>
                  <a:pt x="534" y="176"/>
                  <a:pt x="490" y="123"/>
                  <a:pt x="445" y="84"/>
                </a:cubicBezTo>
                <a:cubicBezTo>
                  <a:pt x="372" y="21"/>
                  <a:pt x="304" y="0"/>
                  <a:pt x="252" y="25"/>
                </a:cubicBezTo>
                <a:cubicBezTo>
                  <a:pt x="201" y="51"/>
                  <a:pt x="175" y="117"/>
                  <a:pt x="180" y="213"/>
                </a:cubicBezTo>
                <a:cubicBezTo>
                  <a:pt x="181" y="224"/>
                  <a:pt x="182" y="235"/>
                  <a:pt x="183" y="247"/>
                </a:cubicBezTo>
                <a:cubicBezTo>
                  <a:pt x="172" y="250"/>
                  <a:pt x="161" y="253"/>
                  <a:pt x="151" y="257"/>
                </a:cubicBezTo>
                <a:cubicBezTo>
                  <a:pt x="60" y="288"/>
                  <a:pt x="8" y="337"/>
                  <a:pt x="4" y="394"/>
                </a:cubicBezTo>
                <a:cubicBezTo>
                  <a:pt x="0" y="445"/>
                  <a:pt x="34" y="493"/>
                  <a:pt x="100" y="534"/>
                </a:cubicBezTo>
                <a:cubicBezTo>
                  <a:pt x="118" y="545"/>
                  <a:pt x="138" y="556"/>
                  <a:pt x="161" y="565"/>
                </a:cubicBezTo>
                <a:cubicBezTo>
                  <a:pt x="132" y="675"/>
                  <a:pt x="146" y="758"/>
                  <a:pt x="199" y="794"/>
                </a:cubicBezTo>
                <a:cubicBezTo>
                  <a:pt x="214" y="805"/>
                  <a:pt x="232" y="810"/>
                  <a:pt x="252" y="812"/>
                </a:cubicBezTo>
                <a:cubicBezTo>
                  <a:pt x="294" y="815"/>
                  <a:pt x="343" y="798"/>
                  <a:pt x="398" y="763"/>
                </a:cubicBezTo>
                <a:cubicBezTo>
                  <a:pt x="407" y="757"/>
                  <a:pt x="416" y="750"/>
                  <a:pt x="425" y="743"/>
                </a:cubicBezTo>
                <a:cubicBezTo>
                  <a:pt x="482" y="799"/>
                  <a:pt x="539" y="832"/>
                  <a:pt x="588" y="835"/>
                </a:cubicBezTo>
                <a:cubicBezTo>
                  <a:pt x="607" y="836"/>
                  <a:pt x="626" y="833"/>
                  <a:pt x="642" y="825"/>
                </a:cubicBezTo>
                <a:cubicBezTo>
                  <a:pt x="700" y="797"/>
                  <a:pt x="725" y="716"/>
                  <a:pt x="712" y="604"/>
                </a:cubicBezTo>
                <a:cubicBezTo>
                  <a:pt x="819" y="574"/>
                  <a:pt x="886" y="521"/>
                  <a:pt x="891" y="456"/>
                </a:cubicBezTo>
                <a:close/>
                <a:moveTo>
                  <a:pt x="440" y="529"/>
                </a:moveTo>
                <a:cubicBezTo>
                  <a:pt x="497" y="533"/>
                  <a:pt x="547" y="489"/>
                  <a:pt x="551" y="432"/>
                </a:cubicBezTo>
                <a:cubicBezTo>
                  <a:pt x="555" y="375"/>
                  <a:pt x="512" y="325"/>
                  <a:pt x="455" y="321"/>
                </a:cubicBezTo>
                <a:cubicBezTo>
                  <a:pt x="397" y="317"/>
                  <a:pt x="348" y="361"/>
                  <a:pt x="344" y="418"/>
                </a:cubicBezTo>
                <a:cubicBezTo>
                  <a:pt x="340" y="475"/>
                  <a:pt x="383" y="525"/>
                  <a:pt x="440" y="529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565275" y="3090863"/>
            <a:ext cx="0" cy="10541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33" name="组合 13"/>
          <p:cNvGrpSpPr/>
          <p:nvPr/>
        </p:nvGrpSpPr>
        <p:grpSpPr>
          <a:xfrm>
            <a:off x="1697038" y="3194050"/>
            <a:ext cx="3252787" cy="923925"/>
            <a:chOff x="1880600" y="3091330"/>
            <a:chExt cx="3251698" cy="923330"/>
          </a:xfrm>
        </p:grpSpPr>
        <p:sp>
          <p:nvSpPr>
            <p:cNvPr id="22534" name="文本框 11"/>
            <p:cNvSpPr txBox="1"/>
            <p:nvPr/>
          </p:nvSpPr>
          <p:spPr>
            <a:xfrm>
              <a:off x="1880600" y="3091330"/>
              <a:ext cx="32516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单击添加过渡页标题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35" name="文本框 12"/>
            <p:cNvSpPr txBox="1"/>
            <p:nvPr/>
          </p:nvSpPr>
          <p:spPr>
            <a:xfrm>
              <a:off x="1880600" y="3552995"/>
              <a:ext cx="32516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 YOUR TITLE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3554" name="组合 15"/>
          <p:cNvGrpSpPr/>
          <p:nvPr/>
        </p:nvGrpSpPr>
        <p:grpSpPr>
          <a:xfrm>
            <a:off x="2255838" y="752475"/>
            <a:ext cx="3616325" cy="5121275"/>
            <a:chOff x="3190240" y="770398"/>
            <a:chExt cx="3616403" cy="5121140"/>
          </a:xfrm>
        </p:grpSpPr>
        <p:sp>
          <p:nvSpPr>
            <p:cNvPr id="17" name="矩形 3"/>
            <p:cNvSpPr/>
            <p:nvPr/>
          </p:nvSpPr>
          <p:spPr>
            <a:xfrm rot="2295959">
              <a:off x="3720863" y="2673994"/>
              <a:ext cx="1468326" cy="3217544"/>
            </a:xfrm>
            <a:custGeom>
              <a:avLst/>
              <a:gdLst>
                <a:gd name="connsiteX0" fmla="*/ 0 w 1468326"/>
                <a:gd name="connsiteY0" fmla="*/ 0 h 2405747"/>
                <a:gd name="connsiteX1" fmla="*/ 1468326 w 1468326"/>
                <a:gd name="connsiteY1" fmla="*/ 0 h 2405747"/>
                <a:gd name="connsiteX2" fmla="*/ 1468326 w 1468326"/>
                <a:gd name="connsiteY2" fmla="*/ 2405747 h 2405747"/>
                <a:gd name="connsiteX3" fmla="*/ 0 w 1468326"/>
                <a:gd name="connsiteY3" fmla="*/ 2405747 h 2405747"/>
                <a:gd name="connsiteX4" fmla="*/ 0 w 1468326"/>
                <a:gd name="connsiteY4" fmla="*/ 0 h 2405747"/>
                <a:gd name="connsiteX0-1" fmla="*/ 442898 w 1468326"/>
                <a:gd name="connsiteY0-2" fmla="*/ 0 h 2664519"/>
                <a:gd name="connsiteX1-3" fmla="*/ 1468326 w 1468326"/>
                <a:gd name="connsiteY1-4" fmla="*/ 258772 h 2664519"/>
                <a:gd name="connsiteX2-5" fmla="*/ 1468326 w 1468326"/>
                <a:gd name="connsiteY2-6" fmla="*/ 2664519 h 2664519"/>
                <a:gd name="connsiteX3-7" fmla="*/ 0 w 1468326"/>
                <a:gd name="connsiteY3-8" fmla="*/ 2664519 h 2664519"/>
                <a:gd name="connsiteX4-9" fmla="*/ 442898 w 1468326"/>
                <a:gd name="connsiteY4-10" fmla="*/ 0 h 2664519"/>
                <a:gd name="connsiteX0-11" fmla="*/ 442898 w 1468326"/>
                <a:gd name="connsiteY0-12" fmla="*/ 10867 h 2675386"/>
                <a:gd name="connsiteX1-13" fmla="*/ 1022712 w 1468326"/>
                <a:gd name="connsiteY1-14" fmla="*/ 0 h 2675386"/>
                <a:gd name="connsiteX2-15" fmla="*/ 1468326 w 1468326"/>
                <a:gd name="connsiteY2-16" fmla="*/ 2675386 h 2675386"/>
                <a:gd name="connsiteX3-17" fmla="*/ 0 w 1468326"/>
                <a:gd name="connsiteY3-18" fmla="*/ 2675386 h 2675386"/>
                <a:gd name="connsiteX4-19" fmla="*/ 442898 w 1468326"/>
                <a:gd name="connsiteY4-20" fmla="*/ 10867 h 2675386"/>
                <a:gd name="connsiteX0-21" fmla="*/ 497260 w 1468326"/>
                <a:gd name="connsiteY0-22" fmla="*/ 0 h 3186191"/>
                <a:gd name="connsiteX1-23" fmla="*/ 1022712 w 1468326"/>
                <a:gd name="connsiteY1-24" fmla="*/ 510805 h 3186191"/>
                <a:gd name="connsiteX2-25" fmla="*/ 1468326 w 1468326"/>
                <a:gd name="connsiteY2-26" fmla="*/ 3186191 h 3186191"/>
                <a:gd name="connsiteX3-27" fmla="*/ 0 w 1468326"/>
                <a:gd name="connsiteY3-28" fmla="*/ 3186191 h 3186191"/>
                <a:gd name="connsiteX4-29" fmla="*/ 497260 w 1468326"/>
                <a:gd name="connsiteY4-30" fmla="*/ 0 h 3186191"/>
                <a:gd name="connsiteX0-31" fmla="*/ 497260 w 1468326"/>
                <a:gd name="connsiteY0-32" fmla="*/ 0 h 3186191"/>
                <a:gd name="connsiteX1-33" fmla="*/ 959103 w 1468326"/>
                <a:gd name="connsiteY1-34" fmla="*/ 69248 h 3186191"/>
                <a:gd name="connsiteX2-35" fmla="*/ 1468326 w 1468326"/>
                <a:gd name="connsiteY2-36" fmla="*/ 3186191 h 3186191"/>
                <a:gd name="connsiteX3-37" fmla="*/ 0 w 1468326"/>
                <a:gd name="connsiteY3-38" fmla="*/ 3186191 h 3186191"/>
                <a:gd name="connsiteX4-39" fmla="*/ 497260 w 1468326"/>
                <a:gd name="connsiteY4-40" fmla="*/ 0 h 3186191"/>
                <a:gd name="connsiteX0-41" fmla="*/ 497260 w 1468326"/>
                <a:gd name="connsiteY0-42" fmla="*/ 0 h 3186191"/>
                <a:gd name="connsiteX1-43" fmla="*/ 959103 w 1468326"/>
                <a:gd name="connsiteY1-44" fmla="*/ 69248 h 3186191"/>
                <a:gd name="connsiteX2-45" fmla="*/ 1468326 w 1468326"/>
                <a:gd name="connsiteY2-46" fmla="*/ 3186191 h 3186191"/>
                <a:gd name="connsiteX3-47" fmla="*/ 0 w 1468326"/>
                <a:gd name="connsiteY3-48" fmla="*/ 3186191 h 3186191"/>
                <a:gd name="connsiteX4-49" fmla="*/ 497260 w 1468326"/>
                <a:gd name="connsiteY4-50" fmla="*/ 0 h 3186191"/>
                <a:gd name="connsiteX0-51" fmla="*/ 532091 w 1468326"/>
                <a:gd name="connsiteY0-52" fmla="*/ 0 h 3174844"/>
                <a:gd name="connsiteX1-53" fmla="*/ 959103 w 1468326"/>
                <a:gd name="connsiteY1-54" fmla="*/ 57901 h 3174844"/>
                <a:gd name="connsiteX2-55" fmla="*/ 1468326 w 1468326"/>
                <a:gd name="connsiteY2-56" fmla="*/ 3174844 h 3174844"/>
                <a:gd name="connsiteX3-57" fmla="*/ 0 w 1468326"/>
                <a:gd name="connsiteY3-58" fmla="*/ 3174844 h 3174844"/>
                <a:gd name="connsiteX4-59" fmla="*/ 532091 w 1468326"/>
                <a:gd name="connsiteY4-60" fmla="*/ 0 h 31748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468326" h="3174844">
                  <a:moveTo>
                    <a:pt x="532091" y="0"/>
                  </a:moveTo>
                  <a:lnTo>
                    <a:pt x="959103" y="57901"/>
                  </a:lnTo>
                  <a:lnTo>
                    <a:pt x="1468326" y="3174844"/>
                  </a:lnTo>
                  <a:lnTo>
                    <a:pt x="0" y="3174844"/>
                  </a:lnTo>
                  <a:lnTo>
                    <a:pt x="532091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3585" name="组合 17"/>
            <p:cNvGrpSpPr/>
            <p:nvPr/>
          </p:nvGrpSpPr>
          <p:grpSpPr>
            <a:xfrm rot="2699183">
              <a:off x="4963846" y="770398"/>
              <a:ext cx="1842797" cy="3919670"/>
              <a:chOff x="322147" y="62050"/>
              <a:chExt cx="3584067" cy="7623386"/>
            </a:xfrm>
          </p:grpSpPr>
          <p:sp>
            <p:nvSpPr>
              <p:cNvPr id="21" name="等腰三角形 19"/>
              <p:cNvSpPr/>
              <p:nvPr/>
            </p:nvSpPr>
            <p:spPr>
              <a:xfrm rot="5400000">
                <a:off x="1769527" y="4190198"/>
                <a:ext cx="3197672" cy="1075703"/>
              </a:xfrm>
              <a:custGeom>
                <a:avLst/>
                <a:gdLst>
                  <a:gd name="connsiteX0" fmla="*/ 0 w 1968689"/>
                  <a:gd name="connsiteY0" fmla="*/ 3220871 h 3220871"/>
                  <a:gd name="connsiteX1" fmla="*/ 1968689 w 1968689"/>
                  <a:gd name="connsiteY1" fmla="*/ 0 h 3220871"/>
                  <a:gd name="connsiteX2" fmla="*/ 1968689 w 1968689"/>
                  <a:gd name="connsiteY2" fmla="*/ 3220871 h 3220871"/>
                  <a:gd name="connsiteX3" fmla="*/ 0 w 1968689"/>
                  <a:gd name="connsiteY3" fmla="*/ 3220871 h 3220871"/>
                  <a:gd name="connsiteX0-1" fmla="*/ 0 w 3497239"/>
                  <a:gd name="connsiteY0-2" fmla="*/ 750627 h 750627"/>
                  <a:gd name="connsiteX1-3" fmla="*/ 3497239 w 3497239"/>
                  <a:gd name="connsiteY1-4" fmla="*/ 0 h 750627"/>
                  <a:gd name="connsiteX2-5" fmla="*/ 1968689 w 3497239"/>
                  <a:gd name="connsiteY2-6" fmla="*/ 750627 h 750627"/>
                  <a:gd name="connsiteX3-7" fmla="*/ 0 w 3497239"/>
                  <a:gd name="connsiteY3-8" fmla="*/ 750627 h 750627"/>
                  <a:gd name="connsiteX0-9" fmla="*/ 0 w 3497239"/>
                  <a:gd name="connsiteY0-10" fmla="*/ 1041604 h 1041604"/>
                  <a:gd name="connsiteX1-11" fmla="*/ 3497239 w 3497239"/>
                  <a:gd name="connsiteY1-12" fmla="*/ 290977 h 1041604"/>
                  <a:gd name="connsiteX2-13" fmla="*/ 1968689 w 3497239"/>
                  <a:gd name="connsiteY2-14" fmla="*/ 1041604 h 1041604"/>
                  <a:gd name="connsiteX3-15" fmla="*/ 0 w 3497239"/>
                  <a:gd name="connsiteY3-16" fmla="*/ 1041604 h 1041604"/>
                  <a:gd name="connsiteX0-17" fmla="*/ 0 w 3497239"/>
                  <a:gd name="connsiteY0-18" fmla="*/ 1128218 h 1128218"/>
                  <a:gd name="connsiteX1-19" fmla="*/ 3497239 w 3497239"/>
                  <a:gd name="connsiteY1-20" fmla="*/ 377591 h 1128218"/>
                  <a:gd name="connsiteX2-21" fmla="*/ 1968689 w 3497239"/>
                  <a:gd name="connsiteY2-22" fmla="*/ 1128218 h 1128218"/>
                  <a:gd name="connsiteX3-23" fmla="*/ 0 w 3497239"/>
                  <a:gd name="connsiteY3-24" fmla="*/ 1128218 h 1128218"/>
                  <a:gd name="connsiteX0-25" fmla="*/ 0 w 3497239"/>
                  <a:gd name="connsiteY0-26" fmla="*/ 1176478 h 1176478"/>
                  <a:gd name="connsiteX1-27" fmla="*/ 3497239 w 3497239"/>
                  <a:gd name="connsiteY1-28" fmla="*/ 425851 h 1176478"/>
                  <a:gd name="connsiteX2-29" fmla="*/ 1968689 w 3497239"/>
                  <a:gd name="connsiteY2-30" fmla="*/ 1176478 h 1176478"/>
                  <a:gd name="connsiteX3-31" fmla="*/ 0 w 3497239"/>
                  <a:gd name="connsiteY3-32" fmla="*/ 1176478 h 117647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497239" h="1176478">
                    <a:moveTo>
                      <a:pt x="0" y="1176478"/>
                    </a:moveTo>
                    <a:cubicBezTo>
                      <a:pt x="73929" y="380358"/>
                      <a:pt x="1594514" y="-565887"/>
                      <a:pt x="3497239" y="425851"/>
                    </a:cubicBezTo>
                    <a:lnTo>
                      <a:pt x="1968689" y="1176478"/>
                    </a:lnTo>
                    <a:lnTo>
                      <a:pt x="0" y="1176478"/>
                    </a:lnTo>
                    <a:close/>
                  </a:path>
                </a:pathLst>
              </a:custGeom>
              <a:solidFill>
                <a:srgbClr val="B884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等腰三角形 19"/>
              <p:cNvSpPr/>
              <p:nvPr/>
            </p:nvSpPr>
            <p:spPr>
              <a:xfrm rot="16200000" flipH="1">
                <a:off x="-738837" y="4127803"/>
                <a:ext cx="3197672" cy="1075703"/>
              </a:xfrm>
              <a:custGeom>
                <a:avLst/>
                <a:gdLst>
                  <a:gd name="connsiteX0" fmla="*/ 0 w 1968689"/>
                  <a:gd name="connsiteY0" fmla="*/ 3220871 h 3220871"/>
                  <a:gd name="connsiteX1" fmla="*/ 1968689 w 1968689"/>
                  <a:gd name="connsiteY1" fmla="*/ 0 h 3220871"/>
                  <a:gd name="connsiteX2" fmla="*/ 1968689 w 1968689"/>
                  <a:gd name="connsiteY2" fmla="*/ 3220871 h 3220871"/>
                  <a:gd name="connsiteX3" fmla="*/ 0 w 1968689"/>
                  <a:gd name="connsiteY3" fmla="*/ 3220871 h 3220871"/>
                  <a:gd name="connsiteX0-1" fmla="*/ 0 w 3497239"/>
                  <a:gd name="connsiteY0-2" fmla="*/ 750627 h 750627"/>
                  <a:gd name="connsiteX1-3" fmla="*/ 3497239 w 3497239"/>
                  <a:gd name="connsiteY1-4" fmla="*/ 0 h 750627"/>
                  <a:gd name="connsiteX2-5" fmla="*/ 1968689 w 3497239"/>
                  <a:gd name="connsiteY2-6" fmla="*/ 750627 h 750627"/>
                  <a:gd name="connsiteX3-7" fmla="*/ 0 w 3497239"/>
                  <a:gd name="connsiteY3-8" fmla="*/ 750627 h 750627"/>
                  <a:gd name="connsiteX0-9" fmla="*/ 0 w 3497239"/>
                  <a:gd name="connsiteY0-10" fmla="*/ 1041604 h 1041604"/>
                  <a:gd name="connsiteX1-11" fmla="*/ 3497239 w 3497239"/>
                  <a:gd name="connsiteY1-12" fmla="*/ 290977 h 1041604"/>
                  <a:gd name="connsiteX2-13" fmla="*/ 1968689 w 3497239"/>
                  <a:gd name="connsiteY2-14" fmla="*/ 1041604 h 1041604"/>
                  <a:gd name="connsiteX3-15" fmla="*/ 0 w 3497239"/>
                  <a:gd name="connsiteY3-16" fmla="*/ 1041604 h 1041604"/>
                  <a:gd name="connsiteX0-17" fmla="*/ 0 w 3497239"/>
                  <a:gd name="connsiteY0-18" fmla="*/ 1128218 h 1128218"/>
                  <a:gd name="connsiteX1-19" fmla="*/ 3497239 w 3497239"/>
                  <a:gd name="connsiteY1-20" fmla="*/ 377591 h 1128218"/>
                  <a:gd name="connsiteX2-21" fmla="*/ 1968689 w 3497239"/>
                  <a:gd name="connsiteY2-22" fmla="*/ 1128218 h 1128218"/>
                  <a:gd name="connsiteX3-23" fmla="*/ 0 w 3497239"/>
                  <a:gd name="connsiteY3-24" fmla="*/ 1128218 h 1128218"/>
                  <a:gd name="connsiteX0-25" fmla="*/ 0 w 3497239"/>
                  <a:gd name="connsiteY0-26" fmla="*/ 1176478 h 1176478"/>
                  <a:gd name="connsiteX1-27" fmla="*/ 3497239 w 3497239"/>
                  <a:gd name="connsiteY1-28" fmla="*/ 425851 h 1176478"/>
                  <a:gd name="connsiteX2-29" fmla="*/ 1968689 w 3497239"/>
                  <a:gd name="connsiteY2-30" fmla="*/ 1176478 h 1176478"/>
                  <a:gd name="connsiteX3-31" fmla="*/ 0 w 3497239"/>
                  <a:gd name="connsiteY3-32" fmla="*/ 1176478 h 117647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497239" h="1176478">
                    <a:moveTo>
                      <a:pt x="0" y="1176478"/>
                    </a:moveTo>
                    <a:cubicBezTo>
                      <a:pt x="73929" y="380358"/>
                      <a:pt x="1594514" y="-565887"/>
                      <a:pt x="3497239" y="425851"/>
                    </a:cubicBezTo>
                    <a:lnTo>
                      <a:pt x="1968689" y="1176478"/>
                    </a:lnTo>
                    <a:lnTo>
                      <a:pt x="0" y="1176478"/>
                    </a:lnTo>
                    <a:close/>
                  </a:path>
                </a:pathLst>
              </a:custGeom>
              <a:solidFill>
                <a:srgbClr val="F9B1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23590" name="组合 22"/>
              <p:cNvGrpSpPr/>
              <p:nvPr/>
            </p:nvGrpSpPr>
            <p:grpSpPr>
              <a:xfrm>
                <a:off x="1035004" y="62051"/>
                <a:ext cx="2105186" cy="4851617"/>
                <a:chOff x="1788830" y="682388"/>
                <a:chExt cx="1604851" cy="3698543"/>
              </a:xfrm>
            </p:grpSpPr>
            <p:sp>
              <p:nvSpPr>
                <p:cNvPr id="39" name="等腰三角形 7"/>
                <p:cNvSpPr/>
                <p:nvPr/>
              </p:nvSpPr>
              <p:spPr>
                <a:xfrm flipH="1">
                  <a:off x="2593074" y="682388"/>
                  <a:ext cx="800607" cy="3698543"/>
                </a:xfrm>
                <a:custGeom>
                  <a:avLst/>
                  <a:gdLst>
                    <a:gd name="connsiteX0" fmla="*/ 0 w 1078173"/>
                    <a:gd name="connsiteY0" fmla="*/ 3698543 h 3698543"/>
                    <a:gd name="connsiteX1" fmla="*/ 1078173 w 1078173"/>
                    <a:gd name="connsiteY1" fmla="*/ 0 h 3698543"/>
                    <a:gd name="connsiteX2" fmla="*/ 1078173 w 1078173"/>
                    <a:gd name="connsiteY2" fmla="*/ 3698543 h 3698543"/>
                    <a:gd name="connsiteX3" fmla="*/ 0 w 1078173"/>
                    <a:gd name="connsiteY3" fmla="*/ 3698543 h 3698543"/>
                    <a:gd name="connsiteX0-1" fmla="*/ 0 w 1078173"/>
                    <a:gd name="connsiteY0-2" fmla="*/ 3698543 h 3698543"/>
                    <a:gd name="connsiteX1-3" fmla="*/ 576354 w 1078173"/>
                    <a:gd name="connsiteY1-4" fmla="*/ 682178 h 3698543"/>
                    <a:gd name="connsiteX2-5" fmla="*/ 1078173 w 1078173"/>
                    <a:gd name="connsiteY2-6" fmla="*/ 0 h 3698543"/>
                    <a:gd name="connsiteX3-7" fmla="*/ 1078173 w 1078173"/>
                    <a:gd name="connsiteY3-8" fmla="*/ 3698543 h 3698543"/>
                    <a:gd name="connsiteX4" fmla="*/ 0 w 1078173"/>
                    <a:gd name="connsiteY4" fmla="*/ 3698543 h 3698543"/>
                    <a:gd name="connsiteX0-9" fmla="*/ 22996 w 566597"/>
                    <a:gd name="connsiteY0-10" fmla="*/ 3698543 h 3698543"/>
                    <a:gd name="connsiteX1-11" fmla="*/ 64778 w 566597"/>
                    <a:gd name="connsiteY1-12" fmla="*/ 682178 h 3698543"/>
                    <a:gd name="connsiteX2-13" fmla="*/ 566597 w 566597"/>
                    <a:gd name="connsiteY2-14" fmla="*/ 0 h 3698543"/>
                    <a:gd name="connsiteX3-15" fmla="*/ 566597 w 566597"/>
                    <a:gd name="connsiteY3-16" fmla="*/ 3698543 h 3698543"/>
                    <a:gd name="connsiteX4-17" fmla="*/ 22996 w 566597"/>
                    <a:gd name="connsiteY4-18" fmla="*/ 3698543 h 3698543"/>
                    <a:gd name="connsiteX0-19" fmla="*/ 198713 w 742314"/>
                    <a:gd name="connsiteY0-20" fmla="*/ 3698543 h 3698543"/>
                    <a:gd name="connsiteX1-21" fmla="*/ 240495 w 742314"/>
                    <a:gd name="connsiteY1-22" fmla="*/ 682178 h 3698543"/>
                    <a:gd name="connsiteX2-23" fmla="*/ 742314 w 742314"/>
                    <a:gd name="connsiteY2-24" fmla="*/ 0 h 3698543"/>
                    <a:gd name="connsiteX3-25" fmla="*/ 742314 w 742314"/>
                    <a:gd name="connsiteY3-26" fmla="*/ 3698543 h 3698543"/>
                    <a:gd name="connsiteX4-27" fmla="*/ 198713 w 742314"/>
                    <a:gd name="connsiteY4-28" fmla="*/ 3698543 h 3698543"/>
                    <a:gd name="connsiteX0-29" fmla="*/ 260840 w 804441"/>
                    <a:gd name="connsiteY0-30" fmla="*/ 3698543 h 3698543"/>
                    <a:gd name="connsiteX1-31" fmla="*/ 161945 w 804441"/>
                    <a:gd name="connsiteY1-32" fmla="*/ 977600 h 3698543"/>
                    <a:gd name="connsiteX2-33" fmla="*/ 804441 w 804441"/>
                    <a:gd name="connsiteY2-34" fmla="*/ 0 h 3698543"/>
                    <a:gd name="connsiteX3-35" fmla="*/ 804441 w 804441"/>
                    <a:gd name="connsiteY3-36" fmla="*/ 3698543 h 3698543"/>
                    <a:gd name="connsiteX4-37" fmla="*/ 260840 w 804441"/>
                    <a:gd name="connsiteY4-38" fmla="*/ 3698543 h 3698543"/>
                    <a:gd name="connsiteX0-39" fmla="*/ 277541 w 821142"/>
                    <a:gd name="connsiteY0-40" fmla="*/ 3698543 h 3698543"/>
                    <a:gd name="connsiteX1-41" fmla="*/ 178646 w 821142"/>
                    <a:gd name="connsiteY1-42" fmla="*/ 977600 h 3698543"/>
                    <a:gd name="connsiteX2-43" fmla="*/ 821142 w 821142"/>
                    <a:gd name="connsiteY2-44" fmla="*/ 0 h 3698543"/>
                    <a:gd name="connsiteX3-45" fmla="*/ 821142 w 821142"/>
                    <a:gd name="connsiteY3-46" fmla="*/ 3698543 h 3698543"/>
                    <a:gd name="connsiteX4-47" fmla="*/ 277541 w 821142"/>
                    <a:gd name="connsiteY4-48" fmla="*/ 3698543 h 3698543"/>
                    <a:gd name="connsiteX0-49" fmla="*/ 262395 w 805996"/>
                    <a:gd name="connsiteY0-50" fmla="*/ 3698543 h 3698543"/>
                    <a:gd name="connsiteX1-51" fmla="*/ 191635 w 805996"/>
                    <a:gd name="connsiteY1-52" fmla="*/ 1047938 h 3698543"/>
                    <a:gd name="connsiteX2-53" fmla="*/ 805996 w 805996"/>
                    <a:gd name="connsiteY2-54" fmla="*/ 0 h 3698543"/>
                    <a:gd name="connsiteX3-55" fmla="*/ 805996 w 805996"/>
                    <a:gd name="connsiteY3-56" fmla="*/ 3698543 h 3698543"/>
                    <a:gd name="connsiteX4-57" fmla="*/ 262395 w 805996"/>
                    <a:gd name="connsiteY4-58" fmla="*/ 3698543 h 3698543"/>
                    <a:gd name="connsiteX0-59" fmla="*/ 262395 w 805996"/>
                    <a:gd name="connsiteY0-60" fmla="*/ 3698543 h 3698543"/>
                    <a:gd name="connsiteX1-61" fmla="*/ 191635 w 805996"/>
                    <a:gd name="connsiteY1-62" fmla="*/ 1047938 h 3698543"/>
                    <a:gd name="connsiteX2-63" fmla="*/ 805996 w 805996"/>
                    <a:gd name="connsiteY2-64" fmla="*/ 0 h 3698543"/>
                    <a:gd name="connsiteX3-65" fmla="*/ 805996 w 805996"/>
                    <a:gd name="connsiteY3-66" fmla="*/ 3698543 h 3698543"/>
                    <a:gd name="connsiteX4-67" fmla="*/ 262395 w 805996"/>
                    <a:gd name="connsiteY4-68" fmla="*/ 3698543 h 3698543"/>
                    <a:gd name="connsiteX0-69" fmla="*/ 257006 w 800607"/>
                    <a:gd name="connsiteY0-70" fmla="*/ 3698543 h 3698543"/>
                    <a:gd name="connsiteX1-71" fmla="*/ 186246 w 800607"/>
                    <a:gd name="connsiteY1-72" fmla="*/ 1047938 h 3698543"/>
                    <a:gd name="connsiteX2-73" fmla="*/ 800607 w 800607"/>
                    <a:gd name="connsiteY2-74" fmla="*/ 0 h 3698543"/>
                    <a:gd name="connsiteX3-75" fmla="*/ 800607 w 800607"/>
                    <a:gd name="connsiteY3-76" fmla="*/ 3698543 h 3698543"/>
                    <a:gd name="connsiteX4-77" fmla="*/ 257006 w 800607"/>
                    <a:gd name="connsiteY4-78" fmla="*/ 3698543 h 3698543"/>
                    <a:gd name="connsiteX0-79" fmla="*/ 257006 w 800607"/>
                    <a:gd name="connsiteY0-80" fmla="*/ 3698543 h 3698543"/>
                    <a:gd name="connsiteX1-81" fmla="*/ 186246 w 800607"/>
                    <a:gd name="connsiteY1-82" fmla="*/ 1047938 h 3698543"/>
                    <a:gd name="connsiteX2-83" fmla="*/ 800607 w 800607"/>
                    <a:gd name="connsiteY2-84" fmla="*/ 0 h 3698543"/>
                    <a:gd name="connsiteX3-85" fmla="*/ 800607 w 800607"/>
                    <a:gd name="connsiteY3-86" fmla="*/ 3698543 h 3698543"/>
                    <a:gd name="connsiteX4-87" fmla="*/ 257006 w 800607"/>
                    <a:gd name="connsiteY4-88" fmla="*/ 3698543 h 3698543"/>
                    <a:gd name="connsiteX0-89" fmla="*/ 257006 w 800607"/>
                    <a:gd name="connsiteY0-90" fmla="*/ 3698543 h 3698543"/>
                    <a:gd name="connsiteX1-91" fmla="*/ 186246 w 800607"/>
                    <a:gd name="connsiteY1-92" fmla="*/ 1047938 h 3698543"/>
                    <a:gd name="connsiteX2-93" fmla="*/ 800607 w 800607"/>
                    <a:gd name="connsiteY2-94" fmla="*/ 0 h 3698543"/>
                    <a:gd name="connsiteX3-95" fmla="*/ 800607 w 800607"/>
                    <a:gd name="connsiteY3-96" fmla="*/ 3698543 h 3698543"/>
                    <a:gd name="connsiteX4-97" fmla="*/ 257006 w 800607"/>
                    <a:gd name="connsiteY4-98" fmla="*/ 3698543 h 3698543"/>
                    <a:gd name="connsiteX0-99" fmla="*/ 257006 w 800607"/>
                    <a:gd name="connsiteY0-100" fmla="*/ 3698543 h 3698543"/>
                    <a:gd name="connsiteX1-101" fmla="*/ 186246 w 800607"/>
                    <a:gd name="connsiteY1-102" fmla="*/ 1047938 h 3698543"/>
                    <a:gd name="connsiteX2-103" fmla="*/ 800607 w 800607"/>
                    <a:gd name="connsiteY2-104" fmla="*/ 0 h 3698543"/>
                    <a:gd name="connsiteX3-105" fmla="*/ 800607 w 800607"/>
                    <a:gd name="connsiteY3-106" fmla="*/ 3698543 h 3698543"/>
                    <a:gd name="connsiteX4-107" fmla="*/ 257006 w 800607"/>
                    <a:gd name="connsiteY4-108" fmla="*/ 3698543 h 369854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17" y="connsiteY4-18"/>
                    </a:cxn>
                  </a:cxnLst>
                  <a:rect l="l" t="t" r="r" b="b"/>
                  <a:pathLst>
                    <a:path w="800607" h="3698543">
                      <a:moveTo>
                        <a:pt x="257006" y="3698543"/>
                      </a:moveTo>
                      <a:cubicBezTo>
                        <a:pt x="-99516" y="2979131"/>
                        <a:pt x="-48075" y="1865823"/>
                        <a:pt x="186246" y="1047938"/>
                      </a:cubicBezTo>
                      <a:cubicBezTo>
                        <a:pt x="395184" y="407355"/>
                        <a:pt x="497346" y="391516"/>
                        <a:pt x="800607" y="0"/>
                      </a:cubicBezTo>
                      <a:lnTo>
                        <a:pt x="800607" y="3698543"/>
                      </a:lnTo>
                      <a:lnTo>
                        <a:pt x="257006" y="3698543"/>
                      </a:lnTo>
                      <a:close/>
                    </a:path>
                  </a:pathLst>
                </a:custGeom>
                <a:solidFill>
                  <a:srgbClr val="BB452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等腰三角形 7"/>
                <p:cNvSpPr/>
                <p:nvPr/>
              </p:nvSpPr>
              <p:spPr>
                <a:xfrm>
                  <a:off x="1788830" y="682388"/>
                  <a:ext cx="804244" cy="3698543"/>
                </a:xfrm>
                <a:custGeom>
                  <a:avLst/>
                  <a:gdLst>
                    <a:gd name="connsiteX0" fmla="*/ 0 w 1078173"/>
                    <a:gd name="connsiteY0" fmla="*/ 3698543 h 3698543"/>
                    <a:gd name="connsiteX1" fmla="*/ 1078173 w 1078173"/>
                    <a:gd name="connsiteY1" fmla="*/ 0 h 3698543"/>
                    <a:gd name="connsiteX2" fmla="*/ 1078173 w 1078173"/>
                    <a:gd name="connsiteY2" fmla="*/ 3698543 h 3698543"/>
                    <a:gd name="connsiteX3" fmla="*/ 0 w 1078173"/>
                    <a:gd name="connsiteY3" fmla="*/ 3698543 h 3698543"/>
                    <a:gd name="connsiteX0-1" fmla="*/ 0 w 1078173"/>
                    <a:gd name="connsiteY0-2" fmla="*/ 3698543 h 3698543"/>
                    <a:gd name="connsiteX1-3" fmla="*/ 576354 w 1078173"/>
                    <a:gd name="connsiteY1-4" fmla="*/ 682178 h 3698543"/>
                    <a:gd name="connsiteX2-5" fmla="*/ 1078173 w 1078173"/>
                    <a:gd name="connsiteY2-6" fmla="*/ 0 h 3698543"/>
                    <a:gd name="connsiteX3-7" fmla="*/ 1078173 w 1078173"/>
                    <a:gd name="connsiteY3-8" fmla="*/ 3698543 h 3698543"/>
                    <a:gd name="connsiteX4" fmla="*/ 0 w 1078173"/>
                    <a:gd name="connsiteY4" fmla="*/ 3698543 h 3698543"/>
                    <a:gd name="connsiteX0-9" fmla="*/ 22996 w 566597"/>
                    <a:gd name="connsiteY0-10" fmla="*/ 3698543 h 3698543"/>
                    <a:gd name="connsiteX1-11" fmla="*/ 64778 w 566597"/>
                    <a:gd name="connsiteY1-12" fmla="*/ 682178 h 3698543"/>
                    <a:gd name="connsiteX2-13" fmla="*/ 566597 w 566597"/>
                    <a:gd name="connsiteY2-14" fmla="*/ 0 h 3698543"/>
                    <a:gd name="connsiteX3-15" fmla="*/ 566597 w 566597"/>
                    <a:gd name="connsiteY3-16" fmla="*/ 3698543 h 3698543"/>
                    <a:gd name="connsiteX4-17" fmla="*/ 22996 w 566597"/>
                    <a:gd name="connsiteY4-18" fmla="*/ 3698543 h 3698543"/>
                    <a:gd name="connsiteX0-19" fmla="*/ 198713 w 742314"/>
                    <a:gd name="connsiteY0-20" fmla="*/ 3698543 h 3698543"/>
                    <a:gd name="connsiteX1-21" fmla="*/ 240495 w 742314"/>
                    <a:gd name="connsiteY1-22" fmla="*/ 682178 h 3698543"/>
                    <a:gd name="connsiteX2-23" fmla="*/ 742314 w 742314"/>
                    <a:gd name="connsiteY2-24" fmla="*/ 0 h 3698543"/>
                    <a:gd name="connsiteX3-25" fmla="*/ 742314 w 742314"/>
                    <a:gd name="connsiteY3-26" fmla="*/ 3698543 h 3698543"/>
                    <a:gd name="connsiteX4-27" fmla="*/ 198713 w 742314"/>
                    <a:gd name="connsiteY4-28" fmla="*/ 3698543 h 3698543"/>
                    <a:gd name="connsiteX0-29" fmla="*/ 260840 w 804441"/>
                    <a:gd name="connsiteY0-30" fmla="*/ 3698543 h 3698543"/>
                    <a:gd name="connsiteX1-31" fmla="*/ 161945 w 804441"/>
                    <a:gd name="connsiteY1-32" fmla="*/ 977600 h 3698543"/>
                    <a:gd name="connsiteX2-33" fmla="*/ 804441 w 804441"/>
                    <a:gd name="connsiteY2-34" fmla="*/ 0 h 3698543"/>
                    <a:gd name="connsiteX3-35" fmla="*/ 804441 w 804441"/>
                    <a:gd name="connsiteY3-36" fmla="*/ 3698543 h 3698543"/>
                    <a:gd name="connsiteX4-37" fmla="*/ 260840 w 804441"/>
                    <a:gd name="connsiteY4-38" fmla="*/ 3698543 h 3698543"/>
                    <a:gd name="connsiteX0-39" fmla="*/ 277541 w 821142"/>
                    <a:gd name="connsiteY0-40" fmla="*/ 3698543 h 3698543"/>
                    <a:gd name="connsiteX1-41" fmla="*/ 178646 w 821142"/>
                    <a:gd name="connsiteY1-42" fmla="*/ 977600 h 3698543"/>
                    <a:gd name="connsiteX2-43" fmla="*/ 821142 w 821142"/>
                    <a:gd name="connsiteY2-44" fmla="*/ 0 h 3698543"/>
                    <a:gd name="connsiteX3-45" fmla="*/ 821142 w 821142"/>
                    <a:gd name="connsiteY3-46" fmla="*/ 3698543 h 3698543"/>
                    <a:gd name="connsiteX4-47" fmla="*/ 277541 w 821142"/>
                    <a:gd name="connsiteY4-48" fmla="*/ 3698543 h 3698543"/>
                    <a:gd name="connsiteX0-49" fmla="*/ 262395 w 805996"/>
                    <a:gd name="connsiteY0-50" fmla="*/ 3698543 h 3698543"/>
                    <a:gd name="connsiteX1-51" fmla="*/ 191635 w 805996"/>
                    <a:gd name="connsiteY1-52" fmla="*/ 1047938 h 3698543"/>
                    <a:gd name="connsiteX2-53" fmla="*/ 805996 w 805996"/>
                    <a:gd name="connsiteY2-54" fmla="*/ 0 h 3698543"/>
                    <a:gd name="connsiteX3-55" fmla="*/ 805996 w 805996"/>
                    <a:gd name="connsiteY3-56" fmla="*/ 3698543 h 3698543"/>
                    <a:gd name="connsiteX4-57" fmla="*/ 262395 w 805996"/>
                    <a:gd name="connsiteY4-58" fmla="*/ 3698543 h 3698543"/>
                    <a:gd name="connsiteX0-59" fmla="*/ 262395 w 805996"/>
                    <a:gd name="connsiteY0-60" fmla="*/ 3698543 h 3698543"/>
                    <a:gd name="connsiteX1-61" fmla="*/ 191635 w 805996"/>
                    <a:gd name="connsiteY1-62" fmla="*/ 1047938 h 3698543"/>
                    <a:gd name="connsiteX2-63" fmla="*/ 805996 w 805996"/>
                    <a:gd name="connsiteY2-64" fmla="*/ 0 h 3698543"/>
                    <a:gd name="connsiteX3-65" fmla="*/ 805996 w 805996"/>
                    <a:gd name="connsiteY3-66" fmla="*/ 3698543 h 3698543"/>
                    <a:gd name="connsiteX4-67" fmla="*/ 262395 w 805996"/>
                    <a:gd name="connsiteY4-68" fmla="*/ 3698543 h 3698543"/>
                    <a:gd name="connsiteX0-69" fmla="*/ 257006 w 800607"/>
                    <a:gd name="connsiteY0-70" fmla="*/ 3698543 h 3698543"/>
                    <a:gd name="connsiteX1-71" fmla="*/ 186246 w 800607"/>
                    <a:gd name="connsiteY1-72" fmla="*/ 1047938 h 3698543"/>
                    <a:gd name="connsiteX2-73" fmla="*/ 800607 w 800607"/>
                    <a:gd name="connsiteY2-74" fmla="*/ 0 h 3698543"/>
                    <a:gd name="connsiteX3-75" fmla="*/ 800607 w 800607"/>
                    <a:gd name="connsiteY3-76" fmla="*/ 3698543 h 3698543"/>
                    <a:gd name="connsiteX4-77" fmla="*/ 257006 w 800607"/>
                    <a:gd name="connsiteY4-78" fmla="*/ 3698543 h 3698543"/>
                    <a:gd name="connsiteX0-79" fmla="*/ 257006 w 800607"/>
                    <a:gd name="connsiteY0-80" fmla="*/ 3698543 h 3698543"/>
                    <a:gd name="connsiteX1-81" fmla="*/ 186246 w 800607"/>
                    <a:gd name="connsiteY1-82" fmla="*/ 1047938 h 3698543"/>
                    <a:gd name="connsiteX2-83" fmla="*/ 800607 w 800607"/>
                    <a:gd name="connsiteY2-84" fmla="*/ 0 h 3698543"/>
                    <a:gd name="connsiteX3-85" fmla="*/ 800607 w 800607"/>
                    <a:gd name="connsiteY3-86" fmla="*/ 3698543 h 3698543"/>
                    <a:gd name="connsiteX4-87" fmla="*/ 257006 w 800607"/>
                    <a:gd name="connsiteY4-88" fmla="*/ 3698543 h 3698543"/>
                    <a:gd name="connsiteX0-89" fmla="*/ 257006 w 800607"/>
                    <a:gd name="connsiteY0-90" fmla="*/ 3698543 h 3698543"/>
                    <a:gd name="connsiteX1-91" fmla="*/ 186246 w 800607"/>
                    <a:gd name="connsiteY1-92" fmla="*/ 1047938 h 3698543"/>
                    <a:gd name="connsiteX2-93" fmla="*/ 800607 w 800607"/>
                    <a:gd name="connsiteY2-94" fmla="*/ 0 h 3698543"/>
                    <a:gd name="connsiteX3-95" fmla="*/ 800607 w 800607"/>
                    <a:gd name="connsiteY3-96" fmla="*/ 3698543 h 3698543"/>
                    <a:gd name="connsiteX4-97" fmla="*/ 257006 w 800607"/>
                    <a:gd name="connsiteY4-98" fmla="*/ 3698543 h 3698543"/>
                    <a:gd name="connsiteX0-99" fmla="*/ 257006 w 800607"/>
                    <a:gd name="connsiteY0-100" fmla="*/ 3698543 h 3698543"/>
                    <a:gd name="connsiteX1-101" fmla="*/ 186246 w 800607"/>
                    <a:gd name="connsiteY1-102" fmla="*/ 1047938 h 3698543"/>
                    <a:gd name="connsiteX2-103" fmla="*/ 800607 w 800607"/>
                    <a:gd name="connsiteY2-104" fmla="*/ 0 h 3698543"/>
                    <a:gd name="connsiteX3-105" fmla="*/ 800607 w 800607"/>
                    <a:gd name="connsiteY3-106" fmla="*/ 3698543 h 3698543"/>
                    <a:gd name="connsiteX4-107" fmla="*/ 257006 w 800607"/>
                    <a:gd name="connsiteY4-108" fmla="*/ 3698543 h 3698543"/>
                    <a:gd name="connsiteX0-109" fmla="*/ 260643 w 804244"/>
                    <a:gd name="connsiteY0-110" fmla="*/ 3698543 h 3698543"/>
                    <a:gd name="connsiteX1-111" fmla="*/ 189883 w 804244"/>
                    <a:gd name="connsiteY1-112" fmla="*/ 1047938 h 3698543"/>
                    <a:gd name="connsiteX2-113" fmla="*/ 804244 w 804244"/>
                    <a:gd name="connsiteY2-114" fmla="*/ 0 h 3698543"/>
                    <a:gd name="connsiteX3-115" fmla="*/ 804244 w 804244"/>
                    <a:gd name="connsiteY3-116" fmla="*/ 3698543 h 3698543"/>
                    <a:gd name="connsiteX4-117" fmla="*/ 260643 w 804244"/>
                    <a:gd name="connsiteY4-118" fmla="*/ 3698543 h 369854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17" y="connsiteY4-18"/>
                    </a:cxn>
                  </a:cxnLst>
                  <a:rect l="l" t="t" r="r" b="b"/>
                  <a:pathLst>
                    <a:path w="804244" h="3698543">
                      <a:moveTo>
                        <a:pt x="260643" y="3698543"/>
                      </a:moveTo>
                      <a:cubicBezTo>
                        <a:pt x="-95879" y="2979131"/>
                        <a:pt x="-53951" y="1846797"/>
                        <a:pt x="189883" y="1047938"/>
                      </a:cubicBezTo>
                      <a:cubicBezTo>
                        <a:pt x="408335" y="407355"/>
                        <a:pt x="500983" y="391516"/>
                        <a:pt x="804244" y="0"/>
                      </a:cubicBezTo>
                      <a:lnTo>
                        <a:pt x="804244" y="3698543"/>
                      </a:lnTo>
                      <a:lnTo>
                        <a:pt x="260643" y="3698543"/>
                      </a:lnTo>
                      <a:close/>
                    </a:path>
                  </a:pathLst>
                </a:custGeom>
                <a:solidFill>
                  <a:srgbClr val="FE5C2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" name="等腰三角形 11"/>
              <p:cNvSpPr/>
              <p:nvPr/>
            </p:nvSpPr>
            <p:spPr>
              <a:xfrm>
                <a:off x="1454397" y="62051"/>
                <a:ext cx="635586" cy="933299"/>
              </a:xfrm>
              <a:custGeom>
                <a:avLst/>
                <a:gdLst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-1" fmla="*/ 0 w 680204"/>
                  <a:gd name="connsiteY0-2" fmla="*/ 1020733 h 1020733"/>
                  <a:gd name="connsiteX1-3" fmla="*/ 680204 w 680204"/>
                  <a:gd name="connsiteY1-4" fmla="*/ 0 h 1020733"/>
                  <a:gd name="connsiteX2-5" fmla="*/ 680204 w 680204"/>
                  <a:gd name="connsiteY2-6" fmla="*/ 1020733 h 1020733"/>
                  <a:gd name="connsiteX3-7" fmla="*/ 0 w 680204"/>
                  <a:gd name="connsiteY3-8" fmla="*/ 1020733 h 1020733"/>
                  <a:gd name="connsiteX0-9" fmla="*/ 0 w 680204"/>
                  <a:gd name="connsiteY0-10" fmla="*/ 1020733 h 1020733"/>
                  <a:gd name="connsiteX1-11" fmla="*/ 680204 w 680204"/>
                  <a:gd name="connsiteY1-12" fmla="*/ 0 h 1020733"/>
                  <a:gd name="connsiteX2-13" fmla="*/ 680204 w 680204"/>
                  <a:gd name="connsiteY2-14" fmla="*/ 1020733 h 1020733"/>
                  <a:gd name="connsiteX3-15" fmla="*/ 0 w 680204"/>
                  <a:gd name="connsiteY3-16" fmla="*/ 1020733 h 1020733"/>
                  <a:gd name="connsiteX0-17" fmla="*/ 0 w 680204"/>
                  <a:gd name="connsiteY0-18" fmla="*/ 1020733 h 1020733"/>
                  <a:gd name="connsiteX1-19" fmla="*/ 680204 w 680204"/>
                  <a:gd name="connsiteY1-20" fmla="*/ 0 h 1020733"/>
                  <a:gd name="connsiteX2-21" fmla="*/ 680204 w 680204"/>
                  <a:gd name="connsiteY2-22" fmla="*/ 1020733 h 1020733"/>
                  <a:gd name="connsiteX3-23" fmla="*/ 0 w 680204"/>
                  <a:gd name="connsiteY3-24" fmla="*/ 1020733 h 1020733"/>
                  <a:gd name="connsiteX0-25" fmla="*/ 0 w 680204"/>
                  <a:gd name="connsiteY0-26" fmla="*/ 1020733 h 1020733"/>
                  <a:gd name="connsiteX1-27" fmla="*/ 680204 w 680204"/>
                  <a:gd name="connsiteY1-28" fmla="*/ 0 h 1020733"/>
                  <a:gd name="connsiteX2-29" fmla="*/ 680204 w 680204"/>
                  <a:gd name="connsiteY2-30" fmla="*/ 1020733 h 1020733"/>
                  <a:gd name="connsiteX3-31" fmla="*/ 0 w 680204"/>
                  <a:gd name="connsiteY3-32" fmla="*/ 1020733 h 1020733"/>
                  <a:gd name="connsiteX0-33" fmla="*/ 0 w 680204"/>
                  <a:gd name="connsiteY0-34" fmla="*/ 1020733 h 1020733"/>
                  <a:gd name="connsiteX1-35" fmla="*/ 680204 w 680204"/>
                  <a:gd name="connsiteY1-36" fmla="*/ 0 h 1020733"/>
                  <a:gd name="connsiteX2-37" fmla="*/ 680204 w 680204"/>
                  <a:gd name="connsiteY2-38" fmla="*/ 1020733 h 1020733"/>
                  <a:gd name="connsiteX3-39" fmla="*/ 0 w 680204"/>
                  <a:gd name="connsiteY3-40" fmla="*/ 1020733 h 1020733"/>
                  <a:gd name="connsiteX0-41" fmla="*/ 0 w 680204"/>
                  <a:gd name="connsiteY0-42" fmla="*/ 1020733 h 1020733"/>
                  <a:gd name="connsiteX1-43" fmla="*/ 680204 w 680204"/>
                  <a:gd name="connsiteY1-44" fmla="*/ 0 h 1020733"/>
                  <a:gd name="connsiteX2-45" fmla="*/ 680204 w 680204"/>
                  <a:gd name="connsiteY2-46" fmla="*/ 1020733 h 1020733"/>
                  <a:gd name="connsiteX3-47" fmla="*/ 0 w 680204"/>
                  <a:gd name="connsiteY3-48" fmla="*/ 1020733 h 1020733"/>
                  <a:gd name="connsiteX0-49" fmla="*/ 0 w 695129"/>
                  <a:gd name="connsiteY0-50" fmla="*/ 1005806 h 1020733"/>
                  <a:gd name="connsiteX1-51" fmla="*/ 695129 w 695129"/>
                  <a:gd name="connsiteY1-52" fmla="*/ 0 h 1020733"/>
                  <a:gd name="connsiteX2-53" fmla="*/ 695129 w 695129"/>
                  <a:gd name="connsiteY2-54" fmla="*/ 1020733 h 1020733"/>
                  <a:gd name="connsiteX3-55" fmla="*/ 0 w 695129"/>
                  <a:gd name="connsiteY3-56" fmla="*/ 1005806 h 1020733"/>
                  <a:gd name="connsiteX0-57" fmla="*/ 0 w 695129"/>
                  <a:gd name="connsiteY0-58" fmla="*/ 1005806 h 1020733"/>
                  <a:gd name="connsiteX1-59" fmla="*/ 695129 w 695129"/>
                  <a:gd name="connsiteY1-60" fmla="*/ 0 h 1020733"/>
                  <a:gd name="connsiteX2-61" fmla="*/ 695129 w 695129"/>
                  <a:gd name="connsiteY2-62" fmla="*/ 1020733 h 1020733"/>
                  <a:gd name="connsiteX3-63" fmla="*/ 0 w 695129"/>
                  <a:gd name="connsiteY3-64" fmla="*/ 1005806 h 1020733"/>
                  <a:gd name="connsiteX0-65" fmla="*/ 0 w 695129"/>
                  <a:gd name="connsiteY0-66" fmla="*/ 1005806 h 1020733"/>
                  <a:gd name="connsiteX1-67" fmla="*/ 695129 w 695129"/>
                  <a:gd name="connsiteY1-68" fmla="*/ 0 h 1020733"/>
                  <a:gd name="connsiteX2-69" fmla="*/ 695129 w 695129"/>
                  <a:gd name="connsiteY2-70" fmla="*/ 1020733 h 1020733"/>
                  <a:gd name="connsiteX3-71" fmla="*/ 0 w 695129"/>
                  <a:gd name="connsiteY3-72" fmla="*/ 1005806 h 10207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695129" h="1020733">
                    <a:moveTo>
                      <a:pt x="0" y="1005806"/>
                    </a:moveTo>
                    <a:cubicBezTo>
                      <a:pt x="189627" y="555102"/>
                      <a:pt x="508477" y="217414"/>
                      <a:pt x="695129" y="0"/>
                    </a:cubicBezTo>
                    <a:lnTo>
                      <a:pt x="695129" y="1020733"/>
                    </a:lnTo>
                    <a:lnTo>
                      <a:pt x="0" y="1005806"/>
                    </a:lnTo>
                    <a:close/>
                  </a:path>
                </a:pathLst>
              </a:cu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等腰三角形 11"/>
              <p:cNvSpPr/>
              <p:nvPr/>
            </p:nvSpPr>
            <p:spPr>
              <a:xfrm flipH="1">
                <a:off x="2089981" y="62050"/>
                <a:ext cx="630050" cy="933299"/>
              </a:xfrm>
              <a:custGeom>
                <a:avLst/>
                <a:gdLst>
                  <a:gd name="connsiteX0" fmla="*/ 0 w 680204"/>
                  <a:gd name="connsiteY0" fmla="*/ 1020733 h 1020733"/>
                  <a:gd name="connsiteX1" fmla="*/ 680204 w 680204"/>
                  <a:gd name="connsiteY1" fmla="*/ 0 h 1020733"/>
                  <a:gd name="connsiteX2" fmla="*/ 680204 w 680204"/>
                  <a:gd name="connsiteY2" fmla="*/ 1020733 h 1020733"/>
                  <a:gd name="connsiteX3" fmla="*/ 0 w 680204"/>
                  <a:gd name="connsiteY3" fmla="*/ 1020733 h 1020733"/>
                  <a:gd name="connsiteX0-1" fmla="*/ 0 w 680204"/>
                  <a:gd name="connsiteY0-2" fmla="*/ 1020733 h 1020733"/>
                  <a:gd name="connsiteX1-3" fmla="*/ 680204 w 680204"/>
                  <a:gd name="connsiteY1-4" fmla="*/ 0 h 1020733"/>
                  <a:gd name="connsiteX2-5" fmla="*/ 680204 w 680204"/>
                  <a:gd name="connsiteY2-6" fmla="*/ 1020733 h 1020733"/>
                  <a:gd name="connsiteX3-7" fmla="*/ 0 w 680204"/>
                  <a:gd name="connsiteY3-8" fmla="*/ 1020733 h 1020733"/>
                  <a:gd name="connsiteX0-9" fmla="*/ 0 w 680204"/>
                  <a:gd name="connsiteY0-10" fmla="*/ 1020733 h 1020733"/>
                  <a:gd name="connsiteX1-11" fmla="*/ 680204 w 680204"/>
                  <a:gd name="connsiteY1-12" fmla="*/ 0 h 1020733"/>
                  <a:gd name="connsiteX2-13" fmla="*/ 680204 w 680204"/>
                  <a:gd name="connsiteY2-14" fmla="*/ 1020733 h 1020733"/>
                  <a:gd name="connsiteX3-15" fmla="*/ 0 w 680204"/>
                  <a:gd name="connsiteY3-16" fmla="*/ 1020733 h 1020733"/>
                  <a:gd name="connsiteX0-17" fmla="*/ 0 w 680204"/>
                  <a:gd name="connsiteY0-18" fmla="*/ 1020733 h 1020733"/>
                  <a:gd name="connsiteX1-19" fmla="*/ 680204 w 680204"/>
                  <a:gd name="connsiteY1-20" fmla="*/ 0 h 1020733"/>
                  <a:gd name="connsiteX2-21" fmla="*/ 680204 w 680204"/>
                  <a:gd name="connsiteY2-22" fmla="*/ 1020733 h 1020733"/>
                  <a:gd name="connsiteX3-23" fmla="*/ 0 w 680204"/>
                  <a:gd name="connsiteY3-24" fmla="*/ 1020733 h 1020733"/>
                  <a:gd name="connsiteX0-25" fmla="*/ 0 w 680204"/>
                  <a:gd name="connsiteY0-26" fmla="*/ 1020733 h 1020733"/>
                  <a:gd name="connsiteX1-27" fmla="*/ 680204 w 680204"/>
                  <a:gd name="connsiteY1-28" fmla="*/ 0 h 1020733"/>
                  <a:gd name="connsiteX2-29" fmla="*/ 680204 w 680204"/>
                  <a:gd name="connsiteY2-30" fmla="*/ 1020733 h 1020733"/>
                  <a:gd name="connsiteX3-31" fmla="*/ 0 w 680204"/>
                  <a:gd name="connsiteY3-32" fmla="*/ 1020733 h 1020733"/>
                  <a:gd name="connsiteX0-33" fmla="*/ 0 w 680204"/>
                  <a:gd name="connsiteY0-34" fmla="*/ 1020733 h 1020733"/>
                  <a:gd name="connsiteX1-35" fmla="*/ 680204 w 680204"/>
                  <a:gd name="connsiteY1-36" fmla="*/ 0 h 1020733"/>
                  <a:gd name="connsiteX2-37" fmla="*/ 680204 w 680204"/>
                  <a:gd name="connsiteY2-38" fmla="*/ 1020733 h 1020733"/>
                  <a:gd name="connsiteX3-39" fmla="*/ 0 w 680204"/>
                  <a:gd name="connsiteY3-40" fmla="*/ 1020733 h 1020733"/>
                  <a:gd name="connsiteX0-41" fmla="*/ 0 w 680204"/>
                  <a:gd name="connsiteY0-42" fmla="*/ 1020733 h 1020733"/>
                  <a:gd name="connsiteX1-43" fmla="*/ 680204 w 680204"/>
                  <a:gd name="connsiteY1-44" fmla="*/ 0 h 1020733"/>
                  <a:gd name="connsiteX2-45" fmla="*/ 680204 w 680204"/>
                  <a:gd name="connsiteY2-46" fmla="*/ 1020733 h 1020733"/>
                  <a:gd name="connsiteX3-47" fmla="*/ 0 w 680204"/>
                  <a:gd name="connsiteY3-48" fmla="*/ 1020733 h 102073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680204" h="1020733">
                    <a:moveTo>
                      <a:pt x="0" y="1020733"/>
                    </a:moveTo>
                    <a:cubicBezTo>
                      <a:pt x="204554" y="570030"/>
                      <a:pt x="287139" y="452401"/>
                      <a:pt x="680204" y="0"/>
                    </a:cubicBezTo>
                    <a:lnTo>
                      <a:pt x="680204" y="1020733"/>
                    </a:lnTo>
                    <a:lnTo>
                      <a:pt x="0" y="1020733"/>
                    </a:lnTo>
                    <a:close/>
                  </a:path>
                </a:pathLst>
              </a:custGeom>
              <a:solidFill>
                <a:srgbClr val="563B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矩形 17"/>
              <p:cNvSpPr/>
              <p:nvPr/>
            </p:nvSpPr>
            <p:spPr>
              <a:xfrm>
                <a:off x="1121257" y="4052636"/>
                <a:ext cx="1969019" cy="249574"/>
              </a:xfrm>
              <a:custGeom>
                <a:avLst/>
                <a:gdLst>
                  <a:gd name="connsiteX0" fmla="*/ 0 w 2302406"/>
                  <a:gd name="connsiteY0" fmla="*/ 0 h 272955"/>
                  <a:gd name="connsiteX1" fmla="*/ 2302406 w 2302406"/>
                  <a:gd name="connsiteY1" fmla="*/ 0 h 272955"/>
                  <a:gd name="connsiteX2" fmla="*/ 2302406 w 2302406"/>
                  <a:gd name="connsiteY2" fmla="*/ 272955 h 272955"/>
                  <a:gd name="connsiteX3" fmla="*/ 0 w 2302406"/>
                  <a:gd name="connsiteY3" fmla="*/ 272955 h 272955"/>
                  <a:gd name="connsiteX4" fmla="*/ 0 w 2302406"/>
                  <a:gd name="connsiteY4" fmla="*/ 0 h 272955"/>
                  <a:gd name="connsiteX0-1" fmla="*/ 0 w 2302406"/>
                  <a:gd name="connsiteY0-2" fmla="*/ 0 h 272955"/>
                  <a:gd name="connsiteX1-3" fmla="*/ 2247815 w 2302406"/>
                  <a:gd name="connsiteY1-4" fmla="*/ 0 h 272955"/>
                  <a:gd name="connsiteX2-5" fmla="*/ 2302406 w 2302406"/>
                  <a:gd name="connsiteY2-6" fmla="*/ 272955 h 272955"/>
                  <a:gd name="connsiteX3-7" fmla="*/ 0 w 2302406"/>
                  <a:gd name="connsiteY3-8" fmla="*/ 272955 h 272955"/>
                  <a:gd name="connsiteX4-9" fmla="*/ 0 w 2302406"/>
                  <a:gd name="connsiteY4-10" fmla="*/ 0 h 272955"/>
                  <a:gd name="connsiteX0-11" fmla="*/ 0 w 2247815"/>
                  <a:gd name="connsiteY0-12" fmla="*/ 0 h 272955"/>
                  <a:gd name="connsiteX1-13" fmla="*/ 2247815 w 2247815"/>
                  <a:gd name="connsiteY1-14" fmla="*/ 0 h 272955"/>
                  <a:gd name="connsiteX2-15" fmla="*/ 2220520 w 2247815"/>
                  <a:gd name="connsiteY2-16" fmla="*/ 272955 h 272955"/>
                  <a:gd name="connsiteX3-17" fmla="*/ 0 w 2247815"/>
                  <a:gd name="connsiteY3-18" fmla="*/ 272955 h 272955"/>
                  <a:gd name="connsiteX4-19" fmla="*/ 0 w 2247815"/>
                  <a:gd name="connsiteY4-20" fmla="*/ 0 h 272955"/>
                  <a:gd name="connsiteX0-21" fmla="*/ 0 w 2247815"/>
                  <a:gd name="connsiteY0-22" fmla="*/ 0 h 272955"/>
                  <a:gd name="connsiteX1-23" fmla="*/ 2247815 w 2247815"/>
                  <a:gd name="connsiteY1-24" fmla="*/ 0 h 272955"/>
                  <a:gd name="connsiteX2-25" fmla="*/ 2165929 w 2247815"/>
                  <a:gd name="connsiteY2-26" fmla="*/ 272955 h 272955"/>
                  <a:gd name="connsiteX3-27" fmla="*/ 0 w 2247815"/>
                  <a:gd name="connsiteY3-28" fmla="*/ 272955 h 272955"/>
                  <a:gd name="connsiteX4-29" fmla="*/ 0 w 2247815"/>
                  <a:gd name="connsiteY4-30" fmla="*/ 0 h 272955"/>
                  <a:gd name="connsiteX0-31" fmla="*/ 0 w 2247815"/>
                  <a:gd name="connsiteY0-32" fmla="*/ 0 h 272955"/>
                  <a:gd name="connsiteX1-33" fmla="*/ 2247815 w 2247815"/>
                  <a:gd name="connsiteY1-34" fmla="*/ 0 h 272955"/>
                  <a:gd name="connsiteX2-35" fmla="*/ 2165929 w 2247815"/>
                  <a:gd name="connsiteY2-36" fmla="*/ 272955 h 272955"/>
                  <a:gd name="connsiteX3-37" fmla="*/ 0 w 2247815"/>
                  <a:gd name="connsiteY3-38" fmla="*/ 272955 h 272955"/>
                  <a:gd name="connsiteX4-39" fmla="*/ 0 w 2247815"/>
                  <a:gd name="connsiteY4-40" fmla="*/ 0 h 272955"/>
                  <a:gd name="connsiteX0-41" fmla="*/ 0 w 2247815"/>
                  <a:gd name="connsiteY0-42" fmla="*/ 0 h 286603"/>
                  <a:gd name="connsiteX1-43" fmla="*/ 2247815 w 2247815"/>
                  <a:gd name="connsiteY1-44" fmla="*/ 0 h 286603"/>
                  <a:gd name="connsiteX2-45" fmla="*/ 2165929 w 2247815"/>
                  <a:gd name="connsiteY2-46" fmla="*/ 272955 h 286603"/>
                  <a:gd name="connsiteX3-47" fmla="*/ 136477 w 2247815"/>
                  <a:gd name="connsiteY3-48" fmla="*/ 286603 h 286603"/>
                  <a:gd name="connsiteX4-49" fmla="*/ 0 w 2247815"/>
                  <a:gd name="connsiteY4-50" fmla="*/ 0 h 286603"/>
                  <a:gd name="connsiteX0-51" fmla="*/ 0 w 2165929"/>
                  <a:gd name="connsiteY0-52" fmla="*/ 13648 h 286603"/>
                  <a:gd name="connsiteX1-53" fmla="*/ 2165929 w 2165929"/>
                  <a:gd name="connsiteY1-54" fmla="*/ 0 h 286603"/>
                  <a:gd name="connsiteX2-55" fmla="*/ 2084043 w 2165929"/>
                  <a:gd name="connsiteY2-56" fmla="*/ 272955 h 286603"/>
                  <a:gd name="connsiteX3-57" fmla="*/ 54591 w 2165929"/>
                  <a:gd name="connsiteY3-58" fmla="*/ 286603 h 286603"/>
                  <a:gd name="connsiteX4-59" fmla="*/ 0 w 2165929"/>
                  <a:gd name="connsiteY4-60" fmla="*/ 13648 h 286603"/>
                  <a:gd name="connsiteX0-61" fmla="*/ 0 w 2165929"/>
                  <a:gd name="connsiteY0-62" fmla="*/ 13648 h 286603"/>
                  <a:gd name="connsiteX1-63" fmla="*/ 2165929 w 2165929"/>
                  <a:gd name="connsiteY1-64" fmla="*/ 0 h 286603"/>
                  <a:gd name="connsiteX2-65" fmla="*/ 2084043 w 2165929"/>
                  <a:gd name="connsiteY2-66" fmla="*/ 272955 h 286603"/>
                  <a:gd name="connsiteX3-67" fmla="*/ 54591 w 2165929"/>
                  <a:gd name="connsiteY3-68" fmla="*/ 286603 h 286603"/>
                  <a:gd name="connsiteX4-69" fmla="*/ 0 w 2165929"/>
                  <a:gd name="connsiteY4-70" fmla="*/ 13648 h 286603"/>
                  <a:gd name="connsiteX0-71" fmla="*/ 0 w 2152282"/>
                  <a:gd name="connsiteY0-72" fmla="*/ 13648 h 286603"/>
                  <a:gd name="connsiteX1-73" fmla="*/ 2152282 w 2152282"/>
                  <a:gd name="connsiteY1-74" fmla="*/ 0 h 286603"/>
                  <a:gd name="connsiteX2-75" fmla="*/ 2070396 w 2152282"/>
                  <a:gd name="connsiteY2-76" fmla="*/ 272955 h 286603"/>
                  <a:gd name="connsiteX3-77" fmla="*/ 40944 w 2152282"/>
                  <a:gd name="connsiteY3-78" fmla="*/ 286603 h 286603"/>
                  <a:gd name="connsiteX4-79" fmla="*/ 0 w 2152282"/>
                  <a:gd name="connsiteY4-80" fmla="*/ 13648 h 286603"/>
                  <a:gd name="connsiteX0-81" fmla="*/ 0 w 2152282"/>
                  <a:gd name="connsiteY0-82" fmla="*/ 13648 h 286603"/>
                  <a:gd name="connsiteX1-83" fmla="*/ 2152282 w 2152282"/>
                  <a:gd name="connsiteY1-84" fmla="*/ 0 h 286603"/>
                  <a:gd name="connsiteX2-85" fmla="*/ 2070396 w 2152282"/>
                  <a:gd name="connsiteY2-86" fmla="*/ 272955 h 286603"/>
                  <a:gd name="connsiteX3-87" fmla="*/ 40944 w 2152282"/>
                  <a:gd name="connsiteY3-88" fmla="*/ 286603 h 286603"/>
                  <a:gd name="connsiteX4-89" fmla="*/ 0 w 2152282"/>
                  <a:gd name="connsiteY4-90" fmla="*/ 13648 h 286603"/>
                  <a:gd name="connsiteX0-91" fmla="*/ 6231 w 2158513"/>
                  <a:gd name="connsiteY0-92" fmla="*/ 13648 h 286603"/>
                  <a:gd name="connsiteX1-93" fmla="*/ 2158513 w 2158513"/>
                  <a:gd name="connsiteY1-94" fmla="*/ 0 h 286603"/>
                  <a:gd name="connsiteX2-95" fmla="*/ 2076627 w 2158513"/>
                  <a:gd name="connsiteY2-96" fmla="*/ 272955 h 286603"/>
                  <a:gd name="connsiteX3-97" fmla="*/ 47175 w 2158513"/>
                  <a:gd name="connsiteY3-98" fmla="*/ 286603 h 286603"/>
                  <a:gd name="connsiteX4-99" fmla="*/ 6231 w 2158513"/>
                  <a:gd name="connsiteY4-100" fmla="*/ 13648 h 286603"/>
                  <a:gd name="connsiteX0-101" fmla="*/ 6231 w 2158513"/>
                  <a:gd name="connsiteY0-102" fmla="*/ 13648 h 286603"/>
                  <a:gd name="connsiteX1-103" fmla="*/ 2158513 w 2158513"/>
                  <a:gd name="connsiteY1-104" fmla="*/ 0 h 286603"/>
                  <a:gd name="connsiteX2-105" fmla="*/ 2076627 w 2158513"/>
                  <a:gd name="connsiteY2-106" fmla="*/ 272955 h 286603"/>
                  <a:gd name="connsiteX3-107" fmla="*/ 47175 w 2158513"/>
                  <a:gd name="connsiteY3-108" fmla="*/ 286603 h 286603"/>
                  <a:gd name="connsiteX4-109" fmla="*/ 6231 w 2158513"/>
                  <a:gd name="connsiteY4-110" fmla="*/ 13648 h 286603"/>
                  <a:gd name="connsiteX0-111" fmla="*/ 6231 w 2158513"/>
                  <a:gd name="connsiteY0-112" fmla="*/ 13648 h 286603"/>
                  <a:gd name="connsiteX1-113" fmla="*/ 2158513 w 2158513"/>
                  <a:gd name="connsiteY1-114" fmla="*/ 0 h 286603"/>
                  <a:gd name="connsiteX2-115" fmla="*/ 2076627 w 2158513"/>
                  <a:gd name="connsiteY2-116" fmla="*/ 272955 h 286603"/>
                  <a:gd name="connsiteX3-117" fmla="*/ 47175 w 2158513"/>
                  <a:gd name="connsiteY3-118" fmla="*/ 286603 h 286603"/>
                  <a:gd name="connsiteX4-119" fmla="*/ 6231 w 2158513"/>
                  <a:gd name="connsiteY4-120" fmla="*/ 13648 h 286603"/>
                  <a:gd name="connsiteX0-121" fmla="*/ 6231 w 2158513"/>
                  <a:gd name="connsiteY0-122" fmla="*/ 13648 h 286603"/>
                  <a:gd name="connsiteX1-123" fmla="*/ 2158513 w 2158513"/>
                  <a:gd name="connsiteY1-124" fmla="*/ 0 h 286603"/>
                  <a:gd name="connsiteX2-125" fmla="*/ 2076627 w 2158513"/>
                  <a:gd name="connsiteY2-126" fmla="*/ 272955 h 286603"/>
                  <a:gd name="connsiteX3-127" fmla="*/ 47175 w 2158513"/>
                  <a:gd name="connsiteY3-128" fmla="*/ 286603 h 286603"/>
                  <a:gd name="connsiteX4-129" fmla="*/ 6231 w 2158513"/>
                  <a:gd name="connsiteY4-130" fmla="*/ 13648 h 286603"/>
                  <a:gd name="connsiteX0-131" fmla="*/ 6231 w 2158513"/>
                  <a:gd name="connsiteY0-132" fmla="*/ 13648 h 286603"/>
                  <a:gd name="connsiteX1-133" fmla="*/ 2158513 w 2158513"/>
                  <a:gd name="connsiteY1-134" fmla="*/ 0 h 286603"/>
                  <a:gd name="connsiteX2-135" fmla="*/ 2076627 w 2158513"/>
                  <a:gd name="connsiteY2-136" fmla="*/ 272955 h 286603"/>
                  <a:gd name="connsiteX3-137" fmla="*/ 47175 w 2158513"/>
                  <a:gd name="connsiteY3-138" fmla="*/ 286603 h 286603"/>
                  <a:gd name="connsiteX4-139" fmla="*/ 6231 w 2158513"/>
                  <a:gd name="connsiteY4-140" fmla="*/ 13648 h 286603"/>
                  <a:gd name="connsiteX0-141" fmla="*/ 4360 w 2156642"/>
                  <a:gd name="connsiteY0-142" fmla="*/ 13648 h 272955"/>
                  <a:gd name="connsiteX1-143" fmla="*/ 2156642 w 2156642"/>
                  <a:gd name="connsiteY1-144" fmla="*/ 0 h 272955"/>
                  <a:gd name="connsiteX2-145" fmla="*/ 2074756 w 2156642"/>
                  <a:gd name="connsiteY2-146" fmla="*/ 272955 h 272955"/>
                  <a:gd name="connsiteX3-147" fmla="*/ 72599 w 2156642"/>
                  <a:gd name="connsiteY3-148" fmla="*/ 272955 h 272955"/>
                  <a:gd name="connsiteX4-149" fmla="*/ 4360 w 2156642"/>
                  <a:gd name="connsiteY4-150" fmla="*/ 13648 h 272955"/>
                  <a:gd name="connsiteX0-151" fmla="*/ 3807 w 2156089"/>
                  <a:gd name="connsiteY0-152" fmla="*/ 13648 h 272955"/>
                  <a:gd name="connsiteX1-153" fmla="*/ 2156089 w 2156089"/>
                  <a:gd name="connsiteY1-154" fmla="*/ 0 h 272955"/>
                  <a:gd name="connsiteX2-155" fmla="*/ 2074203 w 2156089"/>
                  <a:gd name="connsiteY2-156" fmla="*/ 272955 h 272955"/>
                  <a:gd name="connsiteX3-157" fmla="*/ 72046 w 2156089"/>
                  <a:gd name="connsiteY3-158" fmla="*/ 272955 h 272955"/>
                  <a:gd name="connsiteX4-159" fmla="*/ 3807 w 2156089"/>
                  <a:gd name="connsiteY4-160" fmla="*/ 13648 h 272955"/>
                  <a:gd name="connsiteX0-161" fmla="*/ 787 w 2153069"/>
                  <a:gd name="connsiteY0-162" fmla="*/ 13648 h 272955"/>
                  <a:gd name="connsiteX1-163" fmla="*/ 2153069 w 2153069"/>
                  <a:gd name="connsiteY1-164" fmla="*/ 0 h 272955"/>
                  <a:gd name="connsiteX2-165" fmla="*/ 2071183 w 2153069"/>
                  <a:gd name="connsiteY2-166" fmla="*/ 272955 h 272955"/>
                  <a:gd name="connsiteX3-167" fmla="*/ 69026 w 2153069"/>
                  <a:gd name="connsiteY3-168" fmla="*/ 272955 h 272955"/>
                  <a:gd name="connsiteX4-169" fmla="*/ 787 w 2153069"/>
                  <a:gd name="connsiteY4-170" fmla="*/ 13648 h 272955"/>
                  <a:gd name="connsiteX0-171" fmla="*/ 1625 w 2153907"/>
                  <a:gd name="connsiteY0-172" fmla="*/ 13648 h 272955"/>
                  <a:gd name="connsiteX1-173" fmla="*/ 2153907 w 2153907"/>
                  <a:gd name="connsiteY1-174" fmla="*/ 0 h 272955"/>
                  <a:gd name="connsiteX2-175" fmla="*/ 2072021 w 2153907"/>
                  <a:gd name="connsiteY2-176" fmla="*/ 272955 h 272955"/>
                  <a:gd name="connsiteX3-177" fmla="*/ 28921 w 2153907"/>
                  <a:gd name="connsiteY3-178" fmla="*/ 259307 h 272955"/>
                  <a:gd name="connsiteX4-179" fmla="*/ 1625 w 2153907"/>
                  <a:gd name="connsiteY4-180" fmla="*/ 13648 h 272955"/>
                  <a:gd name="connsiteX0-181" fmla="*/ 1200 w 2153482"/>
                  <a:gd name="connsiteY0-182" fmla="*/ 13648 h 272955"/>
                  <a:gd name="connsiteX1-183" fmla="*/ 2153482 w 2153482"/>
                  <a:gd name="connsiteY1-184" fmla="*/ 0 h 272955"/>
                  <a:gd name="connsiteX2-185" fmla="*/ 2071596 w 2153482"/>
                  <a:gd name="connsiteY2-186" fmla="*/ 272955 h 272955"/>
                  <a:gd name="connsiteX3-187" fmla="*/ 42144 w 2153482"/>
                  <a:gd name="connsiteY3-188" fmla="*/ 259307 h 272955"/>
                  <a:gd name="connsiteX4-189" fmla="*/ 1200 w 2153482"/>
                  <a:gd name="connsiteY4-190" fmla="*/ 13648 h 27295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153482" h="272955">
                    <a:moveTo>
                      <a:pt x="1200" y="13648"/>
                    </a:moveTo>
                    <a:lnTo>
                      <a:pt x="2153482" y="0"/>
                    </a:lnTo>
                    <a:cubicBezTo>
                      <a:pt x="2085244" y="282054"/>
                      <a:pt x="2126186" y="141028"/>
                      <a:pt x="2071596" y="272955"/>
                    </a:cubicBezTo>
                    <a:lnTo>
                      <a:pt x="42144" y="259307"/>
                    </a:lnTo>
                    <a:cubicBezTo>
                      <a:pt x="37595" y="250209"/>
                      <a:pt x="-7898" y="104633"/>
                      <a:pt x="1200" y="13648"/>
                    </a:cubicBezTo>
                    <a:close/>
                  </a:path>
                </a:pathLst>
              </a:cu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矩形 17"/>
              <p:cNvSpPr/>
              <p:nvPr/>
            </p:nvSpPr>
            <p:spPr>
              <a:xfrm>
                <a:off x="1218469" y="4479519"/>
                <a:ext cx="1748741" cy="255424"/>
              </a:xfrm>
              <a:custGeom>
                <a:avLst/>
                <a:gdLst>
                  <a:gd name="connsiteX0" fmla="*/ 0 w 2302406"/>
                  <a:gd name="connsiteY0" fmla="*/ 0 h 272955"/>
                  <a:gd name="connsiteX1" fmla="*/ 2302406 w 2302406"/>
                  <a:gd name="connsiteY1" fmla="*/ 0 h 272955"/>
                  <a:gd name="connsiteX2" fmla="*/ 2302406 w 2302406"/>
                  <a:gd name="connsiteY2" fmla="*/ 272955 h 272955"/>
                  <a:gd name="connsiteX3" fmla="*/ 0 w 2302406"/>
                  <a:gd name="connsiteY3" fmla="*/ 272955 h 272955"/>
                  <a:gd name="connsiteX4" fmla="*/ 0 w 2302406"/>
                  <a:gd name="connsiteY4" fmla="*/ 0 h 272955"/>
                  <a:gd name="connsiteX0-1" fmla="*/ 0 w 2302406"/>
                  <a:gd name="connsiteY0-2" fmla="*/ 0 h 272955"/>
                  <a:gd name="connsiteX1-3" fmla="*/ 2247815 w 2302406"/>
                  <a:gd name="connsiteY1-4" fmla="*/ 0 h 272955"/>
                  <a:gd name="connsiteX2-5" fmla="*/ 2302406 w 2302406"/>
                  <a:gd name="connsiteY2-6" fmla="*/ 272955 h 272955"/>
                  <a:gd name="connsiteX3-7" fmla="*/ 0 w 2302406"/>
                  <a:gd name="connsiteY3-8" fmla="*/ 272955 h 272955"/>
                  <a:gd name="connsiteX4-9" fmla="*/ 0 w 2302406"/>
                  <a:gd name="connsiteY4-10" fmla="*/ 0 h 272955"/>
                  <a:gd name="connsiteX0-11" fmla="*/ 0 w 2247815"/>
                  <a:gd name="connsiteY0-12" fmla="*/ 0 h 272955"/>
                  <a:gd name="connsiteX1-13" fmla="*/ 2247815 w 2247815"/>
                  <a:gd name="connsiteY1-14" fmla="*/ 0 h 272955"/>
                  <a:gd name="connsiteX2-15" fmla="*/ 2220520 w 2247815"/>
                  <a:gd name="connsiteY2-16" fmla="*/ 272955 h 272955"/>
                  <a:gd name="connsiteX3-17" fmla="*/ 0 w 2247815"/>
                  <a:gd name="connsiteY3-18" fmla="*/ 272955 h 272955"/>
                  <a:gd name="connsiteX4-19" fmla="*/ 0 w 2247815"/>
                  <a:gd name="connsiteY4-20" fmla="*/ 0 h 272955"/>
                  <a:gd name="connsiteX0-21" fmla="*/ 0 w 2247815"/>
                  <a:gd name="connsiteY0-22" fmla="*/ 0 h 272955"/>
                  <a:gd name="connsiteX1-23" fmla="*/ 2247815 w 2247815"/>
                  <a:gd name="connsiteY1-24" fmla="*/ 0 h 272955"/>
                  <a:gd name="connsiteX2-25" fmla="*/ 2165929 w 2247815"/>
                  <a:gd name="connsiteY2-26" fmla="*/ 272955 h 272955"/>
                  <a:gd name="connsiteX3-27" fmla="*/ 0 w 2247815"/>
                  <a:gd name="connsiteY3-28" fmla="*/ 272955 h 272955"/>
                  <a:gd name="connsiteX4-29" fmla="*/ 0 w 2247815"/>
                  <a:gd name="connsiteY4-30" fmla="*/ 0 h 272955"/>
                  <a:gd name="connsiteX0-31" fmla="*/ 0 w 2247815"/>
                  <a:gd name="connsiteY0-32" fmla="*/ 0 h 272955"/>
                  <a:gd name="connsiteX1-33" fmla="*/ 2247815 w 2247815"/>
                  <a:gd name="connsiteY1-34" fmla="*/ 0 h 272955"/>
                  <a:gd name="connsiteX2-35" fmla="*/ 2165929 w 2247815"/>
                  <a:gd name="connsiteY2-36" fmla="*/ 272955 h 272955"/>
                  <a:gd name="connsiteX3-37" fmla="*/ 0 w 2247815"/>
                  <a:gd name="connsiteY3-38" fmla="*/ 272955 h 272955"/>
                  <a:gd name="connsiteX4-39" fmla="*/ 0 w 2247815"/>
                  <a:gd name="connsiteY4-40" fmla="*/ 0 h 272955"/>
                  <a:gd name="connsiteX0-41" fmla="*/ 0 w 2247815"/>
                  <a:gd name="connsiteY0-42" fmla="*/ 0 h 286603"/>
                  <a:gd name="connsiteX1-43" fmla="*/ 2247815 w 2247815"/>
                  <a:gd name="connsiteY1-44" fmla="*/ 0 h 286603"/>
                  <a:gd name="connsiteX2-45" fmla="*/ 2165929 w 2247815"/>
                  <a:gd name="connsiteY2-46" fmla="*/ 272955 h 286603"/>
                  <a:gd name="connsiteX3-47" fmla="*/ 136477 w 2247815"/>
                  <a:gd name="connsiteY3-48" fmla="*/ 286603 h 286603"/>
                  <a:gd name="connsiteX4-49" fmla="*/ 0 w 2247815"/>
                  <a:gd name="connsiteY4-50" fmla="*/ 0 h 286603"/>
                  <a:gd name="connsiteX0-51" fmla="*/ 0 w 2165929"/>
                  <a:gd name="connsiteY0-52" fmla="*/ 13648 h 286603"/>
                  <a:gd name="connsiteX1-53" fmla="*/ 2165929 w 2165929"/>
                  <a:gd name="connsiteY1-54" fmla="*/ 0 h 286603"/>
                  <a:gd name="connsiteX2-55" fmla="*/ 2084043 w 2165929"/>
                  <a:gd name="connsiteY2-56" fmla="*/ 272955 h 286603"/>
                  <a:gd name="connsiteX3-57" fmla="*/ 54591 w 2165929"/>
                  <a:gd name="connsiteY3-58" fmla="*/ 286603 h 286603"/>
                  <a:gd name="connsiteX4-59" fmla="*/ 0 w 2165929"/>
                  <a:gd name="connsiteY4-60" fmla="*/ 13648 h 286603"/>
                  <a:gd name="connsiteX0-61" fmla="*/ 0 w 2165929"/>
                  <a:gd name="connsiteY0-62" fmla="*/ 13648 h 286603"/>
                  <a:gd name="connsiteX1-63" fmla="*/ 2165929 w 2165929"/>
                  <a:gd name="connsiteY1-64" fmla="*/ 0 h 286603"/>
                  <a:gd name="connsiteX2-65" fmla="*/ 2084043 w 2165929"/>
                  <a:gd name="connsiteY2-66" fmla="*/ 272955 h 286603"/>
                  <a:gd name="connsiteX3-67" fmla="*/ 54591 w 2165929"/>
                  <a:gd name="connsiteY3-68" fmla="*/ 286603 h 286603"/>
                  <a:gd name="connsiteX4-69" fmla="*/ 0 w 2165929"/>
                  <a:gd name="connsiteY4-70" fmla="*/ 13648 h 286603"/>
                  <a:gd name="connsiteX0-71" fmla="*/ 0 w 2152282"/>
                  <a:gd name="connsiteY0-72" fmla="*/ 13648 h 286603"/>
                  <a:gd name="connsiteX1-73" fmla="*/ 2152282 w 2152282"/>
                  <a:gd name="connsiteY1-74" fmla="*/ 0 h 286603"/>
                  <a:gd name="connsiteX2-75" fmla="*/ 2070396 w 2152282"/>
                  <a:gd name="connsiteY2-76" fmla="*/ 272955 h 286603"/>
                  <a:gd name="connsiteX3-77" fmla="*/ 40944 w 2152282"/>
                  <a:gd name="connsiteY3-78" fmla="*/ 286603 h 286603"/>
                  <a:gd name="connsiteX4-79" fmla="*/ 0 w 2152282"/>
                  <a:gd name="connsiteY4-80" fmla="*/ 13648 h 286603"/>
                  <a:gd name="connsiteX0-81" fmla="*/ 0 w 2152282"/>
                  <a:gd name="connsiteY0-82" fmla="*/ 13648 h 286603"/>
                  <a:gd name="connsiteX1-83" fmla="*/ 2152282 w 2152282"/>
                  <a:gd name="connsiteY1-84" fmla="*/ 0 h 286603"/>
                  <a:gd name="connsiteX2-85" fmla="*/ 2070396 w 2152282"/>
                  <a:gd name="connsiteY2-86" fmla="*/ 272955 h 286603"/>
                  <a:gd name="connsiteX3-87" fmla="*/ 40944 w 2152282"/>
                  <a:gd name="connsiteY3-88" fmla="*/ 286603 h 286603"/>
                  <a:gd name="connsiteX4-89" fmla="*/ 0 w 2152282"/>
                  <a:gd name="connsiteY4-90" fmla="*/ 13648 h 286603"/>
                  <a:gd name="connsiteX0-91" fmla="*/ 6231 w 2158513"/>
                  <a:gd name="connsiteY0-92" fmla="*/ 13648 h 286603"/>
                  <a:gd name="connsiteX1-93" fmla="*/ 2158513 w 2158513"/>
                  <a:gd name="connsiteY1-94" fmla="*/ 0 h 286603"/>
                  <a:gd name="connsiteX2-95" fmla="*/ 2076627 w 2158513"/>
                  <a:gd name="connsiteY2-96" fmla="*/ 272955 h 286603"/>
                  <a:gd name="connsiteX3-97" fmla="*/ 47175 w 2158513"/>
                  <a:gd name="connsiteY3-98" fmla="*/ 286603 h 286603"/>
                  <a:gd name="connsiteX4-99" fmla="*/ 6231 w 2158513"/>
                  <a:gd name="connsiteY4-100" fmla="*/ 13648 h 286603"/>
                  <a:gd name="connsiteX0-101" fmla="*/ 6231 w 2158513"/>
                  <a:gd name="connsiteY0-102" fmla="*/ 13648 h 286603"/>
                  <a:gd name="connsiteX1-103" fmla="*/ 2158513 w 2158513"/>
                  <a:gd name="connsiteY1-104" fmla="*/ 0 h 286603"/>
                  <a:gd name="connsiteX2-105" fmla="*/ 2076627 w 2158513"/>
                  <a:gd name="connsiteY2-106" fmla="*/ 272955 h 286603"/>
                  <a:gd name="connsiteX3-107" fmla="*/ 47175 w 2158513"/>
                  <a:gd name="connsiteY3-108" fmla="*/ 286603 h 286603"/>
                  <a:gd name="connsiteX4-109" fmla="*/ 6231 w 2158513"/>
                  <a:gd name="connsiteY4-110" fmla="*/ 13648 h 286603"/>
                  <a:gd name="connsiteX0-111" fmla="*/ 6231 w 2158513"/>
                  <a:gd name="connsiteY0-112" fmla="*/ 13648 h 286603"/>
                  <a:gd name="connsiteX1-113" fmla="*/ 2158513 w 2158513"/>
                  <a:gd name="connsiteY1-114" fmla="*/ 0 h 286603"/>
                  <a:gd name="connsiteX2-115" fmla="*/ 2076627 w 2158513"/>
                  <a:gd name="connsiteY2-116" fmla="*/ 272955 h 286603"/>
                  <a:gd name="connsiteX3-117" fmla="*/ 47175 w 2158513"/>
                  <a:gd name="connsiteY3-118" fmla="*/ 286603 h 286603"/>
                  <a:gd name="connsiteX4-119" fmla="*/ 6231 w 2158513"/>
                  <a:gd name="connsiteY4-120" fmla="*/ 13648 h 286603"/>
                  <a:gd name="connsiteX0-121" fmla="*/ 6231 w 2158513"/>
                  <a:gd name="connsiteY0-122" fmla="*/ 13648 h 286603"/>
                  <a:gd name="connsiteX1-123" fmla="*/ 2158513 w 2158513"/>
                  <a:gd name="connsiteY1-124" fmla="*/ 0 h 286603"/>
                  <a:gd name="connsiteX2-125" fmla="*/ 2076627 w 2158513"/>
                  <a:gd name="connsiteY2-126" fmla="*/ 272955 h 286603"/>
                  <a:gd name="connsiteX3-127" fmla="*/ 47175 w 2158513"/>
                  <a:gd name="connsiteY3-128" fmla="*/ 286603 h 286603"/>
                  <a:gd name="connsiteX4-129" fmla="*/ 6231 w 2158513"/>
                  <a:gd name="connsiteY4-130" fmla="*/ 13648 h 286603"/>
                  <a:gd name="connsiteX0-131" fmla="*/ 6231 w 2158513"/>
                  <a:gd name="connsiteY0-132" fmla="*/ 13648 h 286603"/>
                  <a:gd name="connsiteX1-133" fmla="*/ 2158513 w 2158513"/>
                  <a:gd name="connsiteY1-134" fmla="*/ 0 h 286603"/>
                  <a:gd name="connsiteX2-135" fmla="*/ 2076627 w 2158513"/>
                  <a:gd name="connsiteY2-136" fmla="*/ 272955 h 286603"/>
                  <a:gd name="connsiteX3-137" fmla="*/ 47175 w 2158513"/>
                  <a:gd name="connsiteY3-138" fmla="*/ 286603 h 286603"/>
                  <a:gd name="connsiteX4-139" fmla="*/ 6231 w 2158513"/>
                  <a:gd name="connsiteY4-140" fmla="*/ 13648 h 286603"/>
                  <a:gd name="connsiteX0-141" fmla="*/ 4360 w 2156642"/>
                  <a:gd name="connsiteY0-142" fmla="*/ 13648 h 272955"/>
                  <a:gd name="connsiteX1-143" fmla="*/ 2156642 w 2156642"/>
                  <a:gd name="connsiteY1-144" fmla="*/ 0 h 272955"/>
                  <a:gd name="connsiteX2-145" fmla="*/ 2074756 w 2156642"/>
                  <a:gd name="connsiteY2-146" fmla="*/ 272955 h 272955"/>
                  <a:gd name="connsiteX3-147" fmla="*/ 72599 w 2156642"/>
                  <a:gd name="connsiteY3-148" fmla="*/ 272955 h 272955"/>
                  <a:gd name="connsiteX4-149" fmla="*/ 4360 w 2156642"/>
                  <a:gd name="connsiteY4-150" fmla="*/ 13648 h 272955"/>
                  <a:gd name="connsiteX0-151" fmla="*/ 3807 w 2156089"/>
                  <a:gd name="connsiteY0-152" fmla="*/ 13648 h 272955"/>
                  <a:gd name="connsiteX1-153" fmla="*/ 2156089 w 2156089"/>
                  <a:gd name="connsiteY1-154" fmla="*/ 0 h 272955"/>
                  <a:gd name="connsiteX2-155" fmla="*/ 2074203 w 2156089"/>
                  <a:gd name="connsiteY2-156" fmla="*/ 272955 h 272955"/>
                  <a:gd name="connsiteX3-157" fmla="*/ 72046 w 2156089"/>
                  <a:gd name="connsiteY3-158" fmla="*/ 272955 h 272955"/>
                  <a:gd name="connsiteX4-159" fmla="*/ 3807 w 2156089"/>
                  <a:gd name="connsiteY4-160" fmla="*/ 13648 h 272955"/>
                  <a:gd name="connsiteX0-161" fmla="*/ 787 w 2153069"/>
                  <a:gd name="connsiteY0-162" fmla="*/ 13648 h 272955"/>
                  <a:gd name="connsiteX1-163" fmla="*/ 2153069 w 2153069"/>
                  <a:gd name="connsiteY1-164" fmla="*/ 0 h 272955"/>
                  <a:gd name="connsiteX2-165" fmla="*/ 2071183 w 2153069"/>
                  <a:gd name="connsiteY2-166" fmla="*/ 272955 h 272955"/>
                  <a:gd name="connsiteX3-167" fmla="*/ 69026 w 2153069"/>
                  <a:gd name="connsiteY3-168" fmla="*/ 272955 h 272955"/>
                  <a:gd name="connsiteX4-169" fmla="*/ 787 w 2153069"/>
                  <a:gd name="connsiteY4-170" fmla="*/ 13648 h 272955"/>
                  <a:gd name="connsiteX0-171" fmla="*/ 1625 w 2153907"/>
                  <a:gd name="connsiteY0-172" fmla="*/ 13648 h 272955"/>
                  <a:gd name="connsiteX1-173" fmla="*/ 2153907 w 2153907"/>
                  <a:gd name="connsiteY1-174" fmla="*/ 0 h 272955"/>
                  <a:gd name="connsiteX2-175" fmla="*/ 2072021 w 2153907"/>
                  <a:gd name="connsiteY2-176" fmla="*/ 272955 h 272955"/>
                  <a:gd name="connsiteX3-177" fmla="*/ 28921 w 2153907"/>
                  <a:gd name="connsiteY3-178" fmla="*/ 259307 h 272955"/>
                  <a:gd name="connsiteX4-179" fmla="*/ 1625 w 2153907"/>
                  <a:gd name="connsiteY4-180" fmla="*/ 13648 h 272955"/>
                  <a:gd name="connsiteX0-181" fmla="*/ 1200 w 2153482"/>
                  <a:gd name="connsiteY0-182" fmla="*/ 13648 h 272955"/>
                  <a:gd name="connsiteX1-183" fmla="*/ 2153482 w 2153482"/>
                  <a:gd name="connsiteY1-184" fmla="*/ 0 h 272955"/>
                  <a:gd name="connsiteX2-185" fmla="*/ 2071596 w 2153482"/>
                  <a:gd name="connsiteY2-186" fmla="*/ 272955 h 272955"/>
                  <a:gd name="connsiteX3-187" fmla="*/ 42144 w 2153482"/>
                  <a:gd name="connsiteY3-188" fmla="*/ 259307 h 272955"/>
                  <a:gd name="connsiteX4-189" fmla="*/ 1200 w 2153482"/>
                  <a:gd name="connsiteY4-190" fmla="*/ 13648 h 272955"/>
                  <a:gd name="connsiteX0-191" fmla="*/ 1200 w 2385366"/>
                  <a:gd name="connsiteY0-192" fmla="*/ 26621 h 285928"/>
                  <a:gd name="connsiteX1-193" fmla="*/ 2385366 w 2385366"/>
                  <a:gd name="connsiteY1-194" fmla="*/ 0 h 285928"/>
                  <a:gd name="connsiteX2-195" fmla="*/ 2071596 w 2385366"/>
                  <a:gd name="connsiteY2-196" fmla="*/ 285928 h 285928"/>
                  <a:gd name="connsiteX3-197" fmla="*/ 42144 w 2385366"/>
                  <a:gd name="connsiteY3-198" fmla="*/ 272280 h 285928"/>
                  <a:gd name="connsiteX4-199" fmla="*/ 1200 w 2385366"/>
                  <a:gd name="connsiteY4-200" fmla="*/ 26621 h 285928"/>
                  <a:gd name="connsiteX0-201" fmla="*/ 1200 w 2385366"/>
                  <a:gd name="connsiteY0-202" fmla="*/ 26621 h 311873"/>
                  <a:gd name="connsiteX1-203" fmla="*/ 2385366 w 2385366"/>
                  <a:gd name="connsiteY1-204" fmla="*/ 0 h 311873"/>
                  <a:gd name="connsiteX2-205" fmla="*/ 2249969 w 2385366"/>
                  <a:gd name="connsiteY2-206" fmla="*/ 311873 h 311873"/>
                  <a:gd name="connsiteX3-207" fmla="*/ 42144 w 2385366"/>
                  <a:gd name="connsiteY3-208" fmla="*/ 272280 h 311873"/>
                  <a:gd name="connsiteX4-209" fmla="*/ 1200 w 2385366"/>
                  <a:gd name="connsiteY4-210" fmla="*/ 26621 h 311873"/>
                  <a:gd name="connsiteX0-211" fmla="*/ 269 w 2562808"/>
                  <a:gd name="connsiteY0-212" fmla="*/ 26621 h 311873"/>
                  <a:gd name="connsiteX1-213" fmla="*/ 2562808 w 2562808"/>
                  <a:gd name="connsiteY1-214" fmla="*/ 0 h 311873"/>
                  <a:gd name="connsiteX2-215" fmla="*/ 2427411 w 2562808"/>
                  <a:gd name="connsiteY2-216" fmla="*/ 311873 h 311873"/>
                  <a:gd name="connsiteX3-217" fmla="*/ 219586 w 2562808"/>
                  <a:gd name="connsiteY3-218" fmla="*/ 272280 h 311873"/>
                  <a:gd name="connsiteX4-219" fmla="*/ 269 w 2562808"/>
                  <a:gd name="connsiteY4-220" fmla="*/ 26621 h 311873"/>
                  <a:gd name="connsiteX0-221" fmla="*/ 504 w 2563043"/>
                  <a:gd name="connsiteY0-222" fmla="*/ 26621 h 311873"/>
                  <a:gd name="connsiteX1-223" fmla="*/ 2563043 w 2563043"/>
                  <a:gd name="connsiteY1-224" fmla="*/ 0 h 311873"/>
                  <a:gd name="connsiteX2-225" fmla="*/ 2427646 w 2563043"/>
                  <a:gd name="connsiteY2-226" fmla="*/ 311873 h 311873"/>
                  <a:gd name="connsiteX3-227" fmla="*/ 112798 w 2563043"/>
                  <a:gd name="connsiteY3-228" fmla="*/ 285252 h 311873"/>
                  <a:gd name="connsiteX4-229" fmla="*/ 504 w 2563043"/>
                  <a:gd name="connsiteY4-230" fmla="*/ 26621 h 311873"/>
                  <a:gd name="connsiteX0-231" fmla="*/ 504 w 2563043"/>
                  <a:gd name="connsiteY0-232" fmla="*/ 26621 h 285252"/>
                  <a:gd name="connsiteX1-233" fmla="*/ 2563043 w 2563043"/>
                  <a:gd name="connsiteY1-234" fmla="*/ 0 h 285252"/>
                  <a:gd name="connsiteX2-235" fmla="*/ 2463321 w 2563043"/>
                  <a:gd name="connsiteY2-236" fmla="*/ 272956 h 285252"/>
                  <a:gd name="connsiteX3-237" fmla="*/ 112798 w 2563043"/>
                  <a:gd name="connsiteY3-238" fmla="*/ 285252 h 285252"/>
                  <a:gd name="connsiteX4-239" fmla="*/ 504 w 2563043"/>
                  <a:gd name="connsiteY4-240" fmla="*/ 26621 h 285252"/>
                  <a:gd name="connsiteX0-241" fmla="*/ 504 w 2600152"/>
                  <a:gd name="connsiteY0-242" fmla="*/ 26621 h 285252"/>
                  <a:gd name="connsiteX1-243" fmla="*/ 2600152 w 2600152"/>
                  <a:gd name="connsiteY1-244" fmla="*/ 0 h 285252"/>
                  <a:gd name="connsiteX2-245" fmla="*/ 2463321 w 2600152"/>
                  <a:gd name="connsiteY2-246" fmla="*/ 272956 h 285252"/>
                  <a:gd name="connsiteX3-247" fmla="*/ 112798 w 2600152"/>
                  <a:gd name="connsiteY3-248" fmla="*/ 285252 h 285252"/>
                  <a:gd name="connsiteX4-249" fmla="*/ 504 w 2600152"/>
                  <a:gd name="connsiteY4-250" fmla="*/ 26621 h 28525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600152" h="285252">
                    <a:moveTo>
                      <a:pt x="504" y="26621"/>
                    </a:moveTo>
                    <a:lnTo>
                      <a:pt x="2600152" y="0"/>
                    </a:lnTo>
                    <a:cubicBezTo>
                      <a:pt x="2531914" y="282054"/>
                      <a:pt x="2517911" y="141029"/>
                      <a:pt x="2463321" y="272956"/>
                    </a:cubicBezTo>
                    <a:lnTo>
                      <a:pt x="112798" y="285252"/>
                    </a:lnTo>
                    <a:cubicBezTo>
                      <a:pt x="108249" y="276154"/>
                      <a:pt x="-8594" y="117606"/>
                      <a:pt x="504" y="26621"/>
                    </a:cubicBezTo>
                    <a:close/>
                  </a:path>
                </a:pathLst>
              </a:custGeom>
              <a:solidFill>
                <a:srgbClr val="563B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552173" y="1168512"/>
                <a:ext cx="1064547" cy="1064547"/>
              </a:xfrm>
              <a:prstGeom prst="ellipse">
                <a:avLst/>
              </a:prstGeom>
              <a:solidFill>
                <a:srgbClr val="744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弦形 35"/>
              <p:cNvSpPr/>
              <p:nvPr/>
            </p:nvSpPr>
            <p:spPr>
              <a:xfrm rot="1356883">
                <a:off x="1687511" y="1300294"/>
                <a:ext cx="546652" cy="755629"/>
              </a:xfrm>
              <a:custGeom>
                <a:avLst/>
                <a:gdLst>
                  <a:gd name="connsiteX0" fmla="*/ 1578177 w 1856586"/>
                  <a:gd name="connsiteY0" fmla="*/ 1560008 h 1820249"/>
                  <a:gd name="connsiteX1" fmla="*/ 471010 w 1856586"/>
                  <a:gd name="connsiteY1" fmla="*/ 1702162 h 1820249"/>
                  <a:gd name="connsiteX2" fmla="*/ 32840 w 1856586"/>
                  <a:gd name="connsiteY2" fmla="*/ 670188 h 1820249"/>
                  <a:gd name="connsiteX3" fmla="*/ 928294 w 1856586"/>
                  <a:gd name="connsiteY3" fmla="*/ -1 h 1820249"/>
                  <a:gd name="connsiteX4" fmla="*/ 1578177 w 1856586"/>
                  <a:gd name="connsiteY4" fmla="*/ 1560008 h 1820249"/>
                  <a:gd name="connsiteX0-1" fmla="*/ 1578265 w 1578265"/>
                  <a:gd name="connsiteY0-2" fmla="*/ 1808343 h 2068603"/>
                  <a:gd name="connsiteX1-3" fmla="*/ 471098 w 1578265"/>
                  <a:gd name="connsiteY1-4" fmla="*/ 1950497 h 2068603"/>
                  <a:gd name="connsiteX2-5" fmla="*/ 32928 w 1578265"/>
                  <a:gd name="connsiteY2-6" fmla="*/ 918523 h 2068603"/>
                  <a:gd name="connsiteX3-7" fmla="*/ 815089 w 1578265"/>
                  <a:gd name="connsiteY3-8" fmla="*/ 0 h 2068603"/>
                  <a:gd name="connsiteX4-9" fmla="*/ 1578265 w 1578265"/>
                  <a:gd name="connsiteY4-10" fmla="*/ 1808343 h 2068603"/>
                  <a:gd name="connsiteX0-11" fmla="*/ 1604329 w 1604329"/>
                  <a:gd name="connsiteY0-12" fmla="*/ 1808343 h 2047376"/>
                  <a:gd name="connsiteX1-13" fmla="*/ 497162 w 1604329"/>
                  <a:gd name="connsiteY1-14" fmla="*/ 1950497 h 2047376"/>
                  <a:gd name="connsiteX2-15" fmla="*/ 22830 w 1604329"/>
                  <a:gd name="connsiteY2-16" fmla="*/ 905019 h 2047376"/>
                  <a:gd name="connsiteX3-17" fmla="*/ 841153 w 1604329"/>
                  <a:gd name="connsiteY3-18" fmla="*/ 0 h 2047376"/>
                  <a:gd name="connsiteX4-19" fmla="*/ 1604329 w 1604329"/>
                  <a:gd name="connsiteY4-20" fmla="*/ 1808343 h 2047376"/>
                  <a:gd name="connsiteX0-21" fmla="*/ 1730044 w 1730044"/>
                  <a:gd name="connsiteY0-22" fmla="*/ 2081509 h 2217470"/>
                  <a:gd name="connsiteX1-23" fmla="*/ 498256 w 1730044"/>
                  <a:gd name="connsiteY1-24" fmla="*/ 1950497 h 2217470"/>
                  <a:gd name="connsiteX2-25" fmla="*/ 23924 w 1730044"/>
                  <a:gd name="connsiteY2-26" fmla="*/ 905019 h 2217470"/>
                  <a:gd name="connsiteX3-27" fmla="*/ 842247 w 1730044"/>
                  <a:gd name="connsiteY3-28" fmla="*/ 0 h 2217470"/>
                  <a:gd name="connsiteX4-29" fmla="*/ 1730044 w 1730044"/>
                  <a:gd name="connsiteY4-30" fmla="*/ 2081509 h 2217470"/>
                  <a:gd name="connsiteX0-31" fmla="*/ 1730920 w 1730920"/>
                  <a:gd name="connsiteY0-32" fmla="*/ 2081509 h 2238044"/>
                  <a:gd name="connsiteX1-33" fmla="*/ 484540 w 1730920"/>
                  <a:gd name="connsiteY1-34" fmla="*/ 2017158 h 2238044"/>
                  <a:gd name="connsiteX2-35" fmla="*/ 24800 w 1730920"/>
                  <a:gd name="connsiteY2-36" fmla="*/ 905019 h 2238044"/>
                  <a:gd name="connsiteX3-37" fmla="*/ 843123 w 1730920"/>
                  <a:gd name="connsiteY3-38" fmla="*/ 0 h 2238044"/>
                  <a:gd name="connsiteX4-39" fmla="*/ 1730920 w 1730920"/>
                  <a:gd name="connsiteY4-40" fmla="*/ 2081509 h 2238044"/>
                  <a:gd name="connsiteX0-41" fmla="*/ 1730085 w 1730085"/>
                  <a:gd name="connsiteY0-42" fmla="*/ 2081509 h 2252823"/>
                  <a:gd name="connsiteX1-43" fmla="*/ 483705 w 1730085"/>
                  <a:gd name="connsiteY1-44" fmla="*/ 2017158 h 2252823"/>
                  <a:gd name="connsiteX2-45" fmla="*/ 23965 w 1730085"/>
                  <a:gd name="connsiteY2-46" fmla="*/ 905019 h 2252823"/>
                  <a:gd name="connsiteX3-47" fmla="*/ 842288 w 1730085"/>
                  <a:gd name="connsiteY3-48" fmla="*/ 0 h 2252823"/>
                  <a:gd name="connsiteX4-49" fmla="*/ 1730085 w 1730085"/>
                  <a:gd name="connsiteY4-50" fmla="*/ 2081509 h 2252823"/>
                  <a:gd name="connsiteX0-51" fmla="*/ 1730085 w 1730085"/>
                  <a:gd name="connsiteY0-52" fmla="*/ 2081509 h 2252823"/>
                  <a:gd name="connsiteX1-53" fmla="*/ 483705 w 1730085"/>
                  <a:gd name="connsiteY1-54" fmla="*/ 2017158 h 2252823"/>
                  <a:gd name="connsiteX2-55" fmla="*/ 23965 w 1730085"/>
                  <a:gd name="connsiteY2-56" fmla="*/ 905019 h 2252823"/>
                  <a:gd name="connsiteX3-57" fmla="*/ 842288 w 1730085"/>
                  <a:gd name="connsiteY3-58" fmla="*/ 0 h 2252823"/>
                  <a:gd name="connsiteX4-59" fmla="*/ 1730085 w 1730085"/>
                  <a:gd name="connsiteY4-60" fmla="*/ 2081509 h 2252823"/>
                  <a:gd name="connsiteX0-61" fmla="*/ 1730085 w 1730085"/>
                  <a:gd name="connsiteY0-62" fmla="*/ 2081509 h 2252823"/>
                  <a:gd name="connsiteX1-63" fmla="*/ 483705 w 1730085"/>
                  <a:gd name="connsiteY1-64" fmla="*/ 2017158 h 2252823"/>
                  <a:gd name="connsiteX2-65" fmla="*/ 23965 w 1730085"/>
                  <a:gd name="connsiteY2-66" fmla="*/ 905019 h 2252823"/>
                  <a:gd name="connsiteX3-67" fmla="*/ 842288 w 1730085"/>
                  <a:gd name="connsiteY3-68" fmla="*/ 0 h 2252823"/>
                  <a:gd name="connsiteX4-69" fmla="*/ 1730085 w 1730085"/>
                  <a:gd name="connsiteY4-70" fmla="*/ 2081509 h 2252823"/>
                  <a:gd name="connsiteX0-71" fmla="*/ 1722777 w 1722777"/>
                  <a:gd name="connsiteY0-72" fmla="*/ 2081509 h 2252823"/>
                  <a:gd name="connsiteX1-73" fmla="*/ 476397 w 1722777"/>
                  <a:gd name="connsiteY1-74" fmla="*/ 2017158 h 2252823"/>
                  <a:gd name="connsiteX2-75" fmla="*/ 16657 w 1722777"/>
                  <a:gd name="connsiteY2-76" fmla="*/ 905019 h 2252823"/>
                  <a:gd name="connsiteX3-77" fmla="*/ 834980 w 1722777"/>
                  <a:gd name="connsiteY3-78" fmla="*/ 0 h 2252823"/>
                  <a:gd name="connsiteX4-79" fmla="*/ 1722777 w 1722777"/>
                  <a:gd name="connsiteY4-80" fmla="*/ 2081509 h 2252823"/>
                  <a:gd name="connsiteX0-81" fmla="*/ 1722777 w 1722777"/>
                  <a:gd name="connsiteY0-82" fmla="*/ 2081509 h 2252823"/>
                  <a:gd name="connsiteX1-83" fmla="*/ 476397 w 1722777"/>
                  <a:gd name="connsiteY1-84" fmla="*/ 2017158 h 2252823"/>
                  <a:gd name="connsiteX2-85" fmla="*/ 16657 w 1722777"/>
                  <a:gd name="connsiteY2-86" fmla="*/ 905019 h 2252823"/>
                  <a:gd name="connsiteX3-87" fmla="*/ 834980 w 1722777"/>
                  <a:gd name="connsiteY3-88" fmla="*/ 0 h 2252823"/>
                  <a:gd name="connsiteX4-89" fmla="*/ 1722777 w 1722777"/>
                  <a:gd name="connsiteY4-90" fmla="*/ 2081509 h 2252823"/>
                  <a:gd name="connsiteX0-91" fmla="*/ 1725151 w 1725151"/>
                  <a:gd name="connsiteY0-92" fmla="*/ 2081509 h 2246832"/>
                  <a:gd name="connsiteX1-93" fmla="*/ 478771 w 1725151"/>
                  <a:gd name="connsiteY1-94" fmla="*/ 2017158 h 2246832"/>
                  <a:gd name="connsiteX2-95" fmla="*/ 19031 w 1725151"/>
                  <a:gd name="connsiteY2-96" fmla="*/ 905019 h 2246832"/>
                  <a:gd name="connsiteX3-97" fmla="*/ 837354 w 1725151"/>
                  <a:gd name="connsiteY3-98" fmla="*/ 0 h 2246832"/>
                  <a:gd name="connsiteX4-99" fmla="*/ 1725151 w 1725151"/>
                  <a:gd name="connsiteY4-100" fmla="*/ 2081509 h 2246832"/>
                  <a:gd name="connsiteX0-101" fmla="*/ 1725151 w 1725151"/>
                  <a:gd name="connsiteY0-102" fmla="*/ 2118758 h 2284081"/>
                  <a:gd name="connsiteX1-103" fmla="*/ 478771 w 1725151"/>
                  <a:gd name="connsiteY1-104" fmla="*/ 2054407 h 2284081"/>
                  <a:gd name="connsiteX2-105" fmla="*/ 19031 w 1725151"/>
                  <a:gd name="connsiteY2-106" fmla="*/ 942268 h 2284081"/>
                  <a:gd name="connsiteX3-107" fmla="*/ 820360 w 1725151"/>
                  <a:gd name="connsiteY3-108" fmla="*/ 0 h 2284081"/>
                  <a:gd name="connsiteX4-109" fmla="*/ 1725151 w 1725151"/>
                  <a:gd name="connsiteY4-110" fmla="*/ 2118758 h 2284081"/>
                  <a:gd name="connsiteX0-111" fmla="*/ 1725151 w 1725151"/>
                  <a:gd name="connsiteY0-112" fmla="*/ 2118758 h 2284081"/>
                  <a:gd name="connsiteX1-113" fmla="*/ 478771 w 1725151"/>
                  <a:gd name="connsiteY1-114" fmla="*/ 2054407 h 2284081"/>
                  <a:gd name="connsiteX2-115" fmla="*/ 19031 w 1725151"/>
                  <a:gd name="connsiteY2-116" fmla="*/ 942268 h 2284081"/>
                  <a:gd name="connsiteX3-117" fmla="*/ 820360 w 1725151"/>
                  <a:gd name="connsiteY3-118" fmla="*/ 0 h 2284081"/>
                  <a:gd name="connsiteX4-119" fmla="*/ 1725151 w 1725151"/>
                  <a:gd name="connsiteY4-120" fmla="*/ 2118758 h 2284081"/>
                  <a:gd name="connsiteX0-121" fmla="*/ 1725151 w 1725151"/>
                  <a:gd name="connsiteY0-122" fmla="*/ 2118758 h 2261658"/>
                  <a:gd name="connsiteX1-123" fmla="*/ 478771 w 1725151"/>
                  <a:gd name="connsiteY1-124" fmla="*/ 2054407 h 2261658"/>
                  <a:gd name="connsiteX2-125" fmla="*/ 19031 w 1725151"/>
                  <a:gd name="connsiteY2-126" fmla="*/ 942268 h 2261658"/>
                  <a:gd name="connsiteX3-127" fmla="*/ 820360 w 1725151"/>
                  <a:gd name="connsiteY3-128" fmla="*/ 0 h 2261658"/>
                  <a:gd name="connsiteX4-129" fmla="*/ 1725151 w 1725151"/>
                  <a:gd name="connsiteY4-130" fmla="*/ 2118758 h 2261658"/>
                  <a:gd name="connsiteX0-131" fmla="*/ 1753080 w 1753080"/>
                  <a:gd name="connsiteY0-132" fmla="*/ 2150344 h 2274665"/>
                  <a:gd name="connsiteX1-133" fmla="*/ 477289 w 1753080"/>
                  <a:gd name="connsiteY1-134" fmla="*/ 2054407 h 2274665"/>
                  <a:gd name="connsiteX2-135" fmla="*/ 17549 w 1753080"/>
                  <a:gd name="connsiteY2-136" fmla="*/ 942268 h 2274665"/>
                  <a:gd name="connsiteX3-137" fmla="*/ 818878 w 1753080"/>
                  <a:gd name="connsiteY3-138" fmla="*/ 0 h 2274665"/>
                  <a:gd name="connsiteX4-139" fmla="*/ 1753080 w 1753080"/>
                  <a:gd name="connsiteY4-140" fmla="*/ 2150344 h 22746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53080" h="2274665">
                    <a:moveTo>
                      <a:pt x="1753080" y="2150344"/>
                    </a:moveTo>
                    <a:cubicBezTo>
                      <a:pt x="1343443" y="2381448"/>
                      <a:pt x="766544" y="2255753"/>
                      <a:pt x="477289" y="2054407"/>
                    </a:cubicBezTo>
                    <a:cubicBezTo>
                      <a:pt x="188034" y="1853061"/>
                      <a:pt x="-70699" y="1363202"/>
                      <a:pt x="17549" y="942268"/>
                    </a:cubicBezTo>
                    <a:cubicBezTo>
                      <a:pt x="45749" y="794011"/>
                      <a:pt x="142099" y="222867"/>
                      <a:pt x="818878" y="0"/>
                    </a:cubicBezTo>
                    <a:cubicBezTo>
                      <a:pt x="1035506" y="520003"/>
                      <a:pt x="1536452" y="1630341"/>
                      <a:pt x="1753080" y="2150344"/>
                    </a:cubicBezTo>
                    <a:close/>
                  </a:path>
                </a:pathLst>
              </a:custGeom>
              <a:solidFill>
                <a:srgbClr val="B2D7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弦形 35"/>
              <p:cNvSpPr/>
              <p:nvPr/>
            </p:nvSpPr>
            <p:spPr>
              <a:xfrm rot="20223784" flipH="1">
                <a:off x="1921405" y="1305113"/>
                <a:ext cx="568150" cy="755629"/>
              </a:xfrm>
              <a:custGeom>
                <a:avLst/>
                <a:gdLst>
                  <a:gd name="connsiteX0" fmla="*/ 1578177 w 1856586"/>
                  <a:gd name="connsiteY0" fmla="*/ 1560008 h 1820249"/>
                  <a:gd name="connsiteX1" fmla="*/ 471010 w 1856586"/>
                  <a:gd name="connsiteY1" fmla="*/ 1702162 h 1820249"/>
                  <a:gd name="connsiteX2" fmla="*/ 32840 w 1856586"/>
                  <a:gd name="connsiteY2" fmla="*/ 670188 h 1820249"/>
                  <a:gd name="connsiteX3" fmla="*/ 928294 w 1856586"/>
                  <a:gd name="connsiteY3" fmla="*/ -1 h 1820249"/>
                  <a:gd name="connsiteX4" fmla="*/ 1578177 w 1856586"/>
                  <a:gd name="connsiteY4" fmla="*/ 1560008 h 1820249"/>
                  <a:gd name="connsiteX0-1" fmla="*/ 1578265 w 1578265"/>
                  <a:gd name="connsiteY0-2" fmla="*/ 1808343 h 2068603"/>
                  <a:gd name="connsiteX1-3" fmla="*/ 471098 w 1578265"/>
                  <a:gd name="connsiteY1-4" fmla="*/ 1950497 h 2068603"/>
                  <a:gd name="connsiteX2-5" fmla="*/ 32928 w 1578265"/>
                  <a:gd name="connsiteY2-6" fmla="*/ 918523 h 2068603"/>
                  <a:gd name="connsiteX3-7" fmla="*/ 815089 w 1578265"/>
                  <a:gd name="connsiteY3-8" fmla="*/ 0 h 2068603"/>
                  <a:gd name="connsiteX4-9" fmla="*/ 1578265 w 1578265"/>
                  <a:gd name="connsiteY4-10" fmla="*/ 1808343 h 2068603"/>
                  <a:gd name="connsiteX0-11" fmla="*/ 1604329 w 1604329"/>
                  <a:gd name="connsiteY0-12" fmla="*/ 1808343 h 2047376"/>
                  <a:gd name="connsiteX1-13" fmla="*/ 497162 w 1604329"/>
                  <a:gd name="connsiteY1-14" fmla="*/ 1950497 h 2047376"/>
                  <a:gd name="connsiteX2-15" fmla="*/ 22830 w 1604329"/>
                  <a:gd name="connsiteY2-16" fmla="*/ 905019 h 2047376"/>
                  <a:gd name="connsiteX3-17" fmla="*/ 841153 w 1604329"/>
                  <a:gd name="connsiteY3-18" fmla="*/ 0 h 2047376"/>
                  <a:gd name="connsiteX4-19" fmla="*/ 1604329 w 1604329"/>
                  <a:gd name="connsiteY4-20" fmla="*/ 1808343 h 2047376"/>
                  <a:gd name="connsiteX0-21" fmla="*/ 1730044 w 1730044"/>
                  <a:gd name="connsiteY0-22" fmla="*/ 2081509 h 2217470"/>
                  <a:gd name="connsiteX1-23" fmla="*/ 498256 w 1730044"/>
                  <a:gd name="connsiteY1-24" fmla="*/ 1950497 h 2217470"/>
                  <a:gd name="connsiteX2-25" fmla="*/ 23924 w 1730044"/>
                  <a:gd name="connsiteY2-26" fmla="*/ 905019 h 2217470"/>
                  <a:gd name="connsiteX3-27" fmla="*/ 842247 w 1730044"/>
                  <a:gd name="connsiteY3-28" fmla="*/ 0 h 2217470"/>
                  <a:gd name="connsiteX4-29" fmla="*/ 1730044 w 1730044"/>
                  <a:gd name="connsiteY4-30" fmla="*/ 2081509 h 2217470"/>
                  <a:gd name="connsiteX0-31" fmla="*/ 1730920 w 1730920"/>
                  <a:gd name="connsiteY0-32" fmla="*/ 2081509 h 2238044"/>
                  <a:gd name="connsiteX1-33" fmla="*/ 484540 w 1730920"/>
                  <a:gd name="connsiteY1-34" fmla="*/ 2017158 h 2238044"/>
                  <a:gd name="connsiteX2-35" fmla="*/ 24800 w 1730920"/>
                  <a:gd name="connsiteY2-36" fmla="*/ 905019 h 2238044"/>
                  <a:gd name="connsiteX3-37" fmla="*/ 843123 w 1730920"/>
                  <a:gd name="connsiteY3-38" fmla="*/ 0 h 2238044"/>
                  <a:gd name="connsiteX4-39" fmla="*/ 1730920 w 1730920"/>
                  <a:gd name="connsiteY4-40" fmla="*/ 2081509 h 2238044"/>
                  <a:gd name="connsiteX0-41" fmla="*/ 1730085 w 1730085"/>
                  <a:gd name="connsiteY0-42" fmla="*/ 2081509 h 2252823"/>
                  <a:gd name="connsiteX1-43" fmla="*/ 483705 w 1730085"/>
                  <a:gd name="connsiteY1-44" fmla="*/ 2017158 h 2252823"/>
                  <a:gd name="connsiteX2-45" fmla="*/ 23965 w 1730085"/>
                  <a:gd name="connsiteY2-46" fmla="*/ 905019 h 2252823"/>
                  <a:gd name="connsiteX3-47" fmla="*/ 842288 w 1730085"/>
                  <a:gd name="connsiteY3-48" fmla="*/ 0 h 2252823"/>
                  <a:gd name="connsiteX4-49" fmla="*/ 1730085 w 1730085"/>
                  <a:gd name="connsiteY4-50" fmla="*/ 2081509 h 2252823"/>
                  <a:gd name="connsiteX0-51" fmla="*/ 1730085 w 1730085"/>
                  <a:gd name="connsiteY0-52" fmla="*/ 2081509 h 2252823"/>
                  <a:gd name="connsiteX1-53" fmla="*/ 483705 w 1730085"/>
                  <a:gd name="connsiteY1-54" fmla="*/ 2017158 h 2252823"/>
                  <a:gd name="connsiteX2-55" fmla="*/ 23965 w 1730085"/>
                  <a:gd name="connsiteY2-56" fmla="*/ 905019 h 2252823"/>
                  <a:gd name="connsiteX3-57" fmla="*/ 842288 w 1730085"/>
                  <a:gd name="connsiteY3-58" fmla="*/ 0 h 2252823"/>
                  <a:gd name="connsiteX4-59" fmla="*/ 1730085 w 1730085"/>
                  <a:gd name="connsiteY4-60" fmla="*/ 2081509 h 2252823"/>
                  <a:gd name="connsiteX0-61" fmla="*/ 1730085 w 1730085"/>
                  <a:gd name="connsiteY0-62" fmla="*/ 2081509 h 2252823"/>
                  <a:gd name="connsiteX1-63" fmla="*/ 483705 w 1730085"/>
                  <a:gd name="connsiteY1-64" fmla="*/ 2017158 h 2252823"/>
                  <a:gd name="connsiteX2-65" fmla="*/ 23965 w 1730085"/>
                  <a:gd name="connsiteY2-66" fmla="*/ 905019 h 2252823"/>
                  <a:gd name="connsiteX3-67" fmla="*/ 842288 w 1730085"/>
                  <a:gd name="connsiteY3-68" fmla="*/ 0 h 2252823"/>
                  <a:gd name="connsiteX4-69" fmla="*/ 1730085 w 1730085"/>
                  <a:gd name="connsiteY4-70" fmla="*/ 2081509 h 2252823"/>
                  <a:gd name="connsiteX0-71" fmla="*/ 1722777 w 1722777"/>
                  <a:gd name="connsiteY0-72" fmla="*/ 2081509 h 2252823"/>
                  <a:gd name="connsiteX1-73" fmla="*/ 476397 w 1722777"/>
                  <a:gd name="connsiteY1-74" fmla="*/ 2017158 h 2252823"/>
                  <a:gd name="connsiteX2-75" fmla="*/ 16657 w 1722777"/>
                  <a:gd name="connsiteY2-76" fmla="*/ 905019 h 2252823"/>
                  <a:gd name="connsiteX3-77" fmla="*/ 834980 w 1722777"/>
                  <a:gd name="connsiteY3-78" fmla="*/ 0 h 2252823"/>
                  <a:gd name="connsiteX4-79" fmla="*/ 1722777 w 1722777"/>
                  <a:gd name="connsiteY4-80" fmla="*/ 2081509 h 2252823"/>
                  <a:gd name="connsiteX0-81" fmla="*/ 1722777 w 1722777"/>
                  <a:gd name="connsiteY0-82" fmla="*/ 2081509 h 2252823"/>
                  <a:gd name="connsiteX1-83" fmla="*/ 476397 w 1722777"/>
                  <a:gd name="connsiteY1-84" fmla="*/ 2017158 h 2252823"/>
                  <a:gd name="connsiteX2-85" fmla="*/ 16657 w 1722777"/>
                  <a:gd name="connsiteY2-86" fmla="*/ 905019 h 2252823"/>
                  <a:gd name="connsiteX3-87" fmla="*/ 834980 w 1722777"/>
                  <a:gd name="connsiteY3-88" fmla="*/ 0 h 2252823"/>
                  <a:gd name="connsiteX4-89" fmla="*/ 1722777 w 1722777"/>
                  <a:gd name="connsiteY4-90" fmla="*/ 2081509 h 2252823"/>
                  <a:gd name="connsiteX0-91" fmla="*/ 1725151 w 1725151"/>
                  <a:gd name="connsiteY0-92" fmla="*/ 2081509 h 2246832"/>
                  <a:gd name="connsiteX1-93" fmla="*/ 478771 w 1725151"/>
                  <a:gd name="connsiteY1-94" fmla="*/ 2017158 h 2246832"/>
                  <a:gd name="connsiteX2-95" fmla="*/ 19031 w 1725151"/>
                  <a:gd name="connsiteY2-96" fmla="*/ 905019 h 2246832"/>
                  <a:gd name="connsiteX3-97" fmla="*/ 837354 w 1725151"/>
                  <a:gd name="connsiteY3-98" fmla="*/ 0 h 2246832"/>
                  <a:gd name="connsiteX4-99" fmla="*/ 1725151 w 1725151"/>
                  <a:gd name="connsiteY4-100" fmla="*/ 2081509 h 2246832"/>
                  <a:gd name="connsiteX0-101" fmla="*/ 1725151 w 1725151"/>
                  <a:gd name="connsiteY0-102" fmla="*/ 2118758 h 2284081"/>
                  <a:gd name="connsiteX1-103" fmla="*/ 478771 w 1725151"/>
                  <a:gd name="connsiteY1-104" fmla="*/ 2054407 h 2284081"/>
                  <a:gd name="connsiteX2-105" fmla="*/ 19031 w 1725151"/>
                  <a:gd name="connsiteY2-106" fmla="*/ 942268 h 2284081"/>
                  <a:gd name="connsiteX3-107" fmla="*/ 820360 w 1725151"/>
                  <a:gd name="connsiteY3-108" fmla="*/ 0 h 2284081"/>
                  <a:gd name="connsiteX4-109" fmla="*/ 1725151 w 1725151"/>
                  <a:gd name="connsiteY4-110" fmla="*/ 2118758 h 2284081"/>
                  <a:gd name="connsiteX0-111" fmla="*/ 1725151 w 1725151"/>
                  <a:gd name="connsiteY0-112" fmla="*/ 2118758 h 2284081"/>
                  <a:gd name="connsiteX1-113" fmla="*/ 478771 w 1725151"/>
                  <a:gd name="connsiteY1-114" fmla="*/ 2054407 h 2284081"/>
                  <a:gd name="connsiteX2-115" fmla="*/ 19031 w 1725151"/>
                  <a:gd name="connsiteY2-116" fmla="*/ 942268 h 2284081"/>
                  <a:gd name="connsiteX3-117" fmla="*/ 820360 w 1725151"/>
                  <a:gd name="connsiteY3-118" fmla="*/ 0 h 2284081"/>
                  <a:gd name="connsiteX4-119" fmla="*/ 1725151 w 1725151"/>
                  <a:gd name="connsiteY4-120" fmla="*/ 2118758 h 2284081"/>
                  <a:gd name="connsiteX0-121" fmla="*/ 1725151 w 1725151"/>
                  <a:gd name="connsiteY0-122" fmla="*/ 2118758 h 2261658"/>
                  <a:gd name="connsiteX1-123" fmla="*/ 478771 w 1725151"/>
                  <a:gd name="connsiteY1-124" fmla="*/ 2054407 h 2261658"/>
                  <a:gd name="connsiteX2-125" fmla="*/ 19031 w 1725151"/>
                  <a:gd name="connsiteY2-126" fmla="*/ 942268 h 2261658"/>
                  <a:gd name="connsiteX3-127" fmla="*/ 820360 w 1725151"/>
                  <a:gd name="connsiteY3-128" fmla="*/ 0 h 2261658"/>
                  <a:gd name="connsiteX4-129" fmla="*/ 1725151 w 1725151"/>
                  <a:gd name="connsiteY4-130" fmla="*/ 2118758 h 2261658"/>
                  <a:gd name="connsiteX0-131" fmla="*/ 1753080 w 1753080"/>
                  <a:gd name="connsiteY0-132" fmla="*/ 2150344 h 2274665"/>
                  <a:gd name="connsiteX1-133" fmla="*/ 477289 w 1753080"/>
                  <a:gd name="connsiteY1-134" fmla="*/ 2054407 h 2274665"/>
                  <a:gd name="connsiteX2-135" fmla="*/ 17549 w 1753080"/>
                  <a:gd name="connsiteY2-136" fmla="*/ 942268 h 2274665"/>
                  <a:gd name="connsiteX3-137" fmla="*/ 818878 w 1753080"/>
                  <a:gd name="connsiteY3-138" fmla="*/ 0 h 2274665"/>
                  <a:gd name="connsiteX4-139" fmla="*/ 1753080 w 1753080"/>
                  <a:gd name="connsiteY4-140" fmla="*/ 2150344 h 227466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53080" h="2274665">
                    <a:moveTo>
                      <a:pt x="1753080" y="2150344"/>
                    </a:moveTo>
                    <a:cubicBezTo>
                      <a:pt x="1343443" y="2381448"/>
                      <a:pt x="766544" y="2255753"/>
                      <a:pt x="477289" y="2054407"/>
                    </a:cubicBezTo>
                    <a:cubicBezTo>
                      <a:pt x="188034" y="1853061"/>
                      <a:pt x="-70699" y="1363202"/>
                      <a:pt x="17549" y="942268"/>
                    </a:cubicBezTo>
                    <a:cubicBezTo>
                      <a:pt x="45749" y="794011"/>
                      <a:pt x="142099" y="222867"/>
                      <a:pt x="818878" y="0"/>
                    </a:cubicBezTo>
                    <a:cubicBezTo>
                      <a:pt x="1035506" y="520003"/>
                      <a:pt x="1536452" y="1630341"/>
                      <a:pt x="1753080" y="2150344"/>
                    </a:cubicBezTo>
                    <a:close/>
                  </a:path>
                </a:pathLst>
              </a:custGeom>
              <a:solidFill>
                <a:srgbClr val="83A0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23598" name="组合 30"/>
              <p:cNvGrpSpPr/>
              <p:nvPr/>
            </p:nvGrpSpPr>
            <p:grpSpPr>
              <a:xfrm>
                <a:off x="1209821" y="4904458"/>
                <a:ext cx="1757387" cy="2780978"/>
                <a:chOff x="1209821" y="4904458"/>
                <a:chExt cx="1757387" cy="2780978"/>
              </a:xfrm>
            </p:grpSpPr>
            <p:sp>
              <p:nvSpPr>
                <p:cNvPr id="37" name="任意多边形 36"/>
                <p:cNvSpPr/>
                <p:nvPr/>
              </p:nvSpPr>
              <p:spPr>
                <a:xfrm flipH="1" flipV="1">
                  <a:off x="1209821" y="4904458"/>
                  <a:ext cx="1757387" cy="2780978"/>
                </a:xfrm>
                <a:custGeom>
                  <a:avLst/>
                  <a:gdLst>
                    <a:gd name="connsiteX0" fmla="*/ 354180 w 1565091"/>
                    <a:gd name="connsiteY0" fmla="*/ 2219098 h 2219098"/>
                    <a:gd name="connsiteX1" fmla="*/ 60808 w 1565091"/>
                    <a:gd name="connsiteY1" fmla="*/ 2219098 h 2219098"/>
                    <a:gd name="connsiteX2" fmla="*/ 157217 w 1565091"/>
                    <a:gd name="connsiteY2" fmla="*/ 1275531 h 2219098"/>
                    <a:gd name="connsiteX3" fmla="*/ 296139 w 1565091"/>
                    <a:gd name="connsiteY3" fmla="*/ 1920401 h 2219098"/>
                    <a:gd name="connsiteX4" fmla="*/ 306136 w 1565091"/>
                    <a:gd name="connsiteY4" fmla="*/ 1968000 h 2219098"/>
                    <a:gd name="connsiteX5" fmla="*/ 315921 w 1565091"/>
                    <a:gd name="connsiteY5" fmla="*/ 1865616 h 2219098"/>
                    <a:gd name="connsiteX6" fmla="*/ 323884 w 1565091"/>
                    <a:gd name="connsiteY6" fmla="*/ 1798357 h 2219098"/>
                    <a:gd name="connsiteX7" fmla="*/ 309982 w 1565091"/>
                    <a:gd name="connsiteY7" fmla="*/ 1717604 h 2219098"/>
                    <a:gd name="connsiteX8" fmla="*/ 456178 w 1565091"/>
                    <a:gd name="connsiteY8" fmla="*/ 425775 h 2219098"/>
                    <a:gd name="connsiteX9" fmla="*/ 482478 w 1565091"/>
                    <a:gd name="connsiteY9" fmla="*/ 665339 h 2219098"/>
                    <a:gd name="connsiteX10" fmla="*/ 489661 w 1565091"/>
                    <a:gd name="connsiteY10" fmla="*/ 719607 h 2219098"/>
                    <a:gd name="connsiteX11" fmla="*/ 531217 w 1565091"/>
                    <a:gd name="connsiteY11" fmla="*/ 528707 h 2219098"/>
                    <a:gd name="connsiteX12" fmla="*/ 756611 w 1565091"/>
                    <a:gd name="connsiteY12" fmla="*/ 0 h 2219098"/>
                    <a:gd name="connsiteX13" fmla="*/ 1179997 w 1565091"/>
                    <a:gd name="connsiteY13" fmla="*/ 1454283 h 2219098"/>
                    <a:gd name="connsiteX14" fmla="*/ 1190156 w 1565091"/>
                    <a:gd name="connsiteY14" fmla="*/ 1533118 h 2219098"/>
                    <a:gd name="connsiteX15" fmla="*/ 1229319 w 1565091"/>
                    <a:gd name="connsiteY15" fmla="*/ 1393814 h 2219098"/>
                    <a:gd name="connsiteX16" fmla="*/ 1368480 w 1565091"/>
                    <a:gd name="connsiteY16" fmla="*/ 728830 h 2219098"/>
                    <a:gd name="connsiteX17" fmla="*/ 1458424 w 1565091"/>
                    <a:gd name="connsiteY17" fmla="*/ 2213228 h 2219098"/>
                    <a:gd name="connsiteX18" fmla="*/ 1234657 w 1565091"/>
                    <a:gd name="connsiteY18" fmla="*/ 2199019 h 2219098"/>
                    <a:gd name="connsiteX19" fmla="*/ 1230371 w 1565091"/>
                    <a:gd name="connsiteY19" fmla="*/ 2211634 h 2219098"/>
                    <a:gd name="connsiteX20" fmla="*/ 352821 w 1565091"/>
                    <a:gd name="connsiteY20" fmla="*/ 2211634 h 2219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565091" h="2219098">
                      <a:moveTo>
                        <a:pt x="354180" y="2219098"/>
                      </a:moveTo>
                      <a:lnTo>
                        <a:pt x="60808" y="2219098"/>
                      </a:lnTo>
                      <a:cubicBezTo>
                        <a:pt x="21319" y="2089237"/>
                        <a:pt x="-93702" y="1748513"/>
                        <a:pt x="157217" y="1275531"/>
                      </a:cubicBezTo>
                      <a:cubicBezTo>
                        <a:pt x="207044" y="1615583"/>
                        <a:pt x="244111" y="1689614"/>
                        <a:pt x="296139" y="1920401"/>
                      </a:cubicBezTo>
                      <a:lnTo>
                        <a:pt x="306136" y="1968000"/>
                      </a:lnTo>
                      <a:lnTo>
                        <a:pt x="315921" y="1865616"/>
                      </a:lnTo>
                      <a:lnTo>
                        <a:pt x="323884" y="1798357"/>
                      </a:lnTo>
                      <a:lnTo>
                        <a:pt x="309982" y="1717604"/>
                      </a:lnTo>
                      <a:cubicBezTo>
                        <a:pt x="269129" y="1441309"/>
                        <a:pt x="249768" y="993023"/>
                        <a:pt x="456178" y="425775"/>
                      </a:cubicBezTo>
                      <a:cubicBezTo>
                        <a:pt x="465286" y="516403"/>
                        <a:pt x="474006" y="595214"/>
                        <a:pt x="482478" y="665339"/>
                      </a:cubicBezTo>
                      <a:lnTo>
                        <a:pt x="489661" y="719607"/>
                      </a:lnTo>
                      <a:lnTo>
                        <a:pt x="531217" y="528707"/>
                      </a:lnTo>
                      <a:cubicBezTo>
                        <a:pt x="598877" y="254442"/>
                        <a:pt x="675253" y="55468"/>
                        <a:pt x="756611" y="0"/>
                      </a:cubicBezTo>
                      <a:cubicBezTo>
                        <a:pt x="964981" y="261069"/>
                        <a:pt x="1106110" y="922339"/>
                        <a:pt x="1179997" y="1454283"/>
                      </a:cubicBezTo>
                      <a:lnTo>
                        <a:pt x="1190156" y="1533118"/>
                      </a:lnTo>
                      <a:lnTo>
                        <a:pt x="1229319" y="1393814"/>
                      </a:lnTo>
                      <a:cubicBezTo>
                        <a:pt x="1302866" y="1135771"/>
                        <a:pt x="1366149" y="898918"/>
                        <a:pt x="1368480" y="728830"/>
                      </a:cubicBezTo>
                      <a:cubicBezTo>
                        <a:pt x="1722838" y="1378200"/>
                        <a:pt x="1497914" y="2083367"/>
                        <a:pt x="1458424" y="2213228"/>
                      </a:cubicBezTo>
                      <a:lnTo>
                        <a:pt x="1234657" y="2199019"/>
                      </a:lnTo>
                      <a:lnTo>
                        <a:pt x="1230371" y="2211634"/>
                      </a:lnTo>
                      <a:lnTo>
                        <a:pt x="352821" y="221163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  <a:alpha val="7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任意多边形 37"/>
                <p:cNvSpPr/>
                <p:nvPr/>
              </p:nvSpPr>
              <p:spPr>
                <a:xfrm flipH="1" flipV="1">
                  <a:off x="1468272" y="4912252"/>
                  <a:ext cx="1313841" cy="2118178"/>
                </a:xfrm>
                <a:custGeom>
                  <a:avLst/>
                  <a:gdLst>
                    <a:gd name="connsiteX0" fmla="*/ 354180 w 1565091"/>
                    <a:gd name="connsiteY0" fmla="*/ 2219098 h 2219098"/>
                    <a:gd name="connsiteX1" fmla="*/ 60808 w 1565091"/>
                    <a:gd name="connsiteY1" fmla="*/ 2219098 h 2219098"/>
                    <a:gd name="connsiteX2" fmla="*/ 157217 w 1565091"/>
                    <a:gd name="connsiteY2" fmla="*/ 1275531 h 2219098"/>
                    <a:gd name="connsiteX3" fmla="*/ 296139 w 1565091"/>
                    <a:gd name="connsiteY3" fmla="*/ 1920401 h 2219098"/>
                    <a:gd name="connsiteX4" fmla="*/ 306136 w 1565091"/>
                    <a:gd name="connsiteY4" fmla="*/ 1968000 h 2219098"/>
                    <a:gd name="connsiteX5" fmla="*/ 315921 w 1565091"/>
                    <a:gd name="connsiteY5" fmla="*/ 1865616 h 2219098"/>
                    <a:gd name="connsiteX6" fmla="*/ 323884 w 1565091"/>
                    <a:gd name="connsiteY6" fmla="*/ 1798357 h 2219098"/>
                    <a:gd name="connsiteX7" fmla="*/ 309982 w 1565091"/>
                    <a:gd name="connsiteY7" fmla="*/ 1717604 h 2219098"/>
                    <a:gd name="connsiteX8" fmla="*/ 456178 w 1565091"/>
                    <a:gd name="connsiteY8" fmla="*/ 425775 h 2219098"/>
                    <a:gd name="connsiteX9" fmla="*/ 482478 w 1565091"/>
                    <a:gd name="connsiteY9" fmla="*/ 665339 h 2219098"/>
                    <a:gd name="connsiteX10" fmla="*/ 489661 w 1565091"/>
                    <a:gd name="connsiteY10" fmla="*/ 719607 h 2219098"/>
                    <a:gd name="connsiteX11" fmla="*/ 531217 w 1565091"/>
                    <a:gd name="connsiteY11" fmla="*/ 528707 h 2219098"/>
                    <a:gd name="connsiteX12" fmla="*/ 756611 w 1565091"/>
                    <a:gd name="connsiteY12" fmla="*/ 0 h 2219098"/>
                    <a:gd name="connsiteX13" fmla="*/ 1179997 w 1565091"/>
                    <a:gd name="connsiteY13" fmla="*/ 1454283 h 2219098"/>
                    <a:gd name="connsiteX14" fmla="*/ 1190156 w 1565091"/>
                    <a:gd name="connsiteY14" fmla="*/ 1533118 h 2219098"/>
                    <a:gd name="connsiteX15" fmla="*/ 1229319 w 1565091"/>
                    <a:gd name="connsiteY15" fmla="*/ 1393814 h 2219098"/>
                    <a:gd name="connsiteX16" fmla="*/ 1368480 w 1565091"/>
                    <a:gd name="connsiteY16" fmla="*/ 728830 h 2219098"/>
                    <a:gd name="connsiteX17" fmla="*/ 1458424 w 1565091"/>
                    <a:gd name="connsiteY17" fmla="*/ 2213228 h 2219098"/>
                    <a:gd name="connsiteX18" fmla="*/ 1234657 w 1565091"/>
                    <a:gd name="connsiteY18" fmla="*/ 2199019 h 2219098"/>
                    <a:gd name="connsiteX19" fmla="*/ 1230371 w 1565091"/>
                    <a:gd name="connsiteY19" fmla="*/ 2211634 h 2219098"/>
                    <a:gd name="connsiteX20" fmla="*/ 352821 w 1565091"/>
                    <a:gd name="connsiteY20" fmla="*/ 2211634 h 2219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565091" h="2219098">
                      <a:moveTo>
                        <a:pt x="354180" y="2219098"/>
                      </a:moveTo>
                      <a:lnTo>
                        <a:pt x="60808" y="2219098"/>
                      </a:lnTo>
                      <a:cubicBezTo>
                        <a:pt x="21319" y="2089237"/>
                        <a:pt x="-93702" y="1748513"/>
                        <a:pt x="157217" y="1275531"/>
                      </a:cubicBezTo>
                      <a:cubicBezTo>
                        <a:pt x="207044" y="1615583"/>
                        <a:pt x="244111" y="1689614"/>
                        <a:pt x="296139" y="1920401"/>
                      </a:cubicBezTo>
                      <a:lnTo>
                        <a:pt x="306136" y="1968000"/>
                      </a:lnTo>
                      <a:lnTo>
                        <a:pt x="315921" y="1865616"/>
                      </a:lnTo>
                      <a:lnTo>
                        <a:pt x="323884" y="1798357"/>
                      </a:lnTo>
                      <a:lnTo>
                        <a:pt x="309982" y="1717604"/>
                      </a:lnTo>
                      <a:cubicBezTo>
                        <a:pt x="269129" y="1441309"/>
                        <a:pt x="249768" y="993023"/>
                        <a:pt x="456178" y="425775"/>
                      </a:cubicBezTo>
                      <a:cubicBezTo>
                        <a:pt x="465286" y="516403"/>
                        <a:pt x="474006" y="595214"/>
                        <a:pt x="482478" y="665339"/>
                      </a:cubicBezTo>
                      <a:lnTo>
                        <a:pt x="489661" y="719607"/>
                      </a:lnTo>
                      <a:lnTo>
                        <a:pt x="531217" y="528707"/>
                      </a:lnTo>
                      <a:cubicBezTo>
                        <a:pt x="598877" y="254442"/>
                        <a:pt x="675253" y="55468"/>
                        <a:pt x="756611" y="0"/>
                      </a:cubicBezTo>
                      <a:cubicBezTo>
                        <a:pt x="964981" y="261069"/>
                        <a:pt x="1106110" y="922339"/>
                        <a:pt x="1179997" y="1454283"/>
                      </a:cubicBezTo>
                      <a:lnTo>
                        <a:pt x="1190156" y="1533118"/>
                      </a:lnTo>
                      <a:lnTo>
                        <a:pt x="1229319" y="1393814"/>
                      </a:lnTo>
                      <a:cubicBezTo>
                        <a:pt x="1302866" y="1135771"/>
                        <a:pt x="1366149" y="898918"/>
                        <a:pt x="1368480" y="728830"/>
                      </a:cubicBezTo>
                      <a:cubicBezTo>
                        <a:pt x="1722838" y="1378200"/>
                        <a:pt x="1497914" y="2083367"/>
                        <a:pt x="1458424" y="2213228"/>
                      </a:cubicBezTo>
                      <a:lnTo>
                        <a:pt x="1234657" y="2199019"/>
                      </a:lnTo>
                      <a:lnTo>
                        <a:pt x="1230371" y="2211634"/>
                      </a:lnTo>
                      <a:lnTo>
                        <a:pt x="352821" y="2211634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  <a:alpha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599" name="组合 31"/>
              <p:cNvGrpSpPr/>
              <p:nvPr/>
            </p:nvGrpSpPr>
            <p:grpSpPr>
              <a:xfrm>
                <a:off x="1898407" y="2375770"/>
                <a:ext cx="387841" cy="380896"/>
                <a:chOff x="1925704" y="2375770"/>
                <a:chExt cx="298822" cy="293471"/>
              </a:xfrm>
            </p:grpSpPr>
            <p:sp>
              <p:nvSpPr>
                <p:cNvPr id="35" name="弦形 35"/>
                <p:cNvSpPr/>
                <p:nvPr/>
              </p:nvSpPr>
              <p:spPr>
                <a:xfrm rot="1381283">
                  <a:off x="1925704" y="2375770"/>
                  <a:ext cx="212307" cy="293470"/>
                </a:xfrm>
                <a:custGeom>
                  <a:avLst/>
                  <a:gdLst>
                    <a:gd name="connsiteX0" fmla="*/ 1578177 w 1856586"/>
                    <a:gd name="connsiteY0" fmla="*/ 1560008 h 1820249"/>
                    <a:gd name="connsiteX1" fmla="*/ 471010 w 1856586"/>
                    <a:gd name="connsiteY1" fmla="*/ 1702162 h 1820249"/>
                    <a:gd name="connsiteX2" fmla="*/ 32840 w 1856586"/>
                    <a:gd name="connsiteY2" fmla="*/ 670188 h 1820249"/>
                    <a:gd name="connsiteX3" fmla="*/ 928294 w 1856586"/>
                    <a:gd name="connsiteY3" fmla="*/ -1 h 1820249"/>
                    <a:gd name="connsiteX4" fmla="*/ 1578177 w 1856586"/>
                    <a:gd name="connsiteY4" fmla="*/ 1560008 h 1820249"/>
                    <a:gd name="connsiteX0-1" fmla="*/ 1578265 w 1578265"/>
                    <a:gd name="connsiteY0-2" fmla="*/ 1808343 h 2068603"/>
                    <a:gd name="connsiteX1-3" fmla="*/ 471098 w 1578265"/>
                    <a:gd name="connsiteY1-4" fmla="*/ 1950497 h 2068603"/>
                    <a:gd name="connsiteX2-5" fmla="*/ 32928 w 1578265"/>
                    <a:gd name="connsiteY2-6" fmla="*/ 918523 h 2068603"/>
                    <a:gd name="connsiteX3-7" fmla="*/ 815089 w 1578265"/>
                    <a:gd name="connsiteY3-8" fmla="*/ 0 h 2068603"/>
                    <a:gd name="connsiteX4-9" fmla="*/ 1578265 w 1578265"/>
                    <a:gd name="connsiteY4-10" fmla="*/ 1808343 h 2068603"/>
                    <a:gd name="connsiteX0-11" fmla="*/ 1604329 w 1604329"/>
                    <a:gd name="connsiteY0-12" fmla="*/ 1808343 h 2047376"/>
                    <a:gd name="connsiteX1-13" fmla="*/ 497162 w 1604329"/>
                    <a:gd name="connsiteY1-14" fmla="*/ 1950497 h 2047376"/>
                    <a:gd name="connsiteX2-15" fmla="*/ 22830 w 1604329"/>
                    <a:gd name="connsiteY2-16" fmla="*/ 905019 h 2047376"/>
                    <a:gd name="connsiteX3-17" fmla="*/ 841153 w 1604329"/>
                    <a:gd name="connsiteY3-18" fmla="*/ 0 h 2047376"/>
                    <a:gd name="connsiteX4-19" fmla="*/ 1604329 w 1604329"/>
                    <a:gd name="connsiteY4-20" fmla="*/ 1808343 h 2047376"/>
                    <a:gd name="connsiteX0-21" fmla="*/ 1730044 w 1730044"/>
                    <a:gd name="connsiteY0-22" fmla="*/ 2081509 h 2217470"/>
                    <a:gd name="connsiteX1-23" fmla="*/ 498256 w 1730044"/>
                    <a:gd name="connsiteY1-24" fmla="*/ 1950497 h 2217470"/>
                    <a:gd name="connsiteX2-25" fmla="*/ 23924 w 1730044"/>
                    <a:gd name="connsiteY2-26" fmla="*/ 905019 h 2217470"/>
                    <a:gd name="connsiteX3-27" fmla="*/ 842247 w 1730044"/>
                    <a:gd name="connsiteY3-28" fmla="*/ 0 h 2217470"/>
                    <a:gd name="connsiteX4-29" fmla="*/ 1730044 w 1730044"/>
                    <a:gd name="connsiteY4-30" fmla="*/ 2081509 h 2217470"/>
                    <a:gd name="connsiteX0-31" fmla="*/ 1730920 w 1730920"/>
                    <a:gd name="connsiteY0-32" fmla="*/ 2081509 h 2238044"/>
                    <a:gd name="connsiteX1-33" fmla="*/ 484540 w 1730920"/>
                    <a:gd name="connsiteY1-34" fmla="*/ 2017158 h 2238044"/>
                    <a:gd name="connsiteX2-35" fmla="*/ 24800 w 1730920"/>
                    <a:gd name="connsiteY2-36" fmla="*/ 905019 h 2238044"/>
                    <a:gd name="connsiteX3-37" fmla="*/ 843123 w 1730920"/>
                    <a:gd name="connsiteY3-38" fmla="*/ 0 h 2238044"/>
                    <a:gd name="connsiteX4-39" fmla="*/ 1730920 w 1730920"/>
                    <a:gd name="connsiteY4-40" fmla="*/ 2081509 h 2238044"/>
                    <a:gd name="connsiteX0-41" fmla="*/ 1730085 w 1730085"/>
                    <a:gd name="connsiteY0-42" fmla="*/ 2081509 h 2252823"/>
                    <a:gd name="connsiteX1-43" fmla="*/ 483705 w 1730085"/>
                    <a:gd name="connsiteY1-44" fmla="*/ 2017158 h 2252823"/>
                    <a:gd name="connsiteX2-45" fmla="*/ 23965 w 1730085"/>
                    <a:gd name="connsiteY2-46" fmla="*/ 905019 h 2252823"/>
                    <a:gd name="connsiteX3-47" fmla="*/ 842288 w 1730085"/>
                    <a:gd name="connsiteY3-48" fmla="*/ 0 h 2252823"/>
                    <a:gd name="connsiteX4-49" fmla="*/ 1730085 w 1730085"/>
                    <a:gd name="connsiteY4-50" fmla="*/ 2081509 h 2252823"/>
                    <a:gd name="connsiteX0-51" fmla="*/ 1730085 w 1730085"/>
                    <a:gd name="connsiteY0-52" fmla="*/ 2081509 h 2252823"/>
                    <a:gd name="connsiteX1-53" fmla="*/ 483705 w 1730085"/>
                    <a:gd name="connsiteY1-54" fmla="*/ 2017158 h 2252823"/>
                    <a:gd name="connsiteX2-55" fmla="*/ 23965 w 1730085"/>
                    <a:gd name="connsiteY2-56" fmla="*/ 905019 h 2252823"/>
                    <a:gd name="connsiteX3-57" fmla="*/ 842288 w 1730085"/>
                    <a:gd name="connsiteY3-58" fmla="*/ 0 h 2252823"/>
                    <a:gd name="connsiteX4-59" fmla="*/ 1730085 w 1730085"/>
                    <a:gd name="connsiteY4-60" fmla="*/ 2081509 h 2252823"/>
                    <a:gd name="connsiteX0-61" fmla="*/ 1730085 w 1730085"/>
                    <a:gd name="connsiteY0-62" fmla="*/ 2081509 h 2252823"/>
                    <a:gd name="connsiteX1-63" fmla="*/ 483705 w 1730085"/>
                    <a:gd name="connsiteY1-64" fmla="*/ 2017158 h 2252823"/>
                    <a:gd name="connsiteX2-65" fmla="*/ 23965 w 1730085"/>
                    <a:gd name="connsiteY2-66" fmla="*/ 905019 h 2252823"/>
                    <a:gd name="connsiteX3-67" fmla="*/ 842288 w 1730085"/>
                    <a:gd name="connsiteY3-68" fmla="*/ 0 h 2252823"/>
                    <a:gd name="connsiteX4-69" fmla="*/ 1730085 w 1730085"/>
                    <a:gd name="connsiteY4-70" fmla="*/ 2081509 h 2252823"/>
                    <a:gd name="connsiteX0-71" fmla="*/ 1722777 w 1722777"/>
                    <a:gd name="connsiteY0-72" fmla="*/ 2081509 h 2252823"/>
                    <a:gd name="connsiteX1-73" fmla="*/ 476397 w 1722777"/>
                    <a:gd name="connsiteY1-74" fmla="*/ 2017158 h 2252823"/>
                    <a:gd name="connsiteX2-75" fmla="*/ 16657 w 1722777"/>
                    <a:gd name="connsiteY2-76" fmla="*/ 905019 h 2252823"/>
                    <a:gd name="connsiteX3-77" fmla="*/ 834980 w 1722777"/>
                    <a:gd name="connsiteY3-78" fmla="*/ 0 h 2252823"/>
                    <a:gd name="connsiteX4-79" fmla="*/ 1722777 w 1722777"/>
                    <a:gd name="connsiteY4-80" fmla="*/ 2081509 h 2252823"/>
                    <a:gd name="connsiteX0-81" fmla="*/ 1722777 w 1722777"/>
                    <a:gd name="connsiteY0-82" fmla="*/ 2081509 h 2252823"/>
                    <a:gd name="connsiteX1-83" fmla="*/ 476397 w 1722777"/>
                    <a:gd name="connsiteY1-84" fmla="*/ 2017158 h 2252823"/>
                    <a:gd name="connsiteX2-85" fmla="*/ 16657 w 1722777"/>
                    <a:gd name="connsiteY2-86" fmla="*/ 905019 h 2252823"/>
                    <a:gd name="connsiteX3-87" fmla="*/ 834980 w 1722777"/>
                    <a:gd name="connsiteY3-88" fmla="*/ 0 h 2252823"/>
                    <a:gd name="connsiteX4-89" fmla="*/ 1722777 w 1722777"/>
                    <a:gd name="connsiteY4-90" fmla="*/ 2081509 h 2252823"/>
                    <a:gd name="connsiteX0-91" fmla="*/ 1725151 w 1725151"/>
                    <a:gd name="connsiteY0-92" fmla="*/ 2081509 h 2246832"/>
                    <a:gd name="connsiteX1-93" fmla="*/ 478771 w 1725151"/>
                    <a:gd name="connsiteY1-94" fmla="*/ 2017158 h 2246832"/>
                    <a:gd name="connsiteX2-95" fmla="*/ 19031 w 1725151"/>
                    <a:gd name="connsiteY2-96" fmla="*/ 905019 h 2246832"/>
                    <a:gd name="connsiteX3-97" fmla="*/ 837354 w 1725151"/>
                    <a:gd name="connsiteY3-98" fmla="*/ 0 h 2246832"/>
                    <a:gd name="connsiteX4-99" fmla="*/ 1725151 w 1725151"/>
                    <a:gd name="connsiteY4-100" fmla="*/ 2081509 h 2246832"/>
                    <a:gd name="connsiteX0-101" fmla="*/ 1725151 w 1725151"/>
                    <a:gd name="connsiteY0-102" fmla="*/ 2118758 h 2284081"/>
                    <a:gd name="connsiteX1-103" fmla="*/ 478771 w 1725151"/>
                    <a:gd name="connsiteY1-104" fmla="*/ 2054407 h 2284081"/>
                    <a:gd name="connsiteX2-105" fmla="*/ 19031 w 1725151"/>
                    <a:gd name="connsiteY2-106" fmla="*/ 942268 h 2284081"/>
                    <a:gd name="connsiteX3-107" fmla="*/ 820360 w 1725151"/>
                    <a:gd name="connsiteY3-108" fmla="*/ 0 h 2284081"/>
                    <a:gd name="connsiteX4-109" fmla="*/ 1725151 w 1725151"/>
                    <a:gd name="connsiteY4-110" fmla="*/ 2118758 h 2284081"/>
                    <a:gd name="connsiteX0-111" fmla="*/ 1725151 w 1725151"/>
                    <a:gd name="connsiteY0-112" fmla="*/ 2118758 h 2284081"/>
                    <a:gd name="connsiteX1-113" fmla="*/ 478771 w 1725151"/>
                    <a:gd name="connsiteY1-114" fmla="*/ 2054407 h 2284081"/>
                    <a:gd name="connsiteX2-115" fmla="*/ 19031 w 1725151"/>
                    <a:gd name="connsiteY2-116" fmla="*/ 942268 h 2284081"/>
                    <a:gd name="connsiteX3-117" fmla="*/ 820360 w 1725151"/>
                    <a:gd name="connsiteY3-118" fmla="*/ 0 h 2284081"/>
                    <a:gd name="connsiteX4-119" fmla="*/ 1725151 w 1725151"/>
                    <a:gd name="connsiteY4-120" fmla="*/ 2118758 h 2284081"/>
                    <a:gd name="connsiteX0-121" fmla="*/ 1725151 w 1725151"/>
                    <a:gd name="connsiteY0-122" fmla="*/ 2118758 h 2261658"/>
                    <a:gd name="connsiteX1-123" fmla="*/ 478771 w 1725151"/>
                    <a:gd name="connsiteY1-124" fmla="*/ 2054407 h 2261658"/>
                    <a:gd name="connsiteX2-125" fmla="*/ 19031 w 1725151"/>
                    <a:gd name="connsiteY2-126" fmla="*/ 942268 h 2261658"/>
                    <a:gd name="connsiteX3-127" fmla="*/ 820360 w 1725151"/>
                    <a:gd name="connsiteY3-128" fmla="*/ 0 h 2261658"/>
                    <a:gd name="connsiteX4-129" fmla="*/ 1725151 w 1725151"/>
                    <a:gd name="connsiteY4-130" fmla="*/ 2118758 h 2261658"/>
                    <a:gd name="connsiteX0-131" fmla="*/ 1753080 w 1753080"/>
                    <a:gd name="connsiteY0-132" fmla="*/ 2150344 h 2274665"/>
                    <a:gd name="connsiteX1-133" fmla="*/ 477289 w 1753080"/>
                    <a:gd name="connsiteY1-134" fmla="*/ 2054407 h 2274665"/>
                    <a:gd name="connsiteX2-135" fmla="*/ 17549 w 1753080"/>
                    <a:gd name="connsiteY2-136" fmla="*/ 942268 h 2274665"/>
                    <a:gd name="connsiteX3-137" fmla="*/ 818878 w 1753080"/>
                    <a:gd name="connsiteY3-138" fmla="*/ 0 h 2274665"/>
                    <a:gd name="connsiteX4-139" fmla="*/ 1753080 w 1753080"/>
                    <a:gd name="connsiteY4-140" fmla="*/ 2150344 h 227466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753080" h="2274665">
                      <a:moveTo>
                        <a:pt x="1753080" y="2150344"/>
                      </a:moveTo>
                      <a:cubicBezTo>
                        <a:pt x="1343443" y="2381448"/>
                        <a:pt x="766544" y="2255753"/>
                        <a:pt x="477289" y="2054407"/>
                      </a:cubicBezTo>
                      <a:cubicBezTo>
                        <a:pt x="188034" y="1853061"/>
                        <a:pt x="-70699" y="1363202"/>
                        <a:pt x="17549" y="942268"/>
                      </a:cubicBezTo>
                      <a:cubicBezTo>
                        <a:pt x="45749" y="794011"/>
                        <a:pt x="142099" y="222867"/>
                        <a:pt x="818878" y="0"/>
                      </a:cubicBezTo>
                      <a:cubicBezTo>
                        <a:pt x="1035506" y="520003"/>
                        <a:pt x="1536452" y="1630341"/>
                        <a:pt x="1753080" y="2150344"/>
                      </a:cubicBezTo>
                      <a:close/>
                    </a:path>
                  </a:pathLst>
                </a:custGeom>
                <a:solidFill>
                  <a:srgbClr val="B2D7C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弦形 35"/>
                <p:cNvSpPr/>
                <p:nvPr/>
              </p:nvSpPr>
              <p:spPr>
                <a:xfrm rot="20218717" flipH="1">
                  <a:off x="2012219" y="2375771"/>
                  <a:ext cx="212307" cy="293470"/>
                </a:xfrm>
                <a:custGeom>
                  <a:avLst/>
                  <a:gdLst>
                    <a:gd name="connsiteX0" fmla="*/ 1578177 w 1856586"/>
                    <a:gd name="connsiteY0" fmla="*/ 1560008 h 1820249"/>
                    <a:gd name="connsiteX1" fmla="*/ 471010 w 1856586"/>
                    <a:gd name="connsiteY1" fmla="*/ 1702162 h 1820249"/>
                    <a:gd name="connsiteX2" fmla="*/ 32840 w 1856586"/>
                    <a:gd name="connsiteY2" fmla="*/ 670188 h 1820249"/>
                    <a:gd name="connsiteX3" fmla="*/ 928294 w 1856586"/>
                    <a:gd name="connsiteY3" fmla="*/ -1 h 1820249"/>
                    <a:gd name="connsiteX4" fmla="*/ 1578177 w 1856586"/>
                    <a:gd name="connsiteY4" fmla="*/ 1560008 h 1820249"/>
                    <a:gd name="connsiteX0-1" fmla="*/ 1578265 w 1578265"/>
                    <a:gd name="connsiteY0-2" fmla="*/ 1808343 h 2068603"/>
                    <a:gd name="connsiteX1-3" fmla="*/ 471098 w 1578265"/>
                    <a:gd name="connsiteY1-4" fmla="*/ 1950497 h 2068603"/>
                    <a:gd name="connsiteX2-5" fmla="*/ 32928 w 1578265"/>
                    <a:gd name="connsiteY2-6" fmla="*/ 918523 h 2068603"/>
                    <a:gd name="connsiteX3-7" fmla="*/ 815089 w 1578265"/>
                    <a:gd name="connsiteY3-8" fmla="*/ 0 h 2068603"/>
                    <a:gd name="connsiteX4-9" fmla="*/ 1578265 w 1578265"/>
                    <a:gd name="connsiteY4-10" fmla="*/ 1808343 h 2068603"/>
                    <a:gd name="connsiteX0-11" fmla="*/ 1604329 w 1604329"/>
                    <a:gd name="connsiteY0-12" fmla="*/ 1808343 h 2047376"/>
                    <a:gd name="connsiteX1-13" fmla="*/ 497162 w 1604329"/>
                    <a:gd name="connsiteY1-14" fmla="*/ 1950497 h 2047376"/>
                    <a:gd name="connsiteX2-15" fmla="*/ 22830 w 1604329"/>
                    <a:gd name="connsiteY2-16" fmla="*/ 905019 h 2047376"/>
                    <a:gd name="connsiteX3-17" fmla="*/ 841153 w 1604329"/>
                    <a:gd name="connsiteY3-18" fmla="*/ 0 h 2047376"/>
                    <a:gd name="connsiteX4-19" fmla="*/ 1604329 w 1604329"/>
                    <a:gd name="connsiteY4-20" fmla="*/ 1808343 h 2047376"/>
                    <a:gd name="connsiteX0-21" fmla="*/ 1730044 w 1730044"/>
                    <a:gd name="connsiteY0-22" fmla="*/ 2081509 h 2217470"/>
                    <a:gd name="connsiteX1-23" fmla="*/ 498256 w 1730044"/>
                    <a:gd name="connsiteY1-24" fmla="*/ 1950497 h 2217470"/>
                    <a:gd name="connsiteX2-25" fmla="*/ 23924 w 1730044"/>
                    <a:gd name="connsiteY2-26" fmla="*/ 905019 h 2217470"/>
                    <a:gd name="connsiteX3-27" fmla="*/ 842247 w 1730044"/>
                    <a:gd name="connsiteY3-28" fmla="*/ 0 h 2217470"/>
                    <a:gd name="connsiteX4-29" fmla="*/ 1730044 w 1730044"/>
                    <a:gd name="connsiteY4-30" fmla="*/ 2081509 h 2217470"/>
                    <a:gd name="connsiteX0-31" fmla="*/ 1730920 w 1730920"/>
                    <a:gd name="connsiteY0-32" fmla="*/ 2081509 h 2238044"/>
                    <a:gd name="connsiteX1-33" fmla="*/ 484540 w 1730920"/>
                    <a:gd name="connsiteY1-34" fmla="*/ 2017158 h 2238044"/>
                    <a:gd name="connsiteX2-35" fmla="*/ 24800 w 1730920"/>
                    <a:gd name="connsiteY2-36" fmla="*/ 905019 h 2238044"/>
                    <a:gd name="connsiteX3-37" fmla="*/ 843123 w 1730920"/>
                    <a:gd name="connsiteY3-38" fmla="*/ 0 h 2238044"/>
                    <a:gd name="connsiteX4-39" fmla="*/ 1730920 w 1730920"/>
                    <a:gd name="connsiteY4-40" fmla="*/ 2081509 h 2238044"/>
                    <a:gd name="connsiteX0-41" fmla="*/ 1730085 w 1730085"/>
                    <a:gd name="connsiteY0-42" fmla="*/ 2081509 h 2252823"/>
                    <a:gd name="connsiteX1-43" fmla="*/ 483705 w 1730085"/>
                    <a:gd name="connsiteY1-44" fmla="*/ 2017158 h 2252823"/>
                    <a:gd name="connsiteX2-45" fmla="*/ 23965 w 1730085"/>
                    <a:gd name="connsiteY2-46" fmla="*/ 905019 h 2252823"/>
                    <a:gd name="connsiteX3-47" fmla="*/ 842288 w 1730085"/>
                    <a:gd name="connsiteY3-48" fmla="*/ 0 h 2252823"/>
                    <a:gd name="connsiteX4-49" fmla="*/ 1730085 w 1730085"/>
                    <a:gd name="connsiteY4-50" fmla="*/ 2081509 h 2252823"/>
                    <a:gd name="connsiteX0-51" fmla="*/ 1730085 w 1730085"/>
                    <a:gd name="connsiteY0-52" fmla="*/ 2081509 h 2252823"/>
                    <a:gd name="connsiteX1-53" fmla="*/ 483705 w 1730085"/>
                    <a:gd name="connsiteY1-54" fmla="*/ 2017158 h 2252823"/>
                    <a:gd name="connsiteX2-55" fmla="*/ 23965 w 1730085"/>
                    <a:gd name="connsiteY2-56" fmla="*/ 905019 h 2252823"/>
                    <a:gd name="connsiteX3-57" fmla="*/ 842288 w 1730085"/>
                    <a:gd name="connsiteY3-58" fmla="*/ 0 h 2252823"/>
                    <a:gd name="connsiteX4-59" fmla="*/ 1730085 w 1730085"/>
                    <a:gd name="connsiteY4-60" fmla="*/ 2081509 h 2252823"/>
                    <a:gd name="connsiteX0-61" fmla="*/ 1730085 w 1730085"/>
                    <a:gd name="connsiteY0-62" fmla="*/ 2081509 h 2252823"/>
                    <a:gd name="connsiteX1-63" fmla="*/ 483705 w 1730085"/>
                    <a:gd name="connsiteY1-64" fmla="*/ 2017158 h 2252823"/>
                    <a:gd name="connsiteX2-65" fmla="*/ 23965 w 1730085"/>
                    <a:gd name="connsiteY2-66" fmla="*/ 905019 h 2252823"/>
                    <a:gd name="connsiteX3-67" fmla="*/ 842288 w 1730085"/>
                    <a:gd name="connsiteY3-68" fmla="*/ 0 h 2252823"/>
                    <a:gd name="connsiteX4-69" fmla="*/ 1730085 w 1730085"/>
                    <a:gd name="connsiteY4-70" fmla="*/ 2081509 h 2252823"/>
                    <a:gd name="connsiteX0-71" fmla="*/ 1722777 w 1722777"/>
                    <a:gd name="connsiteY0-72" fmla="*/ 2081509 h 2252823"/>
                    <a:gd name="connsiteX1-73" fmla="*/ 476397 w 1722777"/>
                    <a:gd name="connsiteY1-74" fmla="*/ 2017158 h 2252823"/>
                    <a:gd name="connsiteX2-75" fmla="*/ 16657 w 1722777"/>
                    <a:gd name="connsiteY2-76" fmla="*/ 905019 h 2252823"/>
                    <a:gd name="connsiteX3-77" fmla="*/ 834980 w 1722777"/>
                    <a:gd name="connsiteY3-78" fmla="*/ 0 h 2252823"/>
                    <a:gd name="connsiteX4-79" fmla="*/ 1722777 w 1722777"/>
                    <a:gd name="connsiteY4-80" fmla="*/ 2081509 h 2252823"/>
                    <a:gd name="connsiteX0-81" fmla="*/ 1722777 w 1722777"/>
                    <a:gd name="connsiteY0-82" fmla="*/ 2081509 h 2252823"/>
                    <a:gd name="connsiteX1-83" fmla="*/ 476397 w 1722777"/>
                    <a:gd name="connsiteY1-84" fmla="*/ 2017158 h 2252823"/>
                    <a:gd name="connsiteX2-85" fmla="*/ 16657 w 1722777"/>
                    <a:gd name="connsiteY2-86" fmla="*/ 905019 h 2252823"/>
                    <a:gd name="connsiteX3-87" fmla="*/ 834980 w 1722777"/>
                    <a:gd name="connsiteY3-88" fmla="*/ 0 h 2252823"/>
                    <a:gd name="connsiteX4-89" fmla="*/ 1722777 w 1722777"/>
                    <a:gd name="connsiteY4-90" fmla="*/ 2081509 h 2252823"/>
                    <a:gd name="connsiteX0-91" fmla="*/ 1725151 w 1725151"/>
                    <a:gd name="connsiteY0-92" fmla="*/ 2081509 h 2246832"/>
                    <a:gd name="connsiteX1-93" fmla="*/ 478771 w 1725151"/>
                    <a:gd name="connsiteY1-94" fmla="*/ 2017158 h 2246832"/>
                    <a:gd name="connsiteX2-95" fmla="*/ 19031 w 1725151"/>
                    <a:gd name="connsiteY2-96" fmla="*/ 905019 h 2246832"/>
                    <a:gd name="connsiteX3-97" fmla="*/ 837354 w 1725151"/>
                    <a:gd name="connsiteY3-98" fmla="*/ 0 h 2246832"/>
                    <a:gd name="connsiteX4-99" fmla="*/ 1725151 w 1725151"/>
                    <a:gd name="connsiteY4-100" fmla="*/ 2081509 h 2246832"/>
                    <a:gd name="connsiteX0-101" fmla="*/ 1725151 w 1725151"/>
                    <a:gd name="connsiteY0-102" fmla="*/ 2118758 h 2284081"/>
                    <a:gd name="connsiteX1-103" fmla="*/ 478771 w 1725151"/>
                    <a:gd name="connsiteY1-104" fmla="*/ 2054407 h 2284081"/>
                    <a:gd name="connsiteX2-105" fmla="*/ 19031 w 1725151"/>
                    <a:gd name="connsiteY2-106" fmla="*/ 942268 h 2284081"/>
                    <a:gd name="connsiteX3-107" fmla="*/ 820360 w 1725151"/>
                    <a:gd name="connsiteY3-108" fmla="*/ 0 h 2284081"/>
                    <a:gd name="connsiteX4-109" fmla="*/ 1725151 w 1725151"/>
                    <a:gd name="connsiteY4-110" fmla="*/ 2118758 h 2284081"/>
                    <a:gd name="connsiteX0-111" fmla="*/ 1725151 w 1725151"/>
                    <a:gd name="connsiteY0-112" fmla="*/ 2118758 h 2284081"/>
                    <a:gd name="connsiteX1-113" fmla="*/ 478771 w 1725151"/>
                    <a:gd name="connsiteY1-114" fmla="*/ 2054407 h 2284081"/>
                    <a:gd name="connsiteX2-115" fmla="*/ 19031 w 1725151"/>
                    <a:gd name="connsiteY2-116" fmla="*/ 942268 h 2284081"/>
                    <a:gd name="connsiteX3-117" fmla="*/ 820360 w 1725151"/>
                    <a:gd name="connsiteY3-118" fmla="*/ 0 h 2284081"/>
                    <a:gd name="connsiteX4-119" fmla="*/ 1725151 w 1725151"/>
                    <a:gd name="connsiteY4-120" fmla="*/ 2118758 h 2284081"/>
                    <a:gd name="connsiteX0-121" fmla="*/ 1725151 w 1725151"/>
                    <a:gd name="connsiteY0-122" fmla="*/ 2118758 h 2261658"/>
                    <a:gd name="connsiteX1-123" fmla="*/ 478771 w 1725151"/>
                    <a:gd name="connsiteY1-124" fmla="*/ 2054407 h 2261658"/>
                    <a:gd name="connsiteX2-125" fmla="*/ 19031 w 1725151"/>
                    <a:gd name="connsiteY2-126" fmla="*/ 942268 h 2261658"/>
                    <a:gd name="connsiteX3-127" fmla="*/ 820360 w 1725151"/>
                    <a:gd name="connsiteY3-128" fmla="*/ 0 h 2261658"/>
                    <a:gd name="connsiteX4-129" fmla="*/ 1725151 w 1725151"/>
                    <a:gd name="connsiteY4-130" fmla="*/ 2118758 h 2261658"/>
                    <a:gd name="connsiteX0-131" fmla="*/ 1753080 w 1753080"/>
                    <a:gd name="connsiteY0-132" fmla="*/ 2150344 h 2274665"/>
                    <a:gd name="connsiteX1-133" fmla="*/ 477289 w 1753080"/>
                    <a:gd name="connsiteY1-134" fmla="*/ 2054407 h 2274665"/>
                    <a:gd name="connsiteX2-135" fmla="*/ 17549 w 1753080"/>
                    <a:gd name="connsiteY2-136" fmla="*/ 942268 h 2274665"/>
                    <a:gd name="connsiteX3-137" fmla="*/ 818878 w 1753080"/>
                    <a:gd name="connsiteY3-138" fmla="*/ 0 h 2274665"/>
                    <a:gd name="connsiteX4-139" fmla="*/ 1753080 w 1753080"/>
                    <a:gd name="connsiteY4-140" fmla="*/ 2150344 h 2274665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753080" h="2274665">
                      <a:moveTo>
                        <a:pt x="1753080" y="2150344"/>
                      </a:moveTo>
                      <a:cubicBezTo>
                        <a:pt x="1343443" y="2381448"/>
                        <a:pt x="766544" y="2255753"/>
                        <a:pt x="477289" y="2054407"/>
                      </a:cubicBezTo>
                      <a:cubicBezTo>
                        <a:pt x="188034" y="1853061"/>
                        <a:pt x="-70699" y="1363202"/>
                        <a:pt x="17549" y="942268"/>
                      </a:cubicBezTo>
                      <a:cubicBezTo>
                        <a:pt x="45749" y="794011"/>
                        <a:pt x="142099" y="222867"/>
                        <a:pt x="818878" y="0"/>
                      </a:cubicBezTo>
                      <a:cubicBezTo>
                        <a:pt x="1035506" y="520003"/>
                        <a:pt x="1536452" y="1630341"/>
                        <a:pt x="1753080" y="2150344"/>
                      </a:cubicBezTo>
                      <a:close/>
                    </a:path>
                  </a:pathLst>
                </a:custGeom>
                <a:solidFill>
                  <a:srgbClr val="83A09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" name="任意多边形 32"/>
              <p:cNvSpPr/>
              <p:nvPr/>
            </p:nvSpPr>
            <p:spPr>
              <a:xfrm flipH="1">
                <a:off x="2072363" y="3101916"/>
                <a:ext cx="130798" cy="3326267"/>
              </a:xfrm>
              <a:custGeom>
                <a:avLst/>
                <a:gdLst>
                  <a:gd name="connsiteX0" fmla="*/ 72899 w 268577"/>
                  <a:gd name="connsiteY0" fmla="*/ 0 h 3256954"/>
                  <a:gd name="connsiteX1" fmla="*/ 182591 w 268577"/>
                  <a:gd name="connsiteY1" fmla="*/ 0 h 3256954"/>
                  <a:gd name="connsiteX2" fmla="*/ 268577 w 268577"/>
                  <a:gd name="connsiteY2" fmla="*/ 206778 h 3256954"/>
                  <a:gd name="connsiteX3" fmla="*/ 255490 w 268577"/>
                  <a:gd name="connsiteY3" fmla="*/ 1792598 h 3256954"/>
                  <a:gd name="connsiteX4" fmla="*/ 234139 w 268577"/>
                  <a:gd name="connsiteY4" fmla="*/ 1841751 h 3256954"/>
                  <a:gd name="connsiteX5" fmla="*/ 232498 w 268577"/>
                  <a:gd name="connsiteY5" fmla="*/ 1842805 h 3256954"/>
                  <a:gd name="connsiteX6" fmla="*/ 232498 w 268577"/>
                  <a:gd name="connsiteY6" fmla="*/ 3148273 h 3256954"/>
                  <a:gd name="connsiteX7" fmla="*/ 5193 w 268577"/>
                  <a:gd name="connsiteY7" fmla="*/ 3148273 h 3256954"/>
                  <a:gd name="connsiteX8" fmla="*/ 5193 w 268577"/>
                  <a:gd name="connsiteY8" fmla="*/ 1817125 h 3256954"/>
                  <a:gd name="connsiteX9" fmla="*/ 0 w 268577"/>
                  <a:gd name="connsiteY9" fmla="*/ 1792598 h 3256954"/>
                  <a:gd name="connsiteX10" fmla="*/ 0 w 268577"/>
                  <a:gd name="connsiteY10" fmla="*/ 181821 h 3256954"/>
                  <a:gd name="connsiteX11" fmla="*/ 72899 w 268577"/>
                  <a:gd name="connsiteY11" fmla="*/ 0 h 3256954"/>
                  <a:gd name="connsiteX0-1" fmla="*/ 72899 w 268577"/>
                  <a:gd name="connsiteY0-2" fmla="*/ 0 h 3256954"/>
                  <a:gd name="connsiteX1-3" fmla="*/ 268577 w 268577"/>
                  <a:gd name="connsiteY1-4" fmla="*/ 206778 h 3256954"/>
                  <a:gd name="connsiteX2-5" fmla="*/ 255490 w 268577"/>
                  <a:gd name="connsiteY2-6" fmla="*/ 1792598 h 3256954"/>
                  <a:gd name="connsiteX3-7" fmla="*/ 234139 w 268577"/>
                  <a:gd name="connsiteY3-8" fmla="*/ 1841751 h 3256954"/>
                  <a:gd name="connsiteX4-9" fmla="*/ 232498 w 268577"/>
                  <a:gd name="connsiteY4-10" fmla="*/ 1842805 h 3256954"/>
                  <a:gd name="connsiteX5-11" fmla="*/ 232498 w 268577"/>
                  <a:gd name="connsiteY5-12" fmla="*/ 3148273 h 3256954"/>
                  <a:gd name="connsiteX6-13" fmla="*/ 5193 w 268577"/>
                  <a:gd name="connsiteY6-14" fmla="*/ 3148273 h 3256954"/>
                  <a:gd name="connsiteX7-15" fmla="*/ 5193 w 268577"/>
                  <a:gd name="connsiteY7-16" fmla="*/ 1817125 h 3256954"/>
                  <a:gd name="connsiteX8-17" fmla="*/ 0 w 268577"/>
                  <a:gd name="connsiteY8-18" fmla="*/ 1792598 h 3256954"/>
                  <a:gd name="connsiteX9-19" fmla="*/ 0 w 268577"/>
                  <a:gd name="connsiteY9-20" fmla="*/ 181821 h 3256954"/>
                  <a:gd name="connsiteX10-21" fmla="*/ 72899 w 268577"/>
                  <a:gd name="connsiteY10-22" fmla="*/ 0 h 3256954"/>
                  <a:gd name="connsiteX0-23" fmla="*/ 72899 w 255490"/>
                  <a:gd name="connsiteY0-24" fmla="*/ 0 h 3256954"/>
                  <a:gd name="connsiteX1-25" fmla="*/ 255490 w 255490"/>
                  <a:gd name="connsiteY1-26" fmla="*/ 1792598 h 3256954"/>
                  <a:gd name="connsiteX2-27" fmla="*/ 234139 w 255490"/>
                  <a:gd name="connsiteY2-28" fmla="*/ 1841751 h 3256954"/>
                  <a:gd name="connsiteX3-29" fmla="*/ 232498 w 255490"/>
                  <a:gd name="connsiteY3-30" fmla="*/ 1842805 h 3256954"/>
                  <a:gd name="connsiteX4-31" fmla="*/ 232498 w 255490"/>
                  <a:gd name="connsiteY4-32" fmla="*/ 3148273 h 3256954"/>
                  <a:gd name="connsiteX5-33" fmla="*/ 5193 w 255490"/>
                  <a:gd name="connsiteY5-34" fmla="*/ 3148273 h 3256954"/>
                  <a:gd name="connsiteX6-35" fmla="*/ 5193 w 255490"/>
                  <a:gd name="connsiteY6-36" fmla="*/ 1817125 h 3256954"/>
                  <a:gd name="connsiteX7-37" fmla="*/ 0 w 255490"/>
                  <a:gd name="connsiteY7-38" fmla="*/ 1792598 h 3256954"/>
                  <a:gd name="connsiteX8-39" fmla="*/ 0 w 255490"/>
                  <a:gd name="connsiteY8-40" fmla="*/ 181821 h 3256954"/>
                  <a:gd name="connsiteX9-41" fmla="*/ 72899 w 255490"/>
                  <a:gd name="connsiteY9-42" fmla="*/ 0 h 3256954"/>
                  <a:gd name="connsiteX0-43" fmla="*/ 72899 w 255490"/>
                  <a:gd name="connsiteY0-44" fmla="*/ 0 h 3256954"/>
                  <a:gd name="connsiteX1-45" fmla="*/ 255490 w 255490"/>
                  <a:gd name="connsiteY1-46" fmla="*/ 1792598 h 3256954"/>
                  <a:gd name="connsiteX2-47" fmla="*/ 234139 w 255490"/>
                  <a:gd name="connsiteY2-48" fmla="*/ 1841751 h 3256954"/>
                  <a:gd name="connsiteX3-49" fmla="*/ 232498 w 255490"/>
                  <a:gd name="connsiteY3-50" fmla="*/ 3148273 h 3256954"/>
                  <a:gd name="connsiteX4-51" fmla="*/ 5193 w 255490"/>
                  <a:gd name="connsiteY4-52" fmla="*/ 3148273 h 3256954"/>
                  <a:gd name="connsiteX5-53" fmla="*/ 5193 w 255490"/>
                  <a:gd name="connsiteY5-54" fmla="*/ 1817125 h 3256954"/>
                  <a:gd name="connsiteX6-55" fmla="*/ 0 w 255490"/>
                  <a:gd name="connsiteY6-56" fmla="*/ 1792598 h 3256954"/>
                  <a:gd name="connsiteX7-57" fmla="*/ 0 w 255490"/>
                  <a:gd name="connsiteY7-58" fmla="*/ 181821 h 3256954"/>
                  <a:gd name="connsiteX8-59" fmla="*/ 72899 w 255490"/>
                  <a:gd name="connsiteY8-60" fmla="*/ 0 h 3256954"/>
                  <a:gd name="connsiteX0-61" fmla="*/ 72899 w 255490"/>
                  <a:gd name="connsiteY0-62" fmla="*/ 0 h 3286852"/>
                  <a:gd name="connsiteX1-63" fmla="*/ 255490 w 255490"/>
                  <a:gd name="connsiteY1-64" fmla="*/ 1792598 h 3286852"/>
                  <a:gd name="connsiteX2-65" fmla="*/ 234139 w 255490"/>
                  <a:gd name="connsiteY2-66" fmla="*/ 1841751 h 3286852"/>
                  <a:gd name="connsiteX3-67" fmla="*/ 123316 w 255490"/>
                  <a:gd name="connsiteY3-68" fmla="*/ 3189216 h 3286852"/>
                  <a:gd name="connsiteX4-69" fmla="*/ 5193 w 255490"/>
                  <a:gd name="connsiteY4-70" fmla="*/ 3148273 h 3286852"/>
                  <a:gd name="connsiteX5-71" fmla="*/ 5193 w 255490"/>
                  <a:gd name="connsiteY5-72" fmla="*/ 1817125 h 3286852"/>
                  <a:gd name="connsiteX6-73" fmla="*/ 0 w 255490"/>
                  <a:gd name="connsiteY6-74" fmla="*/ 1792598 h 3286852"/>
                  <a:gd name="connsiteX7-75" fmla="*/ 0 w 255490"/>
                  <a:gd name="connsiteY7-76" fmla="*/ 181821 h 3286852"/>
                  <a:gd name="connsiteX8-77" fmla="*/ 72899 w 255490"/>
                  <a:gd name="connsiteY8-78" fmla="*/ 0 h 3286852"/>
                  <a:gd name="connsiteX0-79" fmla="*/ 72899 w 255490"/>
                  <a:gd name="connsiteY0-80" fmla="*/ 0 h 3298973"/>
                  <a:gd name="connsiteX1-81" fmla="*/ 255490 w 255490"/>
                  <a:gd name="connsiteY1-82" fmla="*/ 1792598 h 3298973"/>
                  <a:gd name="connsiteX2-83" fmla="*/ 234139 w 255490"/>
                  <a:gd name="connsiteY2-84" fmla="*/ 1841751 h 3298973"/>
                  <a:gd name="connsiteX3-85" fmla="*/ 123316 w 255490"/>
                  <a:gd name="connsiteY3-86" fmla="*/ 3189216 h 3298973"/>
                  <a:gd name="connsiteX4-87" fmla="*/ 5193 w 255490"/>
                  <a:gd name="connsiteY4-88" fmla="*/ 3148273 h 3298973"/>
                  <a:gd name="connsiteX5-89" fmla="*/ 5193 w 255490"/>
                  <a:gd name="connsiteY5-90" fmla="*/ 1817125 h 3298973"/>
                  <a:gd name="connsiteX6-91" fmla="*/ 0 w 255490"/>
                  <a:gd name="connsiteY6-92" fmla="*/ 1792598 h 3298973"/>
                  <a:gd name="connsiteX7-93" fmla="*/ 0 w 255490"/>
                  <a:gd name="connsiteY7-94" fmla="*/ 181821 h 3298973"/>
                  <a:gd name="connsiteX8-95" fmla="*/ 72899 w 255490"/>
                  <a:gd name="connsiteY8-96" fmla="*/ 0 h 3298973"/>
                  <a:gd name="connsiteX0-97" fmla="*/ 72899 w 255994"/>
                  <a:gd name="connsiteY0-98" fmla="*/ 0 h 3298973"/>
                  <a:gd name="connsiteX1-99" fmla="*/ 255490 w 255994"/>
                  <a:gd name="connsiteY1-100" fmla="*/ 1792598 h 3298973"/>
                  <a:gd name="connsiteX2-101" fmla="*/ 123316 w 255994"/>
                  <a:gd name="connsiteY2-102" fmla="*/ 3189216 h 3298973"/>
                  <a:gd name="connsiteX3-103" fmla="*/ 5193 w 255994"/>
                  <a:gd name="connsiteY3-104" fmla="*/ 3148273 h 3298973"/>
                  <a:gd name="connsiteX4-105" fmla="*/ 5193 w 255994"/>
                  <a:gd name="connsiteY4-106" fmla="*/ 1817125 h 3298973"/>
                  <a:gd name="connsiteX5-107" fmla="*/ 0 w 255994"/>
                  <a:gd name="connsiteY5-108" fmla="*/ 1792598 h 3298973"/>
                  <a:gd name="connsiteX6-109" fmla="*/ 0 w 255994"/>
                  <a:gd name="connsiteY6-110" fmla="*/ 181821 h 3298973"/>
                  <a:gd name="connsiteX7-111" fmla="*/ 72899 w 255994"/>
                  <a:gd name="connsiteY7-112" fmla="*/ 0 h 3298973"/>
                  <a:gd name="connsiteX0-113" fmla="*/ 72899 w 125240"/>
                  <a:gd name="connsiteY0-114" fmla="*/ 0 h 3298973"/>
                  <a:gd name="connsiteX1-115" fmla="*/ 123316 w 125240"/>
                  <a:gd name="connsiteY1-116" fmla="*/ 3189216 h 3298973"/>
                  <a:gd name="connsiteX2-117" fmla="*/ 5193 w 125240"/>
                  <a:gd name="connsiteY2-118" fmla="*/ 3148273 h 3298973"/>
                  <a:gd name="connsiteX3-119" fmla="*/ 5193 w 125240"/>
                  <a:gd name="connsiteY3-120" fmla="*/ 1817125 h 3298973"/>
                  <a:gd name="connsiteX4-121" fmla="*/ 0 w 125240"/>
                  <a:gd name="connsiteY4-122" fmla="*/ 1792598 h 3298973"/>
                  <a:gd name="connsiteX5-123" fmla="*/ 0 w 125240"/>
                  <a:gd name="connsiteY5-124" fmla="*/ 181821 h 3298973"/>
                  <a:gd name="connsiteX6-125" fmla="*/ 72899 w 125240"/>
                  <a:gd name="connsiteY6-126" fmla="*/ 0 h 3298973"/>
                  <a:gd name="connsiteX0-127" fmla="*/ 86547 w 125941"/>
                  <a:gd name="connsiteY0-128" fmla="*/ 0 h 3312620"/>
                  <a:gd name="connsiteX1-129" fmla="*/ 123316 w 125941"/>
                  <a:gd name="connsiteY1-130" fmla="*/ 3202863 h 3312620"/>
                  <a:gd name="connsiteX2-131" fmla="*/ 5193 w 125941"/>
                  <a:gd name="connsiteY2-132" fmla="*/ 3161920 h 3312620"/>
                  <a:gd name="connsiteX3-133" fmla="*/ 5193 w 125941"/>
                  <a:gd name="connsiteY3-134" fmla="*/ 1830772 h 3312620"/>
                  <a:gd name="connsiteX4-135" fmla="*/ 0 w 125941"/>
                  <a:gd name="connsiteY4-136" fmla="*/ 1806245 h 3312620"/>
                  <a:gd name="connsiteX5-137" fmla="*/ 0 w 125941"/>
                  <a:gd name="connsiteY5-138" fmla="*/ 195468 h 3312620"/>
                  <a:gd name="connsiteX6-139" fmla="*/ 86547 w 125941"/>
                  <a:gd name="connsiteY6-140" fmla="*/ 0 h 3312620"/>
                  <a:gd name="connsiteX0-141" fmla="*/ 86547 w 125941"/>
                  <a:gd name="connsiteY0-142" fmla="*/ 0 h 3312620"/>
                  <a:gd name="connsiteX1-143" fmla="*/ 123316 w 125941"/>
                  <a:gd name="connsiteY1-144" fmla="*/ 3202863 h 3312620"/>
                  <a:gd name="connsiteX2-145" fmla="*/ 5193 w 125941"/>
                  <a:gd name="connsiteY2-146" fmla="*/ 3161920 h 3312620"/>
                  <a:gd name="connsiteX3-147" fmla="*/ 5193 w 125941"/>
                  <a:gd name="connsiteY3-148" fmla="*/ 1830772 h 3312620"/>
                  <a:gd name="connsiteX4-149" fmla="*/ 0 w 125941"/>
                  <a:gd name="connsiteY4-150" fmla="*/ 1806245 h 3312620"/>
                  <a:gd name="connsiteX5-151" fmla="*/ 0 w 125941"/>
                  <a:gd name="connsiteY5-152" fmla="*/ 195468 h 3312620"/>
                  <a:gd name="connsiteX6-153" fmla="*/ 86547 w 125941"/>
                  <a:gd name="connsiteY6-154" fmla="*/ 0 h 3312620"/>
                  <a:gd name="connsiteX0-155" fmla="*/ 113843 w 130798"/>
                  <a:gd name="connsiteY0-156" fmla="*/ 0 h 3326267"/>
                  <a:gd name="connsiteX1-157" fmla="*/ 123316 w 130798"/>
                  <a:gd name="connsiteY1-158" fmla="*/ 3216510 h 3326267"/>
                  <a:gd name="connsiteX2-159" fmla="*/ 5193 w 130798"/>
                  <a:gd name="connsiteY2-160" fmla="*/ 3175567 h 3326267"/>
                  <a:gd name="connsiteX3-161" fmla="*/ 5193 w 130798"/>
                  <a:gd name="connsiteY3-162" fmla="*/ 1844419 h 3326267"/>
                  <a:gd name="connsiteX4-163" fmla="*/ 0 w 130798"/>
                  <a:gd name="connsiteY4-164" fmla="*/ 1819892 h 3326267"/>
                  <a:gd name="connsiteX5-165" fmla="*/ 0 w 130798"/>
                  <a:gd name="connsiteY5-166" fmla="*/ 209115 h 3326267"/>
                  <a:gd name="connsiteX6-167" fmla="*/ 113843 w 130798"/>
                  <a:gd name="connsiteY6-168" fmla="*/ 0 h 332626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30798" h="3326267">
                    <a:moveTo>
                      <a:pt x="113843" y="0"/>
                    </a:moveTo>
                    <a:cubicBezTo>
                      <a:pt x="134396" y="501233"/>
                      <a:pt x="134600" y="2691798"/>
                      <a:pt x="123316" y="3216510"/>
                    </a:cubicBezTo>
                    <a:cubicBezTo>
                      <a:pt x="115710" y="3468423"/>
                      <a:pt x="12626" y="3213004"/>
                      <a:pt x="5193" y="3175567"/>
                    </a:cubicBezTo>
                    <a:lnTo>
                      <a:pt x="5193" y="1844419"/>
                    </a:lnTo>
                    <a:lnTo>
                      <a:pt x="0" y="1819892"/>
                    </a:lnTo>
                    <a:lnTo>
                      <a:pt x="0" y="209115"/>
                    </a:lnTo>
                    <a:cubicBezTo>
                      <a:pt x="0" y="170724"/>
                      <a:pt x="73582" y="0"/>
                      <a:pt x="113843" y="0"/>
                    </a:cubicBezTo>
                    <a:close/>
                  </a:path>
                </a:pathLst>
              </a:custGeom>
              <a:solidFill>
                <a:srgbClr val="B884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>
                <a:off x="1973734" y="3101916"/>
                <a:ext cx="130798" cy="3326267"/>
              </a:xfrm>
              <a:custGeom>
                <a:avLst/>
                <a:gdLst>
                  <a:gd name="connsiteX0" fmla="*/ 72899 w 268577"/>
                  <a:gd name="connsiteY0" fmla="*/ 0 h 3256954"/>
                  <a:gd name="connsiteX1" fmla="*/ 182591 w 268577"/>
                  <a:gd name="connsiteY1" fmla="*/ 0 h 3256954"/>
                  <a:gd name="connsiteX2" fmla="*/ 268577 w 268577"/>
                  <a:gd name="connsiteY2" fmla="*/ 206778 h 3256954"/>
                  <a:gd name="connsiteX3" fmla="*/ 255490 w 268577"/>
                  <a:gd name="connsiteY3" fmla="*/ 1792598 h 3256954"/>
                  <a:gd name="connsiteX4" fmla="*/ 234139 w 268577"/>
                  <a:gd name="connsiteY4" fmla="*/ 1841751 h 3256954"/>
                  <a:gd name="connsiteX5" fmla="*/ 232498 w 268577"/>
                  <a:gd name="connsiteY5" fmla="*/ 1842805 h 3256954"/>
                  <a:gd name="connsiteX6" fmla="*/ 232498 w 268577"/>
                  <a:gd name="connsiteY6" fmla="*/ 3148273 h 3256954"/>
                  <a:gd name="connsiteX7" fmla="*/ 5193 w 268577"/>
                  <a:gd name="connsiteY7" fmla="*/ 3148273 h 3256954"/>
                  <a:gd name="connsiteX8" fmla="*/ 5193 w 268577"/>
                  <a:gd name="connsiteY8" fmla="*/ 1817125 h 3256954"/>
                  <a:gd name="connsiteX9" fmla="*/ 0 w 268577"/>
                  <a:gd name="connsiteY9" fmla="*/ 1792598 h 3256954"/>
                  <a:gd name="connsiteX10" fmla="*/ 0 w 268577"/>
                  <a:gd name="connsiteY10" fmla="*/ 181821 h 3256954"/>
                  <a:gd name="connsiteX11" fmla="*/ 72899 w 268577"/>
                  <a:gd name="connsiteY11" fmla="*/ 0 h 3256954"/>
                  <a:gd name="connsiteX0-1" fmla="*/ 72899 w 268577"/>
                  <a:gd name="connsiteY0-2" fmla="*/ 0 h 3256954"/>
                  <a:gd name="connsiteX1-3" fmla="*/ 268577 w 268577"/>
                  <a:gd name="connsiteY1-4" fmla="*/ 206778 h 3256954"/>
                  <a:gd name="connsiteX2-5" fmla="*/ 255490 w 268577"/>
                  <a:gd name="connsiteY2-6" fmla="*/ 1792598 h 3256954"/>
                  <a:gd name="connsiteX3-7" fmla="*/ 234139 w 268577"/>
                  <a:gd name="connsiteY3-8" fmla="*/ 1841751 h 3256954"/>
                  <a:gd name="connsiteX4-9" fmla="*/ 232498 w 268577"/>
                  <a:gd name="connsiteY4-10" fmla="*/ 1842805 h 3256954"/>
                  <a:gd name="connsiteX5-11" fmla="*/ 232498 w 268577"/>
                  <a:gd name="connsiteY5-12" fmla="*/ 3148273 h 3256954"/>
                  <a:gd name="connsiteX6-13" fmla="*/ 5193 w 268577"/>
                  <a:gd name="connsiteY6-14" fmla="*/ 3148273 h 3256954"/>
                  <a:gd name="connsiteX7-15" fmla="*/ 5193 w 268577"/>
                  <a:gd name="connsiteY7-16" fmla="*/ 1817125 h 3256954"/>
                  <a:gd name="connsiteX8-17" fmla="*/ 0 w 268577"/>
                  <a:gd name="connsiteY8-18" fmla="*/ 1792598 h 3256954"/>
                  <a:gd name="connsiteX9-19" fmla="*/ 0 w 268577"/>
                  <a:gd name="connsiteY9-20" fmla="*/ 181821 h 3256954"/>
                  <a:gd name="connsiteX10-21" fmla="*/ 72899 w 268577"/>
                  <a:gd name="connsiteY10-22" fmla="*/ 0 h 3256954"/>
                  <a:gd name="connsiteX0-23" fmla="*/ 72899 w 255490"/>
                  <a:gd name="connsiteY0-24" fmla="*/ 0 h 3256954"/>
                  <a:gd name="connsiteX1-25" fmla="*/ 255490 w 255490"/>
                  <a:gd name="connsiteY1-26" fmla="*/ 1792598 h 3256954"/>
                  <a:gd name="connsiteX2-27" fmla="*/ 234139 w 255490"/>
                  <a:gd name="connsiteY2-28" fmla="*/ 1841751 h 3256954"/>
                  <a:gd name="connsiteX3-29" fmla="*/ 232498 w 255490"/>
                  <a:gd name="connsiteY3-30" fmla="*/ 1842805 h 3256954"/>
                  <a:gd name="connsiteX4-31" fmla="*/ 232498 w 255490"/>
                  <a:gd name="connsiteY4-32" fmla="*/ 3148273 h 3256954"/>
                  <a:gd name="connsiteX5-33" fmla="*/ 5193 w 255490"/>
                  <a:gd name="connsiteY5-34" fmla="*/ 3148273 h 3256954"/>
                  <a:gd name="connsiteX6-35" fmla="*/ 5193 w 255490"/>
                  <a:gd name="connsiteY6-36" fmla="*/ 1817125 h 3256954"/>
                  <a:gd name="connsiteX7-37" fmla="*/ 0 w 255490"/>
                  <a:gd name="connsiteY7-38" fmla="*/ 1792598 h 3256954"/>
                  <a:gd name="connsiteX8-39" fmla="*/ 0 w 255490"/>
                  <a:gd name="connsiteY8-40" fmla="*/ 181821 h 3256954"/>
                  <a:gd name="connsiteX9-41" fmla="*/ 72899 w 255490"/>
                  <a:gd name="connsiteY9-42" fmla="*/ 0 h 3256954"/>
                  <a:gd name="connsiteX0-43" fmla="*/ 72899 w 255490"/>
                  <a:gd name="connsiteY0-44" fmla="*/ 0 h 3256954"/>
                  <a:gd name="connsiteX1-45" fmla="*/ 255490 w 255490"/>
                  <a:gd name="connsiteY1-46" fmla="*/ 1792598 h 3256954"/>
                  <a:gd name="connsiteX2-47" fmla="*/ 234139 w 255490"/>
                  <a:gd name="connsiteY2-48" fmla="*/ 1841751 h 3256954"/>
                  <a:gd name="connsiteX3-49" fmla="*/ 232498 w 255490"/>
                  <a:gd name="connsiteY3-50" fmla="*/ 3148273 h 3256954"/>
                  <a:gd name="connsiteX4-51" fmla="*/ 5193 w 255490"/>
                  <a:gd name="connsiteY4-52" fmla="*/ 3148273 h 3256954"/>
                  <a:gd name="connsiteX5-53" fmla="*/ 5193 w 255490"/>
                  <a:gd name="connsiteY5-54" fmla="*/ 1817125 h 3256954"/>
                  <a:gd name="connsiteX6-55" fmla="*/ 0 w 255490"/>
                  <a:gd name="connsiteY6-56" fmla="*/ 1792598 h 3256954"/>
                  <a:gd name="connsiteX7-57" fmla="*/ 0 w 255490"/>
                  <a:gd name="connsiteY7-58" fmla="*/ 181821 h 3256954"/>
                  <a:gd name="connsiteX8-59" fmla="*/ 72899 w 255490"/>
                  <a:gd name="connsiteY8-60" fmla="*/ 0 h 3256954"/>
                  <a:gd name="connsiteX0-61" fmla="*/ 72899 w 255490"/>
                  <a:gd name="connsiteY0-62" fmla="*/ 0 h 3286852"/>
                  <a:gd name="connsiteX1-63" fmla="*/ 255490 w 255490"/>
                  <a:gd name="connsiteY1-64" fmla="*/ 1792598 h 3286852"/>
                  <a:gd name="connsiteX2-65" fmla="*/ 234139 w 255490"/>
                  <a:gd name="connsiteY2-66" fmla="*/ 1841751 h 3286852"/>
                  <a:gd name="connsiteX3-67" fmla="*/ 123316 w 255490"/>
                  <a:gd name="connsiteY3-68" fmla="*/ 3189216 h 3286852"/>
                  <a:gd name="connsiteX4-69" fmla="*/ 5193 w 255490"/>
                  <a:gd name="connsiteY4-70" fmla="*/ 3148273 h 3286852"/>
                  <a:gd name="connsiteX5-71" fmla="*/ 5193 w 255490"/>
                  <a:gd name="connsiteY5-72" fmla="*/ 1817125 h 3286852"/>
                  <a:gd name="connsiteX6-73" fmla="*/ 0 w 255490"/>
                  <a:gd name="connsiteY6-74" fmla="*/ 1792598 h 3286852"/>
                  <a:gd name="connsiteX7-75" fmla="*/ 0 w 255490"/>
                  <a:gd name="connsiteY7-76" fmla="*/ 181821 h 3286852"/>
                  <a:gd name="connsiteX8-77" fmla="*/ 72899 w 255490"/>
                  <a:gd name="connsiteY8-78" fmla="*/ 0 h 3286852"/>
                  <a:gd name="connsiteX0-79" fmla="*/ 72899 w 255490"/>
                  <a:gd name="connsiteY0-80" fmla="*/ 0 h 3298973"/>
                  <a:gd name="connsiteX1-81" fmla="*/ 255490 w 255490"/>
                  <a:gd name="connsiteY1-82" fmla="*/ 1792598 h 3298973"/>
                  <a:gd name="connsiteX2-83" fmla="*/ 234139 w 255490"/>
                  <a:gd name="connsiteY2-84" fmla="*/ 1841751 h 3298973"/>
                  <a:gd name="connsiteX3-85" fmla="*/ 123316 w 255490"/>
                  <a:gd name="connsiteY3-86" fmla="*/ 3189216 h 3298973"/>
                  <a:gd name="connsiteX4-87" fmla="*/ 5193 w 255490"/>
                  <a:gd name="connsiteY4-88" fmla="*/ 3148273 h 3298973"/>
                  <a:gd name="connsiteX5-89" fmla="*/ 5193 w 255490"/>
                  <a:gd name="connsiteY5-90" fmla="*/ 1817125 h 3298973"/>
                  <a:gd name="connsiteX6-91" fmla="*/ 0 w 255490"/>
                  <a:gd name="connsiteY6-92" fmla="*/ 1792598 h 3298973"/>
                  <a:gd name="connsiteX7-93" fmla="*/ 0 w 255490"/>
                  <a:gd name="connsiteY7-94" fmla="*/ 181821 h 3298973"/>
                  <a:gd name="connsiteX8-95" fmla="*/ 72899 w 255490"/>
                  <a:gd name="connsiteY8-96" fmla="*/ 0 h 3298973"/>
                  <a:gd name="connsiteX0-97" fmla="*/ 72899 w 255994"/>
                  <a:gd name="connsiteY0-98" fmla="*/ 0 h 3298973"/>
                  <a:gd name="connsiteX1-99" fmla="*/ 255490 w 255994"/>
                  <a:gd name="connsiteY1-100" fmla="*/ 1792598 h 3298973"/>
                  <a:gd name="connsiteX2-101" fmla="*/ 123316 w 255994"/>
                  <a:gd name="connsiteY2-102" fmla="*/ 3189216 h 3298973"/>
                  <a:gd name="connsiteX3-103" fmla="*/ 5193 w 255994"/>
                  <a:gd name="connsiteY3-104" fmla="*/ 3148273 h 3298973"/>
                  <a:gd name="connsiteX4-105" fmla="*/ 5193 w 255994"/>
                  <a:gd name="connsiteY4-106" fmla="*/ 1817125 h 3298973"/>
                  <a:gd name="connsiteX5-107" fmla="*/ 0 w 255994"/>
                  <a:gd name="connsiteY5-108" fmla="*/ 1792598 h 3298973"/>
                  <a:gd name="connsiteX6-109" fmla="*/ 0 w 255994"/>
                  <a:gd name="connsiteY6-110" fmla="*/ 181821 h 3298973"/>
                  <a:gd name="connsiteX7-111" fmla="*/ 72899 w 255994"/>
                  <a:gd name="connsiteY7-112" fmla="*/ 0 h 3298973"/>
                  <a:gd name="connsiteX0-113" fmla="*/ 72899 w 125240"/>
                  <a:gd name="connsiteY0-114" fmla="*/ 0 h 3298973"/>
                  <a:gd name="connsiteX1-115" fmla="*/ 123316 w 125240"/>
                  <a:gd name="connsiteY1-116" fmla="*/ 3189216 h 3298973"/>
                  <a:gd name="connsiteX2-117" fmla="*/ 5193 w 125240"/>
                  <a:gd name="connsiteY2-118" fmla="*/ 3148273 h 3298973"/>
                  <a:gd name="connsiteX3-119" fmla="*/ 5193 w 125240"/>
                  <a:gd name="connsiteY3-120" fmla="*/ 1817125 h 3298973"/>
                  <a:gd name="connsiteX4-121" fmla="*/ 0 w 125240"/>
                  <a:gd name="connsiteY4-122" fmla="*/ 1792598 h 3298973"/>
                  <a:gd name="connsiteX5-123" fmla="*/ 0 w 125240"/>
                  <a:gd name="connsiteY5-124" fmla="*/ 181821 h 3298973"/>
                  <a:gd name="connsiteX6-125" fmla="*/ 72899 w 125240"/>
                  <a:gd name="connsiteY6-126" fmla="*/ 0 h 3298973"/>
                  <a:gd name="connsiteX0-127" fmla="*/ 86547 w 125941"/>
                  <a:gd name="connsiteY0-128" fmla="*/ 0 h 3312620"/>
                  <a:gd name="connsiteX1-129" fmla="*/ 123316 w 125941"/>
                  <a:gd name="connsiteY1-130" fmla="*/ 3202863 h 3312620"/>
                  <a:gd name="connsiteX2-131" fmla="*/ 5193 w 125941"/>
                  <a:gd name="connsiteY2-132" fmla="*/ 3161920 h 3312620"/>
                  <a:gd name="connsiteX3-133" fmla="*/ 5193 w 125941"/>
                  <a:gd name="connsiteY3-134" fmla="*/ 1830772 h 3312620"/>
                  <a:gd name="connsiteX4-135" fmla="*/ 0 w 125941"/>
                  <a:gd name="connsiteY4-136" fmla="*/ 1806245 h 3312620"/>
                  <a:gd name="connsiteX5-137" fmla="*/ 0 w 125941"/>
                  <a:gd name="connsiteY5-138" fmla="*/ 195468 h 3312620"/>
                  <a:gd name="connsiteX6-139" fmla="*/ 86547 w 125941"/>
                  <a:gd name="connsiteY6-140" fmla="*/ 0 h 3312620"/>
                  <a:gd name="connsiteX0-141" fmla="*/ 86547 w 125941"/>
                  <a:gd name="connsiteY0-142" fmla="*/ 0 h 3312620"/>
                  <a:gd name="connsiteX1-143" fmla="*/ 123316 w 125941"/>
                  <a:gd name="connsiteY1-144" fmla="*/ 3202863 h 3312620"/>
                  <a:gd name="connsiteX2-145" fmla="*/ 5193 w 125941"/>
                  <a:gd name="connsiteY2-146" fmla="*/ 3161920 h 3312620"/>
                  <a:gd name="connsiteX3-147" fmla="*/ 5193 w 125941"/>
                  <a:gd name="connsiteY3-148" fmla="*/ 1830772 h 3312620"/>
                  <a:gd name="connsiteX4-149" fmla="*/ 0 w 125941"/>
                  <a:gd name="connsiteY4-150" fmla="*/ 1806245 h 3312620"/>
                  <a:gd name="connsiteX5-151" fmla="*/ 0 w 125941"/>
                  <a:gd name="connsiteY5-152" fmla="*/ 195468 h 3312620"/>
                  <a:gd name="connsiteX6-153" fmla="*/ 86547 w 125941"/>
                  <a:gd name="connsiteY6-154" fmla="*/ 0 h 3312620"/>
                  <a:gd name="connsiteX0-155" fmla="*/ 113843 w 130798"/>
                  <a:gd name="connsiteY0-156" fmla="*/ 0 h 3326267"/>
                  <a:gd name="connsiteX1-157" fmla="*/ 123316 w 130798"/>
                  <a:gd name="connsiteY1-158" fmla="*/ 3216510 h 3326267"/>
                  <a:gd name="connsiteX2-159" fmla="*/ 5193 w 130798"/>
                  <a:gd name="connsiteY2-160" fmla="*/ 3175567 h 3326267"/>
                  <a:gd name="connsiteX3-161" fmla="*/ 5193 w 130798"/>
                  <a:gd name="connsiteY3-162" fmla="*/ 1844419 h 3326267"/>
                  <a:gd name="connsiteX4-163" fmla="*/ 0 w 130798"/>
                  <a:gd name="connsiteY4-164" fmla="*/ 1819892 h 3326267"/>
                  <a:gd name="connsiteX5-165" fmla="*/ 0 w 130798"/>
                  <a:gd name="connsiteY5-166" fmla="*/ 209115 h 3326267"/>
                  <a:gd name="connsiteX6-167" fmla="*/ 113843 w 130798"/>
                  <a:gd name="connsiteY6-168" fmla="*/ 0 h 332626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30798" h="3326267">
                    <a:moveTo>
                      <a:pt x="113843" y="0"/>
                    </a:moveTo>
                    <a:cubicBezTo>
                      <a:pt x="134396" y="501233"/>
                      <a:pt x="134600" y="2691798"/>
                      <a:pt x="123316" y="3216510"/>
                    </a:cubicBezTo>
                    <a:cubicBezTo>
                      <a:pt x="115710" y="3468423"/>
                      <a:pt x="12626" y="3213004"/>
                      <a:pt x="5193" y="3175567"/>
                    </a:cubicBezTo>
                    <a:lnTo>
                      <a:pt x="5193" y="1844419"/>
                    </a:lnTo>
                    <a:lnTo>
                      <a:pt x="0" y="1819892"/>
                    </a:lnTo>
                    <a:lnTo>
                      <a:pt x="0" y="209115"/>
                    </a:lnTo>
                    <a:cubicBezTo>
                      <a:pt x="0" y="170724"/>
                      <a:pt x="73582" y="0"/>
                      <a:pt x="113843" y="0"/>
                    </a:cubicBezTo>
                    <a:close/>
                  </a:path>
                </a:pathLst>
              </a:custGeom>
              <a:solidFill>
                <a:srgbClr val="F9B1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9" name="爆炸形 2 18"/>
            <p:cNvSpPr/>
            <p:nvPr/>
          </p:nvSpPr>
          <p:spPr>
            <a:xfrm rot="779130">
              <a:off x="3270596" y="4631960"/>
              <a:ext cx="1106549" cy="772160"/>
            </a:xfrm>
            <a:prstGeom prst="irregularSeal2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190240" y="4870911"/>
              <a:ext cx="1174328" cy="41031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555" name="组合 40"/>
          <p:cNvGrpSpPr/>
          <p:nvPr/>
        </p:nvGrpSpPr>
        <p:grpSpPr>
          <a:xfrm>
            <a:off x="1588" y="5076825"/>
            <a:ext cx="12192000" cy="1781175"/>
            <a:chOff x="2166" y="5076068"/>
            <a:chExt cx="12192000" cy="1781932"/>
          </a:xfrm>
        </p:grpSpPr>
        <p:sp>
          <p:nvSpPr>
            <p:cNvPr id="42" name="矩形 41"/>
            <p:cNvSpPr/>
            <p:nvPr/>
          </p:nvSpPr>
          <p:spPr>
            <a:xfrm>
              <a:off x="2166" y="5076068"/>
              <a:ext cx="12192000" cy="1781932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3569" name="组合 42"/>
            <p:cNvGrpSpPr/>
            <p:nvPr/>
          </p:nvGrpSpPr>
          <p:grpSpPr>
            <a:xfrm>
              <a:off x="973328" y="5472398"/>
              <a:ext cx="2353294" cy="978408"/>
              <a:chOff x="475488" y="5478777"/>
              <a:chExt cx="2353294" cy="978408"/>
            </a:xfrm>
          </p:grpSpPr>
          <p:sp>
            <p:nvSpPr>
              <p:cNvPr id="23580" name="矩形 60"/>
              <p:cNvSpPr/>
              <p:nvPr/>
            </p:nvSpPr>
            <p:spPr>
              <a:xfrm>
                <a:off x="1601729" y="5788180"/>
                <a:ext cx="1227053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just" eaLnBrk="1" hangingPunct="1"/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581" name="组合 61"/>
              <p:cNvGrpSpPr/>
              <p:nvPr/>
            </p:nvGrpSpPr>
            <p:grpSpPr>
              <a:xfrm>
                <a:off x="475488" y="5478777"/>
                <a:ext cx="978408" cy="978408"/>
                <a:chOff x="268600" y="5489655"/>
                <a:chExt cx="978408" cy="978408"/>
              </a:xfrm>
            </p:grpSpPr>
            <p:grpSp>
              <p:nvGrpSpPr>
                <p:cNvPr id="63" name="组合 62"/>
                <p:cNvGrpSpPr/>
                <p:nvPr/>
              </p:nvGrpSpPr>
              <p:grpSpPr>
                <a:xfrm>
                  <a:off x="547711" y="5778537"/>
                  <a:ext cx="444047" cy="444047"/>
                  <a:chOff x="3262313" y="5959476"/>
                  <a:chExt cx="203200" cy="203200"/>
                </a:xfrm>
                <a:solidFill>
                  <a:schemeClr val="bg1"/>
                </a:solidFill>
              </p:grpSpPr>
              <p:sp>
                <p:nvSpPr>
                  <p:cNvPr id="65" name="Freeform 280"/>
                  <p:cNvSpPr/>
                  <p:nvPr/>
                </p:nvSpPr>
                <p:spPr bwMode="auto">
                  <a:xfrm>
                    <a:off x="3262313" y="5959476"/>
                    <a:ext cx="153987" cy="153988"/>
                  </a:xfrm>
                  <a:custGeom>
                    <a:avLst/>
                    <a:gdLst>
                      <a:gd name="T0" fmla="*/ 12 w 97"/>
                      <a:gd name="T1" fmla="*/ 70 h 97"/>
                      <a:gd name="T2" fmla="*/ 12 w 97"/>
                      <a:gd name="T3" fmla="*/ 12 h 97"/>
                      <a:gd name="T4" fmla="*/ 85 w 97"/>
                      <a:gd name="T5" fmla="*/ 12 h 97"/>
                      <a:gd name="T6" fmla="*/ 85 w 97"/>
                      <a:gd name="T7" fmla="*/ 21 h 97"/>
                      <a:gd name="T8" fmla="*/ 97 w 97"/>
                      <a:gd name="T9" fmla="*/ 21 h 97"/>
                      <a:gd name="T10" fmla="*/ 97 w 97"/>
                      <a:gd name="T11" fmla="*/ 0 h 97"/>
                      <a:gd name="T12" fmla="*/ 0 w 97"/>
                      <a:gd name="T13" fmla="*/ 0 h 97"/>
                      <a:gd name="T14" fmla="*/ 0 w 97"/>
                      <a:gd name="T15" fmla="*/ 97 h 97"/>
                      <a:gd name="T16" fmla="*/ 21 w 97"/>
                      <a:gd name="T17" fmla="*/ 97 h 97"/>
                      <a:gd name="T18" fmla="*/ 21 w 97"/>
                      <a:gd name="T19" fmla="*/ 70 h 97"/>
                      <a:gd name="T20" fmla="*/ 12 w 97"/>
                      <a:gd name="T21" fmla="*/ 7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97" h="97">
                        <a:moveTo>
                          <a:pt x="12" y="70"/>
                        </a:moveTo>
                        <a:lnTo>
                          <a:pt x="12" y="12"/>
                        </a:lnTo>
                        <a:lnTo>
                          <a:pt x="85" y="12"/>
                        </a:lnTo>
                        <a:lnTo>
                          <a:pt x="85" y="21"/>
                        </a:lnTo>
                        <a:lnTo>
                          <a:pt x="97" y="21"/>
                        </a:lnTo>
                        <a:lnTo>
                          <a:pt x="97" y="0"/>
                        </a:lnTo>
                        <a:lnTo>
                          <a:pt x="0" y="0"/>
                        </a:lnTo>
                        <a:lnTo>
                          <a:pt x="0" y="97"/>
                        </a:lnTo>
                        <a:lnTo>
                          <a:pt x="21" y="97"/>
                        </a:lnTo>
                        <a:lnTo>
                          <a:pt x="21" y="70"/>
                        </a:lnTo>
                        <a:lnTo>
                          <a:pt x="12" y="7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6" name="Freeform 281"/>
                  <p:cNvSpPr>
                    <a:spLocks noEditPoints="1"/>
                  </p:cNvSpPr>
                  <p:nvPr/>
                </p:nvSpPr>
                <p:spPr bwMode="auto">
                  <a:xfrm>
                    <a:off x="3313113" y="6008688"/>
                    <a:ext cx="152400" cy="153988"/>
                  </a:xfrm>
                  <a:custGeom>
                    <a:avLst/>
                    <a:gdLst>
                      <a:gd name="T0" fmla="*/ 96 w 96"/>
                      <a:gd name="T1" fmla="*/ 0 h 97"/>
                      <a:gd name="T2" fmla="*/ 0 w 96"/>
                      <a:gd name="T3" fmla="*/ 0 h 97"/>
                      <a:gd name="T4" fmla="*/ 0 w 96"/>
                      <a:gd name="T5" fmla="*/ 97 h 97"/>
                      <a:gd name="T6" fmla="*/ 96 w 96"/>
                      <a:gd name="T7" fmla="*/ 97 h 97"/>
                      <a:gd name="T8" fmla="*/ 96 w 96"/>
                      <a:gd name="T9" fmla="*/ 0 h 97"/>
                      <a:gd name="T10" fmla="*/ 84 w 96"/>
                      <a:gd name="T11" fmla="*/ 71 h 97"/>
                      <a:gd name="T12" fmla="*/ 12 w 96"/>
                      <a:gd name="T13" fmla="*/ 71 h 97"/>
                      <a:gd name="T14" fmla="*/ 12 w 96"/>
                      <a:gd name="T15" fmla="*/ 12 h 97"/>
                      <a:gd name="T16" fmla="*/ 84 w 96"/>
                      <a:gd name="T17" fmla="*/ 12 h 97"/>
                      <a:gd name="T18" fmla="*/ 84 w 96"/>
                      <a:gd name="T19" fmla="*/ 71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96" h="97">
                        <a:moveTo>
                          <a:pt x="96" y="0"/>
                        </a:moveTo>
                        <a:lnTo>
                          <a:pt x="0" y="0"/>
                        </a:lnTo>
                        <a:lnTo>
                          <a:pt x="0" y="97"/>
                        </a:lnTo>
                        <a:lnTo>
                          <a:pt x="96" y="97"/>
                        </a:lnTo>
                        <a:lnTo>
                          <a:pt x="96" y="0"/>
                        </a:lnTo>
                        <a:close/>
                        <a:moveTo>
                          <a:pt x="84" y="71"/>
                        </a:moveTo>
                        <a:lnTo>
                          <a:pt x="12" y="71"/>
                        </a:lnTo>
                        <a:lnTo>
                          <a:pt x="12" y="12"/>
                        </a:lnTo>
                        <a:lnTo>
                          <a:pt x="84" y="12"/>
                        </a:lnTo>
                        <a:lnTo>
                          <a:pt x="84" y="7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4" name="椭圆 63"/>
                <p:cNvSpPr/>
                <p:nvPr/>
              </p:nvSpPr>
              <p:spPr>
                <a:xfrm>
                  <a:off x="268600" y="5489655"/>
                  <a:ext cx="978408" cy="978408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70" name="组合 43"/>
            <p:cNvGrpSpPr/>
            <p:nvPr/>
          </p:nvGrpSpPr>
          <p:grpSpPr>
            <a:xfrm>
              <a:off x="4862652" y="5494026"/>
              <a:ext cx="2352743" cy="978408"/>
              <a:chOff x="4535874" y="5489655"/>
              <a:chExt cx="2352743" cy="978408"/>
            </a:xfrm>
          </p:grpSpPr>
          <p:sp>
            <p:nvSpPr>
              <p:cNvPr id="23576" name="矩形 52"/>
              <p:cNvSpPr/>
              <p:nvPr/>
            </p:nvSpPr>
            <p:spPr>
              <a:xfrm>
                <a:off x="5661564" y="5816051"/>
                <a:ext cx="1227053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just" eaLnBrk="1" hangingPunct="1"/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577" name="组合 53"/>
              <p:cNvGrpSpPr/>
              <p:nvPr/>
            </p:nvGrpSpPr>
            <p:grpSpPr>
              <a:xfrm>
                <a:off x="4535874" y="5489655"/>
                <a:ext cx="978408" cy="978408"/>
                <a:chOff x="4546034" y="5489655"/>
                <a:chExt cx="978408" cy="978408"/>
              </a:xfrm>
            </p:grpSpPr>
            <p:grpSp>
              <p:nvGrpSpPr>
                <p:cNvPr id="55" name="组合 54"/>
                <p:cNvGrpSpPr/>
                <p:nvPr/>
              </p:nvGrpSpPr>
              <p:grpSpPr>
                <a:xfrm>
                  <a:off x="4822499" y="5758167"/>
                  <a:ext cx="434294" cy="483389"/>
                  <a:chOff x="7345363" y="6365875"/>
                  <a:chExt cx="182562" cy="203200"/>
                </a:xfrm>
                <a:solidFill>
                  <a:schemeClr val="bg1"/>
                </a:solidFill>
              </p:grpSpPr>
              <p:sp>
                <p:nvSpPr>
                  <p:cNvPr id="57" name="Freeform 628"/>
                  <p:cNvSpPr/>
                  <p:nvPr/>
                </p:nvSpPr>
                <p:spPr bwMode="auto">
                  <a:xfrm>
                    <a:off x="7380288" y="6399213"/>
                    <a:ext cx="114300" cy="98425"/>
                  </a:xfrm>
                  <a:custGeom>
                    <a:avLst/>
                    <a:gdLst>
                      <a:gd name="T0" fmla="*/ 163 w 163"/>
                      <a:gd name="T1" fmla="*/ 81 h 139"/>
                      <a:gd name="T2" fmla="*/ 81 w 163"/>
                      <a:gd name="T3" fmla="*/ 0 h 139"/>
                      <a:gd name="T4" fmla="*/ 0 w 163"/>
                      <a:gd name="T5" fmla="*/ 81 h 139"/>
                      <a:gd name="T6" fmla="*/ 24 w 163"/>
                      <a:gd name="T7" fmla="*/ 139 h 139"/>
                      <a:gd name="T8" fmla="*/ 39 w 163"/>
                      <a:gd name="T9" fmla="*/ 120 h 139"/>
                      <a:gd name="T10" fmla="*/ 24 w 163"/>
                      <a:gd name="T11" fmla="*/ 81 h 139"/>
                      <a:gd name="T12" fmla="*/ 81 w 163"/>
                      <a:gd name="T13" fmla="*/ 24 h 139"/>
                      <a:gd name="T14" fmla="*/ 139 w 163"/>
                      <a:gd name="T15" fmla="*/ 81 h 139"/>
                      <a:gd name="T16" fmla="*/ 123 w 163"/>
                      <a:gd name="T17" fmla="*/ 120 h 139"/>
                      <a:gd name="T18" fmla="*/ 139 w 163"/>
                      <a:gd name="T19" fmla="*/ 139 h 139"/>
                      <a:gd name="T20" fmla="*/ 163 w 163"/>
                      <a:gd name="T21" fmla="*/ 81 h 1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63" h="139">
                        <a:moveTo>
                          <a:pt x="163" y="81"/>
                        </a:moveTo>
                        <a:cubicBezTo>
                          <a:pt x="163" y="36"/>
                          <a:pt x="126" y="0"/>
                          <a:pt x="81" y="0"/>
                        </a:cubicBezTo>
                        <a:cubicBezTo>
                          <a:pt x="36" y="0"/>
                          <a:pt x="0" y="36"/>
                          <a:pt x="0" y="81"/>
                        </a:cubicBezTo>
                        <a:cubicBezTo>
                          <a:pt x="0" y="104"/>
                          <a:pt x="9" y="124"/>
                          <a:pt x="24" y="139"/>
                        </a:cubicBezTo>
                        <a:cubicBezTo>
                          <a:pt x="28" y="132"/>
                          <a:pt x="33" y="126"/>
                          <a:pt x="39" y="120"/>
                        </a:cubicBezTo>
                        <a:cubicBezTo>
                          <a:pt x="30" y="110"/>
                          <a:pt x="24" y="96"/>
                          <a:pt x="24" y="81"/>
                        </a:cubicBezTo>
                        <a:cubicBezTo>
                          <a:pt x="24" y="50"/>
                          <a:pt x="49" y="24"/>
                          <a:pt x="81" y="24"/>
                        </a:cubicBezTo>
                        <a:cubicBezTo>
                          <a:pt x="113" y="24"/>
                          <a:pt x="139" y="50"/>
                          <a:pt x="139" y="81"/>
                        </a:cubicBezTo>
                        <a:cubicBezTo>
                          <a:pt x="139" y="96"/>
                          <a:pt x="133" y="110"/>
                          <a:pt x="123" y="120"/>
                        </a:cubicBezTo>
                        <a:cubicBezTo>
                          <a:pt x="129" y="125"/>
                          <a:pt x="135" y="132"/>
                          <a:pt x="139" y="139"/>
                        </a:cubicBezTo>
                        <a:cubicBezTo>
                          <a:pt x="153" y="124"/>
                          <a:pt x="163" y="104"/>
                          <a:pt x="163" y="8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Freeform 629"/>
                  <p:cNvSpPr/>
                  <p:nvPr/>
                </p:nvSpPr>
                <p:spPr bwMode="auto">
                  <a:xfrm>
                    <a:off x="7345363" y="6365875"/>
                    <a:ext cx="182562" cy="171450"/>
                  </a:xfrm>
                  <a:custGeom>
                    <a:avLst/>
                    <a:gdLst>
                      <a:gd name="T0" fmla="*/ 259 w 259"/>
                      <a:gd name="T1" fmla="*/ 129 h 244"/>
                      <a:gd name="T2" fmla="*/ 130 w 259"/>
                      <a:gd name="T3" fmla="*/ 0 h 244"/>
                      <a:gd name="T4" fmla="*/ 0 w 259"/>
                      <a:gd name="T5" fmla="*/ 129 h 244"/>
                      <a:gd name="T6" fmla="*/ 70 w 259"/>
                      <a:gd name="T7" fmla="*/ 244 h 244"/>
                      <a:gd name="T8" fmla="*/ 65 w 259"/>
                      <a:gd name="T9" fmla="*/ 217 h 244"/>
                      <a:gd name="T10" fmla="*/ 65 w 259"/>
                      <a:gd name="T11" fmla="*/ 214 h 244"/>
                      <a:gd name="T12" fmla="*/ 23 w 259"/>
                      <a:gd name="T13" fmla="*/ 129 h 244"/>
                      <a:gd name="T14" fmla="*/ 130 w 259"/>
                      <a:gd name="T15" fmla="*/ 23 h 244"/>
                      <a:gd name="T16" fmla="*/ 236 w 259"/>
                      <a:gd name="T17" fmla="*/ 129 h 244"/>
                      <a:gd name="T18" fmla="*/ 195 w 259"/>
                      <a:gd name="T19" fmla="*/ 214 h 244"/>
                      <a:gd name="T20" fmla="*/ 195 w 259"/>
                      <a:gd name="T21" fmla="*/ 217 h 244"/>
                      <a:gd name="T22" fmla="*/ 191 w 259"/>
                      <a:gd name="T23" fmla="*/ 244 h 244"/>
                      <a:gd name="T24" fmla="*/ 259 w 259"/>
                      <a:gd name="T25" fmla="*/ 129 h 2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59" h="244">
                        <a:moveTo>
                          <a:pt x="259" y="129"/>
                        </a:moveTo>
                        <a:cubicBezTo>
                          <a:pt x="259" y="58"/>
                          <a:pt x="201" y="0"/>
                          <a:pt x="130" y="0"/>
                        </a:cubicBezTo>
                        <a:cubicBezTo>
                          <a:pt x="58" y="0"/>
                          <a:pt x="0" y="58"/>
                          <a:pt x="0" y="129"/>
                        </a:cubicBezTo>
                        <a:cubicBezTo>
                          <a:pt x="0" y="179"/>
                          <a:pt x="29" y="223"/>
                          <a:pt x="70" y="244"/>
                        </a:cubicBezTo>
                        <a:cubicBezTo>
                          <a:pt x="67" y="233"/>
                          <a:pt x="65" y="223"/>
                          <a:pt x="65" y="217"/>
                        </a:cubicBezTo>
                        <a:cubicBezTo>
                          <a:pt x="65" y="216"/>
                          <a:pt x="65" y="215"/>
                          <a:pt x="65" y="214"/>
                        </a:cubicBezTo>
                        <a:cubicBezTo>
                          <a:pt x="40" y="195"/>
                          <a:pt x="23" y="164"/>
                          <a:pt x="23" y="129"/>
                        </a:cubicBezTo>
                        <a:cubicBezTo>
                          <a:pt x="23" y="71"/>
                          <a:pt x="71" y="23"/>
                          <a:pt x="130" y="23"/>
                        </a:cubicBezTo>
                        <a:cubicBezTo>
                          <a:pt x="189" y="23"/>
                          <a:pt x="236" y="71"/>
                          <a:pt x="236" y="129"/>
                        </a:cubicBezTo>
                        <a:cubicBezTo>
                          <a:pt x="236" y="164"/>
                          <a:pt x="220" y="194"/>
                          <a:pt x="195" y="214"/>
                        </a:cubicBezTo>
                        <a:cubicBezTo>
                          <a:pt x="195" y="215"/>
                          <a:pt x="195" y="216"/>
                          <a:pt x="195" y="217"/>
                        </a:cubicBezTo>
                        <a:cubicBezTo>
                          <a:pt x="195" y="223"/>
                          <a:pt x="193" y="233"/>
                          <a:pt x="191" y="244"/>
                        </a:cubicBezTo>
                        <a:cubicBezTo>
                          <a:pt x="232" y="222"/>
                          <a:pt x="259" y="179"/>
                          <a:pt x="259" y="1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Freeform 630"/>
                  <p:cNvSpPr/>
                  <p:nvPr/>
                </p:nvSpPr>
                <p:spPr bwMode="auto">
                  <a:xfrm>
                    <a:off x="7407275" y="6489700"/>
                    <a:ext cx="60325" cy="79375"/>
                  </a:xfrm>
                  <a:custGeom>
                    <a:avLst/>
                    <a:gdLst>
                      <a:gd name="T0" fmla="*/ 21 w 84"/>
                      <a:gd name="T1" fmla="*/ 113 h 113"/>
                      <a:gd name="T2" fmla="*/ 64 w 84"/>
                      <a:gd name="T3" fmla="*/ 113 h 113"/>
                      <a:gd name="T4" fmla="*/ 84 w 84"/>
                      <a:gd name="T5" fmla="*/ 41 h 113"/>
                      <a:gd name="T6" fmla="*/ 43 w 84"/>
                      <a:gd name="T7" fmla="*/ 0 h 113"/>
                      <a:gd name="T8" fmla="*/ 42 w 84"/>
                      <a:gd name="T9" fmla="*/ 0 h 113"/>
                      <a:gd name="T10" fmla="*/ 42 w 84"/>
                      <a:gd name="T11" fmla="*/ 0 h 113"/>
                      <a:gd name="T12" fmla="*/ 42 w 84"/>
                      <a:gd name="T13" fmla="*/ 0 h 113"/>
                      <a:gd name="T14" fmla="*/ 42 w 84"/>
                      <a:gd name="T15" fmla="*/ 0 h 113"/>
                      <a:gd name="T16" fmla="*/ 0 w 84"/>
                      <a:gd name="T17" fmla="*/ 41 h 113"/>
                      <a:gd name="T18" fmla="*/ 21 w 84"/>
                      <a:gd name="T19" fmla="*/ 113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4" h="113">
                        <a:moveTo>
                          <a:pt x="21" y="113"/>
                        </a:moveTo>
                        <a:cubicBezTo>
                          <a:pt x="64" y="113"/>
                          <a:pt x="64" y="113"/>
                          <a:pt x="64" y="113"/>
                        </a:cubicBezTo>
                        <a:cubicBezTo>
                          <a:pt x="73" y="90"/>
                          <a:pt x="84" y="52"/>
                          <a:pt x="84" y="41"/>
                        </a:cubicBezTo>
                        <a:cubicBezTo>
                          <a:pt x="84" y="19"/>
                          <a:pt x="66" y="0"/>
                          <a:pt x="43" y="0"/>
                        </a:cubicBezTo>
                        <a:cubicBezTo>
                          <a:pt x="43" y="0"/>
                          <a:pt x="43" y="0"/>
                          <a:pt x="42" y="0"/>
                        </a:cubicBezTo>
                        <a:cubicBezTo>
                          <a:pt x="42" y="0"/>
                          <a:pt x="42" y="0"/>
                          <a:pt x="42" y="0"/>
                        </a:cubicBezTo>
                        <a:cubicBezTo>
                          <a:pt x="42" y="0"/>
                          <a:pt x="42" y="0"/>
                          <a:pt x="42" y="0"/>
                        </a:cubicBezTo>
                        <a:cubicBezTo>
                          <a:pt x="42" y="0"/>
                          <a:pt x="42" y="0"/>
                          <a:pt x="42" y="0"/>
                        </a:cubicBezTo>
                        <a:cubicBezTo>
                          <a:pt x="19" y="0"/>
                          <a:pt x="0" y="19"/>
                          <a:pt x="0" y="41"/>
                        </a:cubicBezTo>
                        <a:cubicBezTo>
                          <a:pt x="0" y="52"/>
                          <a:pt x="11" y="90"/>
                          <a:pt x="21" y="1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Freeform 631"/>
                  <p:cNvSpPr/>
                  <p:nvPr/>
                </p:nvSpPr>
                <p:spPr bwMode="auto">
                  <a:xfrm>
                    <a:off x="7415213" y="6435725"/>
                    <a:ext cx="42862" cy="42862"/>
                  </a:xfrm>
                  <a:custGeom>
                    <a:avLst/>
                    <a:gdLst>
                      <a:gd name="T0" fmla="*/ 60 w 60"/>
                      <a:gd name="T1" fmla="*/ 30 h 61"/>
                      <a:gd name="T2" fmla="*/ 30 w 60"/>
                      <a:gd name="T3" fmla="*/ 0 h 61"/>
                      <a:gd name="T4" fmla="*/ 0 w 60"/>
                      <a:gd name="T5" fmla="*/ 30 h 61"/>
                      <a:gd name="T6" fmla="*/ 14 w 60"/>
                      <a:gd name="T7" fmla="*/ 56 h 61"/>
                      <a:gd name="T8" fmla="*/ 30 w 60"/>
                      <a:gd name="T9" fmla="*/ 61 h 61"/>
                      <a:gd name="T10" fmla="*/ 46 w 60"/>
                      <a:gd name="T11" fmla="*/ 56 h 61"/>
                      <a:gd name="T12" fmla="*/ 60 w 60"/>
                      <a:gd name="T13" fmla="*/ 30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0" h="61">
                        <a:moveTo>
                          <a:pt x="60" y="30"/>
                        </a:moveTo>
                        <a:cubicBezTo>
                          <a:pt x="60" y="14"/>
                          <a:pt x="47" y="0"/>
                          <a:pt x="30" y="0"/>
                        </a:cubicBezTo>
                        <a:cubicBezTo>
                          <a:pt x="13" y="0"/>
                          <a:pt x="0" y="14"/>
                          <a:pt x="0" y="30"/>
                        </a:cubicBezTo>
                        <a:cubicBezTo>
                          <a:pt x="0" y="41"/>
                          <a:pt x="5" y="51"/>
                          <a:pt x="14" y="56"/>
                        </a:cubicBezTo>
                        <a:cubicBezTo>
                          <a:pt x="19" y="59"/>
                          <a:pt x="24" y="61"/>
                          <a:pt x="30" y="61"/>
                        </a:cubicBezTo>
                        <a:cubicBezTo>
                          <a:pt x="36" y="61"/>
                          <a:pt x="41" y="59"/>
                          <a:pt x="46" y="56"/>
                        </a:cubicBezTo>
                        <a:cubicBezTo>
                          <a:pt x="55" y="51"/>
                          <a:pt x="60" y="41"/>
                          <a:pt x="60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6" name="椭圆 55"/>
                <p:cNvSpPr/>
                <p:nvPr/>
              </p:nvSpPr>
              <p:spPr>
                <a:xfrm>
                  <a:off x="4546034" y="5489655"/>
                  <a:ext cx="978408" cy="978408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3571" name="组合 44"/>
            <p:cNvGrpSpPr/>
            <p:nvPr/>
          </p:nvGrpSpPr>
          <p:grpSpPr>
            <a:xfrm>
              <a:off x="8751425" y="5534560"/>
              <a:ext cx="2394272" cy="978408"/>
              <a:chOff x="8340594" y="5489655"/>
              <a:chExt cx="2394272" cy="978408"/>
            </a:xfrm>
          </p:grpSpPr>
          <p:sp>
            <p:nvSpPr>
              <p:cNvPr id="23572" name="矩形 45"/>
              <p:cNvSpPr/>
              <p:nvPr/>
            </p:nvSpPr>
            <p:spPr>
              <a:xfrm>
                <a:off x="9507813" y="5791090"/>
                <a:ext cx="1227053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algn="just" eaLnBrk="1" hangingPunct="1"/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您的标题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573" name="组合 46"/>
              <p:cNvGrpSpPr/>
              <p:nvPr/>
            </p:nvGrpSpPr>
            <p:grpSpPr>
              <a:xfrm>
                <a:off x="8340594" y="5489655"/>
                <a:ext cx="978408" cy="978408"/>
                <a:chOff x="8340594" y="5489655"/>
                <a:chExt cx="978408" cy="978408"/>
              </a:xfrm>
            </p:grpSpPr>
            <p:grpSp>
              <p:nvGrpSpPr>
                <p:cNvPr id="48" name="组合 47"/>
                <p:cNvGrpSpPr/>
                <p:nvPr/>
              </p:nvGrpSpPr>
              <p:grpSpPr>
                <a:xfrm>
                  <a:off x="8644205" y="5778537"/>
                  <a:ext cx="371185" cy="353786"/>
                  <a:chOff x="4484688" y="7185025"/>
                  <a:chExt cx="203200" cy="193675"/>
                </a:xfrm>
                <a:solidFill>
                  <a:schemeClr val="bg1"/>
                </a:solidFill>
              </p:grpSpPr>
              <p:sp>
                <p:nvSpPr>
                  <p:cNvPr id="50" name="Freeform 668"/>
                  <p:cNvSpPr>
                    <a:spLocks noEditPoints="1"/>
                  </p:cNvSpPr>
                  <p:nvPr/>
                </p:nvSpPr>
                <p:spPr bwMode="auto">
                  <a:xfrm>
                    <a:off x="4484688" y="7185025"/>
                    <a:ext cx="203200" cy="95250"/>
                  </a:xfrm>
                  <a:custGeom>
                    <a:avLst/>
                    <a:gdLst>
                      <a:gd name="T0" fmla="*/ 120 w 128"/>
                      <a:gd name="T1" fmla="*/ 36 h 60"/>
                      <a:gd name="T2" fmla="*/ 94 w 128"/>
                      <a:gd name="T3" fmla="*/ 0 h 60"/>
                      <a:gd name="T4" fmla="*/ 34 w 128"/>
                      <a:gd name="T5" fmla="*/ 0 h 60"/>
                      <a:gd name="T6" fmla="*/ 8 w 128"/>
                      <a:gd name="T7" fmla="*/ 36 h 60"/>
                      <a:gd name="T8" fmla="*/ 0 w 128"/>
                      <a:gd name="T9" fmla="*/ 36 h 60"/>
                      <a:gd name="T10" fmla="*/ 0 w 128"/>
                      <a:gd name="T11" fmla="*/ 60 h 60"/>
                      <a:gd name="T12" fmla="*/ 128 w 128"/>
                      <a:gd name="T13" fmla="*/ 60 h 60"/>
                      <a:gd name="T14" fmla="*/ 128 w 128"/>
                      <a:gd name="T15" fmla="*/ 36 h 60"/>
                      <a:gd name="T16" fmla="*/ 120 w 128"/>
                      <a:gd name="T17" fmla="*/ 36 h 60"/>
                      <a:gd name="T18" fmla="*/ 14 w 128"/>
                      <a:gd name="T19" fmla="*/ 53 h 60"/>
                      <a:gd name="T20" fmla="*/ 8 w 128"/>
                      <a:gd name="T21" fmla="*/ 53 h 60"/>
                      <a:gd name="T22" fmla="*/ 8 w 128"/>
                      <a:gd name="T23" fmla="*/ 43 h 60"/>
                      <a:gd name="T24" fmla="*/ 14 w 128"/>
                      <a:gd name="T25" fmla="*/ 43 h 60"/>
                      <a:gd name="T26" fmla="*/ 14 w 128"/>
                      <a:gd name="T27" fmla="*/ 53 h 60"/>
                      <a:gd name="T28" fmla="*/ 24 w 128"/>
                      <a:gd name="T29" fmla="*/ 53 h 60"/>
                      <a:gd name="T30" fmla="*/ 18 w 128"/>
                      <a:gd name="T31" fmla="*/ 53 h 60"/>
                      <a:gd name="T32" fmla="*/ 18 w 128"/>
                      <a:gd name="T33" fmla="*/ 43 h 60"/>
                      <a:gd name="T34" fmla="*/ 24 w 128"/>
                      <a:gd name="T35" fmla="*/ 43 h 60"/>
                      <a:gd name="T36" fmla="*/ 24 w 128"/>
                      <a:gd name="T37" fmla="*/ 53 h 60"/>
                      <a:gd name="T38" fmla="*/ 35 w 128"/>
                      <a:gd name="T39" fmla="*/ 53 h 60"/>
                      <a:gd name="T40" fmla="*/ 29 w 128"/>
                      <a:gd name="T41" fmla="*/ 53 h 60"/>
                      <a:gd name="T42" fmla="*/ 29 w 128"/>
                      <a:gd name="T43" fmla="*/ 43 h 60"/>
                      <a:gd name="T44" fmla="*/ 35 w 128"/>
                      <a:gd name="T45" fmla="*/ 43 h 60"/>
                      <a:gd name="T46" fmla="*/ 35 w 128"/>
                      <a:gd name="T47" fmla="*/ 53 h 60"/>
                      <a:gd name="T48" fmla="*/ 120 w 128"/>
                      <a:gd name="T49" fmla="*/ 51 h 60"/>
                      <a:gd name="T50" fmla="*/ 83 w 128"/>
                      <a:gd name="T51" fmla="*/ 51 h 60"/>
                      <a:gd name="T52" fmla="*/ 83 w 128"/>
                      <a:gd name="T53" fmla="*/ 44 h 60"/>
                      <a:gd name="T54" fmla="*/ 120 w 128"/>
                      <a:gd name="T55" fmla="*/ 44 h 60"/>
                      <a:gd name="T56" fmla="*/ 120 w 128"/>
                      <a:gd name="T57" fmla="*/ 51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28" h="60">
                        <a:moveTo>
                          <a:pt x="120" y="36"/>
                        </a:moveTo>
                        <a:lnTo>
                          <a:pt x="94" y="0"/>
                        </a:lnTo>
                        <a:lnTo>
                          <a:pt x="34" y="0"/>
                        </a:lnTo>
                        <a:lnTo>
                          <a:pt x="8" y="36"/>
                        </a:lnTo>
                        <a:lnTo>
                          <a:pt x="0" y="36"/>
                        </a:lnTo>
                        <a:lnTo>
                          <a:pt x="0" y="60"/>
                        </a:lnTo>
                        <a:lnTo>
                          <a:pt x="128" y="60"/>
                        </a:lnTo>
                        <a:lnTo>
                          <a:pt x="128" y="36"/>
                        </a:lnTo>
                        <a:lnTo>
                          <a:pt x="120" y="36"/>
                        </a:lnTo>
                        <a:close/>
                        <a:moveTo>
                          <a:pt x="14" y="53"/>
                        </a:moveTo>
                        <a:lnTo>
                          <a:pt x="8" y="53"/>
                        </a:lnTo>
                        <a:lnTo>
                          <a:pt x="8" y="43"/>
                        </a:lnTo>
                        <a:lnTo>
                          <a:pt x="14" y="43"/>
                        </a:lnTo>
                        <a:lnTo>
                          <a:pt x="14" y="53"/>
                        </a:lnTo>
                        <a:close/>
                        <a:moveTo>
                          <a:pt x="24" y="53"/>
                        </a:moveTo>
                        <a:lnTo>
                          <a:pt x="18" y="53"/>
                        </a:lnTo>
                        <a:lnTo>
                          <a:pt x="18" y="43"/>
                        </a:lnTo>
                        <a:lnTo>
                          <a:pt x="24" y="43"/>
                        </a:lnTo>
                        <a:lnTo>
                          <a:pt x="24" y="53"/>
                        </a:lnTo>
                        <a:close/>
                        <a:moveTo>
                          <a:pt x="35" y="53"/>
                        </a:moveTo>
                        <a:lnTo>
                          <a:pt x="29" y="53"/>
                        </a:lnTo>
                        <a:lnTo>
                          <a:pt x="29" y="43"/>
                        </a:lnTo>
                        <a:lnTo>
                          <a:pt x="35" y="43"/>
                        </a:lnTo>
                        <a:lnTo>
                          <a:pt x="35" y="53"/>
                        </a:lnTo>
                        <a:close/>
                        <a:moveTo>
                          <a:pt x="120" y="51"/>
                        </a:moveTo>
                        <a:lnTo>
                          <a:pt x="83" y="51"/>
                        </a:lnTo>
                        <a:lnTo>
                          <a:pt x="83" y="44"/>
                        </a:lnTo>
                        <a:lnTo>
                          <a:pt x="120" y="44"/>
                        </a:lnTo>
                        <a:lnTo>
                          <a:pt x="120" y="5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Freeform 669"/>
                  <p:cNvSpPr>
                    <a:spLocks noEditPoints="1"/>
                  </p:cNvSpPr>
                  <p:nvPr/>
                </p:nvSpPr>
                <p:spPr bwMode="auto">
                  <a:xfrm>
                    <a:off x="4484688" y="7291388"/>
                    <a:ext cx="203200" cy="38100"/>
                  </a:xfrm>
                  <a:custGeom>
                    <a:avLst/>
                    <a:gdLst>
                      <a:gd name="T0" fmla="*/ 8 w 128"/>
                      <a:gd name="T1" fmla="*/ 0 h 24"/>
                      <a:gd name="T2" fmla="*/ 0 w 128"/>
                      <a:gd name="T3" fmla="*/ 0 h 24"/>
                      <a:gd name="T4" fmla="*/ 0 w 128"/>
                      <a:gd name="T5" fmla="*/ 24 h 24"/>
                      <a:gd name="T6" fmla="*/ 128 w 128"/>
                      <a:gd name="T7" fmla="*/ 24 h 24"/>
                      <a:gd name="T8" fmla="*/ 128 w 128"/>
                      <a:gd name="T9" fmla="*/ 0 h 24"/>
                      <a:gd name="T10" fmla="*/ 120 w 128"/>
                      <a:gd name="T11" fmla="*/ 0 h 24"/>
                      <a:gd name="T12" fmla="*/ 8 w 128"/>
                      <a:gd name="T13" fmla="*/ 0 h 24"/>
                      <a:gd name="T14" fmla="*/ 14 w 128"/>
                      <a:gd name="T15" fmla="*/ 17 h 24"/>
                      <a:gd name="T16" fmla="*/ 8 w 128"/>
                      <a:gd name="T17" fmla="*/ 17 h 24"/>
                      <a:gd name="T18" fmla="*/ 8 w 128"/>
                      <a:gd name="T19" fmla="*/ 7 h 24"/>
                      <a:gd name="T20" fmla="*/ 14 w 128"/>
                      <a:gd name="T21" fmla="*/ 7 h 24"/>
                      <a:gd name="T22" fmla="*/ 14 w 128"/>
                      <a:gd name="T23" fmla="*/ 17 h 24"/>
                      <a:gd name="T24" fmla="*/ 24 w 128"/>
                      <a:gd name="T25" fmla="*/ 17 h 24"/>
                      <a:gd name="T26" fmla="*/ 18 w 128"/>
                      <a:gd name="T27" fmla="*/ 17 h 24"/>
                      <a:gd name="T28" fmla="*/ 18 w 128"/>
                      <a:gd name="T29" fmla="*/ 7 h 24"/>
                      <a:gd name="T30" fmla="*/ 24 w 128"/>
                      <a:gd name="T31" fmla="*/ 7 h 24"/>
                      <a:gd name="T32" fmla="*/ 24 w 128"/>
                      <a:gd name="T33" fmla="*/ 17 h 24"/>
                      <a:gd name="T34" fmla="*/ 35 w 128"/>
                      <a:gd name="T35" fmla="*/ 17 h 24"/>
                      <a:gd name="T36" fmla="*/ 29 w 128"/>
                      <a:gd name="T37" fmla="*/ 17 h 24"/>
                      <a:gd name="T38" fmla="*/ 29 w 128"/>
                      <a:gd name="T39" fmla="*/ 7 h 24"/>
                      <a:gd name="T40" fmla="*/ 35 w 128"/>
                      <a:gd name="T41" fmla="*/ 7 h 24"/>
                      <a:gd name="T42" fmla="*/ 35 w 128"/>
                      <a:gd name="T43" fmla="*/ 17 h 24"/>
                      <a:gd name="T44" fmla="*/ 120 w 128"/>
                      <a:gd name="T45" fmla="*/ 15 h 24"/>
                      <a:gd name="T46" fmla="*/ 83 w 128"/>
                      <a:gd name="T47" fmla="*/ 15 h 24"/>
                      <a:gd name="T48" fmla="*/ 83 w 128"/>
                      <a:gd name="T49" fmla="*/ 9 h 24"/>
                      <a:gd name="T50" fmla="*/ 120 w 128"/>
                      <a:gd name="T51" fmla="*/ 9 h 24"/>
                      <a:gd name="T52" fmla="*/ 120 w 128"/>
                      <a:gd name="T53" fmla="*/ 15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128" h="24">
                        <a:moveTo>
                          <a:pt x="8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128" y="24"/>
                        </a:lnTo>
                        <a:lnTo>
                          <a:pt x="128" y="0"/>
                        </a:lnTo>
                        <a:lnTo>
                          <a:pt x="120" y="0"/>
                        </a:lnTo>
                        <a:lnTo>
                          <a:pt x="8" y="0"/>
                        </a:lnTo>
                        <a:close/>
                        <a:moveTo>
                          <a:pt x="14" y="17"/>
                        </a:moveTo>
                        <a:lnTo>
                          <a:pt x="8" y="17"/>
                        </a:lnTo>
                        <a:lnTo>
                          <a:pt x="8" y="7"/>
                        </a:lnTo>
                        <a:lnTo>
                          <a:pt x="14" y="7"/>
                        </a:lnTo>
                        <a:lnTo>
                          <a:pt x="14" y="17"/>
                        </a:lnTo>
                        <a:close/>
                        <a:moveTo>
                          <a:pt x="24" y="17"/>
                        </a:moveTo>
                        <a:lnTo>
                          <a:pt x="18" y="17"/>
                        </a:lnTo>
                        <a:lnTo>
                          <a:pt x="18" y="7"/>
                        </a:lnTo>
                        <a:lnTo>
                          <a:pt x="24" y="7"/>
                        </a:lnTo>
                        <a:lnTo>
                          <a:pt x="24" y="17"/>
                        </a:lnTo>
                        <a:close/>
                        <a:moveTo>
                          <a:pt x="35" y="17"/>
                        </a:moveTo>
                        <a:lnTo>
                          <a:pt x="29" y="17"/>
                        </a:lnTo>
                        <a:lnTo>
                          <a:pt x="29" y="7"/>
                        </a:lnTo>
                        <a:lnTo>
                          <a:pt x="35" y="7"/>
                        </a:lnTo>
                        <a:lnTo>
                          <a:pt x="35" y="17"/>
                        </a:lnTo>
                        <a:close/>
                        <a:moveTo>
                          <a:pt x="120" y="15"/>
                        </a:moveTo>
                        <a:lnTo>
                          <a:pt x="83" y="15"/>
                        </a:lnTo>
                        <a:lnTo>
                          <a:pt x="83" y="9"/>
                        </a:lnTo>
                        <a:lnTo>
                          <a:pt x="120" y="9"/>
                        </a:lnTo>
                        <a:lnTo>
                          <a:pt x="120" y="1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 670"/>
                  <p:cNvSpPr>
                    <a:spLocks noEditPoints="1"/>
                  </p:cNvSpPr>
                  <p:nvPr/>
                </p:nvSpPr>
                <p:spPr bwMode="auto">
                  <a:xfrm>
                    <a:off x="4484688" y="7340600"/>
                    <a:ext cx="203200" cy="38100"/>
                  </a:xfrm>
                  <a:custGeom>
                    <a:avLst/>
                    <a:gdLst>
                      <a:gd name="T0" fmla="*/ 8 w 128"/>
                      <a:gd name="T1" fmla="*/ 0 h 24"/>
                      <a:gd name="T2" fmla="*/ 0 w 128"/>
                      <a:gd name="T3" fmla="*/ 0 h 24"/>
                      <a:gd name="T4" fmla="*/ 0 w 128"/>
                      <a:gd name="T5" fmla="*/ 24 h 24"/>
                      <a:gd name="T6" fmla="*/ 128 w 128"/>
                      <a:gd name="T7" fmla="*/ 24 h 24"/>
                      <a:gd name="T8" fmla="*/ 128 w 128"/>
                      <a:gd name="T9" fmla="*/ 0 h 24"/>
                      <a:gd name="T10" fmla="*/ 120 w 128"/>
                      <a:gd name="T11" fmla="*/ 0 h 24"/>
                      <a:gd name="T12" fmla="*/ 8 w 128"/>
                      <a:gd name="T13" fmla="*/ 0 h 24"/>
                      <a:gd name="T14" fmla="*/ 14 w 128"/>
                      <a:gd name="T15" fmla="*/ 17 h 24"/>
                      <a:gd name="T16" fmla="*/ 8 w 128"/>
                      <a:gd name="T17" fmla="*/ 17 h 24"/>
                      <a:gd name="T18" fmla="*/ 8 w 128"/>
                      <a:gd name="T19" fmla="*/ 8 h 24"/>
                      <a:gd name="T20" fmla="*/ 14 w 128"/>
                      <a:gd name="T21" fmla="*/ 8 h 24"/>
                      <a:gd name="T22" fmla="*/ 14 w 128"/>
                      <a:gd name="T23" fmla="*/ 17 h 24"/>
                      <a:gd name="T24" fmla="*/ 24 w 128"/>
                      <a:gd name="T25" fmla="*/ 17 h 24"/>
                      <a:gd name="T26" fmla="*/ 18 w 128"/>
                      <a:gd name="T27" fmla="*/ 17 h 24"/>
                      <a:gd name="T28" fmla="*/ 18 w 128"/>
                      <a:gd name="T29" fmla="*/ 8 h 24"/>
                      <a:gd name="T30" fmla="*/ 24 w 128"/>
                      <a:gd name="T31" fmla="*/ 8 h 24"/>
                      <a:gd name="T32" fmla="*/ 24 w 128"/>
                      <a:gd name="T33" fmla="*/ 17 h 24"/>
                      <a:gd name="T34" fmla="*/ 35 w 128"/>
                      <a:gd name="T35" fmla="*/ 17 h 24"/>
                      <a:gd name="T36" fmla="*/ 29 w 128"/>
                      <a:gd name="T37" fmla="*/ 17 h 24"/>
                      <a:gd name="T38" fmla="*/ 29 w 128"/>
                      <a:gd name="T39" fmla="*/ 8 h 24"/>
                      <a:gd name="T40" fmla="*/ 35 w 128"/>
                      <a:gd name="T41" fmla="*/ 8 h 24"/>
                      <a:gd name="T42" fmla="*/ 35 w 128"/>
                      <a:gd name="T43" fmla="*/ 17 h 24"/>
                      <a:gd name="T44" fmla="*/ 120 w 128"/>
                      <a:gd name="T45" fmla="*/ 16 h 24"/>
                      <a:gd name="T46" fmla="*/ 83 w 128"/>
                      <a:gd name="T47" fmla="*/ 16 h 24"/>
                      <a:gd name="T48" fmla="*/ 83 w 128"/>
                      <a:gd name="T49" fmla="*/ 9 h 24"/>
                      <a:gd name="T50" fmla="*/ 120 w 128"/>
                      <a:gd name="T51" fmla="*/ 9 h 24"/>
                      <a:gd name="T52" fmla="*/ 120 w 128"/>
                      <a:gd name="T53" fmla="*/ 16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128" h="24">
                        <a:moveTo>
                          <a:pt x="8" y="0"/>
                        </a:moveTo>
                        <a:lnTo>
                          <a:pt x="0" y="0"/>
                        </a:lnTo>
                        <a:lnTo>
                          <a:pt x="0" y="24"/>
                        </a:lnTo>
                        <a:lnTo>
                          <a:pt x="128" y="24"/>
                        </a:lnTo>
                        <a:lnTo>
                          <a:pt x="128" y="0"/>
                        </a:lnTo>
                        <a:lnTo>
                          <a:pt x="120" y="0"/>
                        </a:lnTo>
                        <a:lnTo>
                          <a:pt x="8" y="0"/>
                        </a:lnTo>
                        <a:close/>
                        <a:moveTo>
                          <a:pt x="14" y="17"/>
                        </a:moveTo>
                        <a:lnTo>
                          <a:pt x="8" y="17"/>
                        </a:lnTo>
                        <a:lnTo>
                          <a:pt x="8" y="8"/>
                        </a:lnTo>
                        <a:lnTo>
                          <a:pt x="14" y="8"/>
                        </a:lnTo>
                        <a:lnTo>
                          <a:pt x="14" y="17"/>
                        </a:lnTo>
                        <a:close/>
                        <a:moveTo>
                          <a:pt x="24" y="17"/>
                        </a:moveTo>
                        <a:lnTo>
                          <a:pt x="18" y="17"/>
                        </a:lnTo>
                        <a:lnTo>
                          <a:pt x="18" y="8"/>
                        </a:lnTo>
                        <a:lnTo>
                          <a:pt x="24" y="8"/>
                        </a:lnTo>
                        <a:lnTo>
                          <a:pt x="24" y="17"/>
                        </a:lnTo>
                        <a:close/>
                        <a:moveTo>
                          <a:pt x="35" y="17"/>
                        </a:moveTo>
                        <a:lnTo>
                          <a:pt x="29" y="17"/>
                        </a:lnTo>
                        <a:lnTo>
                          <a:pt x="29" y="8"/>
                        </a:lnTo>
                        <a:lnTo>
                          <a:pt x="35" y="8"/>
                        </a:lnTo>
                        <a:lnTo>
                          <a:pt x="35" y="17"/>
                        </a:lnTo>
                        <a:close/>
                        <a:moveTo>
                          <a:pt x="120" y="16"/>
                        </a:moveTo>
                        <a:lnTo>
                          <a:pt x="83" y="16"/>
                        </a:lnTo>
                        <a:lnTo>
                          <a:pt x="83" y="9"/>
                        </a:lnTo>
                        <a:lnTo>
                          <a:pt x="120" y="9"/>
                        </a:lnTo>
                        <a:lnTo>
                          <a:pt x="120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9" name="椭圆 48"/>
                <p:cNvSpPr/>
                <p:nvPr/>
              </p:nvSpPr>
              <p:spPr>
                <a:xfrm>
                  <a:off x="8340594" y="5489655"/>
                  <a:ext cx="978408" cy="978408"/>
                </a:xfrm>
                <a:prstGeom prst="ellips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3556" name="组合 66"/>
          <p:cNvGrpSpPr/>
          <p:nvPr/>
        </p:nvGrpSpPr>
        <p:grpSpPr>
          <a:xfrm>
            <a:off x="7386638" y="1547813"/>
            <a:ext cx="2716212" cy="1317625"/>
            <a:chOff x="1554274" y="4130878"/>
            <a:chExt cx="2715568" cy="1316880"/>
          </a:xfrm>
        </p:grpSpPr>
        <p:grpSp>
          <p:nvGrpSpPr>
            <p:cNvPr id="23563" name="组合 67"/>
            <p:cNvGrpSpPr/>
            <p:nvPr/>
          </p:nvGrpSpPr>
          <p:grpSpPr>
            <a:xfrm>
              <a:off x="1629551" y="4593590"/>
              <a:ext cx="2640291" cy="85590"/>
              <a:chOff x="1395871" y="4593590"/>
              <a:chExt cx="2640291" cy="85590"/>
            </a:xfrm>
          </p:grpSpPr>
          <p:cxnSp>
            <p:nvCxnSpPr>
              <p:cNvPr id="71" name="直接连接符 70"/>
              <p:cNvCxnSpPr/>
              <p:nvPr/>
            </p:nvCxnSpPr>
            <p:spPr>
              <a:xfrm>
                <a:off x="1404513" y="4636385"/>
                <a:ext cx="2631649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椭圆 71"/>
              <p:cNvSpPr/>
              <p:nvPr/>
            </p:nvSpPr>
            <p:spPr>
              <a:xfrm flipH="1">
                <a:off x="1395871" y="4593590"/>
                <a:ext cx="85590" cy="8559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3564" name="文本框 68"/>
            <p:cNvSpPr txBox="1"/>
            <p:nvPr/>
          </p:nvSpPr>
          <p:spPr>
            <a:xfrm>
              <a:off x="1554274" y="4709094"/>
              <a:ext cx="2659626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65" name="文本框 69"/>
            <p:cNvSpPr txBox="1"/>
            <p:nvPr/>
          </p:nvSpPr>
          <p:spPr>
            <a:xfrm>
              <a:off x="1565029" y="4130878"/>
              <a:ext cx="126964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57" name="组合 72"/>
          <p:cNvGrpSpPr/>
          <p:nvPr/>
        </p:nvGrpSpPr>
        <p:grpSpPr>
          <a:xfrm>
            <a:off x="7308850" y="3162300"/>
            <a:ext cx="2716213" cy="1317625"/>
            <a:chOff x="1554274" y="4130878"/>
            <a:chExt cx="2715568" cy="1316880"/>
          </a:xfrm>
        </p:grpSpPr>
        <p:grpSp>
          <p:nvGrpSpPr>
            <p:cNvPr id="23558" name="组合 73"/>
            <p:cNvGrpSpPr/>
            <p:nvPr/>
          </p:nvGrpSpPr>
          <p:grpSpPr>
            <a:xfrm>
              <a:off x="1629551" y="4593590"/>
              <a:ext cx="2640291" cy="85590"/>
              <a:chOff x="1395871" y="4593590"/>
              <a:chExt cx="2640291" cy="85590"/>
            </a:xfrm>
          </p:grpSpPr>
          <p:cxnSp>
            <p:nvCxnSpPr>
              <p:cNvPr id="77" name="直接连接符 76"/>
              <p:cNvCxnSpPr/>
              <p:nvPr/>
            </p:nvCxnSpPr>
            <p:spPr>
              <a:xfrm>
                <a:off x="1404513" y="4636385"/>
                <a:ext cx="2631649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椭圆 77"/>
              <p:cNvSpPr/>
              <p:nvPr/>
            </p:nvSpPr>
            <p:spPr>
              <a:xfrm flipH="1">
                <a:off x="1395871" y="4593590"/>
                <a:ext cx="85590" cy="8559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3559" name="文本框 74"/>
            <p:cNvSpPr txBox="1"/>
            <p:nvPr/>
          </p:nvSpPr>
          <p:spPr>
            <a:xfrm>
              <a:off x="1554274" y="4709094"/>
              <a:ext cx="2659626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60" name="文本框 75"/>
            <p:cNvSpPr txBox="1"/>
            <p:nvPr/>
          </p:nvSpPr>
          <p:spPr>
            <a:xfrm>
              <a:off x="1565029" y="4130878"/>
              <a:ext cx="126964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79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13" y="0"/>
            <a:ext cx="8802687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2225" y="0"/>
            <a:ext cx="2211388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1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963" y="0"/>
            <a:ext cx="18415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2" name="矩形 10"/>
          <p:cNvSpPr/>
          <p:nvPr/>
        </p:nvSpPr>
        <p:spPr>
          <a:xfrm>
            <a:off x="606425" y="5113338"/>
            <a:ext cx="430530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583" name="组合 11"/>
          <p:cNvGrpSpPr/>
          <p:nvPr/>
        </p:nvGrpSpPr>
        <p:grpSpPr>
          <a:xfrm>
            <a:off x="1344613" y="4543425"/>
            <a:ext cx="2693987" cy="468313"/>
            <a:chOff x="0" y="-677866"/>
            <a:chExt cx="2693194" cy="521033"/>
          </a:xfrm>
        </p:grpSpPr>
        <p:grpSp>
          <p:nvGrpSpPr>
            <p:cNvPr id="24584" name="组合 12"/>
            <p:cNvGrpSpPr/>
            <p:nvPr/>
          </p:nvGrpSpPr>
          <p:grpSpPr>
            <a:xfrm>
              <a:off x="0" y="-677866"/>
              <a:ext cx="2693194" cy="521033"/>
              <a:chOff x="0" y="-677866"/>
              <a:chExt cx="2693194" cy="521033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0" y="-677866"/>
                <a:ext cx="2693194" cy="514350"/>
              </a:xfrm>
              <a:prstGeom prst="roundRect">
                <a:avLst/>
              </a:prstGeom>
              <a:solidFill>
                <a:srgbClr val="0A6F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0" y="-578452"/>
                <a:ext cx="2693194" cy="421619"/>
              </a:xfrm>
              <a:custGeom>
                <a:avLst/>
                <a:gdLst>
                  <a:gd name="connsiteX0" fmla="*/ 2693194 w 2693194"/>
                  <a:gd name="connsiteY0" fmla="*/ 0 h 421619"/>
                  <a:gd name="connsiteX1" fmla="*/ 2693194 w 2693194"/>
                  <a:gd name="connsiteY1" fmla="*/ 335892 h 421619"/>
                  <a:gd name="connsiteX2" fmla="*/ 2607467 w 2693194"/>
                  <a:gd name="connsiteY2" fmla="*/ 421619 h 421619"/>
                  <a:gd name="connsiteX3" fmla="*/ 85727 w 2693194"/>
                  <a:gd name="connsiteY3" fmla="*/ 421619 h 421619"/>
                  <a:gd name="connsiteX4" fmla="*/ 0 w 2693194"/>
                  <a:gd name="connsiteY4" fmla="*/ 335892 h 421619"/>
                  <a:gd name="connsiteX5" fmla="*/ 0 w 2693194"/>
                  <a:gd name="connsiteY5" fmla="*/ 271095 h 421619"/>
                  <a:gd name="connsiteX6" fmla="*/ 69019 w 2693194"/>
                  <a:gd name="connsiteY6" fmla="*/ 284656 h 421619"/>
                  <a:gd name="connsiteX7" fmla="*/ 1927036 w 2693194"/>
                  <a:gd name="connsiteY7" fmla="*/ 166649 h 421619"/>
                  <a:gd name="connsiteX8" fmla="*/ 2368274 w 2693194"/>
                  <a:gd name="connsiteY8" fmla="*/ 79277 h 421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93194" h="421619">
                    <a:moveTo>
                      <a:pt x="2693194" y="0"/>
                    </a:moveTo>
                    <a:lnTo>
                      <a:pt x="2693194" y="335892"/>
                    </a:lnTo>
                    <a:cubicBezTo>
                      <a:pt x="2693194" y="383238"/>
                      <a:pt x="2654813" y="421619"/>
                      <a:pt x="2607467" y="421619"/>
                    </a:cubicBezTo>
                    <a:lnTo>
                      <a:pt x="85727" y="421619"/>
                    </a:lnTo>
                    <a:cubicBezTo>
                      <a:pt x="38381" y="421619"/>
                      <a:pt x="0" y="383238"/>
                      <a:pt x="0" y="335892"/>
                    </a:cubicBezTo>
                    <a:lnTo>
                      <a:pt x="0" y="271095"/>
                    </a:lnTo>
                    <a:lnTo>
                      <a:pt x="69019" y="284656"/>
                    </a:lnTo>
                    <a:cubicBezTo>
                      <a:pt x="485512" y="337561"/>
                      <a:pt x="1168484" y="300273"/>
                      <a:pt x="1927036" y="166649"/>
                    </a:cubicBezTo>
                    <a:cubicBezTo>
                      <a:pt x="2078746" y="139924"/>
                      <a:pt x="2226298" y="110611"/>
                      <a:pt x="2368274" y="79277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4585" name="文本框 13"/>
            <p:cNvSpPr txBox="1"/>
            <p:nvPr/>
          </p:nvSpPr>
          <p:spPr>
            <a:xfrm>
              <a:off x="264745" y="-625038"/>
              <a:ext cx="2297743" cy="4110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602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25623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5624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3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3001963"/>
            <a:ext cx="12192000" cy="3856038"/>
          </a:xfrm>
          <a:prstGeom prst="rect">
            <a:avLst/>
          </a:prstGeom>
          <a:solidFill>
            <a:srgbClr val="07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2" name="Freeform 5"/>
          <p:cNvSpPr/>
          <p:nvPr/>
        </p:nvSpPr>
        <p:spPr bwMode="auto">
          <a:xfrm>
            <a:off x="8575675" y="5132388"/>
            <a:ext cx="2678113" cy="957263"/>
          </a:xfrm>
          <a:custGeom>
            <a:avLst/>
            <a:gdLst>
              <a:gd name="T0" fmla="*/ 1181 w 1270"/>
              <a:gd name="T1" fmla="*/ 0 h 452"/>
              <a:gd name="T2" fmla="*/ 1096 w 1270"/>
              <a:gd name="T3" fmla="*/ 16 h 452"/>
              <a:gd name="T4" fmla="*/ 988 w 1270"/>
              <a:gd name="T5" fmla="*/ 40 h 452"/>
              <a:gd name="T6" fmla="*/ 816 w 1270"/>
              <a:gd name="T7" fmla="*/ 99 h 452"/>
              <a:gd name="T8" fmla="*/ 751 w 1270"/>
              <a:gd name="T9" fmla="*/ 102 h 452"/>
              <a:gd name="T10" fmla="*/ 741 w 1270"/>
              <a:gd name="T11" fmla="*/ 77 h 452"/>
              <a:gd name="T12" fmla="*/ 737 w 1270"/>
              <a:gd name="T13" fmla="*/ 76 h 452"/>
              <a:gd name="T14" fmla="*/ 641 w 1270"/>
              <a:gd name="T15" fmla="*/ 115 h 452"/>
              <a:gd name="T16" fmla="*/ 586 w 1270"/>
              <a:gd name="T17" fmla="*/ 119 h 452"/>
              <a:gd name="T18" fmla="*/ 513 w 1270"/>
              <a:gd name="T19" fmla="*/ 121 h 452"/>
              <a:gd name="T20" fmla="*/ 228 w 1270"/>
              <a:gd name="T21" fmla="*/ 103 h 452"/>
              <a:gd name="T22" fmla="*/ 20 w 1270"/>
              <a:gd name="T23" fmla="*/ 68 h 452"/>
              <a:gd name="T24" fmla="*/ 6 w 1270"/>
              <a:gd name="T25" fmla="*/ 68 h 452"/>
              <a:gd name="T26" fmla="*/ 103 w 1270"/>
              <a:gd name="T27" fmla="*/ 243 h 452"/>
              <a:gd name="T28" fmla="*/ 439 w 1270"/>
              <a:gd name="T29" fmla="*/ 345 h 452"/>
              <a:gd name="T30" fmla="*/ 464 w 1270"/>
              <a:gd name="T31" fmla="*/ 371 h 452"/>
              <a:gd name="T32" fmla="*/ 664 w 1270"/>
              <a:gd name="T33" fmla="*/ 452 h 452"/>
              <a:gd name="T34" fmla="*/ 605 w 1270"/>
              <a:gd name="T35" fmla="*/ 343 h 452"/>
              <a:gd name="T36" fmla="*/ 871 w 1270"/>
              <a:gd name="T37" fmla="*/ 237 h 452"/>
              <a:gd name="T38" fmla="*/ 1015 w 1270"/>
              <a:gd name="T39" fmla="*/ 83 h 452"/>
              <a:gd name="T40" fmla="*/ 1000 w 1270"/>
              <a:gd name="T41" fmla="*/ 129 h 452"/>
              <a:gd name="T42" fmla="*/ 1079 w 1270"/>
              <a:gd name="T43" fmla="*/ 102 h 452"/>
              <a:gd name="T44" fmla="*/ 1106 w 1270"/>
              <a:gd name="T45" fmla="*/ 63 h 452"/>
              <a:gd name="T46" fmla="*/ 1158 w 1270"/>
              <a:gd name="T47" fmla="*/ 67 h 452"/>
              <a:gd name="T48" fmla="*/ 1193 w 1270"/>
              <a:gd name="T49" fmla="*/ 62 h 452"/>
              <a:gd name="T50" fmla="*/ 1263 w 1270"/>
              <a:gd name="T51" fmla="*/ 21 h 452"/>
              <a:gd name="T52" fmla="*/ 1270 w 1270"/>
              <a:gd name="T53" fmla="*/ 22 h 452"/>
              <a:gd name="T54" fmla="*/ 1181 w 1270"/>
              <a:gd name="T55" fmla="*/ 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70" h="452">
                <a:moveTo>
                  <a:pt x="1181" y="0"/>
                </a:moveTo>
                <a:cubicBezTo>
                  <a:pt x="1153" y="0"/>
                  <a:pt x="1123" y="5"/>
                  <a:pt x="1096" y="16"/>
                </a:cubicBezTo>
                <a:cubicBezTo>
                  <a:pt x="1037" y="39"/>
                  <a:pt x="1027" y="31"/>
                  <a:pt x="988" y="40"/>
                </a:cubicBezTo>
                <a:cubicBezTo>
                  <a:pt x="950" y="50"/>
                  <a:pt x="931" y="95"/>
                  <a:pt x="816" y="99"/>
                </a:cubicBezTo>
                <a:cubicBezTo>
                  <a:pt x="788" y="100"/>
                  <a:pt x="767" y="101"/>
                  <a:pt x="751" y="102"/>
                </a:cubicBezTo>
                <a:cubicBezTo>
                  <a:pt x="753" y="93"/>
                  <a:pt x="753" y="81"/>
                  <a:pt x="741" y="77"/>
                </a:cubicBezTo>
                <a:cubicBezTo>
                  <a:pt x="740" y="76"/>
                  <a:pt x="739" y="76"/>
                  <a:pt x="737" y="76"/>
                </a:cubicBezTo>
                <a:cubicBezTo>
                  <a:pt x="717" y="76"/>
                  <a:pt x="665" y="102"/>
                  <a:pt x="641" y="115"/>
                </a:cubicBezTo>
                <a:cubicBezTo>
                  <a:pt x="626" y="116"/>
                  <a:pt x="608" y="117"/>
                  <a:pt x="586" y="119"/>
                </a:cubicBezTo>
                <a:cubicBezTo>
                  <a:pt x="562" y="120"/>
                  <a:pt x="537" y="121"/>
                  <a:pt x="513" y="121"/>
                </a:cubicBezTo>
                <a:cubicBezTo>
                  <a:pt x="407" y="121"/>
                  <a:pt x="300" y="109"/>
                  <a:pt x="228" y="103"/>
                </a:cubicBezTo>
                <a:cubicBezTo>
                  <a:pt x="146" y="96"/>
                  <a:pt x="69" y="68"/>
                  <a:pt x="20" y="68"/>
                </a:cubicBezTo>
                <a:cubicBezTo>
                  <a:pt x="15" y="68"/>
                  <a:pt x="10" y="68"/>
                  <a:pt x="6" y="68"/>
                </a:cubicBezTo>
                <a:cubicBezTo>
                  <a:pt x="0" y="87"/>
                  <a:pt x="16" y="177"/>
                  <a:pt x="103" y="243"/>
                </a:cubicBezTo>
                <a:cubicBezTo>
                  <a:pt x="197" y="314"/>
                  <a:pt x="312" y="330"/>
                  <a:pt x="439" y="345"/>
                </a:cubicBezTo>
                <a:cubicBezTo>
                  <a:pt x="449" y="357"/>
                  <a:pt x="458" y="367"/>
                  <a:pt x="464" y="371"/>
                </a:cubicBezTo>
                <a:cubicBezTo>
                  <a:pt x="490" y="392"/>
                  <a:pt x="528" y="437"/>
                  <a:pt x="664" y="452"/>
                </a:cubicBezTo>
                <a:cubicBezTo>
                  <a:pt x="666" y="424"/>
                  <a:pt x="633" y="377"/>
                  <a:pt x="605" y="343"/>
                </a:cubicBezTo>
                <a:cubicBezTo>
                  <a:pt x="703" y="328"/>
                  <a:pt x="813" y="291"/>
                  <a:pt x="871" y="237"/>
                </a:cubicBezTo>
                <a:cubicBezTo>
                  <a:pt x="960" y="156"/>
                  <a:pt x="971" y="94"/>
                  <a:pt x="1015" y="83"/>
                </a:cubicBezTo>
                <a:cubicBezTo>
                  <a:pt x="993" y="111"/>
                  <a:pt x="1000" y="129"/>
                  <a:pt x="1000" y="129"/>
                </a:cubicBezTo>
                <a:cubicBezTo>
                  <a:pt x="1000" y="129"/>
                  <a:pt x="1057" y="119"/>
                  <a:pt x="1079" y="102"/>
                </a:cubicBezTo>
                <a:cubicBezTo>
                  <a:pt x="1101" y="86"/>
                  <a:pt x="1106" y="63"/>
                  <a:pt x="1106" y="63"/>
                </a:cubicBezTo>
                <a:cubicBezTo>
                  <a:pt x="1106" y="63"/>
                  <a:pt x="1133" y="67"/>
                  <a:pt x="1158" y="67"/>
                </a:cubicBezTo>
                <a:cubicBezTo>
                  <a:pt x="1172" y="67"/>
                  <a:pt x="1186" y="66"/>
                  <a:pt x="1193" y="62"/>
                </a:cubicBezTo>
                <a:cubicBezTo>
                  <a:pt x="1213" y="52"/>
                  <a:pt x="1241" y="21"/>
                  <a:pt x="1263" y="21"/>
                </a:cubicBezTo>
                <a:cubicBezTo>
                  <a:pt x="1266" y="21"/>
                  <a:pt x="1268" y="22"/>
                  <a:pt x="1270" y="22"/>
                </a:cubicBezTo>
                <a:cubicBezTo>
                  <a:pt x="1244" y="7"/>
                  <a:pt x="1213" y="0"/>
                  <a:pt x="1181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" name="Freeform 9"/>
          <p:cNvSpPr/>
          <p:nvPr/>
        </p:nvSpPr>
        <p:spPr bwMode="auto">
          <a:xfrm>
            <a:off x="10702925" y="6024563"/>
            <a:ext cx="1096963" cy="444500"/>
          </a:xfrm>
          <a:custGeom>
            <a:avLst/>
            <a:gdLst>
              <a:gd name="T0" fmla="*/ 707 w 751"/>
              <a:gd name="T1" fmla="*/ 0 h 302"/>
              <a:gd name="T2" fmla="*/ 683 w 751"/>
              <a:gd name="T3" fmla="*/ 3 h 302"/>
              <a:gd name="T4" fmla="*/ 440 w 751"/>
              <a:gd name="T5" fmla="*/ 84 h 302"/>
              <a:gd name="T6" fmla="*/ 419 w 751"/>
              <a:gd name="T7" fmla="*/ 57 h 302"/>
              <a:gd name="T8" fmla="*/ 342 w 751"/>
              <a:gd name="T9" fmla="*/ 96 h 302"/>
              <a:gd name="T10" fmla="*/ 8 w 751"/>
              <a:gd name="T11" fmla="*/ 126 h 302"/>
              <a:gd name="T12" fmla="*/ 8 w 751"/>
              <a:gd name="T13" fmla="*/ 166 h 302"/>
              <a:gd name="T14" fmla="*/ 243 w 751"/>
              <a:gd name="T15" fmla="*/ 214 h 302"/>
              <a:gd name="T16" fmla="*/ 411 w 751"/>
              <a:gd name="T17" fmla="*/ 302 h 302"/>
              <a:gd name="T18" fmla="*/ 358 w 751"/>
              <a:gd name="T19" fmla="*/ 210 h 302"/>
              <a:gd name="T20" fmla="*/ 370 w 751"/>
              <a:gd name="T21" fmla="*/ 211 h 302"/>
              <a:gd name="T22" fmla="*/ 585 w 751"/>
              <a:gd name="T23" fmla="*/ 67 h 302"/>
              <a:gd name="T24" fmla="*/ 614 w 751"/>
              <a:gd name="T25" fmla="*/ 105 h 302"/>
              <a:gd name="T26" fmla="*/ 642 w 751"/>
              <a:gd name="T27" fmla="*/ 40 h 302"/>
              <a:gd name="T28" fmla="*/ 672 w 751"/>
              <a:gd name="T29" fmla="*/ 44 h 302"/>
              <a:gd name="T30" fmla="*/ 751 w 751"/>
              <a:gd name="T31" fmla="*/ 13 h 302"/>
              <a:gd name="T32" fmla="*/ 707 w 751"/>
              <a:gd name="T33" fmla="*/ 0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1" h="302">
                <a:moveTo>
                  <a:pt x="707" y="0"/>
                </a:moveTo>
                <a:cubicBezTo>
                  <a:pt x="700" y="0"/>
                  <a:pt x="692" y="1"/>
                  <a:pt x="683" y="3"/>
                </a:cubicBezTo>
                <a:cubicBezTo>
                  <a:pt x="683" y="3"/>
                  <a:pt x="562" y="59"/>
                  <a:pt x="440" y="84"/>
                </a:cubicBezTo>
                <a:cubicBezTo>
                  <a:pt x="440" y="75"/>
                  <a:pt x="436" y="63"/>
                  <a:pt x="419" y="57"/>
                </a:cubicBezTo>
                <a:cubicBezTo>
                  <a:pt x="408" y="74"/>
                  <a:pt x="373" y="87"/>
                  <a:pt x="342" y="96"/>
                </a:cubicBezTo>
                <a:cubicBezTo>
                  <a:pt x="202" y="102"/>
                  <a:pt x="54" y="105"/>
                  <a:pt x="8" y="126"/>
                </a:cubicBezTo>
                <a:cubicBezTo>
                  <a:pt x="1" y="136"/>
                  <a:pt x="0" y="161"/>
                  <a:pt x="8" y="166"/>
                </a:cubicBezTo>
                <a:cubicBezTo>
                  <a:pt x="17" y="171"/>
                  <a:pt x="169" y="186"/>
                  <a:pt x="243" y="214"/>
                </a:cubicBezTo>
                <a:cubicBezTo>
                  <a:pt x="318" y="243"/>
                  <a:pt x="411" y="302"/>
                  <a:pt x="411" y="302"/>
                </a:cubicBezTo>
                <a:cubicBezTo>
                  <a:pt x="411" y="302"/>
                  <a:pt x="394" y="217"/>
                  <a:pt x="358" y="210"/>
                </a:cubicBezTo>
                <a:cubicBezTo>
                  <a:pt x="362" y="210"/>
                  <a:pt x="366" y="211"/>
                  <a:pt x="370" y="211"/>
                </a:cubicBezTo>
                <a:cubicBezTo>
                  <a:pt x="437" y="211"/>
                  <a:pt x="554" y="137"/>
                  <a:pt x="585" y="67"/>
                </a:cubicBezTo>
                <a:cubicBezTo>
                  <a:pt x="584" y="98"/>
                  <a:pt x="614" y="105"/>
                  <a:pt x="614" y="105"/>
                </a:cubicBezTo>
                <a:cubicBezTo>
                  <a:pt x="614" y="105"/>
                  <a:pt x="654" y="80"/>
                  <a:pt x="642" y="40"/>
                </a:cubicBezTo>
                <a:cubicBezTo>
                  <a:pt x="652" y="43"/>
                  <a:pt x="662" y="44"/>
                  <a:pt x="672" y="44"/>
                </a:cubicBezTo>
                <a:cubicBezTo>
                  <a:pt x="717" y="44"/>
                  <a:pt x="751" y="13"/>
                  <a:pt x="751" y="13"/>
                </a:cubicBezTo>
                <a:cubicBezTo>
                  <a:pt x="751" y="13"/>
                  <a:pt x="735" y="0"/>
                  <a:pt x="707" y="0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7" name="图片 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8325" y="1204913"/>
            <a:ext cx="3435350" cy="49688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5608" name="组合 54"/>
          <p:cNvGrpSpPr/>
          <p:nvPr/>
        </p:nvGrpSpPr>
        <p:grpSpPr>
          <a:xfrm>
            <a:off x="6096000" y="2236788"/>
            <a:ext cx="4606925" cy="739775"/>
            <a:chOff x="6096000" y="2237451"/>
            <a:chExt cx="4607427" cy="738664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6096000" y="2622434"/>
              <a:ext cx="2168106" cy="0"/>
            </a:xfrm>
            <a:prstGeom prst="line">
              <a:avLst/>
            </a:prstGeom>
            <a:ln>
              <a:solidFill>
                <a:srgbClr val="0070C0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9" name="矩形 56"/>
            <p:cNvSpPr/>
            <p:nvPr/>
          </p:nvSpPr>
          <p:spPr>
            <a:xfrm>
              <a:off x="8401955" y="2237451"/>
              <a:ext cx="2301472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我们工作室致力于专业PPT模板的发布，并为您提供专业的PPT个性定制服务。</a:t>
              </a:r>
              <a:endPara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5609" name="组合 57"/>
          <p:cNvGrpSpPr/>
          <p:nvPr/>
        </p:nvGrpSpPr>
        <p:grpSpPr>
          <a:xfrm>
            <a:off x="1276350" y="3140075"/>
            <a:ext cx="4819650" cy="738188"/>
            <a:chOff x="1276536" y="3130121"/>
            <a:chExt cx="4819464" cy="738664"/>
          </a:xfrm>
        </p:grpSpPr>
        <p:cxnSp>
          <p:nvCxnSpPr>
            <p:cNvPr id="59" name="直接连接符 58"/>
            <p:cNvCxnSpPr/>
            <p:nvPr/>
          </p:nvCxnSpPr>
          <p:spPr>
            <a:xfrm flipH="1">
              <a:off x="3689251" y="3499453"/>
              <a:ext cx="2406749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7" name="矩形 59"/>
            <p:cNvSpPr/>
            <p:nvPr/>
          </p:nvSpPr>
          <p:spPr>
            <a:xfrm>
              <a:off x="1276536" y="3130121"/>
              <a:ext cx="2301472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我们工作室致力于专业PPT模板的发布，并为您提供专业的PPT个性定制服务。</a:t>
              </a:r>
              <a:endParaRPr lang="zh-CN" altLang="en-US" sz="14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5610" name="组合 60"/>
          <p:cNvGrpSpPr/>
          <p:nvPr/>
        </p:nvGrpSpPr>
        <p:grpSpPr>
          <a:xfrm>
            <a:off x="6096000" y="3808413"/>
            <a:ext cx="4606925" cy="739775"/>
            <a:chOff x="6096000" y="2237451"/>
            <a:chExt cx="4607427" cy="738664"/>
          </a:xfrm>
        </p:grpSpPr>
        <p:cxnSp>
          <p:nvCxnSpPr>
            <p:cNvPr id="62" name="直接连接符 61"/>
            <p:cNvCxnSpPr/>
            <p:nvPr/>
          </p:nvCxnSpPr>
          <p:spPr>
            <a:xfrm>
              <a:off x="6096000" y="2622434"/>
              <a:ext cx="2168106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5" name="矩形 62"/>
            <p:cNvSpPr/>
            <p:nvPr/>
          </p:nvSpPr>
          <p:spPr>
            <a:xfrm>
              <a:off x="8401955" y="2237451"/>
              <a:ext cx="2301472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我们工作室致力于专业PPT模板的发布，并为您提供专业的PPT个性定制服务。</a:t>
              </a:r>
              <a:endParaRPr lang="zh-CN" altLang="en-US" sz="14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5611" name="组合 63"/>
          <p:cNvGrpSpPr/>
          <p:nvPr/>
        </p:nvGrpSpPr>
        <p:grpSpPr>
          <a:xfrm>
            <a:off x="1276350" y="4560888"/>
            <a:ext cx="4819650" cy="738187"/>
            <a:chOff x="1276536" y="3130121"/>
            <a:chExt cx="4819464" cy="738664"/>
          </a:xfrm>
        </p:grpSpPr>
        <p:cxnSp>
          <p:nvCxnSpPr>
            <p:cNvPr id="65" name="直接连接符 64"/>
            <p:cNvCxnSpPr/>
            <p:nvPr/>
          </p:nvCxnSpPr>
          <p:spPr>
            <a:xfrm flipH="1">
              <a:off x="3689251" y="3499453"/>
              <a:ext cx="2406749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3" name="矩形 65"/>
            <p:cNvSpPr/>
            <p:nvPr/>
          </p:nvSpPr>
          <p:spPr>
            <a:xfrm>
              <a:off x="1276536" y="3130121"/>
              <a:ext cx="2301472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我们工作室致力于专业PPT模板的发布，并为您提供专业的PPT个性定制服务。</a:t>
              </a:r>
              <a:endParaRPr lang="zh-CN" altLang="en-US" sz="1400" dirty="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正五边形 3"/>
          <p:cNvSpPr/>
          <p:nvPr/>
        </p:nvSpPr>
        <p:spPr>
          <a:xfrm>
            <a:off x="4733925" y="-6350"/>
            <a:ext cx="7464425" cy="6873875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-1" fmla="*/ 0 w 5313674"/>
              <a:gd name="connsiteY0-2" fmla="*/ 2519680 h 4567684"/>
              <a:gd name="connsiteX1-3" fmla="*/ 1498597 w 5313674"/>
              <a:gd name="connsiteY1-4" fmla="*/ 1253944 h 4567684"/>
              <a:gd name="connsiteX2-5" fmla="*/ 5313674 w 5313674"/>
              <a:gd name="connsiteY2-6" fmla="*/ 0 h 4567684"/>
              <a:gd name="connsiteX3-7" fmla="*/ 2424781 w 5313674"/>
              <a:gd name="connsiteY3-8" fmla="*/ 4567684 h 4567684"/>
              <a:gd name="connsiteX4-9" fmla="*/ 572413 w 5313674"/>
              <a:gd name="connsiteY4-10" fmla="*/ 4567684 h 4567684"/>
              <a:gd name="connsiteX5-11" fmla="*/ 0 w 5313674"/>
              <a:gd name="connsiteY5-12" fmla="*/ 2519680 h 4567684"/>
              <a:gd name="connsiteX0-13" fmla="*/ 0 w 5320381"/>
              <a:gd name="connsiteY0-14" fmla="*/ 2519680 h 6843524"/>
              <a:gd name="connsiteX1-15" fmla="*/ 1498597 w 5320381"/>
              <a:gd name="connsiteY1-16" fmla="*/ 1253944 h 6843524"/>
              <a:gd name="connsiteX2-17" fmla="*/ 5313674 w 5320381"/>
              <a:gd name="connsiteY2-18" fmla="*/ 0 h 6843524"/>
              <a:gd name="connsiteX3-19" fmla="*/ 5320381 w 5320381"/>
              <a:gd name="connsiteY3-20" fmla="*/ 6843524 h 6843524"/>
              <a:gd name="connsiteX4-21" fmla="*/ 572413 w 5320381"/>
              <a:gd name="connsiteY4-22" fmla="*/ 4567684 h 6843524"/>
              <a:gd name="connsiteX5-23" fmla="*/ 0 w 5320381"/>
              <a:gd name="connsiteY5-24" fmla="*/ 2519680 h 6843524"/>
              <a:gd name="connsiteX0-25" fmla="*/ 0 w 5320381"/>
              <a:gd name="connsiteY0-26" fmla="*/ 2525576 h 6849420"/>
              <a:gd name="connsiteX1-27" fmla="*/ 248917 w 5320381"/>
              <a:gd name="connsiteY1-28" fmla="*/ 0 h 6849420"/>
              <a:gd name="connsiteX2-29" fmla="*/ 5313674 w 5320381"/>
              <a:gd name="connsiteY2-30" fmla="*/ 5896 h 6849420"/>
              <a:gd name="connsiteX3-31" fmla="*/ 5320381 w 5320381"/>
              <a:gd name="connsiteY3-32" fmla="*/ 6849420 h 6849420"/>
              <a:gd name="connsiteX4-33" fmla="*/ 572413 w 5320381"/>
              <a:gd name="connsiteY4-34" fmla="*/ 4573580 h 6849420"/>
              <a:gd name="connsiteX5-35" fmla="*/ 0 w 5320381"/>
              <a:gd name="connsiteY5-36" fmla="*/ 2525576 h 6849420"/>
              <a:gd name="connsiteX0-37" fmla="*/ 0 w 5320381"/>
              <a:gd name="connsiteY0-38" fmla="*/ 2519680 h 6843524"/>
              <a:gd name="connsiteX1-39" fmla="*/ 208277 w 5320381"/>
              <a:gd name="connsiteY1-40" fmla="*/ 4264 h 6843524"/>
              <a:gd name="connsiteX2-41" fmla="*/ 5313674 w 5320381"/>
              <a:gd name="connsiteY2-42" fmla="*/ 0 h 6843524"/>
              <a:gd name="connsiteX3-43" fmla="*/ 5320381 w 5320381"/>
              <a:gd name="connsiteY3-44" fmla="*/ 6843524 h 6843524"/>
              <a:gd name="connsiteX4-45" fmla="*/ 572413 w 5320381"/>
              <a:gd name="connsiteY4-46" fmla="*/ 4567684 h 6843524"/>
              <a:gd name="connsiteX5-47" fmla="*/ 0 w 5320381"/>
              <a:gd name="connsiteY5-48" fmla="*/ 2519680 h 6843524"/>
              <a:gd name="connsiteX0-49" fmla="*/ 0 w 5320381"/>
              <a:gd name="connsiteY0-50" fmla="*/ 2540000 h 6863844"/>
              <a:gd name="connsiteX1-51" fmla="*/ 208277 w 5320381"/>
              <a:gd name="connsiteY1-52" fmla="*/ 24584 h 6863844"/>
              <a:gd name="connsiteX2-53" fmla="*/ 5313674 w 5320381"/>
              <a:gd name="connsiteY2-54" fmla="*/ 0 h 6863844"/>
              <a:gd name="connsiteX3-55" fmla="*/ 5320381 w 5320381"/>
              <a:gd name="connsiteY3-56" fmla="*/ 6863844 h 6863844"/>
              <a:gd name="connsiteX4-57" fmla="*/ 572413 w 5320381"/>
              <a:gd name="connsiteY4-58" fmla="*/ 4588004 h 6863844"/>
              <a:gd name="connsiteX5-59" fmla="*/ 0 w 5320381"/>
              <a:gd name="connsiteY5-60" fmla="*/ 2540000 h 6863844"/>
              <a:gd name="connsiteX0-61" fmla="*/ 87987 w 5408368"/>
              <a:gd name="connsiteY0-62" fmla="*/ 2540000 h 6874004"/>
              <a:gd name="connsiteX1-63" fmla="*/ 296264 w 5408368"/>
              <a:gd name="connsiteY1-64" fmla="*/ 24584 h 6874004"/>
              <a:gd name="connsiteX2-65" fmla="*/ 5401661 w 5408368"/>
              <a:gd name="connsiteY2-66" fmla="*/ 0 h 6874004"/>
              <a:gd name="connsiteX3-67" fmla="*/ 5408368 w 5408368"/>
              <a:gd name="connsiteY3-68" fmla="*/ 6863844 h 6874004"/>
              <a:gd name="connsiteX4-69" fmla="*/ 0 w 5408368"/>
              <a:gd name="connsiteY4-70" fmla="*/ 6874004 h 6874004"/>
              <a:gd name="connsiteX5-71" fmla="*/ 87987 w 5408368"/>
              <a:gd name="connsiteY5-72" fmla="*/ 2540000 h 6874004"/>
              <a:gd name="connsiteX0-73" fmla="*/ 0 w 7575901"/>
              <a:gd name="connsiteY0-74" fmla="*/ 1178560 h 6874004"/>
              <a:gd name="connsiteX1-75" fmla="*/ 2463797 w 7575901"/>
              <a:gd name="connsiteY1-76" fmla="*/ 24584 h 6874004"/>
              <a:gd name="connsiteX2-77" fmla="*/ 7569194 w 7575901"/>
              <a:gd name="connsiteY2-78" fmla="*/ 0 h 6874004"/>
              <a:gd name="connsiteX3-79" fmla="*/ 7575901 w 7575901"/>
              <a:gd name="connsiteY3-80" fmla="*/ 6863844 h 6874004"/>
              <a:gd name="connsiteX4-81" fmla="*/ 2167533 w 7575901"/>
              <a:gd name="connsiteY4-82" fmla="*/ 6874004 h 6874004"/>
              <a:gd name="connsiteX5-83" fmla="*/ 0 w 7575901"/>
              <a:gd name="connsiteY5-84" fmla="*/ 1178560 h 6874004"/>
              <a:gd name="connsiteX0-85" fmla="*/ 0 w 7575901"/>
              <a:gd name="connsiteY0-86" fmla="*/ 1178560 h 6874004"/>
              <a:gd name="connsiteX1-87" fmla="*/ 2463797 w 7575901"/>
              <a:gd name="connsiteY1-88" fmla="*/ 24584 h 6874004"/>
              <a:gd name="connsiteX2-89" fmla="*/ 7569194 w 7575901"/>
              <a:gd name="connsiteY2-90" fmla="*/ 0 h 6874004"/>
              <a:gd name="connsiteX3-91" fmla="*/ 7575901 w 7575901"/>
              <a:gd name="connsiteY3-92" fmla="*/ 6863844 h 6874004"/>
              <a:gd name="connsiteX4-93" fmla="*/ 2167533 w 7575901"/>
              <a:gd name="connsiteY4-94" fmla="*/ 6874004 h 6874004"/>
              <a:gd name="connsiteX5-95" fmla="*/ 0 w 7575901"/>
              <a:gd name="connsiteY5-96" fmla="*/ 1178560 h 6874004"/>
              <a:gd name="connsiteX0-97" fmla="*/ 0 w 7575901"/>
              <a:gd name="connsiteY0-98" fmla="*/ 1178560 h 6874004"/>
              <a:gd name="connsiteX1-99" fmla="*/ 2443477 w 7575901"/>
              <a:gd name="connsiteY1-100" fmla="*/ 4264 h 6874004"/>
              <a:gd name="connsiteX2-101" fmla="*/ 7569194 w 7575901"/>
              <a:gd name="connsiteY2-102" fmla="*/ 0 h 6874004"/>
              <a:gd name="connsiteX3-103" fmla="*/ 7575901 w 7575901"/>
              <a:gd name="connsiteY3-104" fmla="*/ 6863844 h 6874004"/>
              <a:gd name="connsiteX4-105" fmla="*/ 2167533 w 7575901"/>
              <a:gd name="connsiteY4-106" fmla="*/ 6874004 h 6874004"/>
              <a:gd name="connsiteX5-107" fmla="*/ 0 w 7575901"/>
              <a:gd name="connsiteY5-108" fmla="*/ 1178560 h 6874004"/>
              <a:gd name="connsiteX0-109" fmla="*/ 0 w 7464141"/>
              <a:gd name="connsiteY0-110" fmla="*/ 2042160 h 6874004"/>
              <a:gd name="connsiteX1-111" fmla="*/ 2331717 w 7464141"/>
              <a:gd name="connsiteY1-112" fmla="*/ 4264 h 6874004"/>
              <a:gd name="connsiteX2-113" fmla="*/ 7457434 w 7464141"/>
              <a:gd name="connsiteY2-114" fmla="*/ 0 h 6874004"/>
              <a:gd name="connsiteX3-115" fmla="*/ 7464141 w 7464141"/>
              <a:gd name="connsiteY3-116" fmla="*/ 6863844 h 6874004"/>
              <a:gd name="connsiteX4-117" fmla="*/ 2055773 w 7464141"/>
              <a:gd name="connsiteY4-118" fmla="*/ 6874004 h 6874004"/>
              <a:gd name="connsiteX5-119" fmla="*/ 0 w 7464141"/>
              <a:gd name="connsiteY5-120" fmla="*/ 2042160 h 6874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07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62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5038" y="2576513"/>
            <a:ext cx="6183312" cy="4291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8" name="文本框 17"/>
          <p:cNvSpPr txBox="1"/>
          <p:nvPr/>
        </p:nvSpPr>
        <p:spPr>
          <a:xfrm>
            <a:off x="777875" y="3794125"/>
            <a:ext cx="3956050" cy="2062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29" name="文本框 18"/>
          <p:cNvSpPr txBox="1"/>
          <p:nvPr/>
        </p:nvSpPr>
        <p:spPr>
          <a:xfrm>
            <a:off x="1311275" y="3254375"/>
            <a:ext cx="278288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5BC4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rgbClr val="5BC4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ACDA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7650" name="组合 1"/>
          <p:cNvGrpSpPr/>
          <p:nvPr/>
        </p:nvGrpSpPr>
        <p:grpSpPr>
          <a:xfrm>
            <a:off x="1363663" y="1246188"/>
            <a:ext cx="10845800" cy="5629275"/>
            <a:chOff x="946151" y="758032"/>
            <a:chExt cx="11253603" cy="5839875"/>
          </a:xfrm>
        </p:grpSpPr>
        <p:sp>
          <p:nvSpPr>
            <p:cNvPr id="27655" name="Freeform 21"/>
            <p:cNvSpPr/>
            <p:nvPr/>
          </p:nvSpPr>
          <p:spPr>
            <a:xfrm>
              <a:off x="3366159" y="1669045"/>
              <a:ext cx="8833595" cy="4928862"/>
            </a:xfrm>
            <a:custGeom>
              <a:avLst/>
              <a:gdLst/>
              <a:ahLst/>
              <a:cxnLst>
                <a:cxn ang="0">
                  <a:pos x="1042842" y="0"/>
                </a:cxn>
                <a:cxn ang="0">
                  <a:pos x="0" y="1368903"/>
                </a:cxn>
                <a:cxn ang="0">
                  <a:pos x="1901381" y="4908545"/>
                </a:cxn>
                <a:cxn ang="0">
                  <a:pos x="8810441" y="4928862"/>
                </a:cxn>
                <a:cxn ang="0">
                  <a:pos x="8833595" y="2118819"/>
                </a:cxn>
                <a:cxn ang="0">
                  <a:pos x="1042842" y="0"/>
                </a:cxn>
              </a:cxnLst>
              <a:pathLst>
                <a:path w="9538" h="10917">
                  <a:moveTo>
                    <a:pt x="1126" y="0"/>
                  </a:moveTo>
                  <a:lnTo>
                    <a:pt x="0" y="3032"/>
                  </a:lnTo>
                  <a:lnTo>
                    <a:pt x="2053" y="10872"/>
                  </a:lnTo>
                  <a:lnTo>
                    <a:pt x="9513" y="10917"/>
                  </a:lnTo>
                  <a:cubicBezTo>
                    <a:pt x="9521" y="8842"/>
                    <a:pt x="9530" y="6768"/>
                    <a:pt x="9538" y="4693"/>
                  </a:cubicBezTo>
                  <a:lnTo>
                    <a:pt x="1126" y="0"/>
                  </a:lnTo>
                  <a:close/>
                </a:path>
              </a:pathLst>
            </a:custGeom>
            <a:solidFill>
              <a:schemeClr val="bg1">
                <a:alpha val="58038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27656" name="组合 3"/>
            <p:cNvGrpSpPr/>
            <p:nvPr/>
          </p:nvGrpSpPr>
          <p:grpSpPr>
            <a:xfrm>
              <a:off x="946151" y="758032"/>
              <a:ext cx="3573197" cy="5818981"/>
              <a:chOff x="946151" y="758032"/>
              <a:chExt cx="3573197" cy="5818981"/>
            </a:xfrm>
          </p:grpSpPr>
          <p:sp>
            <p:nvSpPr>
              <p:cNvPr id="27657" name="Freeform 5"/>
              <p:cNvSpPr/>
              <p:nvPr/>
            </p:nvSpPr>
            <p:spPr>
              <a:xfrm>
                <a:off x="1081088" y="1581150"/>
                <a:ext cx="1793875" cy="4806950"/>
              </a:xfrm>
              <a:custGeom>
                <a:avLst/>
                <a:gdLst/>
                <a:ahLst/>
                <a:cxnLst>
                  <a:cxn ang="0">
                    <a:pos x="957263" y="4806950"/>
                  </a:cxn>
                  <a:cxn ang="0">
                    <a:pos x="0" y="2209800"/>
                  </a:cxn>
                  <a:cxn ang="0">
                    <a:pos x="1549400" y="0"/>
                  </a:cxn>
                  <a:cxn ang="0">
                    <a:pos x="1793875" y="147638"/>
                  </a:cxn>
                  <a:cxn ang="0">
                    <a:pos x="312738" y="2249488"/>
                  </a:cxn>
                  <a:cxn ang="0">
                    <a:pos x="1231900" y="4724400"/>
                  </a:cxn>
                  <a:cxn ang="0">
                    <a:pos x="957263" y="4806950"/>
                  </a:cxn>
                </a:cxnLst>
                <a:pathLst>
                  <a:path w="1130" h="3028">
                    <a:moveTo>
                      <a:pt x="603" y="3028"/>
                    </a:moveTo>
                    <a:lnTo>
                      <a:pt x="0" y="1392"/>
                    </a:lnTo>
                    <a:lnTo>
                      <a:pt x="976" y="0"/>
                    </a:lnTo>
                    <a:lnTo>
                      <a:pt x="1130" y="93"/>
                    </a:lnTo>
                    <a:lnTo>
                      <a:pt x="197" y="1417"/>
                    </a:lnTo>
                    <a:lnTo>
                      <a:pt x="776" y="2976"/>
                    </a:lnTo>
                    <a:lnTo>
                      <a:pt x="603" y="3028"/>
                    </a:ln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" name="Oval 6"/>
              <p:cNvSpPr>
                <a:spLocks noChangeArrowheads="1"/>
              </p:cNvSpPr>
              <p:nvPr/>
            </p:nvSpPr>
            <p:spPr bwMode="auto">
              <a:xfrm>
                <a:off x="946151" y="3529013"/>
                <a:ext cx="630238" cy="63023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659" name="Oval 7"/>
              <p:cNvSpPr/>
              <p:nvPr/>
            </p:nvSpPr>
            <p:spPr>
              <a:xfrm>
                <a:off x="1123951" y="3708400"/>
                <a:ext cx="273050" cy="271463"/>
              </a:xfrm>
              <a:prstGeom prst="ellipse">
                <a:avLst/>
              </a:prstGeom>
              <a:solidFill>
                <a:srgbClr val="9BD3CA"/>
              </a:solidFill>
              <a:ln w="9525">
                <a:noFill/>
              </a:ln>
            </p:spPr>
            <p:txBody>
              <a:bodyPr/>
              <a:p>
                <a:pPr lvl="0" eaLnBrk="1" hangingPunct="1"/>
                <a:endParaRPr lang="zh-CN" altLang="en-US" dirty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Oval 8"/>
              <p:cNvSpPr>
                <a:spLocks noChangeArrowheads="1"/>
              </p:cNvSpPr>
              <p:nvPr/>
            </p:nvSpPr>
            <p:spPr bwMode="auto">
              <a:xfrm>
                <a:off x="1720851" y="5843588"/>
                <a:ext cx="633413" cy="63023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661" name="Oval 9"/>
              <p:cNvSpPr/>
              <p:nvPr/>
            </p:nvSpPr>
            <p:spPr>
              <a:xfrm>
                <a:off x="2438401" y="1347788"/>
                <a:ext cx="630238" cy="633413"/>
              </a:xfrm>
              <a:prstGeom prst="ellipse">
                <a:avLst/>
              </a:prstGeom>
              <a:solidFill>
                <a:srgbClr val="9A9A8E"/>
              </a:solidFill>
              <a:ln w="9525">
                <a:noFill/>
              </a:ln>
            </p:spPr>
            <p:txBody>
              <a:bodyPr/>
              <a:p>
                <a:pPr lvl="0" eaLnBrk="1" hangingPunct="1"/>
                <a:endParaRPr lang="zh-CN" altLang="en-US" dirty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662" name="Freeform 10"/>
              <p:cNvSpPr/>
              <p:nvPr/>
            </p:nvSpPr>
            <p:spPr>
              <a:xfrm>
                <a:off x="1206501" y="6049963"/>
                <a:ext cx="1639888" cy="527050"/>
              </a:xfrm>
              <a:custGeom>
                <a:avLst/>
                <a:gdLst/>
                <a:ahLst/>
                <a:cxnLst>
                  <a:cxn ang="0">
                    <a:pos x="830151" y="0"/>
                  </a:cxn>
                  <a:cxn ang="0">
                    <a:pos x="0" y="527050"/>
                  </a:cxn>
                  <a:cxn ang="0">
                    <a:pos x="1639888" y="527050"/>
                  </a:cxn>
                  <a:cxn ang="0">
                    <a:pos x="830151" y="0"/>
                  </a:cxn>
                </a:cxnLst>
                <a:pathLst>
                  <a:path w="723" h="232">
                    <a:moveTo>
                      <a:pt x="366" y="0"/>
                    </a:moveTo>
                    <a:cubicBezTo>
                      <a:pt x="170" y="0"/>
                      <a:pt x="9" y="128"/>
                      <a:pt x="0" y="232"/>
                    </a:cubicBezTo>
                    <a:cubicBezTo>
                      <a:pt x="723" y="232"/>
                      <a:pt x="723" y="232"/>
                      <a:pt x="723" y="232"/>
                    </a:cubicBezTo>
                    <a:cubicBezTo>
                      <a:pt x="714" y="128"/>
                      <a:pt x="563" y="0"/>
                      <a:pt x="366" y="0"/>
                    </a:cubicBezTo>
                    <a:close/>
                  </a:path>
                </a:pathLst>
              </a:custGeom>
              <a:solidFill>
                <a:srgbClr val="285872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7663" name="Oval 11"/>
              <p:cNvSpPr/>
              <p:nvPr/>
            </p:nvSpPr>
            <p:spPr>
              <a:xfrm>
                <a:off x="2298701" y="6262688"/>
                <a:ext cx="158750" cy="157163"/>
              </a:xfrm>
              <a:prstGeom prst="ellipse">
                <a:avLst/>
              </a:prstGeom>
              <a:solidFill>
                <a:srgbClr val="83B3AB"/>
              </a:solidFill>
              <a:ln w="9525">
                <a:noFill/>
              </a:ln>
            </p:spPr>
            <p:txBody>
              <a:bodyPr/>
              <a:p>
                <a:pPr lvl="0" eaLnBrk="1" hangingPunct="1"/>
                <a:endParaRPr lang="zh-CN" altLang="en-US" dirty="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7664" name="组合 11"/>
              <p:cNvGrpSpPr/>
              <p:nvPr/>
            </p:nvGrpSpPr>
            <p:grpSpPr>
              <a:xfrm rot="-1119584">
                <a:off x="2333360" y="758032"/>
                <a:ext cx="2185988" cy="2208213"/>
                <a:chOff x="2303463" y="811213"/>
                <a:chExt cx="2185988" cy="2208213"/>
              </a:xfrm>
            </p:grpSpPr>
            <p:sp>
              <p:nvSpPr>
                <p:cNvPr id="13" name="Freeform 14"/>
                <p:cNvSpPr/>
                <p:nvPr/>
              </p:nvSpPr>
              <p:spPr bwMode="auto">
                <a:xfrm>
                  <a:off x="2303463" y="811213"/>
                  <a:ext cx="1474788" cy="1573213"/>
                </a:xfrm>
                <a:custGeom>
                  <a:avLst/>
                  <a:gdLst>
                    <a:gd name="T0" fmla="*/ 0 w 929"/>
                    <a:gd name="T1" fmla="*/ 282 h 991"/>
                    <a:gd name="T2" fmla="*/ 389 w 929"/>
                    <a:gd name="T3" fmla="*/ 0 h 991"/>
                    <a:gd name="T4" fmla="*/ 929 w 929"/>
                    <a:gd name="T5" fmla="*/ 627 h 991"/>
                    <a:gd name="T6" fmla="*/ 427 w 929"/>
                    <a:gd name="T7" fmla="*/ 991 h 991"/>
                    <a:gd name="T8" fmla="*/ 0 w 929"/>
                    <a:gd name="T9" fmla="*/ 282 h 9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9" h="991">
                      <a:moveTo>
                        <a:pt x="0" y="282"/>
                      </a:moveTo>
                      <a:lnTo>
                        <a:pt x="389" y="0"/>
                      </a:lnTo>
                      <a:lnTo>
                        <a:pt x="929" y="627"/>
                      </a:lnTo>
                      <a:lnTo>
                        <a:pt x="427" y="991"/>
                      </a:lnTo>
                      <a:lnTo>
                        <a:pt x="0" y="282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grpSp>
              <p:nvGrpSpPr>
                <p:cNvPr id="27666" name="组合 13"/>
                <p:cNvGrpSpPr/>
                <p:nvPr/>
              </p:nvGrpSpPr>
              <p:grpSpPr>
                <a:xfrm>
                  <a:off x="2376488" y="871538"/>
                  <a:ext cx="2112963" cy="2147888"/>
                  <a:chOff x="2376488" y="871538"/>
                  <a:chExt cx="2112963" cy="2147888"/>
                </a:xfrm>
              </p:grpSpPr>
              <p:sp>
                <p:nvSpPr>
                  <p:cNvPr id="27667" name="Freeform 12"/>
                  <p:cNvSpPr/>
                  <p:nvPr/>
                </p:nvSpPr>
                <p:spPr>
                  <a:xfrm>
                    <a:off x="4335463" y="2001838"/>
                    <a:ext cx="153988" cy="60325"/>
                  </a:xfrm>
                  <a:custGeom>
                    <a:avLst/>
                    <a:gdLst/>
                    <a:ahLst/>
                    <a:cxnLst>
                      <a:cxn ang="0">
                        <a:pos x="95250" y="0"/>
                      </a:cxn>
                      <a:cxn ang="0">
                        <a:pos x="0" y="0"/>
                      </a:cxn>
                      <a:cxn ang="0">
                        <a:pos x="46038" y="26988"/>
                      </a:cxn>
                      <a:cxn ang="0">
                        <a:pos x="109538" y="60325"/>
                      </a:cxn>
                      <a:cxn ang="0">
                        <a:pos x="153988" y="26988"/>
                      </a:cxn>
                      <a:cxn ang="0">
                        <a:pos x="95250" y="0"/>
                      </a:cxn>
                    </a:cxnLst>
                    <a:pathLst>
                      <a:path w="97" h="38">
                        <a:moveTo>
                          <a:pt x="60" y="0"/>
                        </a:moveTo>
                        <a:lnTo>
                          <a:pt x="0" y="0"/>
                        </a:lnTo>
                        <a:lnTo>
                          <a:pt x="29" y="17"/>
                        </a:lnTo>
                        <a:lnTo>
                          <a:pt x="69" y="38"/>
                        </a:lnTo>
                        <a:lnTo>
                          <a:pt x="97" y="17"/>
                        </a:ln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E1E3E6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68" name="Freeform 13"/>
                  <p:cNvSpPr/>
                  <p:nvPr/>
                </p:nvSpPr>
                <p:spPr>
                  <a:xfrm>
                    <a:off x="4335463" y="2001838"/>
                    <a:ext cx="153988" cy="60325"/>
                  </a:xfrm>
                  <a:custGeom>
                    <a:avLst/>
                    <a:gdLst/>
                    <a:ahLst/>
                    <a:cxnLst>
                      <a:cxn ang="0">
                        <a:pos x="95250" y="0"/>
                      </a:cxn>
                      <a:cxn ang="0">
                        <a:pos x="0" y="0"/>
                      </a:cxn>
                      <a:cxn ang="0">
                        <a:pos x="46038" y="26988"/>
                      </a:cxn>
                      <a:cxn ang="0">
                        <a:pos x="109538" y="60325"/>
                      </a:cxn>
                      <a:cxn ang="0">
                        <a:pos x="153988" y="26988"/>
                      </a:cxn>
                      <a:cxn ang="0">
                        <a:pos x="95250" y="0"/>
                      </a:cxn>
                    </a:cxnLst>
                    <a:pathLst>
                      <a:path w="97" h="38">
                        <a:moveTo>
                          <a:pt x="60" y="0"/>
                        </a:moveTo>
                        <a:lnTo>
                          <a:pt x="0" y="0"/>
                        </a:lnTo>
                        <a:lnTo>
                          <a:pt x="29" y="17"/>
                        </a:lnTo>
                        <a:lnTo>
                          <a:pt x="69" y="38"/>
                        </a:lnTo>
                        <a:lnTo>
                          <a:pt x="97" y="17"/>
                        </a:lnTo>
                        <a:lnTo>
                          <a:pt x="60" y="0"/>
                        </a:lnTo>
                      </a:path>
                    </a:pathLst>
                  </a:custGeom>
                  <a:noFill/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7" name="Freeform 15"/>
                  <p:cNvSpPr/>
                  <p:nvPr/>
                </p:nvSpPr>
                <p:spPr bwMode="auto">
                  <a:xfrm>
                    <a:off x="2757488" y="1439863"/>
                    <a:ext cx="1624013" cy="1579563"/>
                  </a:xfrm>
                  <a:custGeom>
                    <a:avLst/>
                    <a:gdLst>
                      <a:gd name="T0" fmla="*/ 1023 w 1023"/>
                      <a:gd name="T1" fmla="*/ 371 h 995"/>
                      <a:gd name="T2" fmla="*/ 136 w 1023"/>
                      <a:gd name="T3" fmla="*/ 995 h 995"/>
                      <a:gd name="T4" fmla="*/ 0 w 1023"/>
                      <a:gd name="T5" fmla="*/ 289 h 995"/>
                      <a:gd name="T6" fmla="*/ 396 w 1023"/>
                      <a:gd name="T7" fmla="*/ 0 h 995"/>
                      <a:gd name="T8" fmla="*/ 1023 w 1023"/>
                      <a:gd name="T9" fmla="*/ 371 h 9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23" h="995">
                        <a:moveTo>
                          <a:pt x="1023" y="371"/>
                        </a:moveTo>
                        <a:lnTo>
                          <a:pt x="136" y="995"/>
                        </a:lnTo>
                        <a:lnTo>
                          <a:pt x="0" y="289"/>
                        </a:lnTo>
                        <a:lnTo>
                          <a:pt x="396" y="0"/>
                        </a:lnTo>
                        <a:lnTo>
                          <a:pt x="1023" y="37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670" name="Freeform 16"/>
                  <p:cNvSpPr/>
                  <p:nvPr/>
                </p:nvSpPr>
                <p:spPr>
                  <a:xfrm>
                    <a:off x="2757488" y="1439863"/>
                    <a:ext cx="1624013" cy="1579563"/>
                  </a:xfrm>
                  <a:custGeom>
                    <a:avLst/>
                    <a:gdLst/>
                    <a:ahLst/>
                    <a:cxnLst>
                      <a:cxn ang="0">
                        <a:pos x="1624013" y="588963"/>
                      </a:cxn>
                      <a:cxn ang="0">
                        <a:pos x="215900" y="1579563"/>
                      </a:cxn>
                      <a:cxn ang="0">
                        <a:pos x="0" y="458788"/>
                      </a:cxn>
                      <a:cxn ang="0">
                        <a:pos x="628650" y="0"/>
                      </a:cxn>
                      <a:cxn ang="0">
                        <a:pos x="1624013" y="588963"/>
                      </a:cxn>
                    </a:cxnLst>
                    <a:pathLst>
                      <a:path w="1023" h="995">
                        <a:moveTo>
                          <a:pt x="1023" y="371"/>
                        </a:moveTo>
                        <a:lnTo>
                          <a:pt x="136" y="995"/>
                        </a:lnTo>
                        <a:lnTo>
                          <a:pt x="0" y="289"/>
                        </a:lnTo>
                        <a:lnTo>
                          <a:pt x="396" y="0"/>
                        </a:lnTo>
                        <a:lnTo>
                          <a:pt x="1023" y="371"/>
                        </a:lnTo>
                      </a:path>
                    </a:pathLst>
                  </a:custGeom>
                  <a:noFill/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1" name="Freeform 17"/>
                  <p:cNvSpPr/>
                  <p:nvPr/>
                </p:nvSpPr>
                <p:spPr>
                  <a:xfrm>
                    <a:off x="2773363" y="871538"/>
                    <a:ext cx="160338" cy="179388"/>
                  </a:xfrm>
                  <a:custGeom>
                    <a:avLst/>
                    <a:gdLst/>
                    <a:ahLst/>
                    <a:cxnLst>
                      <a:cxn ang="0">
                        <a:pos x="95250" y="179388"/>
                      </a:cxn>
                      <a:cxn ang="0">
                        <a:pos x="0" y="47625"/>
                      </a:cxn>
                      <a:cxn ang="0">
                        <a:pos x="65088" y="0"/>
                      </a:cxn>
                      <a:cxn ang="0">
                        <a:pos x="160338" y="131763"/>
                      </a:cxn>
                      <a:cxn ang="0">
                        <a:pos x="95250" y="179388"/>
                      </a:cxn>
                    </a:cxnLst>
                    <a:pathLst>
                      <a:path w="101" h="113">
                        <a:moveTo>
                          <a:pt x="60" y="113"/>
                        </a:moveTo>
                        <a:lnTo>
                          <a:pt x="0" y="30"/>
                        </a:lnTo>
                        <a:lnTo>
                          <a:pt x="41" y="0"/>
                        </a:lnTo>
                        <a:lnTo>
                          <a:pt x="101" y="83"/>
                        </a:lnTo>
                        <a:lnTo>
                          <a:pt x="60" y="113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2" name="Freeform 18"/>
                  <p:cNvSpPr/>
                  <p:nvPr/>
                </p:nvSpPr>
                <p:spPr>
                  <a:xfrm>
                    <a:off x="2640013" y="966788"/>
                    <a:ext cx="163513" cy="179388"/>
                  </a:xfrm>
                  <a:custGeom>
                    <a:avLst/>
                    <a:gdLst/>
                    <a:ahLst/>
                    <a:cxnLst>
                      <a:cxn ang="0">
                        <a:pos x="96838" y="179388"/>
                      </a:cxn>
                      <a:cxn ang="0">
                        <a:pos x="0" y="47625"/>
                      </a:cxn>
                      <a:cxn ang="0">
                        <a:pos x="68263" y="0"/>
                      </a:cxn>
                      <a:cxn ang="0">
                        <a:pos x="163513" y="131763"/>
                      </a:cxn>
                      <a:cxn ang="0">
                        <a:pos x="96838" y="179388"/>
                      </a:cxn>
                    </a:cxnLst>
                    <a:pathLst>
                      <a:path w="103" h="113">
                        <a:moveTo>
                          <a:pt x="61" y="113"/>
                        </a:moveTo>
                        <a:lnTo>
                          <a:pt x="0" y="30"/>
                        </a:lnTo>
                        <a:lnTo>
                          <a:pt x="43" y="0"/>
                        </a:lnTo>
                        <a:lnTo>
                          <a:pt x="103" y="83"/>
                        </a:lnTo>
                        <a:lnTo>
                          <a:pt x="61" y="113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3" name="Freeform 19"/>
                  <p:cNvSpPr/>
                  <p:nvPr/>
                </p:nvSpPr>
                <p:spPr>
                  <a:xfrm>
                    <a:off x="2508251" y="1062038"/>
                    <a:ext cx="160338" cy="179388"/>
                  </a:xfrm>
                  <a:custGeom>
                    <a:avLst/>
                    <a:gdLst/>
                    <a:ahLst/>
                    <a:cxnLst>
                      <a:cxn ang="0">
                        <a:pos x="95250" y="179388"/>
                      </a:cxn>
                      <a:cxn ang="0">
                        <a:pos x="0" y="47625"/>
                      </a:cxn>
                      <a:cxn ang="0">
                        <a:pos x="65088" y="0"/>
                      </a:cxn>
                      <a:cxn ang="0">
                        <a:pos x="160338" y="131763"/>
                      </a:cxn>
                      <a:cxn ang="0">
                        <a:pos x="95250" y="179388"/>
                      </a:cxn>
                    </a:cxnLst>
                    <a:pathLst>
                      <a:path w="101" h="113">
                        <a:moveTo>
                          <a:pt x="60" y="113"/>
                        </a:moveTo>
                        <a:lnTo>
                          <a:pt x="0" y="30"/>
                        </a:lnTo>
                        <a:lnTo>
                          <a:pt x="41" y="0"/>
                        </a:lnTo>
                        <a:lnTo>
                          <a:pt x="101" y="83"/>
                        </a:lnTo>
                        <a:lnTo>
                          <a:pt x="60" y="113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4" name="Freeform 20"/>
                  <p:cNvSpPr/>
                  <p:nvPr/>
                </p:nvSpPr>
                <p:spPr>
                  <a:xfrm>
                    <a:off x="2376488" y="1157288"/>
                    <a:ext cx="160338" cy="180975"/>
                  </a:xfrm>
                  <a:custGeom>
                    <a:avLst/>
                    <a:gdLst/>
                    <a:ahLst/>
                    <a:cxnLst>
                      <a:cxn ang="0">
                        <a:pos x="95250" y="180975"/>
                      </a:cxn>
                      <a:cxn ang="0">
                        <a:pos x="0" y="47625"/>
                      </a:cxn>
                      <a:cxn ang="0">
                        <a:pos x="65088" y="0"/>
                      </a:cxn>
                      <a:cxn ang="0">
                        <a:pos x="160338" y="131763"/>
                      </a:cxn>
                      <a:cxn ang="0">
                        <a:pos x="95250" y="180975"/>
                      </a:cxn>
                    </a:cxnLst>
                    <a:pathLst>
                      <a:path w="101" h="114">
                        <a:moveTo>
                          <a:pt x="60" y="114"/>
                        </a:moveTo>
                        <a:lnTo>
                          <a:pt x="0" y="30"/>
                        </a:lnTo>
                        <a:lnTo>
                          <a:pt x="41" y="0"/>
                        </a:lnTo>
                        <a:lnTo>
                          <a:pt x="101" y="83"/>
                        </a:lnTo>
                        <a:lnTo>
                          <a:pt x="60" y="114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5" name="Freeform 23"/>
                  <p:cNvSpPr/>
                  <p:nvPr/>
                </p:nvSpPr>
                <p:spPr>
                  <a:xfrm>
                    <a:off x="3989388" y="2028825"/>
                    <a:ext cx="455613" cy="354013"/>
                  </a:xfrm>
                  <a:custGeom>
                    <a:avLst/>
                    <a:gdLst/>
                    <a:ahLst/>
                    <a:cxnLst>
                      <a:cxn ang="0">
                        <a:pos x="392113" y="0"/>
                      </a:cxn>
                      <a:cxn ang="0">
                        <a:pos x="392113" y="0"/>
                      </a:cxn>
                      <a:cxn ang="0">
                        <a:pos x="0" y="274638"/>
                      </a:cxn>
                      <a:cxn ang="0">
                        <a:pos x="0" y="354013"/>
                      </a:cxn>
                      <a:cxn ang="0">
                        <a:pos x="455613" y="33338"/>
                      </a:cxn>
                      <a:cxn ang="0">
                        <a:pos x="392113" y="0"/>
                      </a:cxn>
                    </a:cxnLst>
                    <a:pathLst>
                      <a:path w="287" h="223">
                        <a:moveTo>
                          <a:pt x="247" y="0"/>
                        </a:moveTo>
                        <a:lnTo>
                          <a:pt x="247" y="0"/>
                        </a:lnTo>
                        <a:lnTo>
                          <a:pt x="0" y="173"/>
                        </a:lnTo>
                        <a:lnTo>
                          <a:pt x="0" y="223"/>
                        </a:lnTo>
                        <a:lnTo>
                          <a:pt x="287" y="21"/>
                        </a:lnTo>
                        <a:lnTo>
                          <a:pt x="247" y="0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6" name="Freeform 24"/>
                  <p:cNvSpPr/>
                  <p:nvPr/>
                </p:nvSpPr>
                <p:spPr>
                  <a:xfrm>
                    <a:off x="3989388" y="2028825"/>
                    <a:ext cx="455613" cy="354013"/>
                  </a:xfrm>
                  <a:custGeom>
                    <a:avLst/>
                    <a:gdLst/>
                    <a:ahLst/>
                    <a:cxnLst>
                      <a:cxn ang="0">
                        <a:pos x="392113" y="0"/>
                      </a:cxn>
                      <a:cxn ang="0">
                        <a:pos x="392113" y="0"/>
                      </a:cxn>
                      <a:cxn ang="0">
                        <a:pos x="0" y="274638"/>
                      </a:cxn>
                      <a:cxn ang="0">
                        <a:pos x="0" y="354013"/>
                      </a:cxn>
                      <a:cxn ang="0">
                        <a:pos x="455613" y="33338"/>
                      </a:cxn>
                      <a:cxn ang="0">
                        <a:pos x="392113" y="0"/>
                      </a:cxn>
                    </a:cxnLst>
                    <a:pathLst>
                      <a:path w="287" h="223">
                        <a:moveTo>
                          <a:pt x="247" y="0"/>
                        </a:moveTo>
                        <a:lnTo>
                          <a:pt x="247" y="0"/>
                        </a:lnTo>
                        <a:lnTo>
                          <a:pt x="0" y="173"/>
                        </a:lnTo>
                        <a:lnTo>
                          <a:pt x="0" y="223"/>
                        </a:lnTo>
                        <a:lnTo>
                          <a:pt x="287" y="21"/>
                        </a:lnTo>
                        <a:lnTo>
                          <a:pt x="247" y="0"/>
                        </a:lnTo>
                      </a:path>
                    </a:pathLst>
                  </a:custGeom>
                  <a:noFill/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7" name="Freeform 25"/>
                  <p:cNvSpPr/>
                  <p:nvPr/>
                </p:nvSpPr>
                <p:spPr>
                  <a:xfrm>
                    <a:off x="2973388" y="2028825"/>
                    <a:ext cx="1408113" cy="990600"/>
                  </a:xfrm>
                  <a:custGeom>
                    <a:avLst/>
                    <a:gdLst/>
                    <a:ahLst/>
                    <a:cxnLst>
                      <a:cxn ang="0">
                        <a:pos x="1408113" y="0"/>
                      </a:cxn>
                      <a:cxn ang="0">
                        <a:pos x="0" y="990600"/>
                      </a:cxn>
                      <a:cxn ang="0">
                        <a:pos x="1016000" y="274638"/>
                      </a:cxn>
                      <a:cxn ang="0">
                        <a:pos x="1408113" y="0"/>
                      </a:cxn>
                    </a:cxnLst>
                    <a:pathLst>
                      <a:path w="887" h="624">
                        <a:moveTo>
                          <a:pt x="887" y="0"/>
                        </a:moveTo>
                        <a:lnTo>
                          <a:pt x="0" y="624"/>
                        </a:lnTo>
                        <a:lnTo>
                          <a:pt x="640" y="173"/>
                        </a:lnTo>
                        <a:lnTo>
                          <a:pt x="887" y="0"/>
                        </a:lnTo>
                        <a:close/>
                      </a:path>
                    </a:pathLst>
                  </a:custGeom>
                  <a:solidFill>
                    <a:srgbClr val="A7DAD4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27678" name="Freeform 26"/>
                  <p:cNvSpPr/>
                  <p:nvPr/>
                </p:nvSpPr>
                <p:spPr>
                  <a:xfrm>
                    <a:off x="2973388" y="2028825"/>
                    <a:ext cx="1408113" cy="990600"/>
                  </a:xfrm>
                  <a:custGeom>
                    <a:avLst/>
                    <a:gdLst/>
                    <a:ahLst/>
                    <a:cxnLst>
                      <a:cxn ang="0">
                        <a:pos x="1408113" y="0"/>
                      </a:cxn>
                      <a:cxn ang="0">
                        <a:pos x="0" y="990600"/>
                      </a:cxn>
                      <a:cxn ang="0">
                        <a:pos x="1016000" y="274638"/>
                      </a:cxn>
                      <a:cxn ang="0">
                        <a:pos x="1408113" y="0"/>
                      </a:cxn>
                    </a:cxnLst>
                    <a:pathLst>
                      <a:path w="887" h="624">
                        <a:moveTo>
                          <a:pt x="887" y="0"/>
                        </a:moveTo>
                        <a:lnTo>
                          <a:pt x="0" y="624"/>
                        </a:lnTo>
                        <a:lnTo>
                          <a:pt x="640" y="173"/>
                        </a:lnTo>
                        <a:lnTo>
                          <a:pt x="887" y="0"/>
                        </a:lnTo>
                      </a:path>
                    </a:pathLst>
                  </a:custGeom>
                  <a:noFill/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</p:grpSp>
      <p:grpSp>
        <p:nvGrpSpPr>
          <p:cNvPr id="27651" name="组合 26"/>
          <p:cNvGrpSpPr/>
          <p:nvPr/>
        </p:nvGrpSpPr>
        <p:grpSpPr>
          <a:xfrm>
            <a:off x="6388100" y="4121150"/>
            <a:ext cx="4095750" cy="2225675"/>
            <a:chOff x="660483" y="3644910"/>
            <a:chExt cx="4097191" cy="2226167"/>
          </a:xfrm>
        </p:grpSpPr>
        <p:sp>
          <p:nvSpPr>
            <p:cNvPr id="27652" name="文本框 27"/>
            <p:cNvSpPr txBox="1"/>
            <p:nvPr/>
          </p:nvSpPr>
          <p:spPr>
            <a:xfrm>
              <a:off x="660483" y="4270639"/>
              <a:ext cx="4097191" cy="16004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736683" y="4152332"/>
              <a:ext cx="391148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54" name="文本框 29"/>
            <p:cNvSpPr txBox="1"/>
            <p:nvPr/>
          </p:nvSpPr>
          <p:spPr>
            <a:xfrm>
              <a:off x="1557288" y="3644910"/>
              <a:ext cx="287330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674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28689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690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675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8676" name="组合 24"/>
          <p:cNvGrpSpPr/>
          <p:nvPr/>
        </p:nvGrpSpPr>
        <p:grpSpPr>
          <a:xfrm>
            <a:off x="1490663" y="1795463"/>
            <a:ext cx="9226550" cy="3925887"/>
            <a:chOff x="1097280" y="1463826"/>
            <a:chExt cx="10007600" cy="4257040"/>
          </a:xfrm>
        </p:grpSpPr>
        <p:pic>
          <p:nvPicPr>
            <p:cNvPr id="28677" name="图片 15"/>
            <p:cNvPicPr>
              <a:picLocks noChangeAspect="1"/>
            </p:cNvPicPr>
            <p:nvPr/>
          </p:nvPicPr>
          <p:blipFill>
            <a:blip r:embed="rId1"/>
            <a:srcRect b="10474"/>
            <a:stretch>
              <a:fillRect/>
            </a:stretch>
          </p:blipFill>
          <p:spPr>
            <a:xfrm>
              <a:off x="5418137" y="1463826"/>
              <a:ext cx="5686743" cy="424609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78" name="图片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7280" y="1469503"/>
              <a:ext cx="2062480" cy="2056804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679" name="图片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51200" y="3658385"/>
              <a:ext cx="2062480" cy="2051534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8680" name="组合 18"/>
            <p:cNvGrpSpPr/>
            <p:nvPr/>
          </p:nvGrpSpPr>
          <p:grpSpPr>
            <a:xfrm>
              <a:off x="3251200" y="1463826"/>
              <a:ext cx="2062480" cy="2062480"/>
              <a:chOff x="3251200" y="1463826"/>
              <a:chExt cx="2062480" cy="206248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3251200" y="1463826"/>
                <a:ext cx="2062480" cy="2062480"/>
              </a:xfrm>
              <a:prstGeom prst="rect">
                <a:avLst/>
              </a:pr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685" name="Freeform 252"/>
              <p:cNvSpPr>
                <a:spLocks noEditPoints="1"/>
              </p:cNvSpPr>
              <p:nvPr/>
            </p:nvSpPr>
            <p:spPr>
              <a:xfrm>
                <a:off x="3927792" y="2158944"/>
                <a:ext cx="709295" cy="672244"/>
              </a:xfrm>
              <a:custGeom>
                <a:avLst/>
                <a:gdLst/>
                <a:ahLst/>
                <a:cxnLst>
                  <a:cxn ang="0">
                    <a:pos x="692800" y="252386"/>
                  </a:cxn>
                  <a:cxn ang="0">
                    <a:pos x="322835" y="21229"/>
                  </a:cxn>
                  <a:cxn ang="0">
                    <a:pos x="16495" y="327866"/>
                  </a:cxn>
                  <a:cxn ang="0">
                    <a:pos x="150814" y="514208"/>
                  </a:cxn>
                  <a:cxn ang="0">
                    <a:pos x="84833" y="632145"/>
                  </a:cxn>
                  <a:cxn ang="0">
                    <a:pos x="287488" y="559024"/>
                  </a:cxn>
                  <a:cxn ang="0">
                    <a:pos x="386460" y="559024"/>
                  </a:cxn>
                  <a:cxn ang="0">
                    <a:pos x="692800" y="252386"/>
                  </a:cxn>
                  <a:cxn ang="0">
                    <a:pos x="188517" y="337301"/>
                  </a:cxn>
                  <a:cxn ang="0">
                    <a:pos x="141388" y="290126"/>
                  </a:cxn>
                  <a:cxn ang="0">
                    <a:pos x="188517" y="242951"/>
                  </a:cxn>
                  <a:cxn ang="0">
                    <a:pos x="235646" y="290126"/>
                  </a:cxn>
                  <a:cxn ang="0">
                    <a:pos x="188517" y="337301"/>
                  </a:cxn>
                  <a:cxn ang="0">
                    <a:pos x="355826" y="337301"/>
                  </a:cxn>
                  <a:cxn ang="0">
                    <a:pos x="308696" y="290126"/>
                  </a:cxn>
                  <a:cxn ang="0">
                    <a:pos x="355826" y="242951"/>
                  </a:cxn>
                  <a:cxn ang="0">
                    <a:pos x="405311" y="290126"/>
                  </a:cxn>
                  <a:cxn ang="0">
                    <a:pos x="355826" y="337301"/>
                  </a:cxn>
                  <a:cxn ang="0">
                    <a:pos x="525491" y="337301"/>
                  </a:cxn>
                  <a:cxn ang="0">
                    <a:pos x="478362" y="290126"/>
                  </a:cxn>
                  <a:cxn ang="0">
                    <a:pos x="525491" y="242951"/>
                  </a:cxn>
                  <a:cxn ang="0">
                    <a:pos x="572620" y="290126"/>
                  </a:cxn>
                  <a:cxn ang="0">
                    <a:pos x="525491" y="337301"/>
                  </a:cxn>
                </a:cxnLst>
                <a:pathLst>
                  <a:path w="301" h="285">
                    <a:moveTo>
                      <a:pt x="294" y="107"/>
                    </a:moveTo>
                    <a:cubicBezTo>
                      <a:pt x="286" y="44"/>
                      <a:pt x="216" y="0"/>
                      <a:pt x="137" y="9"/>
                    </a:cubicBezTo>
                    <a:cubicBezTo>
                      <a:pt x="58" y="18"/>
                      <a:pt x="0" y="76"/>
                      <a:pt x="7" y="139"/>
                    </a:cubicBezTo>
                    <a:cubicBezTo>
                      <a:pt x="11" y="172"/>
                      <a:pt x="33" y="200"/>
                      <a:pt x="64" y="218"/>
                    </a:cubicBezTo>
                    <a:cubicBezTo>
                      <a:pt x="65" y="232"/>
                      <a:pt x="60" y="250"/>
                      <a:pt x="36" y="268"/>
                    </a:cubicBezTo>
                    <a:cubicBezTo>
                      <a:pt x="26" y="275"/>
                      <a:pt x="76" y="285"/>
                      <a:pt x="122" y="237"/>
                    </a:cubicBezTo>
                    <a:cubicBezTo>
                      <a:pt x="136" y="238"/>
                      <a:pt x="150" y="239"/>
                      <a:pt x="164" y="237"/>
                    </a:cubicBezTo>
                    <a:cubicBezTo>
                      <a:pt x="243" y="228"/>
                      <a:pt x="301" y="170"/>
                      <a:pt x="294" y="107"/>
                    </a:cubicBezTo>
                    <a:close/>
                    <a:moveTo>
                      <a:pt x="80" y="143"/>
                    </a:moveTo>
                    <a:cubicBezTo>
                      <a:pt x="69" y="143"/>
                      <a:pt x="60" y="134"/>
                      <a:pt x="60" y="123"/>
                    </a:cubicBezTo>
                    <a:cubicBezTo>
                      <a:pt x="60" y="112"/>
                      <a:pt x="69" y="103"/>
                      <a:pt x="80" y="103"/>
                    </a:cubicBezTo>
                    <a:cubicBezTo>
                      <a:pt x="91" y="103"/>
                      <a:pt x="100" y="112"/>
                      <a:pt x="100" y="123"/>
                    </a:cubicBezTo>
                    <a:cubicBezTo>
                      <a:pt x="100" y="134"/>
                      <a:pt x="91" y="143"/>
                      <a:pt x="80" y="143"/>
                    </a:cubicBezTo>
                    <a:close/>
                    <a:moveTo>
                      <a:pt x="151" y="143"/>
                    </a:moveTo>
                    <a:cubicBezTo>
                      <a:pt x="140" y="143"/>
                      <a:pt x="131" y="134"/>
                      <a:pt x="131" y="123"/>
                    </a:cubicBezTo>
                    <a:cubicBezTo>
                      <a:pt x="131" y="112"/>
                      <a:pt x="140" y="103"/>
                      <a:pt x="151" y="103"/>
                    </a:cubicBezTo>
                    <a:cubicBezTo>
                      <a:pt x="163" y="103"/>
                      <a:pt x="172" y="112"/>
                      <a:pt x="172" y="123"/>
                    </a:cubicBezTo>
                    <a:cubicBezTo>
                      <a:pt x="172" y="134"/>
                      <a:pt x="163" y="143"/>
                      <a:pt x="151" y="143"/>
                    </a:cubicBezTo>
                    <a:close/>
                    <a:moveTo>
                      <a:pt x="223" y="143"/>
                    </a:moveTo>
                    <a:cubicBezTo>
                      <a:pt x="212" y="143"/>
                      <a:pt x="203" y="134"/>
                      <a:pt x="203" y="123"/>
                    </a:cubicBezTo>
                    <a:cubicBezTo>
                      <a:pt x="203" y="112"/>
                      <a:pt x="212" y="103"/>
                      <a:pt x="223" y="103"/>
                    </a:cubicBezTo>
                    <a:cubicBezTo>
                      <a:pt x="234" y="103"/>
                      <a:pt x="243" y="112"/>
                      <a:pt x="243" y="123"/>
                    </a:cubicBezTo>
                    <a:cubicBezTo>
                      <a:pt x="243" y="134"/>
                      <a:pt x="234" y="143"/>
                      <a:pt x="223" y="143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28681" name="组合 21"/>
            <p:cNvGrpSpPr/>
            <p:nvPr/>
          </p:nvGrpSpPr>
          <p:grpSpPr>
            <a:xfrm>
              <a:off x="1097280" y="3658386"/>
              <a:ext cx="2062480" cy="2062480"/>
              <a:chOff x="1097280" y="3658386"/>
              <a:chExt cx="2062480" cy="206248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097280" y="3658386"/>
                <a:ext cx="2062480" cy="2062480"/>
              </a:xfrm>
              <a:prstGeom prst="rect">
                <a:avLst/>
              </a:pr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683" name="Freeform 337"/>
              <p:cNvSpPr>
                <a:spLocks noEditPoints="1"/>
              </p:cNvSpPr>
              <p:nvPr/>
            </p:nvSpPr>
            <p:spPr>
              <a:xfrm>
                <a:off x="1783244" y="4345384"/>
                <a:ext cx="677536" cy="677536"/>
              </a:xfrm>
              <a:custGeom>
                <a:avLst/>
                <a:gdLst/>
                <a:ahLst/>
                <a:cxnLst>
                  <a:cxn ang="0">
                    <a:pos x="338768" y="0"/>
                  </a:cxn>
                  <a:cxn ang="0">
                    <a:pos x="0" y="338768"/>
                  </a:cxn>
                  <a:cxn ang="0">
                    <a:pos x="338768" y="677536"/>
                  </a:cxn>
                  <a:cxn ang="0">
                    <a:pos x="677536" y="338768"/>
                  </a:cxn>
                  <a:cxn ang="0">
                    <a:pos x="338768" y="0"/>
                  </a:cxn>
                  <a:cxn ang="0">
                    <a:pos x="359941" y="491684"/>
                  </a:cxn>
                  <a:cxn ang="0">
                    <a:pos x="298775" y="491684"/>
                  </a:cxn>
                  <a:cxn ang="0">
                    <a:pos x="169384" y="538735"/>
                  </a:cxn>
                  <a:cxn ang="0">
                    <a:pos x="211730" y="463453"/>
                  </a:cxn>
                  <a:cxn ang="0">
                    <a:pos x="127038" y="345826"/>
                  </a:cxn>
                  <a:cxn ang="0">
                    <a:pos x="319948" y="152916"/>
                  </a:cxn>
                  <a:cxn ang="0">
                    <a:pos x="552851" y="298775"/>
                  </a:cxn>
                  <a:cxn ang="0">
                    <a:pos x="359941" y="491684"/>
                  </a:cxn>
                </a:cxnLst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153" y="209"/>
                    </a:moveTo>
                    <a:cubicBezTo>
                      <a:pt x="144" y="210"/>
                      <a:pt x="135" y="210"/>
                      <a:pt x="127" y="209"/>
                    </a:cubicBezTo>
                    <a:cubicBezTo>
                      <a:pt x="97" y="239"/>
                      <a:pt x="66" y="233"/>
                      <a:pt x="72" y="229"/>
                    </a:cubicBezTo>
                    <a:cubicBezTo>
                      <a:pt x="87" y="217"/>
                      <a:pt x="90" y="206"/>
                      <a:pt x="90" y="197"/>
                    </a:cubicBezTo>
                    <a:cubicBezTo>
                      <a:pt x="70" y="186"/>
                      <a:pt x="56" y="168"/>
                      <a:pt x="54" y="147"/>
                    </a:cubicBezTo>
                    <a:cubicBezTo>
                      <a:pt x="49" y="108"/>
                      <a:pt x="86" y="71"/>
                      <a:pt x="136" y="65"/>
                    </a:cubicBezTo>
                    <a:cubicBezTo>
                      <a:pt x="186" y="60"/>
                      <a:pt x="230" y="87"/>
                      <a:pt x="235" y="127"/>
                    </a:cubicBezTo>
                    <a:cubicBezTo>
                      <a:pt x="239" y="167"/>
                      <a:pt x="203" y="204"/>
                      <a:pt x="153" y="209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687388" y="2339975"/>
            <a:ext cx="800100" cy="8001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7388" y="32924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7388" y="4244975"/>
            <a:ext cx="800100" cy="8001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658938" y="2339975"/>
            <a:ext cx="800100" cy="800100"/>
          </a:xfrm>
          <a:prstGeom prst="rect">
            <a:avLst/>
          </a:prstGeom>
          <a:solidFill>
            <a:srgbClr val="07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30488" y="2339975"/>
            <a:ext cx="800100" cy="8001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02038" y="23399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73588" y="23399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45138" y="2339975"/>
            <a:ext cx="800100" cy="800100"/>
          </a:xfrm>
          <a:prstGeom prst="rect">
            <a:avLst/>
          </a:prstGeom>
          <a:solidFill>
            <a:srgbClr val="07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16688" y="2339975"/>
            <a:ext cx="800100" cy="8001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58938" y="32924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30488" y="3292475"/>
            <a:ext cx="800100" cy="800100"/>
          </a:xfrm>
          <a:prstGeom prst="rect">
            <a:avLst/>
          </a:prstGeom>
          <a:solidFill>
            <a:srgbClr val="008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02038" y="3292475"/>
            <a:ext cx="800100" cy="8001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73588" y="3292475"/>
            <a:ext cx="800100" cy="800100"/>
          </a:xfrm>
          <a:prstGeom prst="rect">
            <a:avLst/>
          </a:prstGeom>
          <a:solidFill>
            <a:srgbClr val="008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545138" y="32924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516688" y="32924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58938" y="4244975"/>
            <a:ext cx="800100" cy="800100"/>
          </a:xfrm>
          <a:prstGeom prst="rect">
            <a:avLst/>
          </a:prstGeom>
          <a:solidFill>
            <a:srgbClr val="008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630488" y="4244975"/>
            <a:ext cx="800100" cy="8001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602038" y="42449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73588" y="4244975"/>
            <a:ext cx="800100" cy="800100"/>
          </a:xfrm>
          <a:prstGeom prst="rect">
            <a:avLst/>
          </a:prstGeom>
          <a:solidFill>
            <a:srgbClr val="7ACD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545138" y="4244975"/>
            <a:ext cx="800100" cy="800100"/>
          </a:xfrm>
          <a:prstGeom prst="rect">
            <a:avLst/>
          </a:prstGeom>
          <a:solidFill>
            <a:srgbClr val="008F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16688" y="4244975"/>
            <a:ext cx="800100" cy="8001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719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638" y="3292475"/>
            <a:ext cx="831850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20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838" y="3292475"/>
            <a:ext cx="869950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21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988" y="2311400"/>
            <a:ext cx="838200" cy="828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22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038" y="4244975"/>
            <a:ext cx="819150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23" name="图片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813" y="3292475"/>
            <a:ext cx="785812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24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7875" y="2339975"/>
            <a:ext cx="785813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25" name="图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750" y="4244975"/>
            <a:ext cx="785813" cy="800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26" name="图片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6088" y="3292475"/>
            <a:ext cx="785812" cy="800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27" name="矩形 32"/>
          <p:cNvSpPr/>
          <p:nvPr/>
        </p:nvSpPr>
        <p:spPr>
          <a:xfrm>
            <a:off x="7620000" y="4168775"/>
            <a:ext cx="408622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4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9728" name="文本框 33"/>
          <p:cNvSpPr txBox="1"/>
          <p:nvPr/>
        </p:nvSpPr>
        <p:spPr>
          <a:xfrm>
            <a:off x="7620000" y="3692525"/>
            <a:ext cx="440848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点击此处输入您的标题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22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30754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0755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3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724" name="组合 15"/>
          <p:cNvGrpSpPr/>
          <p:nvPr/>
        </p:nvGrpSpPr>
        <p:grpSpPr>
          <a:xfrm>
            <a:off x="1731963" y="4708525"/>
            <a:ext cx="8959850" cy="1063625"/>
            <a:chOff x="1772929" y="4677288"/>
            <a:chExt cx="8959093" cy="1062891"/>
          </a:xfrm>
        </p:grpSpPr>
        <p:sp>
          <p:nvSpPr>
            <p:cNvPr id="30749" name="矩形 16"/>
            <p:cNvSpPr/>
            <p:nvPr/>
          </p:nvSpPr>
          <p:spPr>
            <a:xfrm>
              <a:off x="1772929" y="5155404"/>
              <a:ext cx="8959093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750" name="文本框 17"/>
            <p:cNvSpPr txBox="1"/>
            <p:nvPr/>
          </p:nvSpPr>
          <p:spPr>
            <a:xfrm>
              <a:off x="5348235" y="4677288"/>
              <a:ext cx="180848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000" b="1" dirty="0">
                  <a:solidFill>
                    <a:srgbClr val="7ACD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2000" b="1" dirty="0">
                <a:solidFill>
                  <a:srgbClr val="7ACDE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5" name="组合 18"/>
          <p:cNvGrpSpPr/>
          <p:nvPr/>
        </p:nvGrpSpPr>
        <p:grpSpPr>
          <a:xfrm>
            <a:off x="639763" y="1819275"/>
            <a:ext cx="2519362" cy="2489200"/>
            <a:chOff x="660400" y="2509592"/>
            <a:chExt cx="2519680" cy="2489128"/>
          </a:xfrm>
        </p:grpSpPr>
        <p:sp>
          <p:nvSpPr>
            <p:cNvPr id="20" name="矩形 19"/>
            <p:cNvSpPr/>
            <p:nvPr/>
          </p:nvSpPr>
          <p:spPr>
            <a:xfrm>
              <a:off x="660400" y="3779520"/>
              <a:ext cx="2519680" cy="12192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0745" name="组合 20"/>
            <p:cNvGrpSpPr/>
            <p:nvPr/>
          </p:nvGrpSpPr>
          <p:grpSpPr>
            <a:xfrm>
              <a:off x="1261872" y="3960614"/>
              <a:ext cx="1430528" cy="821432"/>
              <a:chOff x="1261872" y="3960614"/>
              <a:chExt cx="1430528" cy="821432"/>
            </a:xfrm>
          </p:grpSpPr>
          <p:sp>
            <p:nvSpPr>
              <p:cNvPr id="30747" name="文本框 22"/>
              <p:cNvSpPr txBox="1"/>
              <p:nvPr/>
            </p:nvSpPr>
            <p:spPr>
              <a:xfrm>
                <a:off x="1422400" y="3960614"/>
                <a:ext cx="127000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8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2560</a:t>
                </a:r>
                <a:endPara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48" name="文本框 23"/>
              <p:cNvSpPr txBox="1"/>
              <p:nvPr/>
            </p:nvSpPr>
            <p:spPr>
              <a:xfrm>
                <a:off x="1261872" y="4412714"/>
                <a:ext cx="1430528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添加关键词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746" name="Freeform 389"/>
            <p:cNvSpPr/>
            <p:nvPr/>
          </p:nvSpPr>
          <p:spPr>
            <a:xfrm>
              <a:off x="1585234" y="2509592"/>
              <a:ext cx="707252" cy="618845"/>
            </a:xfrm>
            <a:custGeom>
              <a:avLst/>
              <a:gdLst/>
              <a:ahLst/>
              <a:cxnLst>
                <a:cxn ang="0">
                  <a:pos x="569117" y="337050"/>
                </a:cxn>
                <a:cxn ang="0">
                  <a:pos x="707252" y="337050"/>
                </a:cxn>
                <a:cxn ang="0">
                  <a:pos x="569117" y="204440"/>
                </a:cxn>
                <a:cxn ang="0">
                  <a:pos x="569117" y="0"/>
                </a:cxn>
                <a:cxn ang="0">
                  <a:pos x="464134" y="0"/>
                </a:cxn>
                <a:cxn ang="0">
                  <a:pos x="464134" y="104983"/>
                </a:cxn>
                <a:cxn ang="0">
                  <a:pos x="353626" y="0"/>
                </a:cxn>
                <a:cxn ang="0">
                  <a:pos x="0" y="337050"/>
                </a:cxn>
                <a:cxn ang="0">
                  <a:pos x="127084" y="337050"/>
                </a:cxn>
                <a:cxn ang="0">
                  <a:pos x="127084" y="618845"/>
                </a:cxn>
                <a:cxn ang="0">
                  <a:pos x="287321" y="618845"/>
                </a:cxn>
                <a:cxn ang="0">
                  <a:pos x="287321" y="419931"/>
                </a:cxn>
                <a:cxn ang="0">
                  <a:pos x="419931" y="419931"/>
                </a:cxn>
                <a:cxn ang="0">
                  <a:pos x="419931" y="618845"/>
                </a:cxn>
                <a:cxn ang="0">
                  <a:pos x="569117" y="618845"/>
                </a:cxn>
                <a:cxn ang="0">
                  <a:pos x="569117" y="337050"/>
                </a:cxn>
              </a:cxnLst>
              <a:pathLst>
                <a:path w="128" h="112">
                  <a:moveTo>
                    <a:pt x="103" y="61"/>
                  </a:moveTo>
                  <a:lnTo>
                    <a:pt x="128" y="61"/>
                  </a:lnTo>
                  <a:lnTo>
                    <a:pt x="103" y="37"/>
                  </a:lnTo>
                  <a:lnTo>
                    <a:pt x="103" y="0"/>
                  </a:lnTo>
                  <a:lnTo>
                    <a:pt x="84" y="0"/>
                  </a:lnTo>
                  <a:lnTo>
                    <a:pt x="84" y="19"/>
                  </a:lnTo>
                  <a:lnTo>
                    <a:pt x="64" y="0"/>
                  </a:lnTo>
                  <a:lnTo>
                    <a:pt x="0" y="61"/>
                  </a:lnTo>
                  <a:lnTo>
                    <a:pt x="23" y="61"/>
                  </a:lnTo>
                  <a:lnTo>
                    <a:pt x="23" y="112"/>
                  </a:lnTo>
                  <a:lnTo>
                    <a:pt x="52" y="112"/>
                  </a:lnTo>
                  <a:lnTo>
                    <a:pt x="52" y="76"/>
                  </a:lnTo>
                  <a:lnTo>
                    <a:pt x="76" y="76"/>
                  </a:lnTo>
                  <a:lnTo>
                    <a:pt x="76" y="112"/>
                  </a:lnTo>
                  <a:lnTo>
                    <a:pt x="103" y="112"/>
                  </a:lnTo>
                  <a:lnTo>
                    <a:pt x="103" y="61"/>
                  </a:lnTo>
                  <a:close/>
                </a:path>
              </a:pathLst>
            </a:custGeom>
            <a:solidFill>
              <a:srgbClr val="0070C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0726" name="组合 24"/>
          <p:cNvGrpSpPr/>
          <p:nvPr/>
        </p:nvGrpSpPr>
        <p:grpSpPr>
          <a:xfrm>
            <a:off x="3454400" y="1876425"/>
            <a:ext cx="2519363" cy="2432050"/>
            <a:chOff x="3474720" y="2565661"/>
            <a:chExt cx="2519680" cy="2433059"/>
          </a:xfrm>
        </p:grpSpPr>
        <p:sp>
          <p:nvSpPr>
            <p:cNvPr id="26" name="矩形 25"/>
            <p:cNvSpPr/>
            <p:nvPr/>
          </p:nvSpPr>
          <p:spPr>
            <a:xfrm>
              <a:off x="3474720" y="3779520"/>
              <a:ext cx="2519680" cy="12192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0740" name="组合 26"/>
            <p:cNvGrpSpPr/>
            <p:nvPr/>
          </p:nvGrpSpPr>
          <p:grpSpPr>
            <a:xfrm>
              <a:off x="4019296" y="3960614"/>
              <a:ext cx="1430528" cy="821432"/>
              <a:chOff x="1261872" y="3960614"/>
              <a:chExt cx="1430528" cy="821432"/>
            </a:xfrm>
          </p:grpSpPr>
          <p:sp>
            <p:nvSpPr>
              <p:cNvPr id="30742" name="文本框 28"/>
              <p:cNvSpPr txBox="1"/>
              <p:nvPr/>
            </p:nvSpPr>
            <p:spPr>
              <a:xfrm>
                <a:off x="1422400" y="3960614"/>
                <a:ext cx="127000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8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1590</a:t>
                </a:r>
                <a:endPara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43" name="文本框 29"/>
              <p:cNvSpPr txBox="1"/>
              <p:nvPr/>
            </p:nvSpPr>
            <p:spPr>
              <a:xfrm>
                <a:off x="1261872" y="4412714"/>
                <a:ext cx="1430528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添加关键词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741" name="Freeform 504"/>
            <p:cNvSpPr>
              <a:spLocks noEditPoints="1"/>
            </p:cNvSpPr>
            <p:nvPr/>
          </p:nvSpPr>
          <p:spPr>
            <a:xfrm>
              <a:off x="4475988" y="2565661"/>
              <a:ext cx="496824" cy="562776"/>
            </a:xfrm>
            <a:custGeom>
              <a:avLst/>
              <a:gdLst/>
              <a:ahLst/>
              <a:cxnLst>
                <a:cxn ang="0">
                  <a:pos x="48708" y="37128"/>
                </a:cxn>
                <a:cxn ang="0">
                  <a:pos x="0" y="68393"/>
                </a:cxn>
                <a:cxn ang="0">
                  <a:pos x="48708" y="99658"/>
                </a:cxn>
                <a:cxn ang="0">
                  <a:pos x="29225" y="121153"/>
                </a:cxn>
                <a:cxn ang="0">
                  <a:pos x="29225" y="185638"/>
                </a:cxn>
                <a:cxn ang="0">
                  <a:pos x="48708" y="207133"/>
                </a:cxn>
                <a:cxn ang="0">
                  <a:pos x="0" y="238398"/>
                </a:cxn>
                <a:cxn ang="0">
                  <a:pos x="48708" y="271618"/>
                </a:cxn>
                <a:cxn ang="0">
                  <a:pos x="48708" y="285296"/>
                </a:cxn>
                <a:cxn ang="0">
                  <a:pos x="29225" y="293113"/>
                </a:cxn>
                <a:cxn ang="0">
                  <a:pos x="29225" y="355643"/>
                </a:cxn>
                <a:cxn ang="0">
                  <a:pos x="48708" y="377138"/>
                </a:cxn>
                <a:cxn ang="0">
                  <a:pos x="0" y="410358"/>
                </a:cxn>
                <a:cxn ang="0">
                  <a:pos x="48708" y="441623"/>
                </a:cxn>
                <a:cxn ang="0">
                  <a:pos x="29225" y="463118"/>
                </a:cxn>
                <a:cxn ang="0">
                  <a:pos x="29225" y="527603"/>
                </a:cxn>
                <a:cxn ang="0">
                  <a:pos x="48708" y="562776"/>
                </a:cxn>
                <a:cxn ang="0">
                  <a:pos x="496824" y="285296"/>
                </a:cxn>
                <a:cxn ang="0">
                  <a:pos x="496824" y="0"/>
                </a:cxn>
                <a:cxn ang="0">
                  <a:pos x="79882" y="510016"/>
                </a:cxn>
                <a:cxn ang="0">
                  <a:pos x="17535" y="494383"/>
                </a:cxn>
                <a:cxn ang="0">
                  <a:pos x="79882" y="480705"/>
                </a:cxn>
                <a:cxn ang="0">
                  <a:pos x="79882" y="510016"/>
                </a:cxn>
                <a:cxn ang="0">
                  <a:pos x="29225" y="424036"/>
                </a:cxn>
                <a:cxn ang="0">
                  <a:pos x="29225" y="394725"/>
                </a:cxn>
                <a:cxn ang="0">
                  <a:pos x="93520" y="410358"/>
                </a:cxn>
                <a:cxn ang="0">
                  <a:pos x="79882" y="340011"/>
                </a:cxn>
                <a:cxn ang="0">
                  <a:pos x="17535" y="324378"/>
                </a:cxn>
                <a:cxn ang="0">
                  <a:pos x="79882" y="310699"/>
                </a:cxn>
                <a:cxn ang="0">
                  <a:pos x="79882" y="340011"/>
                </a:cxn>
                <a:cxn ang="0">
                  <a:pos x="29225" y="254031"/>
                </a:cxn>
                <a:cxn ang="0">
                  <a:pos x="29225" y="224720"/>
                </a:cxn>
                <a:cxn ang="0">
                  <a:pos x="93520" y="238398"/>
                </a:cxn>
                <a:cxn ang="0">
                  <a:pos x="79882" y="168051"/>
                </a:cxn>
                <a:cxn ang="0">
                  <a:pos x="17535" y="154373"/>
                </a:cxn>
                <a:cxn ang="0">
                  <a:pos x="79882" y="138740"/>
                </a:cxn>
                <a:cxn ang="0">
                  <a:pos x="79882" y="168051"/>
                </a:cxn>
                <a:cxn ang="0">
                  <a:pos x="29225" y="84026"/>
                </a:cxn>
                <a:cxn ang="0">
                  <a:pos x="29225" y="54714"/>
                </a:cxn>
                <a:cxn ang="0">
                  <a:pos x="93520" y="68393"/>
                </a:cxn>
                <a:cxn ang="0">
                  <a:pos x="416942" y="400587"/>
                </a:cxn>
                <a:cxn ang="0">
                  <a:pos x="148073" y="373230"/>
                </a:cxn>
                <a:cxn ang="0">
                  <a:pos x="257179" y="310699"/>
                </a:cxn>
                <a:cxn ang="0">
                  <a:pos x="229903" y="234490"/>
                </a:cxn>
                <a:cxn ang="0">
                  <a:pos x="282508" y="166097"/>
                </a:cxn>
                <a:cxn ang="0">
                  <a:pos x="333164" y="234490"/>
                </a:cxn>
                <a:cxn ang="0">
                  <a:pos x="305888" y="310699"/>
                </a:cxn>
                <a:cxn ang="0">
                  <a:pos x="416942" y="373230"/>
                </a:cxn>
              </a:cxnLst>
              <a:pathLst>
                <a:path w="255" h="288">
                  <a:moveTo>
                    <a:pt x="25" y="0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6" y="19"/>
                    <a:pt x="0" y="25"/>
                    <a:pt x="0" y="35"/>
                  </a:cubicBezTo>
                  <a:cubicBezTo>
                    <a:pt x="0" y="45"/>
                    <a:pt x="6" y="51"/>
                    <a:pt x="15" y="51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6" y="62"/>
                    <a:pt x="0" y="68"/>
                    <a:pt x="0" y="79"/>
                  </a:cubicBezTo>
                  <a:cubicBezTo>
                    <a:pt x="0" y="89"/>
                    <a:pt x="6" y="95"/>
                    <a:pt x="15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6" y="106"/>
                    <a:pt x="0" y="112"/>
                    <a:pt x="0" y="122"/>
                  </a:cubicBezTo>
                  <a:cubicBezTo>
                    <a:pt x="0" y="132"/>
                    <a:pt x="6" y="139"/>
                    <a:pt x="15" y="139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25" y="142"/>
                    <a:pt x="25" y="142"/>
                    <a:pt x="25" y="142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5" y="150"/>
                    <a:pt x="25" y="150"/>
                    <a:pt x="2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6" y="150"/>
                    <a:pt x="0" y="156"/>
                    <a:pt x="0" y="166"/>
                  </a:cubicBezTo>
                  <a:cubicBezTo>
                    <a:pt x="0" y="176"/>
                    <a:pt x="6" y="182"/>
                    <a:pt x="15" y="182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6" y="193"/>
                    <a:pt x="0" y="199"/>
                    <a:pt x="0" y="210"/>
                  </a:cubicBezTo>
                  <a:cubicBezTo>
                    <a:pt x="0" y="220"/>
                    <a:pt x="6" y="226"/>
                    <a:pt x="15" y="226"/>
                  </a:cubicBezTo>
                  <a:cubicBezTo>
                    <a:pt x="25" y="226"/>
                    <a:pt x="25" y="226"/>
                    <a:pt x="25" y="226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15" y="237"/>
                    <a:pt x="15" y="237"/>
                    <a:pt x="15" y="237"/>
                  </a:cubicBezTo>
                  <a:cubicBezTo>
                    <a:pt x="6" y="237"/>
                    <a:pt x="0" y="243"/>
                    <a:pt x="0" y="253"/>
                  </a:cubicBezTo>
                  <a:cubicBezTo>
                    <a:pt x="0" y="263"/>
                    <a:pt x="6" y="270"/>
                    <a:pt x="15" y="270"/>
                  </a:cubicBezTo>
                  <a:cubicBezTo>
                    <a:pt x="25" y="270"/>
                    <a:pt x="25" y="270"/>
                    <a:pt x="25" y="270"/>
                  </a:cubicBezTo>
                  <a:cubicBezTo>
                    <a:pt x="25" y="288"/>
                    <a:pt x="25" y="288"/>
                    <a:pt x="25" y="288"/>
                  </a:cubicBezTo>
                  <a:cubicBezTo>
                    <a:pt x="255" y="288"/>
                    <a:pt x="255" y="288"/>
                    <a:pt x="255" y="288"/>
                  </a:cubicBezTo>
                  <a:cubicBezTo>
                    <a:pt x="255" y="146"/>
                    <a:pt x="255" y="146"/>
                    <a:pt x="255" y="146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0"/>
                    <a:pt x="255" y="0"/>
                    <a:pt x="255" y="0"/>
                  </a:cubicBezTo>
                  <a:lnTo>
                    <a:pt x="25" y="0"/>
                  </a:lnTo>
                  <a:close/>
                  <a:moveTo>
                    <a:pt x="41" y="261"/>
                  </a:moveTo>
                  <a:cubicBezTo>
                    <a:pt x="15" y="261"/>
                    <a:pt x="15" y="261"/>
                    <a:pt x="15" y="261"/>
                  </a:cubicBezTo>
                  <a:cubicBezTo>
                    <a:pt x="11" y="261"/>
                    <a:pt x="9" y="259"/>
                    <a:pt x="9" y="253"/>
                  </a:cubicBezTo>
                  <a:cubicBezTo>
                    <a:pt x="9" y="248"/>
                    <a:pt x="11" y="246"/>
                    <a:pt x="15" y="246"/>
                  </a:cubicBezTo>
                  <a:cubicBezTo>
                    <a:pt x="41" y="246"/>
                    <a:pt x="41" y="246"/>
                    <a:pt x="41" y="246"/>
                  </a:cubicBezTo>
                  <a:cubicBezTo>
                    <a:pt x="46" y="246"/>
                    <a:pt x="48" y="248"/>
                    <a:pt x="48" y="253"/>
                  </a:cubicBezTo>
                  <a:cubicBezTo>
                    <a:pt x="48" y="259"/>
                    <a:pt x="46" y="261"/>
                    <a:pt x="41" y="261"/>
                  </a:cubicBezTo>
                  <a:close/>
                  <a:moveTo>
                    <a:pt x="41" y="217"/>
                  </a:moveTo>
                  <a:cubicBezTo>
                    <a:pt x="15" y="217"/>
                    <a:pt x="15" y="217"/>
                    <a:pt x="15" y="217"/>
                  </a:cubicBezTo>
                  <a:cubicBezTo>
                    <a:pt x="11" y="217"/>
                    <a:pt x="9" y="215"/>
                    <a:pt x="9" y="210"/>
                  </a:cubicBezTo>
                  <a:cubicBezTo>
                    <a:pt x="9" y="204"/>
                    <a:pt x="11" y="202"/>
                    <a:pt x="15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6" y="202"/>
                    <a:pt x="48" y="204"/>
                    <a:pt x="48" y="210"/>
                  </a:cubicBezTo>
                  <a:cubicBezTo>
                    <a:pt x="48" y="215"/>
                    <a:pt x="46" y="217"/>
                    <a:pt x="41" y="217"/>
                  </a:cubicBezTo>
                  <a:close/>
                  <a:moveTo>
                    <a:pt x="41" y="174"/>
                  </a:moveTo>
                  <a:cubicBezTo>
                    <a:pt x="15" y="174"/>
                    <a:pt x="15" y="174"/>
                    <a:pt x="15" y="174"/>
                  </a:cubicBezTo>
                  <a:cubicBezTo>
                    <a:pt x="11" y="174"/>
                    <a:pt x="9" y="171"/>
                    <a:pt x="9" y="166"/>
                  </a:cubicBezTo>
                  <a:cubicBezTo>
                    <a:pt x="9" y="161"/>
                    <a:pt x="11" y="159"/>
                    <a:pt x="15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6" y="159"/>
                    <a:pt x="48" y="161"/>
                    <a:pt x="48" y="166"/>
                  </a:cubicBezTo>
                  <a:cubicBezTo>
                    <a:pt x="48" y="171"/>
                    <a:pt x="46" y="174"/>
                    <a:pt x="41" y="174"/>
                  </a:cubicBezTo>
                  <a:close/>
                  <a:moveTo>
                    <a:pt x="41" y="130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11" y="130"/>
                    <a:pt x="9" y="128"/>
                    <a:pt x="9" y="122"/>
                  </a:cubicBezTo>
                  <a:cubicBezTo>
                    <a:pt x="9" y="117"/>
                    <a:pt x="11" y="115"/>
                    <a:pt x="15" y="115"/>
                  </a:cubicBezTo>
                  <a:cubicBezTo>
                    <a:pt x="41" y="115"/>
                    <a:pt x="41" y="115"/>
                    <a:pt x="41" y="115"/>
                  </a:cubicBezTo>
                  <a:cubicBezTo>
                    <a:pt x="46" y="115"/>
                    <a:pt x="48" y="117"/>
                    <a:pt x="48" y="122"/>
                  </a:cubicBezTo>
                  <a:cubicBezTo>
                    <a:pt x="48" y="128"/>
                    <a:pt x="46" y="130"/>
                    <a:pt x="41" y="130"/>
                  </a:cubicBezTo>
                  <a:close/>
                  <a:moveTo>
                    <a:pt x="41" y="86"/>
                  </a:moveTo>
                  <a:cubicBezTo>
                    <a:pt x="15" y="86"/>
                    <a:pt x="15" y="86"/>
                    <a:pt x="15" y="86"/>
                  </a:cubicBezTo>
                  <a:cubicBezTo>
                    <a:pt x="11" y="86"/>
                    <a:pt x="9" y="84"/>
                    <a:pt x="9" y="79"/>
                  </a:cubicBezTo>
                  <a:cubicBezTo>
                    <a:pt x="9" y="73"/>
                    <a:pt x="11" y="71"/>
                    <a:pt x="15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6" y="71"/>
                    <a:pt x="48" y="73"/>
                    <a:pt x="48" y="79"/>
                  </a:cubicBezTo>
                  <a:cubicBezTo>
                    <a:pt x="48" y="84"/>
                    <a:pt x="46" y="86"/>
                    <a:pt x="41" y="86"/>
                  </a:cubicBezTo>
                  <a:close/>
                  <a:moveTo>
                    <a:pt x="41" y="43"/>
                  </a:moveTo>
                  <a:cubicBezTo>
                    <a:pt x="15" y="43"/>
                    <a:pt x="15" y="43"/>
                    <a:pt x="15" y="43"/>
                  </a:cubicBezTo>
                  <a:cubicBezTo>
                    <a:pt x="11" y="43"/>
                    <a:pt x="9" y="40"/>
                    <a:pt x="9" y="35"/>
                  </a:cubicBezTo>
                  <a:cubicBezTo>
                    <a:pt x="9" y="30"/>
                    <a:pt x="11" y="28"/>
                    <a:pt x="15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6" y="28"/>
                    <a:pt x="48" y="30"/>
                    <a:pt x="48" y="35"/>
                  </a:cubicBezTo>
                  <a:cubicBezTo>
                    <a:pt x="48" y="40"/>
                    <a:pt x="46" y="43"/>
                    <a:pt x="41" y="43"/>
                  </a:cubicBezTo>
                  <a:close/>
                  <a:moveTo>
                    <a:pt x="214" y="205"/>
                  </a:moveTo>
                  <a:cubicBezTo>
                    <a:pt x="76" y="205"/>
                    <a:pt x="76" y="205"/>
                    <a:pt x="76" y="205"/>
                  </a:cubicBezTo>
                  <a:cubicBezTo>
                    <a:pt x="76" y="191"/>
                    <a:pt x="76" y="191"/>
                    <a:pt x="76" y="191"/>
                  </a:cubicBezTo>
                  <a:cubicBezTo>
                    <a:pt x="76" y="191"/>
                    <a:pt x="76" y="183"/>
                    <a:pt x="93" y="175"/>
                  </a:cubicBezTo>
                  <a:cubicBezTo>
                    <a:pt x="101" y="172"/>
                    <a:pt x="114" y="162"/>
                    <a:pt x="132" y="159"/>
                  </a:cubicBezTo>
                  <a:cubicBezTo>
                    <a:pt x="127" y="154"/>
                    <a:pt x="124" y="146"/>
                    <a:pt x="120" y="137"/>
                  </a:cubicBezTo>
                  <a:cubicBezTo>
                    <a:pt x="118" y="131"/>
                    <a:pt x="118" y="127"/>
                    <a:pt x="118" y="120"/>
                  </a:cubicBezTo>
                  <a:cubicBezTo>
                    <a:pt x="118" y="115"/>
                    <a:pt x="117" y="108"/>
                    <a:pt x="118" y="103"/>
                  </a:cubicBezTo>
                  <a:cubicBezTo>
                    <a:pt x="122" y="89"/>
                    <a:pt x="133" y="85"/>
                    <a:pt x="145" y="85"/>
                  </a:cubicBezTo>
                  <a:cubicBezTo>
                    <a:pt x="157" y="85"/>
                    <a:pt x="167" y="89"/>
                    <a:pt x="171" y="103"/>
                  </a:cubicBezTo>
                  <a:cubicBezTo>
                    <a:pt x="172" y="108"/>
                    <a:pt x="171" y="115"/>
                    <a:pt x="171" y="120"/>
                  </a:cubicBezTo>
                  <a:cubicBezTo>
                    <a:pt x="171" y="127"/>
                    <a:pt x="171" y="131"/>
                    <a:pt x="169" y="137"/>
                  </a:cubicBezTo>
                  <a:cubicBezTo>
                    <a:pt x="166" y="146"/>
                    <a:pt x="162" y="154"/>
                    <a:pt x="157" y="159"/>
                  </a:cubicBezTo>
                  <a:cubicBezTo>
                    <a:pt x="176" y="162"/>
                    <a:pt x="188" y="171"/>
                    <a:pt x="196" y="175"/>
                  </a:cubicBezTo>
                  <a:cubicBezTo>
                    <a:pt x="214" y="183"/>
                    <a:pt x="214" y="191"/>
                    <a:pt x="214" y="191"/>
                  </a:cubicBezTo>
                  <a:lnTo>
                    <a:pt x="214" y="205"/>
                  </a:lnTo>
                  <a:close/>
                </a:path>
              </a:pathLst>
            </a:custGeom>
            <a:solidFill>
              <a:srgbClr val="7ACDE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30727" name="组合 30"/>
          <p:cNvGrpSpPr/>
          <p:nvPr/>
        </p:nvGrpSpPr>
        <p:grpSpPr>
          <a:xfrm>
            <a:off x="6269038" y="1919288"/>
            <a:ext cx="2519362" cy="2389187"/>
            <a:chOff x="6289040" y="2608606"/>
            <a:chExt cx="2519680" cy="2390114"/>
          </a:xfrm>
        </p:grpSpPr>
        <p:sp>
          <p:nvSpPr>
            <p:cNvPr id="32" name="矩形 31"/>
            <p:cNvSpPr/>
            <p:nvPr/>
          </p:nvSpPr>
          <p:spPr>
            <a:xfrm>
              <a:off x="6289040" y="3779520"/>
              <a:ext cx="2519680" cy="12192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0735" name="组合 32"/>
            <p:cNvGrpSpPr/>
            <p:nvPr/>
          </p:nvGrpSpPr>
          <p:grpSpPr>
            <a:xfrm>
              <a:off x="6862064" y="3960614"/>
              <a:ext cx="1430528" cy="821432"/>
              <a:chOff x="1261872" y="3960614"/>
              <a:chExt cx="1430528" cy="821432"/>
            </a:xfrm>
          </p:grpSpPr>
          <p:sp>
            <p:nvSpPr>
              <p:cNvPr id="30737" name="文本框 37"/>
              <p:cNvSpPr txBox="1"/>
              <p:nvPr/>
            </p:nvSpPr>
            <p:spPr>
              <a:xfrm>
                <a:off x="1422400" y="3960614"/>
                <a:ext cx="127000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8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8520</a:t>
                </a:r>
                <a:endPara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38" name="文本框 38"/>
              <p:cNvSpPr txBox="1"/>
              <p:nvPr/>
            </p:nvSpPr>
            <p:spPr>
              <a:xfrm>
                <a:off x="1261872" y="4412714"/>
                <a:ext cx="1430528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添加关键词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308575" y="2608606"/>
              <a:ext cx="480609" cy="476885"/>
              <a:chOff x="2447925" y="3514725"/>
              <a:chExt cx="204787" cy="203200"/>
            </a:xfrm>
            <a:solidFill>
              <a:srgbClr val="4277C1"/>
            </a:solidFill>
          </p:grpSpPr>
          <p:sp>
            <p:nvSpPr>
              <p:cNvPr id="35" name="Freeform 690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6" name="Freeform 691"/>
              <p:cNvSpPr/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Freeform 692"/>
              <p:cNvSpPr/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728" name="组合 39"/>
          <p:cNvGrpSpPr/>
          <p:nvPr/>
        </p:nvGrpSpPr>
        <p:grpSpPr>
          <a:xfrm>
            <a:off x="9083675" y="1839913"/>
            <a:ext cx="2519363" cy="2468562"/>
            <a:chOff x="9103360" y="2529787"/>
            <a:chExt cx="2519680" cy="2468933"/>
          </a:xfrm>
        </p:grpSpPr>
        <p:sp>
          <p:nvSpPr>
            <p:cNvPr id="41" name="矩形 40"/>
            <p:cNvSpPr/>
            <p:nvPr/>
          </p:nvSpPr>
          <p:spPr>
            <a:xfrm>
              <a:off x="9103360" y="3779520"/>
              <a:ext cx="2519680" cy="12192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0730" name="组合 41"/>
            <p:cNvGrpSpPr/>
            <p:nvPr/>
          </p:nvGrpSpPr>
          <p:grpSpPr>
            <a:xfrm>
              <a:off x="9619488" y="3960614"/>
              <a:ext cx="1430528" cy="821432"/>
              <a:chOff x="1261872" y="3960614"/>
              <a:chExt cx="1430528" cy="821432"/>
            </a:xfrm>
          </p:grpSpPr>
          <p:sp>
            <p:nvSpPr>
              <p:cNvPr id="30732" name="文本框 45"/>
              <p:cNvSpPr txBox="1"/>
              <p:nvPr/>
            </p:nvSpPr>
            <p:spPr>
              <a:xfrm>
                <a:off x="1422400" y="3960614"/>
                <a:ext cx="1270000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28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3520</a:t>
                </a:r>
                <a:endParaRPr lang="zh-CN" altLang="en-US" sz="2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733" name="文本框 46"/>
              <p:cNvSpPr txBox="1"/>
              <p:nvPr/>
            </p:nvSpPr>
            <p:spPr>
              <a:xfrm>
                <a:off x="1261872" y="4412714"/>
                <a:ext cx="1430528" cy="3693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添加关键词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0019951" y="2529787"/>
              <a:ext cx="629602" cy="634522"/>
              <a:chOff x="7335838" y="5957888"/>
              <a:chExt cx="203200" cy="204788"/>
            </a:xfrm>
            <a:solidFill>
              <a:srgbClr val="7ACDEF"/>
            </a:solidFill>
          </p:grpSpPr>
          <p:sp>
            <p:nvSpPr>
              <p:cNvPr id="44" name="Freeform 412"/>
              <p:cNvSpPr>
                <a:spLocks noEditPoints="1"/>
              </p:cNvSpPr>
              <p:nvPr/>
            </p:nvSpPr>
            <p:spPr bwMode="auto">
              <a:xfrm>
                <a:off x="7462838" y="5957888"/>
                <a:ext cx="76200" cy="76200"/>
              </a:xfrm>
              <a:custGeom>
                <a:avLst/>
                <a:gdLst>
                  <a:gd name="T0" fmla="*/ 105 w 108"/>
                  <a:gd name="T1" fmla="*/ 44 h 108"/>
                  <a:gd name="T2" fmla="*/ 89 w 108"/>
                  <a:gd name="T3" fmla="*/ 41 h 108"/>
                  <a:gd name="T4" fmla="*/ 88 w 108"/>
                  <a:gd name="T5" fmla="*/ 38 h 108"/>
                  <a:gd name="T6" fmla="*/ 97 w 108"/>
                  <a:gd name="T7" fmla="*/ 25 h 108"/>
                  <a:gd name="T8" fmla="*/ 96 w 108"/>
                  <a:gd name="T9" fmla="*/ 20 h 108"/>
                  <a:gd name="T10" fmla="*/ 87 w 108"/>
                  <a:gd name="T11" fmla="*/ 11 h 108"/>
                  <a:gd name="T12" fmla="*/ 83 w 108"/>
                  <a:gd name="T13" fmla="*/ 11 h 108"/>
                  <a:gd name="T14" fmla="*/ 69 w 108"/>
                  <a:gd name="T15" fmla="*/ 20 h 108"/>
                  <a:gd name="T16" fmla="*/ 66 w 108"/>
                  <a:gd name="T17" fmla="*/ 19 h 108"/>
                  <a:gd name="T18" fmla="*/ 64 w 108"/>
                  <a:gd name="T19" fmla="*/ 3 h 108"/>
                  <a:gd name="T20" fmla="*/ 60 w 108"/>
                  <a:gd name="T21" fmla="*/ 0 h 108"/>
                  <a:gd name="T22" fmla="*/ 48 w 108"/>
                  <a:gd name="T23" fmla="*/ 0 h 108"/>
                  <a:gd name="T24" fmla="*/ 44 w 108"/>
                  <a:gd name="T25" fmla="*/ 3 h 108"/>
                  <a:gd name="T26" fmla="*/ 41 w 108"/>
                  <a:gd name="T27" fmla="*/ 19 h 108"/>
                  <a:gd name="T28" fmla="*/ 38 w 108"/>
                  <a:gd name="T29" fmla="*/ 20 h 108"/>
                  <a:gd name="T30" fmla="*/ 25 w 108"/>
                  <a:gd name="T31" fmla="*/ 11 h 108"/>
                  <a:gd name="T32" fmla="*/ 20 w 108"/>
                  <a:gd name="T33" fmla="*/ 11 h 108"/>
                  <a:gd name="T34" fmla="*/ 11 w 108"/>
                  <a:gd name="T35" fmla="*/ 20 h 108"/>
                  <a:gd name="T36" fmla="*/ 11 w 108"/>
                  <a:gd name="T37" fmla="*/ 25 h 108"/>
                  <a:gd name="T38" fmla="*/ 20 w 108"/>
                  <a:gd name="T39" fmla="*/ 38 h 108"/>
                  <a:gd name="T40" fmla="*/ 19 w 108"/>
                  <a:gd name="T41" fmla="*/ 41 h 108"/>
                  <a:gd name="T42" fmla="*/ 3 w 108"/>
                  <a:gd name="T43" fmla="*/ 44 h 108"/>
                  <a:gd name="T44" fmla="*/ 0 w 108"/>
                  <a:gd name="T45" fmla="*/ 48 h 108"/>
                  <a:gd name="T46" fmla="*/ 0 w 108"/>
                  <a:gd name="T47" fmla="*/ 60 h 108"/>
                  <a:gd name="T48" fmla="*/ 3 w 108"/>
                  <a:gd name="T49" fmla="*/ 64 h 108"/>
                  <a:gd name="T50" fmla="*/ 19 w 108"/>
                  <a:gd name="T51" fmla="*/ 67 h 108"/>
                  <a:gd name="T52" fmla="*/ 20 w 108"/>
                  <a:gd name="T53" fmla="*/ 69 h 108"/>
                  <a:gd name="T54" fmla="*/ 11 w 108"/>
                  <a:gd name="T55" fmla="*/ 83 h 108"/>
                  <a:gd name="T56" fmla="*/ 11 w 108"/>
                  <a:gd name="T57" fmla="*/ 88 h 108"/>
                  <a:gd name="T58" fmla="*/ 20 w 108"/>
                  <a:gd name="T59" fmla="*/ 96 h 108"/>
                  <a:gd name="T60" fmla="*/ 25 w 108"/>
                  <a:gd name="T61" fmla="*/ 97 h 108"/>
                  <a:gd name="T62" fmla="*/ 38 w 108"/>
                  <a:gd name="T63" fmla="*/ 88 h 108"/>
                  <a:gd name="T64" fmla="*/ 41 w 108"/>
                  <a:gd name="T65" fmla="*/ 89 h 108"/>
                  <a:gd name="T66" fmla="*/ 44 w 108"/>
                  <a:gd name="T67" fmla="*/ 105 h 108"/>
                  <a:gd name="T68" fmla="*/ 48 w 108"/>
                  <a:gd name="T69" fmla="*/ 108 h 108"/>
                  <a:gd name="T70" fmla="*/ 60 w 108"/>
                  <a:gd name="T71" fmla="*/ 108 h 108"/>
                  <a:gd name="T72" fmla="*/ 64 w 108"/>
                  <a:gd name="T73" fmla="*/ 105 h 108"/>
                  <a:gd name="T74" fmla="*/ 66 w 108"/>
                  <a:gd name="T75" fmla="*/ 89 h 108"/>
                  <a:gd name="T76" fmla="*/ 69 w 108"/>
                  <a:gd name="T77" fmla="*/ 88 h 108"/>
                  <a:gd name="T78" fmla="*/ 83 w 108"/>
                  <a:gd name="T79" fmla="*/ 97 h 108"/>
                  <a:gd name="T80" fmla="*/ 87 w 108"/>
                  <a:gd name="T81" fmla="*/ 96 h 108"/>
                  <a:gd name="T82" fmla="*/ 96 w 108"/>
                  <a:gd name="T83" fmla="*/ 88 h 108"/>
                  <a:gd name="T84" fmla="*/ 97 w 108"/>
                  <a:gd name="T85" fmla="*/ 83 h 108"/>
                  <a:gd name="T86" fmla="*/ 88 w 108"/>
                  <a:gd name="T87" fmla="*/ 69 h 108"/>
                  <a:gd name="T88" fmla="*/ 89 w 108"/>
                  <a:gd name="T89" fmla="*/ 67 h 108"/>
                  <a:gd name="T90" fmla="*/ 105 w 108"/>
                  <a:gd name="T91" fmla="*/ 64 h 108"/>
                  <a:gd name="T92" fmla="*/ 108 w 108"/>
                  <a:gd name="T93" fmla="*/ 60 h 108"/>
                  <a:gd name="T94" fmla="*/ 108 w 108"/>
                  <a:gd name="T95" fmla="*/ 48 h 108"/>
                  <a:gd name="T96" fmla="*/ 105 w 108"/>
                  <a:gd name="T97" fmla="*/ 44 h 108"/>
                  <a:gd name="T98" fmla="*/ 54 w 108"/>
                  <a:gd name="T99" fmla="*/ 71 h 108"/>
                  <a:gd name="T100" fmla="*/ 37 w 108"/>
                  <a:gd name="T101" fmla="*/ 54 h 108"/>
                  <a:gd name="T102" fmla="*/ 54 w 108"/>
                  <a:gd name="T103" fmla="*/ 37 h 108"/>
                  <a:gd name="T104" fmla="*/ 71 w 108"/>
                  <a:gd name="T105" fmla="*/ 54 h 108"/>
                  <a:gd name="T106" fmla="*/ 54 w 108"/>
                  <a:gd name="T107" fmla="*/ 7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108">
                    <a:moveTo>
                      <a:pt x="105" y="44"/>
                    </a:moveTo>
                    <a:cubicBezTo>
                      <a:pt x="89" y="41"/>
                      <a:pt x="89" y="41"/>
                      <a:pt x="89" y="41"/>
                    </a:cubicBezTo>
                    <a:cubicBezTo>
                      <a:pt x="87" y="41"/>
                      <a:pt x="87" y="40"/>
                      <a:pt x="88" y="38"/>
                    </a:cubicBezTo>
                    <a:cubicBezTo>
                      <a:pt x="97" y="25"/>
                      <a:pt x="97" y="25"/>
                      <a:pt x="97" y="25"/>
                    </a:cubicBezTo>
                    <a:cubicBezTo>
                      <a:pt x="98" y="23"/>
                      <a:pt x="97" y="21"/>
                      <a:pt x="96" y="20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10"/>
                      <a:pt x="84" y="10"/>
                      <a:pt x="83" y="11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8" y="21"/>
                      <a:pt x="67" y="21"/>
                      <a:pt x="66" y="19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3" y="1"/>
                      <a:pt x="62" y="0"/>
                      <a:pt x="6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6" y="0"/>
                      <a:pt x="44" y="1"/>
                      <a:pt x="44" y="3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21"/>
                      <a:pt x="40" y="21"/>
                      <a:pt x="38" y="2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3" y="10"/>
                      <a:pt x="21" y="10"/>
                      <a:pt x="20" y="1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3"/>
                      <a:pt x="11" y="25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1" y="40"/>
                      <a:pt x="21" y="41"/>
                      <a:pt x="19" y="41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1" y="45"/>
                      <a:pt x="0" y="46"/>
                      <a:pt x="0" y="4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1" y="63"/>
                      <a:pt x="3" y="64"/>
                    </a:cubicBezTo>
                    <a:cubicBezTo>
                      <a:pt x="19" y="67"/>
                      <a:pt x="19" y="67"/>
                      <a:pt x="19" y="67"/>
                    </a:cubicBezTo>
                    <a:cubicBezTo>
                      <a:pt x="21" y="67"/>
                      <a:pt x="21" y="68"/>
                      <a:pt x="20" y="69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0" y="84"/>
                      <a:pt x="10" y="86"/>
                      <a:pt x="11" y="88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1" y="97"/>
                      <a:pt x="23" y="98"/>
                      <a:pt x="25" y="97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40" y="87"/>
                      <a:pt x="41" y="87"/>
                      <a:pt x="41" y="89"/>
                    </a:cubicBezTo>
                    <a:cubicBezTo>
                      <a:pt x="44" y="105"/>
                      <a:pt x="44" y="105"/>
                      <a:pt x="44" y="105"/>
                    </a:cubicBezTo>
                    <a:cubicBezTo>
                      <a:pt x="44" y="106"/>
                      <a:pt x="46" y="108"/>
                      <a:pt x="48" y="108"/>
                    </a:cubicBezTo>
                    <a:cubicBezTo>
                      <a:pt x="60" y="108"/>
                      <a:pt x="60" y="108"/>
                      <a:pt x="60" y="108"/>
                    </a:cubicBezTo>
                    <a:cubicBezTo>
                      <a:pt x="62" y="108"/>
                      <a:pt x="63" y="106"/>
                      <a:pt x="64" y="105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7" y="87"/>
                      <a:pt x="68" y="87"/>
                      <a:pt x="69" y="88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4" y="98"/>
                      <a:pt x="86" y="97"/>
                      <a:pt x="87" y="96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6"/>
                      <a:pt x="98" y="84"/>
                      <a:pt x="97" y="83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87" y="68"/>
                      <a:pt x="87" y="67"/>
                      <a:pt x="89" y="67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106" y="63"/>
                      <a:pt x="108" y="62"/>
                      <a:pt x="108" y="60"/>
                    </a:cubicBezTo>
                    <a:cubicBezTo>
                      <a:pt x="108" y="48"/>
                      <a:pt x="108" y="48"/>
                      <a:pt x="108" y="48"/>
                    </a:cubicBezTo>
                    <a:cubicBezTo>
                      <a:pt x="108" y="46"/>
                      <a:pt x="106" y="45"/>
                      <a:pt x="105" y="44"/>
                    </a:cubicBezTo>
                    <a:close/>
                    <a:moveTo>
                      <a:pt x="54" y="71"/>
                    </a:moveTo>
                    <a:cubicBezTo>
                      <a:pt x="45" y="71"/>
                      <a:pt x="37" y="63"/>
                      <a:pt x="37" y="54"/>
                    </a:cubicBezTo>
                    <a:cubicBezTo>
                      <a:pt x="37" y="45"/>
                      <a:pt x="45" y="37"/>
                      <a:pt x="54" y="37"/>
                    </a:cubicBezTo>
                    <a:cubicBezTo>
                      <a:pt x="63" y="37"/>
                      <a:pt x="71" y="45"/>
                      <a:pt x="71" y="54"/>
                    </a:cubicBezTo>
                    <a:cubicBezTo>
                      <a:pt x="71" y="63"/>
                      <a:pt x="63" y="71"/>
                      <a:pt x="54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Freeform 413"/>
              <p:cNvSpPr>
                <a:spLocks noEditPoints="1"/>
              </p:cNvSpPr>
              <p:nvPr/>
            </p:nvSpPr>
            <p:spPr bwMode="auto">
              <a:xfrm>
                <a:off x="7335838" y="6008688"/>
                <a:ext cx="152400" cy="153988"/>
              </a:xfrm>
              <a:custGeom>
                <a:avLst/>
                <a:gdLst>
                  <a:gd name="T0" fmla="*/ 210 w 216"/>
                  <a:gd name="T1" fmla="*/ 89 h 216"/>
                  <a:gd name="T2" fmla="*/ 178 w 216"/>
                  <a:gd name="T3" fmla="*/ 83 h 216"/>
                  <a:gd name="T4" fmla="*/ 176 w 216"/>
                  <a:gd name="T5" fmla="*/ 77 h 216"/>
                  <a:gd name="T6" fmla="*/ 194 w 216"/>
                  <a:gd name="T7" fmla="*/ 49 h 216"/>
                  <a:gd name="T8" fmla="*/ 193 w 216"/>
                  <a:gd name="T9" fmla="*/ 41 h 216"/>
                  <a:gd name="T10" fmla="*/ 175 w 216"/>
                  <a:gd name="T11" fmla="*/ 23 h 216"/>
                  <a:gd name="T12" fmla="*/ 167 w 216"/>
                  <a:gd name="T13" fmla="*/ 22 h 216"/>
                  <a:gd name="T14" fmla="*/ 139 w 216"/>
                  <a:gd name="T15" fmla="*/ 40 h 216"/>
                  <a:gd name="T16" fmla="*/ 133 w 216"/>
                  <a:gd name="T17" fmla="*/ 38 h 216"/>
                  <a:gd name="T18" fmla="*/ 127 w 216"/>
                  <a:gd name="T19" fmla="*/ 6 h 216"/>
                  <a:gd name="T20" fmla="*/ 121 w 216"/>
                  <a:gd name="T21" fmla="*/ 0 h 216"/>
                  <a:gd name="T22" fmla="*/ 95 w 216"/>
                  <a:gd name="T23" fmla="*/ 0 h 216"/>
                  <a:gd name="T24" fmla="*/ 89 w 216"/>
                  <a:gd name="T25" fmla="*/ 6 h 216"/>
                  <a:gd name="T26" fmla="*/ 83 w 216"/>
                  <a:gd name="T27" fmla="*/ 38 h 216"/>
                  <a:gd name="T28" fmla="*/ 77 w 216"/>
                  <a:gd name="T29" fmla="*/ 40 h 216"/>
                  <a:gd name="T30" fmla="*/ 49 w 216"/>
                  <a:gd name="T31" fmla="*/ 22 h 216"/>
                  <a:gd name="T32" fmla="*/ 41 w 216"/>
                  <a:gd name="T33" fmla="*/ 23 h 216"/>
                  <a:gd name="T34" fmla="*/ 23 w 216"/>
                  <a:gd name="T35" fmla="*/ 41 h 216"/>
                  <a:gd name="T36" fmla="*/ 22 w 216"/>
                  <a:gd name="T37" fmla="*/ 49 h 216"/>
                  <a:gd name="T38" fmla="*/ 40 w 216"/>
                  <a:gd name="T39" fmla="*/ 77 h 216"/>
                  <a:gd name="T40" fmla="*/ 38 w 216"/>
                  <a:gd name="T41" fmla="*/ 83 h 216"/>
                  <a:gd name="T42" fmla="*/ 6 w 216"/>
                  <a:gd name="T43" fmla="*/ 89 h 216"/>
                  <a:gd name="T44" fmla="*/ 0 w 216"/>
                  <a:gd name="T45" fmla="*/ 95 h 216"/>
                  <a:gd name="T46" fmla="*/ 0 w 216"/>
                  <a:gd name="T47" fmla="*/ 121 h 216"/>
                  <a:gd name="T48" fmla="*/ 6 w 216"/>
                  <a:gd name="T49" fmla="*/ 127 h 216"/>
                  <a:gd name="T50" fmla="*/ 38 w 216"/>
                  <a:gd name="T51" fmla="*/ 133 h 216"/>
                  <a:gd name="T52" fmla="*/ 40 w 216"/>
                  <a:gd name="T53" fmla="*/ 139 h 216"/>
                  <a:gd name="T54" fmla="*/ 22 w 216"/>
                  <a:gd name="T55" fmla="*/ 167 h 216"/>
                  <a:gd name="T56" fmla="*/ 23 w 216"/>
                  <a:gd name="T57" fmla="*/ 175 h 216"/>
                  <a:gd name="T58" fmla="*/ 41 w 216"/>
                  <a:gd name="T59" fmla="*/ 193 h 216"/>
                  <a:gd name="T60" fmla="*/ 49 w 216"/>
                  <a:gd name="T61" fmla="*/ 194 h 216"/>
                  <a:gd name="T62" fmla="*/ 77 w 216"/>
                  <a:gd name="T63" fmla="*/ 176 h 216"/>
                  <a:gd name="T64" fmla="*/ 83 w 216"/>
                  <a:gd name="T65" fmla="*/ 178 h 216"/>
                  <a:gd name="T66" fmla="*/ 89 w 216"/>
                  <a:gd name="T67" fmla="*/ 210 h 216"/>
                  <a:gd name="T68" fmla="*/ 95 w 216"/>
                  <a:gd name="T69" fmla="*/ 216 h 216"/>
                  <a:gd name="T70" fmla="*/ 121 w 216"/>
                  <a:gd name="T71" fmla="*/ 216 h 216"/>
                  <a:gd name="T72" fmla="*/ 127 w 216"/>
                  <a:gd name="T73" fmla="*/ 210 h 216"/>
                  <a:gd name="T74" fmla="*/ 133 w 216"/>
                  <a:gd name="T75" fmla="*/ 178 h 216"/>
                  <a:gd name="T76" fmla="*/ 139 w 216"/>
                  <a:gd name="T77" fmla="*/ 176 h 216"/>
                  <a:gd name="T78" fmla="*/ 167 w 216"/>
                  <a:gd name="T79" fmla="*/ 194 h 216"/>
                  <a:gd name="T80" fmla="*/ 175 w 216"/>
                  <a:gd name="T81" fmla="*/ 193 h 216"/>
                  <a:gd name="T82" fmla="*/ 193 w 216"/>
                  <a:gd name="T83" fmla="*/ 175 h 216"/>
                  <a:gd name="T84" fmla="*/ 194 w 216"/>
                  <a:gd name="T85" fmla="*/ 167 h 216"/>
                  <a:gd name="T86" fmla="*/ 176 w 216"/>
                  <a:gd name="T87" fmla="*/ 139 h 216"/>
                  <a:gd name="T88" fmla="*/ 178 w 216"/>
                  <a:gd name="T89" fmla="*/ 133 h 216"/>
                  <a:gd name="T90" fmla="*/ 210 w 216"/>
                  <a:gd name="T91" fmla="*/ 127 h 216"/>
                  <a:gd name="T92" fmla="*/ 216 w 216"/>
                  <a:gd name="T93" fmla="*/ 121 h 216"/>
                  <a:gd name="T94" fmla="*/ 216 w 216"/>
                  <a:gd name="T95" fmla="*/ 95 h 216"/>
                  <a:gd name="T96" fmla="*/ 210 w 216"/>
                  <a:gd name="T97" fmla="*/ 89 h 216"/>
                  <a:gd name="T98" fmla="*/ 108 w 216"/>
                  <a:gd name="T99" fmla="*/ 147 h 216"/>
                  <a:gd name="T100" fmla="*/ 69 w 216"/>
                  <a:gd name="T101" fmla="*/ 108 h 216"/>
                  <a:gd name="T102" fmla="*/ 108 w 216"/>
                  <a:gd name="T103" fmla="*/ 69 h 216"/>
                  <a:gd name="T104" fmla="*/ 147 w 216"/>
                  <a:gd name="T105" fmla="*/ 108 h 216"/>
                  <a:gd name="T106" fmla="*/ 108 w 216"/>
                  <a:gd name="T107" fmla="*/ 147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6" h="216">
                    <a:moveTo>
                      <a:pt x="210" y="89"/>
                    </a:moveTo>
                    <a:cubicBezTo>
                      <a:pt x="178" y="83"/>
                      <a:pt x="178" y="83"/>
                      <a:pt x="178" y="83"/>
                    </a:cubicBezTo>
                    <a:cubicBezTo>
                      <a:pt x="175" y="82"/>
                      <a:pt x="174" y="80"/>
                      <a:pt x="176" y="77"/>
                    </a:cubicBezTo>
                    <a:cubicBezTo>
                      <a:pt x="194" y="49"/>
                      <a:pt x="194" y="49"/>
                      <a:pt x="194" y="49"/>
                    </a:cubicBezTo>
                    <a:cubicBezTo>
                      <a:pt x="196" y="47"/>
                      <a:pt x="195" y="43"/>
                      <a:pt x="193" y="41"/>
                    </a:cubicBezTo>
                    <a:cubicBezTo>
                      <a:pt x="175" y="23"/>
                      <a:pt x="175" y="23"/>
                      <a:pt x="175" y="23"/>
                    </a:cubicBezTo>
                    <a:cubicBezTo>
                      <a:pt x="173" y="21"/>
                      <a:pt x="169" y="20"/>
                      <a:pt x="167" y="22"/>
                    </a:cubicBezTo>
                    <a:cubicBezTo>
                      <a:pt x="139" y="40"/>
                      <a:pt x="139" y="40"/>
                      <a:pt x="139" y="40"/>
                    </a:cubicBezTo>
                    <a:cubicBezTo>
                      <a:pt x="137" y="42"/>
                      <a:pt x="134" y="41"/>
                      <a:pt x="133" y="38"/>
                    </a:cubicBezTo>
                    <a:cubicBezTo>
                      <a:pt x="127" y="6"/>
                      <a:pt x="127" y="6"/>
                      <a:pt x="127" y="6"/>
                    </a:cubicBezTo>
                    <a:cubicBezTo>
                      <a:pt x="127" y="3"/>
                      <a:pt x="124" y="0"/>
                      <a:pt x="12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2" y="0"/>
                      <a:pt x="89" y="3"/>
                      <a:pt x="89" y="6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2" y="41"/>
                      <a:pt x="80" y="42"/>
                      <a:pt x="77" y="40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7" y="20"/>
                      <a:pt x="43" y="21"/>
                      <a:pt x="41" y="2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20" y="47"/>
                      <a:pt x="22" y="49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2" y="80"/>
                      <a:pt x="41" y="82"/>
                      <a:pt x="38" y="83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3" y="89"/>
                      <a:pt x="0" y="92"/>
                      <a:pt x="0" y="95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24"/>
                      <a:pt x="3" y="127"/>
                      <a:pt x="6" y="127"/>
                    </a:cubicBezTo>
                    <a:cubicBezTo>
                      <a:pt x="38" y="133"/>
                      <a:pt x="38" y="133"/>
                      <a:pt x="38" y="133"/>
                    </a:cubicBezTo>
                    <a:cubicBezTo>
                      <a:pt x="41" y="134"/>
                      <a:pt x="42" y="137"/>
                      <a:pt x="40" y="139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0" y="169"/>
                      <a:pt x="21" y="173"/>
                      <a:pt x="23" y="175"/>
                    </a:cubicBezTo>
                    <a:cubicBezTo>
                      <a:pt x="41" y="193"/>
                      <a:pt x="41" y="193"/>
                      <a:pt x="41" y="193"/>
                    </a:cubicBezTo>
                    <a:cubicBezTo>
                      <a:pt x="43" y="195"/>
                      <a:pt x="47" y="196"/>
                      <a:pt x="49" y="194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80" y="174"/>
                      <a:pt x="82" y="175"/>
                      <a:pt x="83" y="178"/>
                    </a:cubicBezTo>
                    <a:cubicBezTo>
                      <a:pt x="89" y="210"/>
                      <a:pt x="89" y="210"/>
                      <a:pt x="89" y="210"/>
                    </a:cubicBezTo>
                    <a:cubicBezTo>
                      <a:pt x="89" y="213"/>
                      <a:pt x="92" y="216"/>
                      <a:pt x="95" y="216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4" y="216"/>
                      <a:pt x="127" y="213"/>
                      <a:pt x="127" y="210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34" y="175"/>
                      <a:pt x="137" y="174"/>
                      <a:pt x="139" y="176"/>
                    </a:cubicBezTo>
                    <a:cubicBezTo>
                      <a:pt x="167" y="194"/>
                      <a:pt x="167" y="194"/>
                      <a:pt x="167" y="194"/>
                    </a:cubicBezTo>
                    <a:cubicBezTo>
                      <a:pt x="169" y="196"/>
                      <a:pt x="173" y="195"/>
                      <a:pt x="175" y="193"/>
                    </a:cubicBezTo>
                    <a:cubicBezTo>
                      <a:pt x="193" y="175"/>
                      <a:pt x="193" y="175"/>
                      <a:pt x="193" y="175"/>
                    </a:cubicBezTo>
                    <a:cubicBezTo>
                      <a:pt x="195" y="173"/>
                      <a:pt x="196" y="169"/>
                      <a:pt x="194" y="167"/>
                    </a:cubicBezTo>
                    <a:cubicBezTo>
                      <a:pt x="176" y="139"/>
                      <a:pt x="176" y="139"/>
                      <a:pt x="176" y="139"/>
                    </a:cubicBezTo>
                    <a:cubicBezTo>
                      <a:pt x="174" y="137"/>
                      <a:pt x="175" y="134"/>
                      <a:pt x="178" y="133"/>
                    </a:cubicBezTo>
                    <a:cubicBezTo>
                      <a:pt x="210" y="127"/>
                      <a:pt x="210" y="127"/>
                      <a:pt x="210" y="127"/>
                    </a:cubicBezTo>
                    <a:cubicBezTo>
                      <a:pt x="213" y="127"/>
                      <a:pt x="216" y="124"/>
                      <a:pt x="216" y="121"/>
                    </a:cubicBezTo>
                    <a:cubicBezTo>
                      <a:pt x="216" y="95"/>
                      <a:pt x="216" y="95"/>
                      <a:pt x="216" y="95"/>
                    </a:cubicBezTo>
                    <a:cubicBezTo>
                      <a:pt x="216" y="92"/>
                      <a:pt x="213" y="89"/>
                      <a:pt x="210" y="89"/>
                    </a:cubicBezTo>
                    <a:close/>
                    <a:moveTo>
                      <a:pt x="108" y="147"/>
                    </a:moveTo>
                    <a:cubicBezTo>
                      <a:pt x="86" y="147"/>
                      <a:pt x="69" y="130"/>
                      <a:pt x="69" y="108"/>
                    </a:cubicBezTo>
                    <a:cubicBezTo>
                      <a:pt x="69" y="87"/>
                      <a:pt x="86" y="69"/>
                      <a:pt x="108" y="69"/>
                    </a:cubicBezTo>
                    <a:cubicBezTo>
                      <a:pt x="130" y="69"/>
                      <a:pt x="147" y="87"/>
                      <a:pt x="147" y="108"/>
                    </a:cubicBezTo>
                    <a:cubicBezTo>
                      <a:pt x="147" y="130"/>
                      <a:pt x="130" y="147"/>
                      <a:pt x="10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746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1747" name="组合 15"/>
          <p:cNvGrpSpPr/>
          <p:nvPr/>
        </p:nvGrpSpPr>
        <p:grpSpPr>
          <a:xfrm>
            <a:off x="6186488" y="1222375"/>
            <a:ext cx="666750" cy="3281363"/>
            <a:chOff x="6837678" y="1577181"/>
            <a:chExt cx="666208" cy="3281430"/>
          </a:xfrm>
        </p:grpSpPr>
        <p:grpSp>
          <p:nvGrpSpPr>
            <p:cNvPr id="31759" name="组合 16"/>
            <p:cNvGrpSpPr/>
            <p:nvPr/>
          </p:nvGrpSpPr>
          <p:grpSpPr>
            <a:xfrm>
              <a:off x="6837678" y="1577181"/>
              <a:ext cx="666208" cy="3281430"/>
              <a:chOff x="6915419" y="1633497"/>
              <a:chExt cx="573952" cy="2827025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6915419" y="1633497"/>
                <a:ext cx="573952" cy="573952"/>
              </a:xfrm>
              <a:prstGeom prst="ellipse">
                <a:avLst/>
              </a:pr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915419" y="2760033"/>
                <a:ext cx="573952" cy="573952"/>
              </a:xfrm>
              <a:prstGeom prst="ellipse">
                <a:avLst/>
              </a:pr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6915419" y="3886570"/>
                <a:ext cx="573952" cy="573952"/>
              </a:xfrm>
              <a:prstGeom prst="ellipse">
                <a:avLst/>
              </a:pr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8" name="Freeform 245"/>
            <p:cNvSpPr>
              <a:spLocks noEditPoints="1"/>
            </p:cNvSpPr>
            <p:nvPr/>
          </p:nvSpPr>
          <p:spPr bwMode="auto">
            <a:xfrm>
              <a:off x="6949754" y="3025088"/>
              <a:ext cx="474852" cy="467711"/>
            </a:xfrm>
            <a:custGeom>
              <a:avLst/>
              <a:gdLst>
                <a:gd name="T0" fmla="*/ 81 w 264"/>
                <a:gd name="T1" fmla="*/ 4 h 260"/>
                <a:gd name="T2" fmla="*/ 133 w 264"/>
                <a:gd name="T3" fmla="*/ 57 h 260"/>
                <a:gd name="T4" fmla="*/ 133 w 264"/>
                <a:gd name="T5" fmla="*/ 62 h 260"/>
                <a:gd name="T6" fmla="*/ 118 w 264"/>
                <a:gd name="T7" fmla="*/ 100 h 260"/>
                <a:gd name="T8" fmla="*/ 99 w 264"/>
                <a:gd name="T9" fmla="*/ 81 h 260"/>
                <a:gd name="T10" fmla="*/ 89 w 264"/>
                <a:gd name="T11" fmla="*/ 55 h 260"/>
                <a:gd name="T12" fmla="*/ 63 w 264"/>
                <a:gd name="T13" fmla="*/ 45 h 260"/>
                <a:gd name="T14" fmla="*/ 45 w 264"/>
                <a:gd name="T15" fmla="*/ 26 h 260"/>
                <a:gd name="T16" fmla="*/ 81 w 264"/>
                <a:gd name="T17" fmla="*/ 4 h 260"/>
                <a:gd name="T18" fmla="*/ 60 w 264"/>
                <a:gd name="T19" fmla="*/ 56 h 260"/>
                <a:gd name="T20" fmla="*/ 64 w 264"/>
                <a:gd name="T21" fmla="*/ 80 h 260"/>
                <a:gd name="T22" fmla="*/ 87 w 264"/>
                <a:gd name="T23" fmla="*/ 84 h 260"/>
                <a:gd name="T24" fmla="*/ 84 w 264"/>
                <a:gd name="T25" fmla="*/ 60 h 260"/>
                <a:gd name="T26" fmla="*/ 60 w 264"/>
                <a:gd name="T27" fmla="*/ 56 h 260"/>
                <a:gd name="T28" fmla="*/ 4 w 264"/>
                <a:gd name="T29" fmla="*/ 94 h 260"/>
                <a:gd name="T30" fmla="*/ 0 w 264"/>
                <a:gd name="T31" fmla="*/ 108 h 260"/>
                <a:gd name="T32" fmla="*/ 128 w 264"/>
                <a:gd name="T33" fmla="*/ 236 h 260"/>
                <a:gd name="T34" fmla="*/ 237 w 264"/>
                <a:gd name="T35" fmla="*/ 127 h 260"/>
                <a:gd name="T36" fmla="*/ 111 w 264"/>
                <a:gd name="T37" fmla="*/ 0 h 260"/>
                <a:gd name="T38" fmla="*/ 97 w 264"/>
                <a:gd name="T39" fmla="*/ 4 h 260"/>
                <a:gd name="T40" fmla="*/ 142 w 264"/>
                <a:gd name="T41" fmla="*/ 49 h 260"/>
                <a:gd name="T42" fmla="*/ 144 w 264"/>
                <a:gd name="T43" fmla="*/ 51 h 260"/>
                <a:gd name="T44" fmla="*/ 144 w 264"/>
                <a:gd name="T45" fmla="*/ 54 h 260"/>
                <a:gd name="T46" fmla="*/ 144 w 264"/>
                <a:gd name="T47" fmla="*/ 64 h 260"/>
                <a:gd name="T48" fmla="*/ 118 w 264"/>
                <a:gd name="T49" fmla="*/ 118 h 260"/>
                <a:gd name="T50" fmla="*/ 66 w 264"/>
                <a:gd name="T51" fmla="*/ 143 h 260"/>
                <a:gd name="T52" fmla="*/ 56 w 264"/>
                <a:gd name="T53" fmla="*/ 143 h 260"/>
                <a:gd name="T54" fmla="*/ 53 w 264"/>
                <a:gd name="T55" fmla="*/ 142 h 260"/>
                <a:gd name="T56" fmla="*/ 51 w 264"/>
                <a:gd name="T57" fmla="*/ 140 h 260"/>
                <a:gd name="T58" fmla="*/ 4 w 264"/>
                <a:gd name="T59" fmla="*/ 94 h 260"/>
                <a:gd name="T60" fmla="*/ 31 w 264"/>
                <a:gd name="T61" fmla="*/ 40 h 260"/>
                <a:gd name="T62" fmla="*/ 7 w 264"/>
                <a:gd name="T63" fmla="*/ 77 h 260"/>
                <a:gd name="T64" fmla="*/ 60 w 264"/>
                <a:gd name="T65" fmla="*/ 130 h 260"/>
                <a:gd name="T66" fmla="*/ 64 w 264"/>
                <a:gd name="T67" fmla="*/ 130 h 260"/>
                <a:gd name="T68" fmla="*/ 104 w 264"/>
                <a:gd name="T69" fmla="*/ 114 h 260"/>
                <a:gd name="T70" fmla="*/ 86 w 264"/>
                <a:gd name="T71" fmla="*/ 95 h 260"/>
                <a:gd name="T72" fmla="*/ 59 w 264"/>
                <a:gd name="T73" fmla="*/ 85 h 260"/>
                <a:gd name="T74" fmla="*/ 49 w 264"/>
                <a:gd name="T75" fmla="*/ 58 h 260"/>
                <a:gd name="T76" fmla="*/ 31 w 264"/>
                <a:gd name="T77" fmla="*/ 4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4" h="260">
                  <a:moveTo>
                    <a:pt x="81" y="4"/>
                  </a:moveTo>
                  <a:cubicBezTo>
                    <a:pt x="133" y="57"/>
                    <a:pt x="133" y="57"/>
                    <a:pt x="133" y="57"/>
                  </a:cubicBezTo>
                  <a:cubicBezTo>
                    <a:pt x="133" y="58"/>
                    <a:pt x="133" y="60"/>
                    <a:pt x="133" y="62"/>
                  </a:cubicBezTo>
                  <a:cubicBezTo>
                    <a:pt x="132" y="76"/>
                    <a:pt x="126" y="89"/>
                    <a:pt x="118" y="100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100" y="73"/>
                    <a:pt x="97" y="63"/>
                    <a:pt x="89" y="55"/>
                  </a:cubicBezTo>
                  <a:cubicBezTo>
                    <a:pt x="81" y="47"/>
                    <a:pt x="71" y="44"/>
                    <a:pt x="63" y="4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55" y="17"/>
                    <a:pt x="67" y="10"/>
                    <a:pt x="81" y="4"/>
                  </a:cubicBezTo>
                  <a:close/>
                  <a:moveTo>
                    <a:pt x="60" y="56"/>
                  </a:moveTo>
                  <a:cubicBezTo>
                    <a:pt x="54" y="62"/>
                    <a:pt x="56" y="73"/>
                    <a:pt x="64" y="80"/>
                  </a:cubicBezTo>
                  <a:cubicBezTo>
                    <a:pt x="71" y="88"/>
                    <a:pt x="82" y="90"/>
                    <a:pt x="87" y="84"/>
                  </a:cubicBezTo>
                  <a:cubicBezTo>
                    <a:pt x="93" y="78"/>
                    <a:pt x="91" y="68"/>
                    <a:pt x="84" y="60"/>
                  </a:cubicBezTo>
                  <a:cubicBezTo>
                    <a:pt x="76" y="52"/>
                    <a:pt x="65" y="51"/>
                    <a:pt x="60" y="56"/>
                  </a:cubicBezTo>
                  <a:close/>
                  <a:moveTo>
                    <a:pt x="4" y="94"/>
                  </a:moveTo>
                  <a:cubicBezTo>
                    <a:pt x="3" y="98"/>
                    <a:pt x="1" y="103"/>
                    <a:pt x="0" y="108"/>
                  </a:cubicBezTo>
                  <a:cubicBezTo>
                    <a:pt x="128" y="236"/>
                    <a:pt x="128" y="236"/>
                    <a:pt x="128" y="236"/>
                  </a:cubicBezTo>
                  <a:cubicBezTo>
                    <a:pt x="186" y="260"/>
                    <a:pt x="264" y="193"/>
                    <a:pt x="237" y="12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6" y="1"/>
                    <a:pt x="102" y="3"/>
                    <a:pt x="97" y="4"/>
                  </a:cubicBezTo>
                  <a:cubicBezTo>
                    <a:pt x="142" y="49"/>
                    <a:pt x="142" y="49"/>
                    <a:pt x="142" y="49"/>
                  </a:cubicBezTo>
                  <a:cubicBezTo>
                    <a:pt x="144" y="51"/>
                    <a:pt x="144" y="51"/>
                    <a:pt x="144" y="51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5" y="58"/>
                    <a:pt x="145" y="61"/>
                    <a:pt x="144" y="64"/>
                  </a:cubicBezTo>
                  <a:cubicBezTo>
                    <a:pt x="143" y="85"/>
                    <a:pt x="133" y="104"/>
                    <a:pt x="118" y="118"/>
                  </a:cubicBezTo>
                  <a:cubicBezTo>
                    <a:pt x="103" y="132"/>
                    <a:pt x="84" y="141"/>
                    <a:pt x="66" y="143"/>
                  </a:cubicBezTo>
                  <a:cubicBezTo>
                    <a:pt x="62" y="143"/>
                    <a:pt x="59" y="143"/>
                    <a:pt x="56" y="143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51" y="140"/>
                    <a:pt x="51" y="140"/>
                    <a:pt x="51" y="140"/>
                  </a:cubicBezTo>
                  <a:cubicBezTo>
                    <a:pt x="4" y="94"/>
                    <a:pt x="4" y="94"/>
                    <a:pt x="4" y="94"/>
                  </a:cubicBezTo>
                  <a:close/>
                  <a:moveTo>
                    <a:pt x="31" y="40"/>
                  </a:moveTo>
                  <a:cubicBezTo>
                    <a:pt x="21" y="51"/>
                    <a:pt x="13" y="63"/>
                    <a:pt x="7" y="77"/>
                  </a:cubicBezTo>
                  <a:cubicBezTo>
                    <a:pt x="60" y="130"/>
                    <a:pt x="60" y="130"/>
                    <a:pt x="60" y="130"/>
                  </a:cubicBezTo>
                  <a:cubicBezTo>
                    <a:pt x="61" y="130"/>
                    <a:pt x="63" y="130"/>
                    <a:pt x="64" y="130"/>
                  </a:cubicBezTo>
                  <a:cubicBezTo>
                    <a:pt x="78" y="129"/>
                    <a:pt x="92" y="123"/>
                    <a:pt x="104" y="114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77" y="97"/>
                    <a:pt x="67" y="93"/>
                    <a:pt x="59" y="85"/>
                  </a:cubicBezTo>
                  <a:cubicBezTo>
                    <a:pt x="50" y="77"/>
                    <a:pt x="47" y="66"/>
                    <a:pt x="49" y="58"/>
                  </a:cubicBezTo>
                  <a:lnTo>
                    <a:pt x="31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300"/>
            <p:cNvSpPr>
              <a:spLocks noEditPoints="1"/>
            </p:cNvSpPr>
            <p:nvPr/>
          </p:nvSpPr>
          <p:spPr bwMode="auto">
            <a:xfrm>
              <a:off x="7029033" y="4302277"/>
              <a:ext cx="316294" cy="446460"/>
            </a:xfrm>
            <a:custGeom>
              <a:avLst/>
              <a:gdLst>
                <a:gd name="T0" fmla="*/ 109 w 172"/>
                <a:gd name="T1" fmla="*/ 51 h 242"/>
                <a:gd name="T2" fmla="*/ 116 w 172"/>
                <a:gd name="T3" fmla="*/ 28 h 242"/>
                <a:gd name="T4" fmla="*/ 132 w 172"/>
                <a:gd name="T5" fmla="*/ 67 h 242"/>
                <a:gd name="T6" fmla="*/ 132 w 172"/>
                <a:gd name="T7" fmla="*/ 176 h 242"/>
                <a:gd name="T8" fmla="*/ 116 w 172"/>
                <a:gd name="T9" fmla="*/ 214 h 242"/>
                <a:gd name="T10" fmla="*/ 109 w 172"/>
                <a:gd name="T11" fmla="*/ 191 h 242"/>
                <a:gd name="T12" fmla="*/ 45 w 172"/>
                <a:gd name="T13" fmla="*/ 191 h 242"/>
                <a:gd name="T14" fmla="*/ 38 w 172"/>
                <a:gd name="T15" fmla="*/ 214 h 242"/>
                <a:gd name="T16" fmla="*/ 23 w 172"/>
                <a:gd name="T17" fmla="*/ 176 h 242"/>
                <a:gd name="T18" fmla="*/ 23 w 172"/>
                <a:gd name="T19" fmla="*/ 67 h 242"/>
                <a:gd name="T20" fmla="*/ 38 w 172"/>
                <a:gd name="T21" fmla="*/ 28 h 242"/>
                <a:gd name="T22" fmla="*/ 45 w 172"/>
                <a:gd name="T23" fmla="*/ 51 h 242"/>
                <a:gd name="T24" fmla="*/ 49 w 172"/>
                <a:gd name="T25" fmla="*/ 38 h 242"/>
                <a:gd name="T26" fmla="*/ 106 w 172"/>
                <a:gd name="T27" fmla="*/ 9 h 242"/>
                <a:gd name="T28" fmla="*/ 58 w 172"/>
                <a:gd name="T29" fmla="*/ 0 h 242"/>
                <a:gd name="T30" fmla="*/ 49 w 172"/>
                <a:gd name="T31" fmla="*/ 38 h 242"/>
                <a:gd name="T32" fmla="*/ 49 w 172"/>
                <a:gd name="T33" fmla="*/ 204 h 242"/>
                <a:gd name="T34" fmla="*/ 58 w 172"/>
                <a:gd name="T35" fmla="*/ 242 h 242"/>
                <a:gd name="T36" fmla="*/ 106 w 172"/>
                <a:gd name="T37" fmla="*/ 233 h 242"/>
                <a:gd name="T38" fmla="*/ 68 w 172"/>
                <a:gd name="T39" fmla="*/ 124 h 242"/>
                <a:gd name="T40" fmla="*/ 78 w 172"/>
                <a:gd name="T41" fmla="*/ 127 h 242"/>
                <a:gd name="T42" fmla="*/ 83 w 172"/>
                <a:gd name="T43" fmla="*/ 133 h 242"/>
                <a:gd name="T44" fmla="*/ 82 w 172"/>
                <a:gd name="T45" fmla="*/ 124 h 242"/>
                <a:gd name="T46" fmla="*/ 102 w 172"/>
                <a:gd name="T47" fmla="*/ 102 h 242"/>
                <a:gd name="T48" fmla="*/ 76 w 172"/>
                <a:gd name="T49" fmla="*/ 116 h 242"/>
                <a:gd name="T50" fmla="*/ 49 w 172"/>
                <a:gd name="T51" fmla="*/ 87 h 242"/>
                <a:gd name="T52" fmla="*/ 72 w 172"/>
                <a:gd name="T53" fmla="*/ 120 h 242"/>
                <a:gd name="T54" fmla="*/ 158 w 172"/>
                <a:gd name="T55" fmla="*/ 106 h 242"/>
                <a:gd name="T56" fmla="*/ 172 w 172"/>
                <a:gd name="T57" fmla="*/ 112 h 242"/>
                <a:gd name="T58" fmla="*/ 166 w 172"/>
                <a:gd name="T59" fmla="*/ 139 h 242"/>
                <a:gd name="T60" fmla="*/ 158 w 172"/>
                <a:gd name="T61" fmla="*/ 106 h 242"/>
                <a:gd name="T62" fmla="*/ 77 w 172"/>
                <a:gd name="T63" fmla="*/ 66 h 242"/>
                <a:gd name="T64" fmla="*/ 22 w 172"/>
                <a:gd name="T65" fmla="*/ 121 h 242"/>
                <a:gd name="T66" fmla="*/ 77 w 172"/>
                <a:gd name="T67" fmla="*/ 177 h 242"/>
                <a:gd name="T68" fmla="*/ 133 w 172"/>
                <a:gd name="T69" fmla="*/ 12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2" h="242">
                  <a:moveTo>
                    <a:pt x="77" y="44"/>
                  </a:moveTo>
                  <a:cubicBezTo>
                    <a:pt x="89" y="44"/>
                    <a:pt x="99" y="46"/>
                    <a:pt x="109" y="51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30" y="64"/>
                    <a:pt x="131" y="65"/>
                    <a:pt x="132" y="67"/>
                  </a:cubicBezTo>
                  <a:cubicBezTo>
                    <a:pt x="146" y="81"/>
                    <a:pt x="154" y="100"/>
                    <a:pt x="154" y="121"/>
                  </a:cubicBezTo>
                  <a:cubicBezTo>
                    <a:pt x="154" y="142"/>
                    <a:pt x="146" y="162"/>
                    <a:pt x="132" y="176"/>
                  </a:cubicBezTo>
                  <a:cubicBezTo>
                    <a:pt x="131" y="177"/>
                    <a:pt x="129" y="178"/>
                    <a:pt x="128" y="179"/>
                  </a:cubicBezTo>
                  <a:cubicBezTo>
                    <a:pt x="116" y="214"/>
                    <a:pt x="116" y="214"/>
                    <a:pt x="116" y="214"/>
                  </a:cubicBezTo>
                  <a:cubicBezTo>
                    <a:pt x="109" y="214"/>
                    <a:pt x="109" y="214"/>
                    <a:pt x="109" y="214"/>
                  </a:cubicBezTo>
                  <a:cubicBezTo>
                    <a:pt x="109" y="191"/>
                    <a:pt x="109" y="191"/>
                    <a:pt x="109" y="191"/>
                  </a:cubicBezTo>
                  <a:cubicBezTo>
                    <a:pt x="99" y="196"/>
                    <a:pt x="89" y="198"/>
                    <a:pt x="77" y="198"/>
                  </a:cubicBezTo>
                  <a:cubicBezTo>
                    <a:pt x="66" y="198"/>
                    <a:pt x="55" y="196"/>
                    <a:pt x="45" y="191"/>
                  </a:cubicBezTo>
                  <a:cubicBezTo>
                    <a:pt x="45" y="214"/>
                    <a:pt x="45" y="214"/>
                    <a:pt x="45" y="214"/>
                  </a:cubicBezTo>
                  <a:cubicBezTo>
                    <a:pt x="38" y="214"/>
                    <a:pt x="38" y="214"/>
                    <a:pt x="38" y="214"/>
                  </a:cubicBezTo>
                  <a:cubicBezTo>
                    <a:pt x="25" y="178"/>
                    <a:pt x="25" y="178"/>
                    <a:pt x="25" y="178"/>
                  </a:cubicBezTo>
                  <a:cubicBezTo>
                    <a:pt x="25" y="177"/>
                    <a:pt x="24" y="176"/>
                    <a:pt x="23" y="176"/>
                  </a:cubicBezTo>
                  <a:cubicBezTo>
                    <a:pt x="9" y="162"/>
                    <a:pt x="0" y="142"/>
                    <a:pt x="0" y="121"/>
                  </a:cubicBezTo>
                  <a:cubicBezTo>
                    <a:pt x="0" y="100"/>
                    <a:pt x="9" y="81"/>
                    <a:pt x="23" y="67"/>
                  </a:cubicBezTo>
                  <a:cubicBezTo>
                    <a:pt x="24" y="66"/>
                    <a:pt x="24" y="65"/>
                    <a:pt x="25" y="64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55" y="47"/>
                    <a:pt x="66" y="44"/>
                    <a:pt x="77" y="44"/>
                  </a:cubicBezTo>
                  <a:close/>
                  <a:moveTo>
                    <a:pt x="49" y="38"/>
                  </a:moveTo>
                  <a:cubicBezTo>
                    <a:pt x="106" y="38"/>
                    <a:pt x="106" y="38"/>
                    <a:pt x="106" y="38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4"/>
                    <a:pt x="101" y="0"/>
                    <a:pt x="96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3" y="0"/>
                    <a:pt x="49" y="4"/>
                    <a:pt x="49" y="9"/>
                  </a:cubicBezTo>
                  <a:cubicBezTo>
                    <a:pt x="49" y="38"/>
                    <a:pt x="49" y="38"/>
                    <a:pt x="49" y="38"/>
                  </a:cubicBezTo>
                  <a:close/>
                  <a:moveTo>
                    <a:pt x="106" y="204"/>
                  </a:moveTo>
                  <a:cubicBezTo>
                    <a:pt x="49" y="204"/>
                    <a:pt x="49" y="204"/>
                    <a:pt x="49" y="204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8"/>
                    <a:pt x="53" y="242"/>
                    <a:pt x="58" y="242"/>
                  </a:cubicBezTo>
                  <a:cubicBezTo>
                    <a:pt x="96" y="242"/>
                    <a:pt x="96" y="242"/>
                    <a:pt x="96" y="242"/>
                  </a:cubicBezTo>
                  <a:cubicBezTo>
                    <a:pt x="101" y="242"/>
                    <a:pt x="106" y="238"/>
                    <a:pt x="106" y="233"/>
                  </a:cubicBezTo>
                  <a:cubicBezTo>
                    <a:pt x="106" y="204"/>
                    <a:pt x="106" y="204"/>
                    <a:pt x="106" y="204"/>
                  </a:cubicBezTo>
                  <a:close/>
                  <a:moveTo>
                    <a:pt x="68" y="124"/>
                  </a:moveTo>
                  <a:cubicBezTo>
                    <a:pt x="74" y="130"/>
                    <a:pt x="74" y="130"/>
                    <a:pt x="74" y="130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7" y="130"/>
                    <a:pt x="87" y="130"/>
                    <a:pt x="87" y="130"/>
                  </a:cubicBezTo>
                  <a:cubicBezTo>
                    <a:pt x="82" y="124"/>
                    <a:pt x="82" y="124"/>
                    <a:pt x="82" y="124"/>
                  </a:cubicBezTo>
                  <a:cubicBezTo>
                    <a:pt x="83" y="123"/>
                    <a:pt x="83" y="122"/>
                    <a:pt x="83" y="121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19"/>
                    <a:pt x="72" y="119"/>
                    <a:pt x="72" y="120"/>
                  </a:cubicBezTo>
                  <a:cubicBezTo>
                    <a:pt x="68" y="124"/>
                    <a:pt x="68" y="124"/>
                    <a:pt x="68" y="124"/>
                  </a:cubicBezTo>
                  <a:close/>
                  <a:moveTo>
                    <a:pt x="158" y="106"/>
                  </a:moveTo>
                  <a:cubicBezTo>
                    <a:pt x="166" y="106"/>
                    <a:pt x="166" y="106"/>
                    <a:pt x="166" y="106"/>
                  </a:cubicBezTo>
                  <a:cubicBezTo>
                    <a:pt x="169" y="106"/>
                    <a:pt x="172" y="109"/>
                    <a:pt x="172" y="112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6"/>
                    <a:pt x="169" y="139"/>
                    <a:pt x="166" y="139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06"/>
                    <a:pt x="158" y="106"/>
                    <a:pt x="158" y="106"/>
                  </a:cubicBezTo>
                  <a:close/>
                  <a:moveTo>
                    <a:pt x="117" y="82"/>
                  </a:moveTo>
                  <a:cubicBezTo>
                    <a:pt x="107" y="72"/>
                    <a:pt x="93" y="66"/>
                    <a:pt x="77" y="66"/>
                  </a:cubicBezTo>
                  <a:cubicBezTo>
                    <a:pt x="62" y="66"/>
                    <a:pt x="48" y="72"/>
                    <a:pt x="38" y="82"/>
                  </a:cubicBezTo>
                  <a:cubicBezTo>
                    <a:pt x="28" y="92"/>
                    <a:pt x="22" y="106"/>
                    <a:pt x="22" y="121"/>
                  </a:cubicBezTo>
                  <a:cubicBezTo>
                    <a:pt x="22" y="136"/>
                    <a:pt x="28" y="150"/>
                    <a:pt x="38" y="160"/>
                  </a:cubicBezTo>
                  <a:cubicBezTo>
                    <a:pt x="48" y="170"/>
                    <a:pt x="62" y="177"/>
                    <a:pt x="77" y="177"/>
                  </a:cubicBezTo>
                  <a:cubicBezTo>
                    <a:pt x="93" y="177"/>
                    <a:pt x="107" y="170"/>
                    <a:pt x="117" y="160"/>
                  </a:cubicBezTo>
                  <a:cubicBezTo>
                    <a:pt x="127" y="150"/>
                    <a:pt x="133" y="136"/>
                    <a:pt x="133" y="121"/>
                  </a:cubicBezTo>
                  <a:cubicBezTo>
                    <a:pt x="133" y="106"/>
                    <a:pt x="127" y="92"/>
                    <a:pt x="117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372"/>
            <p:cNvSpPr>
              <a:spLocks noEditPoints="1"/>
            </p:cNvSpPr>
            <p:nvPr/>
          </p:nvSpPr>
          <p:spPr bwMode="auto">
            <a:xfrm>
              <a:off x="6996238" y="1728652"/>
              <a:ext cx="349088" cy="392019"/>
            </a:xfrm>
            <a:custGeom>
              <a:avLst/>
              <a:gdLst>
                <a:gd name="T0" fmla="*/ 140 w 179"/>
                <a:gd name="T1" fmla="*/ 6 h 201"/>
                <a:gd name="T2" fmla="*/ 174 w 179"/>
                <a:gd name="T3" fmla="*/ 44 h 201"/>
                <a:gd name="T4" fmla="*/ 172 w 179"/>
                <a:gd name="T5" fmla="*/ 100 h 201"/>
                <a:gd name="T6" fmla="*/ 139 w 179"/>
                <a:gd name="T7" fmla="*/ 147 h 201"/>
                <a:gd name="T8" fmla="*/ 139 w 179"/>
                <a:gd name="T9" fmla="*/ 148 h 201"/>
                <a:gd name="T10" fmla="*/ 161 w 179"/>
                <a:gd name="T11" fmla="*/ 158 h 201"/>
                <a:gd name="T12" fmla="*/ 161 w 179"/>
                <a:gd name="T13" fmla="*/ 177 h 201"/>
                <a:gd name="T14" fmla="*/ 105 w 179"/>
                <a:gd name="T15" fmla="*/ 199 h 201"/>
                <a:gd name="T16" fmla="*/ 105 w 179"/>
                <a:gd name="T17" fmla="*/ 177 h 201"/>
                <a:gd name="T18" fmla="*/ 39 w 179"/>
                <a:gd name="T19" fmla="*/ 142 h 201"/>
                <a:gd name="T20" fmla="*/ 48 w 179"/>
                <a:gd name="T21" fmla="*/ 139 h 201"/>
                <a:gd name="T22" fmla="*/ 90 w 179"/>
                <a:gd name="T23" fmla="*/ 3 h 201"/>
                <a:gd name="T24" fmla="*/ 43 w 179"/>
                <a:gd name="T25" fmla="*/ 57 h 201"/>
                <a:gd name="T26" fmla="*/ 75 w 179"/>
                <a:gd name="T27" fmla="*/ 151 h 201"/>
                <a:gd name="T28" fmla="*/ 83 w 179"/>
                <a:gd name="T29" fmla="*/ 154 h 201"/>
                <a:gd name="T30" fmla="*/ 56 w 179"/>
                <a:gd name="T31" fmla="*/ 119 h 201"/>
                <a:gd name="T32" fmla="*/ 58 w 179"/>
                <a:gd name="T33" fmla="*/ 62 h 201"/>
                <a:gd name="T34" fmla="*/ 91 w 179"/>
                <a:gd name="T35" fmla="*/ 16 h 201"/>
                <a:gd name="T36" fmla="*/ 140 w 179"/>
                <a:gd name="T37" fmla="*/ 6 h 201"/>
                <a:gd name="T38" fmla="*/ 33 w 179"/>
                <a:gd name="T39" fmla="*/ 146 h 201"/>
                <a:gd name="T40" fmla="*/ 33 w 179"/>
                <a:gd name="T41" fmla="*/ 163 h 201"/>
                <a:gd name="T42" fmla="*/ 97 w 179"/>
                <a:gd name="T43" fmla="*/ 201 h 201"/>
                <a:gd name="T44" fmla="*/ 97 w 179"/>
                <a:gd name="T45" fmla="*/ 183 h 201"/>
                <a:gd name="T46" fmla="*/ 33 w 179"/>
                <a:gd name="T47" fmla="*/ 146 h 201"/>
                <a:gd name="T48" fmla="*/ 158 w 179"/>
                <a:gd name="T49" fmla="*/ 54 h 201"/>
                <a:gd name="T50" fmla="*/ 141 w 179"/>
                <a:gd name="T51" fmla="*/ 34 h 201"/>
                <a:gd name="T52" fmla="*/ 116 w 179"/>
                <a:gd name="T53" fmla="*/ 40 h 201"/>
                <a:gd name="T54" fmla="*/ 93 w 179"/>
                <a:gd name="T55" fmla="*/ 73 h 201"/>
                <a:gd name="T56" fmla="*/ 91 w 179"/>
                <a:gd name="T57" fmla="*/ 114 h 201"/>
                <a:gd name="T58" fmla="*/ 108 w 179"/>
                <a:gd name="T59" fmla="*/ 134 h 201"/>
                <a:gd name="T60" fmla="*/ 133 w 179"/>
                <a:gd name="T61" fmla="*/ 128 h 201"/>
                <a:gd name="T62" fmla="*/ 156 w 179"/>
                <a:gd name="T63" fmla="*/ 95 h 201"/>
                <a:gd name="T64" fmla="*/ 158 w 179"/>
                <a:gd name="T65" fmla="*/ 5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9" h="201">
                  <a:moveTo>
                    <a:pt x="140" y="6"/>
                  </a:moveTo>
                  <a:cubicBezTo>
                    <a:pt x="157" y="11"/>
                    <a:pt x="169" y="25"/>
                    <a:pt x="174" y="44"/>
                  </a:cubicBezTo>
                  <a:cubicBezTo>
                    <a:pt x="179" y="60"/>
                    <a:pt x="179" y="80"/>
                    <a:pt x="172" y="100"/>
                  </a:cubicBezTo>
                  <a:cubicBezTo>
                    <a:pt x="165" y="120"/>
                    <a:pt x="153" y="137"/>
                    <a:pt x="139" y="147"/>
                  </a:cubicBezTo>
                  <a:cubicBezTo>
                    <a:pt x="139" y="147"/>
                    <a:pt x="139" y="147"/>
                    <a:pt x="139" y="14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77"/>
                    <a:pt x="161" y="177"/>
                    <a:pt x="161" y="177"/>
                  </a:cubicBezTo>
                  <a:cubicBezTo>
                    <a:pt x="105" y="199"/>
                    <a:pt x="105" y="199"/>
                    <a:pt x="105" y="199"/>
                  </a:cubicBezTo>
                  <a:cubicBezTo>
                    <a:pt x="105" y="177"/>
                    <a:pt x="105" y="177"/>
                    <a:pt x="105" y="177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48" y="139"/>
                    <a:pt x="48" y="139"/>
                    <a:pt x="48" y="139"/>
                  </a:cubicBezTo>
                  <a:cubicBezTo>
                    <a:pt x="0" y="107"/>
                    <a:pt x="1" y="0"/>
                    <a:pt x="90" y="3"/>
                  </a:cubicBezTo>
                  <a:cubicBezTo>
                    <a:pt x="70" y="11"/>
                    <a:pt x="52" y="33"/>
                    <a:pt x="43" y="57"/>
                  </a:cubicBezTo>
                  <a:cubicBezTo>
                    <a:pt x="32" y="93"/>
                    <a:pt x="39" y="136"/>
                    <a:pt x="75" y="151"/>
                  </a:cubicBezTo>
                  <a:cubicBezTo>
                    <a:pt x="77" y="152"/>
                    <a:pt x="80" y="153"/>
                    <a:pt x="83" y="154"/>
                  </a:cubicBezTo>
                  <a:cubicBezTo>
                    <a:pt x="70" y="147"/>
                    <a:pt x="61" y="134"/>
                    <a:pt x="56" y="119"/>
                  </a:cubicBezTo>
                  <a:cubicBezTo>
                    <a:pt x="51" y="103"/>
                    <a:pt x="51" y="82"/>
                    <a:pt x="58" y="62"/>
                  </a:cubicBezTo>
                  <a:cubicBezTo>
                    <a:pt x="65" y="42"/>
                    <a:pt x="77" y="26"/>
                    <a:pt x="91" y="16"/>
                  </a:cubicBezTo>
                  <a:cubicBezTo>
                    <a:pt x="106" y="5"/>
                    <a:pt x="124" y="0"/>
                    <a:pt x="140" y="6"/>
                  </a:cubicBezTo>
                  <a:close/>
                  <a:moveTo>
                    <a:pt x="33" y="146"/>
                  </a:moveTo>
                  <a:cubicBezTo>
                    <a:pt x="33" y="163"/>
                    <a:pt x="33" y="163"/>
                    <a:pt x="33" y="163"/>
                  </a:cubicBezTo>
                  <a:cubicBezTo>
                    <a:pt x="97" y="201"/>
                    <a:pt x="97" y="201"/>
                    <a:pt x="97" y="201"/>
                  </a:cubicBezTo>
                  <a:cubicBezTo>
                    <a:pt x="97" y="183"/>
                    <a:pt x="97" y="183"/>
                    <a:pt x="97" y="183"/>
                  </a:cubicBezTo>
                  <a:cubicBezTo>
                    <a:pt x="33" y="146"/>
                    <a:pt x="33" y="146"/>
                    <a:pt x="33" y="146"/>
                  </a:cubicBezTo>
                  <a:close/>
                  <a:moveTo>
                    <a:pt x="158" y="54"/>
                  </a:moveTo>
                  <a:cubicBezTo>
                    <a:pt x="155" y="44"/>
                    <a:pt x="149" y="37"/>
                    <a:pt x="141" y="34"/>
                  </a:cubicBezTo>
                  <a:cubicBezTo>
                    <a:pt x="133" y="31"/>
                    <a:pt x="124" y="34"/>
                    <a:pt x="116" y="40"/>
                  </a:cubicBezTo>
                  <a:cubicBezTo>
                    <a:pt x="106" y="47"/>
                    <a:pt x="98" y="59"/>
                    <a:pt x="93" y="73"/>
                  </a:cubicBezTo>
                  <a:cubicBezTo>
                    <a:pt x="88" y="88"/>
                    <a:pt x="88" y="103"/>
                    <a:pt x="91" y="114"/>
                  </a:cubicBezTo>
                  <a:cubicBezTo>
                    <a:pt x="94" y="124"/>
                    <a:pt x="100" y="131"/>
                    <a:pt x="108" y="134"/>
                  </a:cubicBezTo>
                  <a:cubicBezTo>
                    <a:pt x="115" y="137"/>
                    <a:pt x="124" y="134"/>
                    <a:pt x="133" y="128"/>
                  </a:cubicBezTo>
                  <a:cubicBezTo>
                    <a:pt x="143" y="121"/>
                    <a:pt x="151" y="109"/>
                    <a:pt x="156" y="95"/>
                  </a:cubicBezTo>
                  <a:cubicBezTo>
                    <a:pt x="161" y="80"/>
                    <a:pt x="161" y="65"/>
                    <a:pt x="158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1748" name="组合 23"/>
          <p:cNvGrpSpPr/>
          <p:nvPr/>
        </p:nvGrpSpPr>
        <p:grpSpPr>
          <a:xfrm>
            <a:off x="6623050" y="1062038"/>
            <a:ext cx="5168900" cy="1047750"/>
            <a:chOff x="6781557" y="1484442"/>
            <a:chExt cx="5169312" cy="1046833"/>
          </a:xfrm>
        </p:grpSpPr>
        <p:sp>
          <p:nvSpPr>
            <p:cNvPr id="31757" name="文本框 24"/>
            <p:cNvSpPr txBox="1"/>
            <p:nvPr/>
          </p:nvSpPr>
          <p:spPr>
            <a:xfrm>
              <a:off x="7029035" y="1946500"/>
              <a:ext cx="492183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 </a:t>
              </a:r>
              <a:endPara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58" name="文本框 25"/>
            <p:cNvSpPr txBox="1"/>
            <p:nvPr/>
          </p:nvSpPr>
          <p:spPr>
            <a:xfrm>
              <a:off x="6781557" y="1484442"/>
              <a:ext cx="19859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749" name="组合 26"/>
          <p:cNvGrpSpPr/>
          <p:nvPr/>
        </p:nvGrpSpPr>
        <p:grpSpPr>
          <a:xfrm>
            <a:off x="6623050" y="2362200"/>
            <a:ext cx="5168900" cy="1060450"/>
            <a:chOff x="6781557" y="1470614"/>
            <a:chExt cx="5169312" cy="1060661"/>
          </a:xfrm>
        </p:grpSpPr>
        <p:sp>
          <p:nvSpPr>
            <p:cNvPr id="31755" name="文本框 27"/>
            <p:cNvSpPr txBox="1"/>
            <p:nvPr/>
          </p:nvSpPr>
          <p:spPr>
            <a:xfrm>
              <a:off x="7029035" y="1946500"/>
              <a:ext cx="492183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 </a:t>
              </a:r>
              <a:endPara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56" name="文本框 28"/>
            <p:cNvSpPr txBox="1"/>
            <p:nvPr/>
          </p:nvSpPr>
          <p:spPr>
            <a:xfrm>
              <a:off x="6781557" y="1470614"/>
              <a:ext cx="19859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750" name="组合 29"/>
          <p:cNvGrpSpPr/>
          <p:nvPr/>
        </p:nvGrpSpPr>
        <p:grpSpPr>
          <a:xfrm>
            <a:off x="6623050" y="3675063"/>
            <a:ext cx="5168900" cy="1062037"/>
            <a:chOff x="6781557" y="1469074"/>
            <a:chExt cx="5169312" cy="1062201"/>
          </a:xfrm>
        </p:grpSpPr>
        <p:sp>
          <p:nvSpPr>
            <p:cNvPr id="31753" name="文本框 30"/>
            <p:cNvSpPr txBox="1"/>
            <p:nvPr/>
          </p:nvSpPr>
          <p:spPr>
            <a:xfrm>
              <a:off x="7029035" y="1946500"/>
              <a:ext cx="492183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 </a:t>
              </a:r>
              <a:endParaRPr lang="zh-CN" altLang="en-US" sz="16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54" name="文本框 31"/>
            <p:cNvSpPr txBox="1"/>
            <p:nvPr/>
          </p:nvSpPr>
          <p:spPr>
            <a:xfrm>
              <a:off x="6781557" y="1469074"/>
              <a:ext cx="19859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24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0" y="4871463"/>
            <a:ext cx="12192000" cy="1991047"/>
            <a:chOff x="0" y="4871463"/>
            <a:chExt cx="12192000" cy="1991047"/>
          </a:xfrm>
          <a:solidFill>
            <a:srgbClr val="07ACDA"/>
          </a:solidFill>
        </p:grpSpPr>
        <p:sp>
          <p:nvSpPr>
            <p:cNvPr id="34" name="矩形 33"/>
            <p:cNvSpPr/>
            <p:nvPr/>
          </p:nvSpPr>
          <p:spPr>
            <a:xfrm>
              <a:off x="0" y="4871463"/>
              <a:ext cx="12192000" cy="199104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711915" y="5239312"/>
              <a:ext cx="5430159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个性定制服务。我们秉承“给您演示的光和热”的理念，为您分担职场压力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,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让您的每一次亮相都信心澎湃</a:t>
              </a: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31752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188" y="1328738"/>
            <a:ext cx="5767387" cy="5391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87" y="0"/>
            <a:ext cx="12193587" cy="6864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1" name="图片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" y="0"/>
            <a:ext cx="12188825" cy="51101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矩形 42"/>
          <p:cNvSpPr/>
          <p:nvPr/>
        </p:nvSpPr>
        <p:spPr>
          <a:xfrm>
            <a:off x="1344613" y="5621338"/>
            <a:ext cx="971391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eaLnBrk="1" hangingPunct="1"/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向天歌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集PPT模板开发、PPT设计定制、PPT培训于一体的专业PPT服务提供商。最专业的PPT设计团队，最用心的PPT作品、最实用的PPT培训，最有趣的PPT体验；200家培训机构战略合作，长期服务300多家企业机构，客户满意率100%，回头率85%。向天歌是集PPT模板开发、PPT设计定制、PPT培训于一体的专业PPT服务提供商。最专业的PPT设计团队，最用心的PPT作品、最实用的PPT培训，最有趣的PPT体验。更多关于向天歌，请在百度搜索：向天歌PPT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773" name="组合 43"/>
          <p:cNvGrpSpPr/>
          <p:nvPr/>
        </p:nvGrpSpPr>
        <p:grpSpPr>
          <a:xfrm>
            <a:off x="4854575" y="4975225"/>
            <a:ext cx="2693988" cy="468313"/>
            <a:chOff x="0" y="-677866"/>
            <a:chExt cx="2693194" cy="521033"/>
          </a:xfrm>
        </p:grpSpPr>
        <p:grpSp>
          <p:nvGrpSpPr>
            <p:cNvPr id="32774" name="组合 44"/>
            <p:cNvGrpSpPr/>
            <p:nvPr/>
          </p:nvGrpSpPr>
          <p:grpSpPr>
            <a:xfrm>
              <a:off x="0" y="-677866"/>
              <a:ext cx="2693194" cy="521033"/>
              <a:chOff x="0" y="-677866"/>
              <a:chExt cx="2693194" cy="521033"/>
            </a:xfrm>
          </p:grpSpPr>
          <p:sp>
            <p:nvSpPr>
              <p:cNvPr id="47" name="圆角矩形 46"/>
              <p:cNvSpPr/>
              <p:nvPr/>
            </p:nvSpPr>
            <p:spPr>
              <a:xfrm>
                <a:off x="0" y="-677866"/>
                <a:ext cx="2693194" cy="514350"/>
              </a:xfrm>
              <a:prstGeom prst="roundRect">
                <a:avLst/>
              </a:prstGeom>
              <a:solidFill>
                <a:srgbClr val="0A6F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>
                <a:off x="0" y="-578452"/>
                <a:ext cx="2693194" cy="421619"/>
              </a:xfrm>
              <a:custGeom>
                <a:avLst/>
                <a:gdLst>
                  <a:gd name="connsiteX0" fmla="*/ 2693194 w 2693194"/>
                  <a:gd name="connsiteY0" fmla="*/ 0 h 421619"/>
                  <a:gd name="connsiteX1" fmla="*/ 2693194 w 2693194"/>
                  <a:gd name="connsiteY1" fmla="*/ 335892 h 421619"/>
                  <a:gd name="connsiteX2" fmla="*/ 2607467 w 2693194"/>
                  <a:gd name="connsiteY2" fmla="*/ 421619 h 421619"/>
                  <a:gd name="connsiteX3" fmla="*/ 85727 w 2693194"/>
                  <a:gd name="connsiteY3" fmla="*/ 421619 h 421619"/>
                  <a:gd name="connsiteX4" fmla="*/ 0 w 2693194"/>
                  <a:gd name="connsiteY4" fmla="*/ 335892 h 421619"/>
                  <a:gd name="connsiteX5" fmla="*/ 0 w 2693194"/>
                  <a:gd name="connsiteY5" fmla="*/ 271095 h 421619"/>
                  <a:gd name="connsiteX6" fmla="*/ 69019 w 2693194"/>
                  <a:gd name="connsiteY6" fmla="*/ 284656 h 421619"/>
                  <a:gd name="connsiteX7" fmla="*/ 1927036 w 2693194"/>
                  <a:gd name="connsiteY7" fmla="*/ 166649 h 421619"/>
                  <a:gd name="connsiteX8" fmla="*/ 2368274 w 2693194"/>
                  <a:gd name="connsiteY8" fmla="*/ 79277 h 421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93194" h="421619">
                    <a:moveTo>
                      <a:pt x="2693194" y="0"/>
                    </a:moveTo>
                    <a:lnTo>
                      <a:pt x="2693194" y="335892"/>
                    </a:lnTo>
                    <a:cubicBezTo>
                      <a:pt x="2693194" y="383238"/>
                      <a:pt x="2654813" y="421619"/>
                      <a:pt x="2607467" y="421619"/>
                    </a:cubicBezTo>
                    <a:lnTo>
                      <a:pt x="85727" y="421619"/>
                    </a:lnTo>
                    <a:cubicBezTo>
                      <a:pt x="38381" y="421619"/>
                      <a:pt x="0" y="383238"/>
                      <a:pt x="0" y="335892"/>
                    </a:cubicBezTo>
                    <a:lnTo>
                      <a:pt x="0" y="271095"/>
                    </a:lnTo>
                    <a:lnTo>
                      <a:pt x="69019" y="284656"/>
                    </a:lnTo>
                    <a:cubicBezTo>
                      <a:pt x="485512" y="337561"/>
                      <a:pt x="1168484" y="300273"/>
                      <a:pt x="1927036" y="166649"/>
                    </a:cubicBezTo>
                    <a:cubicBezTo>
                      <a:pt x="2078746" y="139924"/>
                      <a:pt x="2226298" y="110611"/>
                      <a:pt x="2368274" y="79277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2775" name="文本框 45"/>
            <p:cNvSpPr txBox="1"/>
            <p:nvPr/>
          </p:nvSpPr>
          <p:spPr>
            <a:xfrm>
              <a:off x="264745" y="-625038"/>
              <a:ext cx="2297743" cy="369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厦门向天歌专业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3794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33818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3819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795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796" name="组合 15"/>
          <p:cNvGrpSpPr/>
          <p:nvPr/>
        </p:nvGrpSpPr>
        <p:grpSpPr>
          <a:xfrm>
            <a:off x="4032250" y="1987550"/>
            <a:ext cx="3994150" cy="3538538"/>
            <a:chOff x="3818849" y="1746557"/>
            <a:chExt cx="4528738" cy="4013711"/>
          </a:xfrm>
        </p:grpSpPr>
        <p:grpSp>
          <p:nvGrpSpPr>
            <p:cNvPr id="33803" name="组合 16"/>
            <p:cNvGrpSpPr/>
            <p:nvPr/>
          </p:nvGrpSpPr>
          <p:grpSpPr>
            <a:xfrm>
              <a:off x="3818849" y="1754434"/>
              <a:ext cx="2745695" cy="1995486"/>
              <a:chOff x="3897507" y="1646279"/>
              <a:chExt cx="2745695" cy="1995486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3897507" y="1646279"/>
                <a:ext cx="2745695" cy="1995486"/>
              </a:xfrm>
              <a:custGeom>
                <a:avLst/>
                <a:gdLst>
                  <a:gd name="connsiteX0" fmla="*/ 661035 w 1321080"/>
                  <a:gd name="connsiteY0" fmla="*/ 960120 h 960120"/>
                  <a:gd name="connsiteX1" fmla="*/ 466451 w 1321080"/>
                  <a:gd name="connsiteY1" fmla="*/ 957877 h 960120"/>
                  <a:gd name="connsiteX2" fmla="*/ 484671 w 1321080"/>
                  <a:gd name="connsiteY2" fmla="*/ 930852 h 960120"/>
                  <a:gd name="connsiteX3" fmla="*/ 495300 w 1321080"/>
                  <a:gd name="connsiteY3" fmla="*/ 878205 h 960120"/>
                  <a:gd name="connsiteX4" fmla="*/ 360045 w 1321080"/>
                  <a:gd name="connsiteY4" fmla="*/ 742950 h 960120"/>
                  <a:gd name="connsiteX5" fmla="*/ 224790 w 1321080"/>
                  <a:gd name="connsiteY5" fmla="*/ 878205 h 960120"/>
                  <a:gd name="connsiteX6" fmla="*/ 235419 w 1321080"/>
                  <a:gd name="connsiteY6" fmla="*/ 930852 h 960120"/>
                  <a:gd name="connsiteX7" fmla="*/ 251973 w 1321080"/>
                  <a:gd name="connsiteY7" fmla="*/ 955405 h 960120"/>
                  <a:gd name="connsiteX8" fmla="*/ 0 w 1321080"/>
                  <a:gd name="connsiteY8" fmla="*/ 952500 h 960120"/>
                  <a:gd name="connsiteX9" fmla="*/ 550545 w 1321080"/>
                  <a:gd name="connsiteY9" fmla="*/ 0 h 960120"/>
                  <a:gd name="connsiteX10" fmla="*/ 1081049 w 1321080"/>
                  <a:gd name="connsiteY10" fmla="*/ 0 h 960120"/>
                  <a:gd name="connsiteX11" fmla="*/ 1079232 w 1321080"/>
                  <a:gd name="connsiteY11" fmla="*/ 189052 h 960120"/>
                  <a:gd name="connsiteX12" fmla="*/ 1122592 w 1321080"/>
                  <a:gd name="connsiteY12" fmla="*/ 159818 h 960120"/>
                  <a:gd name="connsiteX13" fmla="*/ 1178205 w 1321080"/>
                  <a:gd name="connsiteY13" fmla="*/ 148590 h 960120"/>
                  <a:gd name="connsiteX14" fmla="*/ 1321080 w 1321080"/>
                  <a:gd name="connsiteY14" fmla="*/ 291465 h 960120"/>
                  <a:gd name="connsiteX15" fmla="*/ 1320887 w 1321080"/>
                  <a:gd name="connsiteY15" fmla="*/ 292420 h 960120"/>
                  <a:gd name="connsiteX16" fmla="*/ 1321079 w 1321080"/>
                  <a:gd name="connsiteY16" fmla="*/ 293370 h 960120"/>
                  <a:gd name="connsiteX17" fmla="*/ 1310600 w 1321080"/>
                  <a:gd name="connsiteY17" fmla="*/ 345276 h 960120"/>
                  <a:gd name="connsiteX18" fmla="*/ 1310053 w 1321080"/>
                  <a:gd name="connsiteY18" fmla="*/ 346088 h 960120"/>
                  <a:gd name="connsiteX19" fmla="*/ 1309852 w 1321080"/>
                  <a:gd name="connsiteY19" fmla="*/ 347079 h 960120"/>
                  <a:gd name="connsiteX20" fmla="*/ 1178205 w 1321080"/>
                  <a:gd name="connsiteY20" fmla="*/ 434340 h 960120"/>
                  <a:gd name="connsiteX21" fmla="*/ 1122592 w 1321080"/>
                  <a:gd name="connsiteY21" fmla="*/ 423112 h 960120"/>
                  <a:gd name="connsiteX22" fmla="*/ 1077275 w 1321080"/>
                  <a:gd name="connsiteY22" fmla="*/ 392559 h 960120"/>
                  <a:gd name="connsiteX23" fmla="*/ 1075334 w 1321080"/>
                  <a:gd name="connsiteY23" fmla="*/ 594360 h 960120"/>
                  <a:gd name="connsiteX24" fmla="*/ 879119 w 1321080"/>
                  <a:gd name="connsiteY24" fmla="*/ 586740 h 96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321080" h="960120">
                    <a:moveTo>
                      <a:pt x="661035" y="960120"/>
                    </a:moveTo>
                    <a:lnTo>
                      <a:pt x="466451" y="957877"/>
                    </a:lnTo>
                    <a:lnTo>
                      <a:pt x="484671" y="930852"/>
                    </a:lnTo>
                    <a:cubicBezTo>
                      <a:pt x="491516" y="914671"/>
                      <a:pt x="495300" y="896880"/>
                      <a:pt x="495300" y="878205"/>
                    </a:cubicBezTo>
                    <a:cubicBezTo>
                      <a:pt x="495300" y="803506"/>
                      <a:pt x="434744" y="742950"/>
                      <a:pt x="360045" y="742950"/>
                    </a:cubicBezTo>
                    <a:cubicBezTo>
                      <a:pt x="285346" y="742950"/>
                      <a:pt x="224790" y="803506"/>
                      <a:pt x="224790" y="878205"/>
                    </a:cubicBezTo>
                    <a:cubicBezTo>
                      <a:pt x="224790" y="896880"/>
                      <a:pt x="228575" y="914671"/>
                      <a:pt x="235419" y="930852"/>
                    </a:cubicBezTo>
                    <a:lnTo>
                      <a:pt x="251973" y="955405"/>
                    </a:lnTo>
                    <a:lnTo>
                      <a:pt x="0" y="952500"/>
                    </a:lnTo>
                    <a:lnTo>
                      <a:pt x="550545" y="0"/>
                    </a:lnTo>
                    <a:lnTo>
                      <a:pt x="1081049" y="0"/>
                    </a:lnTo>
                    <a:lnTo>
                      <a:pt x="1079232" y="189052"/>
                    </a:lnTo>
                    <a:lnTo>
                      <a:pt x="1122592" y="159818"/>
                    </a:lnTo>
                    <a:cubicBezTo>
                      <a:pt x="1139685" y="152588"/>
                      <a:pt x="1158478" y="148590"/>
                      <a:pt x="1178205" y="148590"/>
                    </a:cubicBezTo>
                    <a:cubicBezTo>
                      <a:pt x="1257113" y="148590"/>
                      <a:pt x="1321080" y="212557"/>
                      <a:pt x="1321080" y="291465"/>
                    </a:cubicBezTo>
                    <a:lnTo>
                      <a:pt x="1320887" y="292420"/>
                    </a:lnTo>
                    <a:lnTo>
                      <a:pt x="1321079" y="293370"/>
                    </a:lnTo>
                    <a:cubicBezTo>
                      <a:pt x="1321079" y="311782"/>
                      <a:pt x="1317348" y="329322"/>
                      <a:pt x="1310600" y="345276"/>
                    </a:cubicBezTo>
                    <a:lnTo>
                      <a:pt x="1310053" y="346088"/>
                    </a:lnTo>
                    <a:lnTo>
                      <a:pt x="1309852" y="347079"/>
                    </a:lnTo>
                    <a:cubicBezTo>
                      <a:pt x="1288163" y="398359"/>
                      <a:pt x="1237386" y="434340"/>
                      <a:pt x="1178205" y="434340"/>
                    </a:cubicBezTo>
                    <a:cubicBezTo>
                      <a:pt x="1158478" y="434340"/>
                      <a:pt x="1139685" y="430342"/>
                      <a:pt x="1122592" y="423112"/>
                    </a:cubicBezTo>
                    <a:lnTo>
                      <a:pt x="1077275" y="392559"/>
                    </a:lnTo>
                    <a:lnTo>
                      <a:pt x="1075334" y="594360"/>
                    </a:lnTo>
                    <a:lnTo>
                      <a:pt x="879119" y="586740"/>
                    </a:lnTo>
                    <a:close/>
                  </a:path>
                </a:pathLst>
              </a:custGeom>
              <a:solidFill>
                <a:srgbClr val="00AF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814" name="文本框 27"/>
              <p:cNvSpPr txBox="1"/>
              <p:nvPr/>
            </p:nvSpPr>
            <p:spPr>
              <a:xfrm>
                <a:off x="4815952" y="2320856"/>
                <a:ext cx="864598" cy="646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804" name="组合 17"/>
            <p:cNvGrpSpPr/>
            <p:nvPr/>
          </p:nvGrpSpPr>
          <p:grpSpPr>
            <a:xfrm>
              <a:off x="6097195" y="1746557"/>
              <a:ext cx="2245080" cy="2415171"/>
              <a:chOff x="6175853" y="1638402"/>
              <a:chExt cx="2245080" cy="2415171"/>
            </a:xfrm>
          </p:grpSpPr>
          <p:sp>
            <p:nvSpPr>
              <p:cNvPr id="25" name="任意多边形 24"/>
              <p:cNvSpPr/>
              <p:nvPr/>
            </p:nvSpPr>
            <p:spPr>
              <a:xfrm rot="10800000">
                <a:off x="6175853" y="1638402"/>
                <a:ext cx="2245080" cy="2415171"/>
              </a:xfrm>
              <a:custGeom>
                <a:avLst/>
                <a:gdLst>
                  <a:gd name="connsiteX0" fmla="*/ 361950 w 1080211"/>
                  <a:gd name="connsiteY0" fmla="*/ 0 h 1162050"/>
                  <a:gd name="connsiteX1" fmla="*/ 480060 w 1080211"/>
                  <a:gd name="connsiteY1" fmla="*/ 118110 h 1162050"/>
                  <a:gd name="connsiteX2" fmla="*/ 445467 w 1080211"/>
                  <a:gd name="connsiteY2" fmla="*/ 201626 h 1162050"/>
                  <a:gd name="connsiteX3" fmla="*/ 433714 w 1080211"/>
                  <a:gd name="connsiteY3" fmla="*/ 209550 h 1162050"/>
                  <a:gd name="connsiteX4" fmla="*/ 661111 w 1080211"/>
                  <a:gd name="connsiteY4" fmla="*/ 209550 h 1162050"/>
                  <a:gd name="connsiteX5" fmla="*/ 876376 w 1080211"/>
                  <a:gd name="connsiteY5" fmla="*/ 567690 h 1162050"/>
                  <a:gd name="connsiteX6" fmla="*/ 1080211 w 1080211"/>
                  <a:gd name="connsiteY6" fmla="*/ 567690 h 1162050"/>
                  <a:gd name="connsiteX7" fmla="*/ 1078598 w 1080211"/>
                  <a:gd name="connsiteY7" fmla="*/ 733275 h 1162050"/>
                  <a:gd name="connsiteX8" fmla="*/ 1057473 w 1080211"/>
                  <a:gd name="connsiteY8" fmla="*/ 719031 h 1162050"/>
                  <a:gd name="connsiteX9" fmla="*/ 996071 w 1080211"/>
                  <a:gd name="connsiteY9" fmla="*/ 706635 h 1162050"/>
                  <a:gd name="connsiteX10" fmla="*/ 838327 w 1080211"/>
                  <a:gd name="connsiteY10" fmla="*/ 864379 h 1162050"/>
                  <a:gd name="connsiteX11" fmla="*/ 996071 w 1080211"/>
                  <a:gd name="connsiteY11" fmla="*/ 1022123 h 1162050"/>
                  <a:gd name="connsiteX12" fmla="*/ 1057473 w 1080211"/>
                  <a:gd name="connsiteY12" fmla="*/ 1009727 h 1162050"/>
                  <a:gd name="connsiteX13" fmla="*/ 1076026 w 1080211"/>
                  <a:gd name="connsiteY13" fmla="*/ 997218 h 1162050"/>
                  <a:gd name="connsiteX14" fmla="*/ 1074420 w 1080211"/>
                  <a:gd name="connsiteY14" fmla="*/ 1162050 h 1162050"/>
                  <a:gd name="connsiteX15" fmla="*/ 531495 w 1080211"/>
                  <a:gd name="connsiteY15" fmla="*/ 1162050 h 1162050"/>
                  <a:gd name="connsiteX16" fmla="*/ 0 w 1080211"/>
                  <a:gd name="connsiteY16" fmla="*/ 209550 h 1162050"/>
                  <a:gd name="connsiteX17" fmla="*/ 290186 w 1080211"/>
                  <a:gd name="connsiteY17" fmla="*/ 209550 h 1162050"/>
                  <a:gd name="connsiteX18" fmla="*/ 278434 w 1080211"/>
                  <a:gd name="connsiteY18" fmla="*/ 201626 h 1162050"/>
                  <a:gd name="connsiteX19" fmla="*/ 243840 w 1080211"/>
                  <a:gd name="connsiteY19" fmla="*/ 118110 h 1162050"/>
                  <a:gd name="connsiteX20" fmla="*/ 361950 w 1080211"/>
                  <a:gd name="connsiteY20" fmla="*/ 0 h 1162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80211" h="1162050">
                    <a:moveTo>
                      <a:pt x="361950" y="0"/>
                    </a:moveTo>
                    <a:cubicBezTo>
                      <a:pt x="427180" y="0"/>
                      <a:pt x="480060" y="52880"/>
                      <a:pt x="480060" y="118110"/>
                    </a:cubicBezTo>
                    <a:cubicBezTo>
                      <a:pt x="480060" y="150725"/>
                      <a:pt x="466840" y="180252"/>
                      <a:pt x="445467" y="201626"/>
                    </a:cubicBezTo>
                    <a:lnTo>
                      <a:pt x="433714" y="209550"/>
                    </a:lnTo>
                    <a:lnTo>
                      <a:pt x="661111" y="209550"/>
                    </a:lnTo>
                    <a:lnTo>
                      <a:pt x="876376" y="567690"/>
                    </a:lnTo>
                    <a:lnTo>
                      <a:pt x="1080211" y="567690"/>
                    </a:lnTo>
                    <a:lnTo>
                      <a:pt x="1078598" y="733275"/>
                    </a:lnTo>
                    <a:lnTo>
                      <a:pt x="1057473" y="719031"/>
                    </a:lnTo>
                    <a:cubicBezTo>
                      <a:pt x="1038600" y="711049"/>
                      <a:pt x="1017851" y="706635"/>
                      <a:pt x="996071" y="706635"/>
                    </a:cubicBezTo>
                    <a:cubicBezTo>
                      <a:pt x="908951" y="706635"/>
                      <a:pt x="838327" y="777259"/>
                      <a:pt x="838327" y="864379"/>
                    </a:cubicBezTo>
                    <a:cubicBezTo>
                      <a:pt x="838327" y="951499"/>
                      <a:pt x="908951" y="1022123"/>
                      <a:pt x="996071" y="1022123"/>
                    </a:cubicBezTo>
                    <a:cubicBezTo>
                      <a:pt x="1017851" y="1022123"/>
                      <a:pt x="1038600" y="1017709"/>
                      <a:pt x="1057473" y="1009727"/>
                    </a:cubicBezTo>
                    <a:lnTo>
                      <a:pt x="1076026" y="997218"/>
                    </a:lnTo>
                    <a:lnTo>
                      <a:pt x="1074420" y="1162050"/>
                    </a:lnTo>
                    <a:lnTo>
                      <a:pt x="531495" y="1162050"/>
                    </a:lnTo>
                    <a:lnTo>
                      <a:pt x="0" y="209550"/>
                    </a:lnTo>
                    <a:lnTo>
                      <a:pt x="290186" y="209550"/>
                    </a:lnTo>
                    <a:lnTo>
                      <a:pt x="278434" y="201626"/>
                    </a:lnTo>
                    <a:cubicBezTo>
                      <a:pt x="257060" y="180252"/>
                      <a:pt x="243840" y="150725"/>
                      <a:pt x="243840" y="118110"/>
                    </a:cubicBezTo>
                    <a:cubicBezTo>
                      <a:pt x="243840" y="52880"/>
                      <a:pt x="296720" y="0"/>
                      <a:pt x="361950" y="0"/>
                    </a:cubicBezTo>
                    <a:close/>
                  </a:path>
                </a:pathLst>
              </a:custGeom>
              <a:solidFill>
                <a:srgbClr val="7AC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812" name="文本框 25"/>
              <p:cNvSpPr txBox="1"/>
              <p:nvPr/>
            </p:nvSpPr>
            <p:spPr>
              <a:xfrm>
                <a:off x="6866094" y="2320856"/>
                <a:ext cx="864598" cy="646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805" name="组合 18"/>
            <p:cNvGrpSpPr/>
            <p:nvPr/>
          </p:nvGrpSpPr>
          <p:grpSpPr>
            <a:xfrm>
              <a:off x="3818849" y="3345097"/>
              <a:ext cx="2245080" cy="2415171"/>
              <a:chOff x="3897507" y="3236942"/>
              <a:chExt cx="2245080" cy="2415171"/>
            </a:xfrm>
          </p:grpSpPr>
          <p:sp>
            <p:nvSpPr>
              <p:cNvPr id="23" name="任意多边形 22"/>
              <p:cNvSpPr/>
              <p:nvPr/>
            </p:nvSpPr>
            <p:spPr>
              <a:xfrm>
                <a:off x="3897507" y="3236942"/>
                <a:ext cx="2245080" cy="2415171"/>
              </a:xfrm>
              <a:custGeom>
                <a:avLst/>
                <a:gdLst>
                  <a:gd name="connsiteX0" fmla="*/ 361950 w 1080211"/>
                  <a:gd name="connsiteY0" fmla="*/ 0 h 1162050"/>
                  <a:gd name="connsiteX1" fmla="*/ 480060 w 1080211"/>
                  <a:gd name="connsiteY1" fmla="*/ 118110 h 1162050"/>
                  <a:gd name="connsiteX2" fmla="*/ 445467 w 1080211"/>
                  <a:gd name="connsiteY2" fmla="*/ 201626 h 1162050"/>
                  <a:gd name="connsiteX3" fmla="*/ 433714 w 1080211"/>
                  <a:gd name="connsiteY3" fmla="*/ 209550 h 1162050"/>
                  <a:gd name="connsiteX4" fmla="*/ 661111 w 1080211"/>
                  <a:gd name="connsiteY4" fmla="*/ 209550 h 1162050"/>
                  <a:gd name="connsiteX5" fmla="*/ 876376 w 1080211"/>
                  <a:gd name="connsiteY5" fmla="*/ 567690 h 1162050"/>
                  <a:gd name="connsiteX6" fmla="*/ 1080211 w 1080211"/>
                  <a:gd name="connsiteY6" fmla="*/ 567690 h 1162050"/>
                  <a:gd name="connsiteX7" fmla="*/ 1078598 w 1080211"/>
                  <a:gd name="connsiteY7" fmla="*/ 733275 h 1162050"/>
                  <a:gd name="connsiteX8" fmla="*/ 1057473 w 1080211"/>
                  <a:gd name="connsiteY8" fmla="*/ 719031 h 1162050"/>
                  <a:gd name="connsiteX9" fmla="*/ 996071 w 1080211"/>
                  <a:gd name="connsiteY9" fmla="*/ 706635 h 1162050"/>
                  <a:gd name="connsiteX10" fmla="*/ 838327 w 1080211"/>
                  <a:gd name="connsiteY10" fmla="*/ 864379 h 1162050"/>
                  <a:gd name="connsiteX11" fmla="*/ 996071 w 1080211"/>
                  <a:gd name="connsiteY11" fmla="*/ 1022123 h 1162050"/>
                  <a:gd name="connsiteX12" fmla="*/ 1057473 w 1080211"/>
                  <a:gd name="connsiteY12" fmla="*/ 1009727 h 1162050"/>
                  <a:gd name="connsiteX13" fmla="*/ 1076026 w 1080211"/>
                  <a:gd name="connsiteY13" fmla="*/ 997218 h 1162050"/>
                  <a:gd name="connsiteX14" fmla="*/ 1074420 w 1080211"/>
                  <a:gd name="connsiteY14" fmla="*/ 1162050 h 1162050"/>
                  <a:gd name="connsiteX15" fmla="*/ 531495 w 1080211"/>
                  <a:gd name="connsiteY15" fmla="*/ 1162050 h 1162050"/>
                  <a:gd name="connsiteX16" fmla="*/ 0 w 1080211"/>
                  <a:gd name="connsiteY16" fmla="*/ 209550 h 1162050"/>
                  <a:gd name="connsiteX17" fmla="*/ 290186 w 1080211"/>
                  <a:gd name="connsiteY17" fmla="*/ 209550 h 1162050"/>
                  <a:gd name="connsiteX18" fmla="*/ 278434 w 1080211"/>
                  <a:gd name="connsiteY18" fmla="*/ 201626 h 1162050"/>
                  <a:gd name="connsiteX19" fmla="*/ 243840 w 1080211"/>
                  <a:gd name="connsiteY19" fmla="*/ 118110 h 1162050"/>
                  <a:gd name="connsiteX20" fmla="*/ 361950 w 1080211"/>
                  <a:gd name="connsiteY20" fmla="*/ 0 h 1162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80211" h="1162050">
                    <a:moveTo>
                      <a:pt x="361950" y="0"/>
                    </a:moveTo>
                    <a:cubicBezTo>
                      <a:pt x="427180" y="0"/>
                      <a:pt x="480060" y="52880"/>
                      <a:pt x="480060" y="118110"/>
                    </a:cubicBezTo>
                    <a:cubicBezTo>
                      <a:pt x="480060" y="150725"/>
                      <a:pt x="466840" y="180252"/>
                      <a:pt x="445467" y="201626"/>
                    </a:cubicBezTo>
                    <a:lnTo>
                      <a:pt x="433714" y="209550"/>
                    </a:lnTo>
                    <a:lnTo>
                      <a:pt x="661111" y="209550"/>
                    </a:lnTo>
                    <a:lnTo>
                      <a:pt x="876376" y="567690"/>
                    </a:lnTo>
                    <a:lnTo>
                      <a:pt x="1080211" y="567690"/>
                    </a:lnTo>
                    <a:lnTo>
                      <a:pt x="1078598" y="733275"/>
                    </a:lnTo>
                    <a:lnTo>
                      <a:pt x="1057473" y="719031"/>
                    </a:lnTo>
                    <a:cubicBezTo>
                      <a:pt x="1038600" y="711049"/>
                      <a:pt x="1017851" y="706635"/>
                      <a:pt x="996071" y="706635"/>
                    </a:cubicBezTo>
                    <a:cubicBezTo>
                      <a:pt x="908951" y="706635"/>
                      <a:pt x="838327" y="777259"/>
                      <a:pt x="838327" y="864379"/>
                    </a:cubicBezTo>
                    <a:cubicBezTo>
                      <a:pt x="838327" y="951499"/>
                      <a:pt x="908951" y="1022123"/>
                      <a:pt x="996071" y="1022123"/>
                    </a:cubicBezTo>
                    <a:cubicBezTo>
                      <a:pt x="1017851" y="1022123"/>
                      <a:pt x="1038600" y="1017709"/>
                      <a:pt x="1057473" y="1009727"/>
                    </a:cubicBezTo>
                    <a:lnTo>
                      <a:pt x="1076026" y="997218"/>
                    </a:lnTo>
                    <a:lnTo>
                      <a:pt x="1074420" y="1162050"/>
                    </a:lnTo>
                    <a:lnTo>
                      <a:pt x="531495" y="1162050"/>
                    </a:lnTo>
                    <a:lnTo>
                      <a:pt x="0" y="209550"/>
                    </a:lnTo>
                    <a:lnTo>
                      <a:pt x="290186" y="209550"/>
                    </a:lnTo>
                    <a:lnTo>
                      <a:pt x="278434" y="201626"/>
                    </a:lnTo>
                    <a:cubicBezTo>
                      <a:pt x="257060" y="180252"/>
                      <a:pt x="243840" y="150725"/>
                      <a:pt x="243840" y="118110"/>
                    </a:cubicBezTo>
                    <a:cubicBezTo>
                      <a:pt x="243840" y="52880"/>
                      <a:pt x="296720" y="0"/>
                      <a:pt x="361950" y="0"/>
                    </a:cubicBezTo>
                    <a:close/>
                  </a:path>
                </a:pathLst>
              </a:custGeom>
              <a:solidFill>
                <a:srgbClr val="7E7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810" name="文本框 23"/>
              <p:cNvSpPr txBox="1"/>
              <p:nvPr/>
            </p:nvSpPr>
            <p:spPr>
              <a:xfrm>
                <a:off x="4728852" y="4331163"/>
                <a:ext cx="864598" cy="646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806" name="组合 19"/>
            <p:cNvGrpSpPr/>
            <p:nvPr/>
          </p:nvGrpSpPr>
          <p:grpSpPr>
            <a:xfrm>
              <a:off x="5601892" y="3756864"/>
              <a:ext cx="2745695" cy="1995486"/>
              <a:chOff x="5680550" y="3648709"/>
              <a:chExt cx="2745695" cy="1995486"/>
            </a:xfrm>
          </p:grpSpPr>
          <p:sp>
            <p:nvSpPr>
              <p:cNvPr id="21" name="任意多边形 20"/>
              <p:cNvSpPr/>
              <p:nvPr/>
            </p:nvSpPr>
            <p:spPr>
              <a:xfrm rot="10800000">
                <a:off x="5680550" y="3648709"/>
                <a:ext cx="2745695" cy="1995486"/>
              </a:xfrm>
              <a:custGeom>
                <a:avLst/>
                <a:gdLst>
                  <a:gd name="connsiteX0" fmla="*/ 661035 w 1321080"/>
                  <a:gd name="connsiteY0" fmla="*/ 960120 h 960120"/>
                  <a:gd name="connsiteX1" fmla="*/ 466451 w 1321080"/>
                  <a:gd name="connsiteY1" fmla="*/ 957877 h 960120"/>
                  <a:gd name="connsiteX2" fmla="*/ 484671 w 1321080"/>
                  <a:gd name="connsiteY2" fmla="*/ 930852 h 960120"/>
                  <a:gd name="connsiteX3" fmla="*/ 495300 w 1321080"/>
                  <a:gd name="connsiteY3" fmla="*/ 878205 h 960120"/>
                  <a:gd name="connsiteX4" fmla="*/ 360045 w 1321080"/>
                  <a:gd name="connsiteY4" fmla="*/ 742950 h 960120"/>
                  <a:gd name="connsiteX5" fmla="*/ 224790 w 1321080"/>
                  <a:gd name="connsiteY5" fmla="*/ 878205 h 960120"/>
                  <a:gd name="connsiteX6" fmla="*/ 235419 w 1321080"/>
                  <a:gd name="connsiteY6" fmla="*/ 930852 h 960120"/>
                  <a:gd name="connsiteX7" fmla="*/ 251973 w 1321080"/>
                  <a:gd name="connsiteY7" fmla="*/ 955405 h 960120"/>
                  <a:gd name="connsiteX8" fmla="*/ 0 w 1321080"/>
                  <a:gd name="connsiteY8" fmla="*/ 952500 h 960120"/>
                  <a:gd name="connsiteX9" fmla="*/ 550545 w 1321080"/>
                  <a:gd name="connsiteY9" fmla="*/ 0 h 960120"/>
                  <a:gd name="connsiteX10" fmla="*/ 1081049 w 1321080"/>
                  <a:gd name="connsiteY10" fmla="*/ 0 h 960120"/>
                  <a:gd name="connsiteX11" fmla="*/ 1079232 w 1321080"/>
                  <a:gd name="connsiteY11" fmla="*/ 189052 h 960120"/>
                  <a:gd name="connsiteX12" fmla="*/ 1122592 w 1321080"/>
                  <a:gd name="connsiteY12" fmla="*/ 159818 h 960120"/>
                  <a:gd name="connsiteX13" fmla="*/ 1178205 w 1321080"/>
                  <a:gd name="connsiteY13" fmla="*/ 148590 h 960120"/>
                  <a:gd name="connsiteX14" fmla="*/ 1321080 w 1321080"/>
                  <a:gd name="connsiteY14" fmla="*/ 291465 h 960120"/>
                  <a:gd name="connsiteX15" fmla="*/ 1320887 w 1321080"/>
                  <a:gd name="connsiteY15" fmla="*/ 292420 h 960120"/>
                  <a:gd name="connsiteX16" fmla="*/ 1321079 w 1321080"/>
                  <a:gd name="connsiteY16" fmla="*/ 293370 h 960120"/>
                  <a:gd name="connsiteX17" fmla="*/ 1310600 w 1321080"/>
                  <a:gd name="connsiteY17" fmla="*/ 345276 h 960120"/>
                  <a:gd name="connsiteX18" fmla="*/ 1310053 w 1321080"/>
                  <a:gd name="connsiteY18" fmla="*/ 346088 h 960120"/>
                  <a:gd name="connsiteX19" fmla="*/ 1309852 w 1321080"/>
                  <a:gd name="connsiteY19" fmla="*/ 347079 h 960120"/>
                  <a:gd name="connsiteX20" fmla="*/ 1178205 w 1321080"/>
                  <a:gd name="connsiteY20" fmla="*/ 434340 h 960120"/>
                  <a:gd name="connsiteX21" fmla="*/ 1122592 w 1321080"/>
                  <a:gd name="connsiteY21" fmla="*/ 423112 h 960120"/>
                  <a:gd name="connsiteX22" fmla="*/ 1077275 w 1321080"/>
                  <a:gd name="connsiteY22" fmla="*/ 392559 h 960120"/>
                  <a:gd name="connsiteX23" fmla="*/ 1075334 w 1321080"/>
                  <a:gd name="connsiteY23" fmla="*/ 594360 h 960120"/>
                  <a:gd name="connsiteX24" fmla="*/ 879119 w 1321080"/>
                  <a:gd name="connsiteY24" fmla="*/ 586740 h 960120"/>
                  <a:gd name="connsiteX0-1" fmla="*/ 661035 w 1321080"/>
                  <a:gd name="connsiteY0-2" fmla="*/ 960120 h 960120"/>
                  <a:gd name="connsiteX1-3" fmla="*/ 466451 w 1321080"/>
                  <a:gd name="connsiteY1-4" fmla="*/ 957877 h 960120"/>
                  <a:gd name="connsiteX2-5" fmla="*/ 484671 w 1321080"/>
                  <a:gd name="connsiteY2-6" fmla="*/ 930852 h 960120"/>
                  <a:gd name="connsiteX3-7" fmla="*/ 495300 w 1321080"/>
                  <a:gd name="connsiteY3-8" fmla="*/ 878205 h 960120"/>
                  <a:gd name="connsiteX4-9" fmla="*/ 360045 w 1321080"/>
                  <a:gd name="connsiteY4-10" fmla="*/ 742950 h 960120"/>
                  <a:gd name="connsiteX5-11" fmla="*/ 224790 w 1321080"/>
                  <a:gd name="connsiteY5-12" fmla="*/ 878205 h 960120"/>
                  <a:gd name="connsiteX6-13" fmla="*/ 235419 w 1321080"/>
                  <a:gd name="connsiteY6-14" fmla="*/ 930852 h 960120"/>
                  <a:gd name="connsiteX7-15" fmla="*/ 251973 w 1321080"/>
                  <a:gd name="connsiteY7-16" fmla="*/ 955405 h 960120"/>
                  <a:gd name="connsiteX8-17" fmla="*/ 0 w 1321080"/>
                  <a:gd name="connsiteY8-18" fmla="*/ 957110 h 960120"/>
                  <a:gd name="connsiteX9-19" fmla="*/ 550545 w 1321080"/>
                  <a:gd name="connsiteY9-20" fmla="*/ 0 h 960120"/>
                  <a:gd name="connsiteX10-21" fmla="*/ 1081049 w 1321080"/>
                  <a:gd name="connsiteY10-22" fmla="*/ 0 h 960120"/>
                  <a:gd name="connsiteX11-23" fmla="*/ 1079232 w 1321080"/>
                  <a:gd name="connsiteY11-24" fmla="*/ 189052 h 960120"/>
                  <a:gd name="connsiteX12-25" fmla="*/ 1122592 w 1321080"/>
                  <a:gd name="connsiteY12-26" fmla="*/ 159818 h 960120"/>
                  <a:gd name="connsiteX13-27" fmla="*/ 1178205 w 1321080"/>
                  <a:gd name="connsiteY13-28" fmla="*/ 148590 h 960120"/>
                  <a:gd name="connsiteX14-29" fmla="*/ 1321080 w 1321080"/>
                  <a:gd name="connsiteY14-30" fmla="*/ 291465 h 960120"/>
                  <a:gd name="connsiteX15-31" fmla="*/ 1320887 w 1321080"/>
                  <a:gd name="connsiteY15-32" fmla="*/ 292420 h 960120"/>
                  <a:gd name="connsiteX16-33" fmla="*/ 1321079 w 1321080"/>
                  <a:gd name="connsiteY16-34" fmla="*/ 293370 h 960120"/>
                  <a:gd name="connsiteX17-35" fmla="*/ 1310600 w 1321080"/>
                  <a:gd name="connsiteY17-36" fmla="*/ 345276 h 960120"/>
                  <a:gd name="connsiteX18-37" fmla="*/ 1310053 w 1321080"/>
                  <a:gd name="connsiteY18-38" fmla="*/ 346088 h 960120"/>
                  <a:gd name="connsiteX19-39" fmla="*/ 1309852 w 1321080"/>
                  <a:gd name="connsiteY19-40" fmla="*/ 347079 h 960120"/>
                  <a:gd name="connsiteX20-41" fmla="*/ 1178205 w 1321080"/>
                  <a:gd name="connsiteY20-42" fmla="*/ 434340 h 960120"/>
                  <a:gd name="connsiteX21-43" fmla="*/ 1122592 w 1321080"/>
                  <a:gd name="connsiteY21-44" fmla="*/ 423112 h 960120"/>
                  <a:gd name="connsiteX22-45" fmla="*/ 1077275 w 1321080"/>
                  <a:gd name="connsiteY22-46" fmla="*/ 392559 h 960120"/>
                  <a:gd name="connsiteX23-47" fmla="*/ 1075334 w 1321080"/>
                  <a:gd name="connsiteY23-48" fmla="*/ 594360 h 960120"/>
                  <a:gd name="connsiteX24-49" fmla="*/ 879119 w 1321080"/>
                  <a:gd name="connsiteY24-50" fmla="*/ 586740 h 960120"/>
                  <a:gd name="connsiteX25" fmla="*/ 661035 w 1321080"/>
                  <a:gd name="connsiteY25" fmla="*/ 960120 h 9601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321080" h="960120">
                    <a:moveTo>
                      <a:pt x="661035" y="960120"/>
                    </a:moveTo>
                    <a:lnTo>
                      <a:pt x="466451" y="957877"/>
                    </a:lnTo>
                    <a:lnTo>
                      <a:pt x="484671" y="930852"/>
                    </a:lnTo>
                    <a:cubicBezTo>
                      <a:pt x="491516" y="914671"/>
                      <a:pt x="495300" y="896880"/>
                      <a:pt x="495300" y="878205"/>
                    </a:cubicBezTo>
                    <a:cubicBezTo>
                      <a:pt x="495300" y="803506"/>
                      <a:pt x="434744" y="742950"/>
                      <a:pt x="360045" y="742950"/>
                    </a:cubicBezTo>
                    <a:cubicBezTo>
                      <a:pt x="285346" y="742950"/>
                      <a:pt x="224790" y="803506"/>
                      <a:pt x="224790" y="878205"/>
                    </a:cubicBezTo>
                    <a:cubicBezTo>
                      <a:pt x="224790" y="896880"/>
                      <a:pt x="228575" y="914671"/>
                      <a:pt x="235419" y="930852"/>
                    </a:cubicBezTo>
                    <a:lnTo>
                      <a:pt x="251973" y="955405"/>
                    </a:lnTo>
                    <a:lnTo>
                      <a:pt x="0" y="957110"/>
                    </a:lnTo>
                    <a:lnTo>
                      <a:pt x="550545" y="0"/>
                    </a:lnTo>
                    <a:lnTo>
                      <a:pt x="1081049" y="0"/>
                    </a:lnTo>
                    <a:cubicBezTo>
                      <a:pt x="1080443" y="63017"/>
                      <a:pt x="1079838" y="126035"/>
                      <a:pt x="1079232" y="189052"/>
                    </a:cubicBezTo>
                    <a:lnTo>
                      <a:pt x="1122592" y="159818"/>
                    </a:lnTo>
                    <a:cubicBezTo>
                      <a:pt x="1139685" y="152588"/>
                      <a:pt x="1158478" y="148590"/>
                      <a:pt x="1178205" y="148590"/>
                    </a:cubicBezTo>
                    <a:cubicBezTo>
                      <a:pt x="1257113" y="148590"/>
                      <a:pt x="1321080" y="212557"/>
                      <a:pt x="1321080" y="291465"/>
                    </a:cubicBezTo>
                    <a:cubicBezTo>
                      <a:pt x="1321016" y="291783"/>
                      <a:pt x="1320951" y="292102"/>
                      <a:pt x="1320887" y="292420"/>
                    </a:cubicBezTo>
                    <a:lnTo>
                      <a:pt x="1321079" y="293370"/>
                    </a:lnTo>
                    <a:cubicBezTo>
                      <a:pt x="1321079" y="311782"/>
                      <a:pt x="1317348" y="329322"/>
                      <a:pt x="1310600" y="345276"/>
                    </a:cubicBezTo>
                    <a:lnTo>
                      <a:pt x="1310053" y="346088"/>
                    </a:lnTo>
                    <a:lnTo>
                      <a:pt x="1309852" y="347079"/>
                    </a:lnTo>
                    <a:cubicBezTo>
                      <a:pt x="1288163" y="398359"/>
                      <a:pt x="1237386" y="434340"/>
                      <a:pt x="1178205" y="434340"/>
                    </a:cubicBezTo>
                    <a:cubicBezTo>
                      <a:pt x="1158478" y="434340"/>
                      <a:pt x="1139685" y="430342"/>
                      <a:pt x="1122592" y="423112"/>
                    </a:cubicBezTo>
                    <a:lnTo>
                      <a:pt x="1077275" y="392559"/>
                    </a:lnTo>
                    <a:lnTo>
                      <a:pt x="1075334" y="594360"/>
                    </a:lnTo>
                    <a:lnTo>
                      <a:pt x="879119" y="586740"/>
                    </a:lnTo>
                    <a:lnTo>
                      <a:pt x="661035" y="960120"/>
                    </a:lnTo>
                    <a:close/>
                  </a:path>
                </a:pathLst>
              </a:custGeom>
              <a:solidFill>
                <a:srgbClr val="1F32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808" name="文本框 21"/>
              <p:cNvSpPr txBox="1"/>
              <p:nvPr/>
            </p:nvSpPr>
            <p:spPr>
              <a:xfrm>
                <a:off x="6798658" y="4340995"/>
                <a:ext cx="864598" cy="646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8242300" y="3754438"/>
            <a:ext cx="307657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41363" y="3754438"/>
            <a:ext cx="308133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54050" y="2690813"/>
            <a:ext cx="3373438" cy="83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4525" y="3954463"/>
            <a:ext cx="3373438" cy="83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78800" y="2690813"/>
            <a:ext cx="3373438" cy="83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178800" y="3954463"/>
            <a:ext cx="3373438" cy="831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我们工作室致力于专业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模板的发布，课件及汇报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的美化，并为您提供专业的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个性定制服务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818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34872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4873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819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4820" name="组合 46"/>
          <p:cNvGrpSpPr/>
          <p:nvPr/>
        </p:nvGrpSpPr>
        <p:grpSpPr>
          <a:xfrm>
            <a:off x="1317625" y="1603375"/>
            <a:ext cx="9556750" cy="4392613"/>
            <a:chOff x="304505" y="1055898"/>
            <a:chExt cx="11442498" cy="5260392"/>
          </a:xfrm>
        </p:grpSpPr>
        <p:grpSp>
          <p:nvGrpSpPr>
            <p:cNvPr id="34821" name="组合 47"/>
            <p:cNvGrpSpPr/>
            <p:nvPr/>
          </p:nvGrpSpPr>
          <p:grpSpPr>
            <a:xfrm>
              <a:off x="304505" y="2100381"/>
              <a:ext cx="11442498" cy="4215909"/>
              <a:chOff x="316340" y="1579173"/>
              <a:chExt cx="11442498" cy="4215909"/>
            </a:xfrm>
          </p:grpSpPr>
          <p:grpSp>
            <p:nvGrpSpPr>
              <p:cNvPr id="34826" name="组合 52"/>
              <p:cNvGrpSpPr/>
              <p:nvPr/>
            </p:nvGrpSpPr>
            <p:grpSpPr>
              <a:xfrm>
                <a:off x="3879945" y="1579173"/>
                <a:ext cx="4432109" cy="4215909"/>
                <a:chOff x="4190683" y="1667620"/>
                <a:chExt cx="4432109" cy="4215909"/>
              </a:xfrm>
            </p:grpSpPr>
            <p:grpSp>
              <p:nvGrpSpPr>
                <p:cNvPr id="34847" name="组合 73"/>
                <p:cNvGrpSpPr/>
                <p:nvPr/>
              </p:nvGrpSpPr>
              <p:grpSpPr>
                <a:xfrm>
                  <a:off x="6403631" y="3853233"/>
                  <a:ext cx="1728361" cy="2030296"/>
                  <a:chOff x="6403631" y="3853233"/>
                  <a:chExt cx="1728361" cy="2030296"/>
                </a:xfrm>
              </p:grpSpPr>
              <p:sp>
                <p:nvSpPr>
                  <p:cNvPr id="34867" name="Freeform 6"/>
                  <p:cNvSpPr/>
                  <p:nvPr/>
                </p:nvSpPr>
                <p:spPr>
                  <a:xfrm>
                    <a:off x="6403631" y="3853233"/>
                    <a:ext cx="1728361" cy="2030296"/>
                  </a:xfrm>
                  <a:custGeom>
                    <a:avLst/>
                    <a:gdLst/>
                    <a:ahLst/>
                    <a:cxnLst>
                      <a:cxn ang="0">
                        <a:pos x="2092" y="1100965"/>
                      </a:cxn>
                      <a:cxn ang="0">
                        <a:pos x="156934" y="1588654"/>
                      </a:cxn>
                      <a:cxn ang="0">
                        <a:pos x="1286855" y="1766567"/>
                      </a:cxn>
                      <a:cxn ang="0">
                        <a:pos x="1464713" y="636299"/>
                      </a:cxn>
                      <a:cxn ang="0">
                        <a:pos x="1050408" y="341173"/>
                      </a:cxn>
                      <a:cxn ang="0">
                        <a:pos x="2092" y="0"/>
                      </a:cxn>
                      <a:cxn ang="0">
                        <a:pos x="2092" y="1100965"/>
                      </a:cxn>
                    </a:cxnLst>
                    <a:pathLst>
                      <a:path w="826" h="970">
                        <a:moveTo>
                          <a:pt x="1" y="526"/>
                        </a:moveTo>
                        <a:cubicBezTo>
                          <a:pt x="0" y="607"/>
                          <a:pt x="24" y="689"/>
                          <a:pt x="75" y="759"/>
                        </a:cubicBezTo>
                        <a:cubicBezTo>
                          <a:pt x="201" y="931"/>
                          <a:pt x="442" y="970"/>
                          <a:pt x="615" y="844"/>
                        </a:cubicBezTo>
                        <a:cubicBezTo>
                          <a:pt x="788" y="719"/>
                          <a:pt x="826" y="477"/>
                          <a:pt x="700" y="304"/>
                        </a:cubicBezTo>
                        <a:cubicBezTo>
                          <a:pt x="649" y="234"/>
                          <a:pt x="579" y="186"/>
                          <a:pt x="502" y="163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lnTo>
                          <a:pt x="1" y="526"/>
                        </a:lnTo>
                        <a:close/>
                      </a:path>
                    </a:pathLst>
                  </a:custGeom>
                  <a:solidFill>
                    <a:srgbClr val="7ACDE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4868" name="文本框 99"/>
                  <p:cNvSpPr txBox="1"/>
                  <p:nvPr/>
                </p:nvSpPr>
                <p:spPr>
                  <a:xfrm>
                    <a:off x="6508100" y="4085733"/>
                    <a:ext cx="562975" cy="4616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>
                    <a:spAutoFit/>
                  </a:bodyPr>
                  <a:p>
                    <a:pPr lvl="0" eaLnBrk="1" hangingPunct="1"/>
                    <a:r>
                      <a:rPr lang="en-US" altLang="zh-CN" sz="2400" b="1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04</a:t>
                    </a:r>
                    <a:endParaRPr lang="zh-CN" altLang="en-US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848" name="组合 74"/>
                <p:cNvGrpSpPr/>
                <p:nvPr/>
              </p:nvGrpSpPr>
              <p:grpSpPr>
                <a:xfrm>
                  <a:off x="5597228" y="1667620"/>
                  <a:ext cx="1617776" cy="2185613"/>
                  <a:chOff x="5597228" y="1667620"/>
                  <a:chExt cx="1617776" cy="2185613"/>
                </a:xfrm>
              </p:grpSpPr>
              <p:sp>
                <p:nvSpPr>
                  <p:cNvPr id="34865" name="Freeform 9"/>
                  <p:cNvSpPr/>
                  <p:nvPr/>
                </p:nvSpPr>
                <p:spPr>
                  <a:xfrm>
                    <a:off x="5597228" y="1667620"/>
                    <a:ext cx="1617776" cy="2185613"/>
                  </a:xfrm>
                  <a:custGeom>
                    <a:avLst/>
                    <a:gdLst/>
                    <a:ahLst/>
                    <a:cxnLst>
                      <a:cxn ang="0">
                        <a:pos x="1456626" y="1293782"/>
                      </a:cxn>
                      <a:cxn ang="0">
                        <a:pos x="1617776" y="810184"/>
                      </a:cxn>
                      <a:cxn ang="0">
                        <a:pos x="807842" y="0"/>
                      </a:cxn>
                      <a:cxn ang="0">
                        <a:pos x="0" y="810184"/>
                      </a:cxn>
                      <a:cxn ang="0">
                        <a:pos x="161150" y="1293782"/>
                      </a:cxn>
                      <a:cxn ang="0">
                        <a:pos x="807842" y="2185613"/>
                      </a:cxn>
                      <a:cxn ang="0">
                        <a:pos x="1456626" y="1293782"/>
                      </a:cxn>
                    </a:cxnLst>
                    <a:pathLst>
                      <a:path w="773" h="1044">
                        <a:moveTo>
                          <a:pt x="696" y="618"/>
                        </a:moveTo>
                        <a:cubicBezTo>
                          <a:pt x="744" y="553"/>
                          <a:pt x="773" y="473"/>
                          <a:pt x="773" y="387"/>
                        </a:cubicBezTo>
                        <a:cubicBezTo>
                          <a:pt x="773" y="173"/>
                          <a:pt x="600" y="0"/>
                          <a:pt x="386" y="0"/>
                        </a:cubicBezTo>
                        <a:cubicBezTo>
                          <a:pt x="173" y="0"/>
                          <a:pt x="0" y="173"/>
                          <a:pt x="0" y="387"/>
                        </a:cubicBezTo>
                        <a:cubicBezTo>
                          <a:pt x="0" y="473"/>
                          <a:pt x="29" y="553"/>
                          <a:pt x="77" y="618"/>
                        </a:cubicBezTo>
                        <a:cubicBezTo>
                          <a:pt x="386" y="1044"/>
                          <a:pt x="386" y="1044"/>
                          <a:pt x="386" y="1044"/>
                        </a:cubicBezTo>
                        <a:lnTo>
                          <a:pt x="696" y="618"/>
                        </a:lnTo>
                        <a:close/>
                      </a:path>
                    </a:pathLst>
                  </a:custGeom>
                  <a:solidFill>
                    <a:srgbClr val="2D8AC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4866" name="文本框 97"/>
                  <p:cNvSpPr txBox="1"/>
                  <p:nvPr/>
                </p:nvSpPr>
                <p:spPr>
                  <a:xfrm>
                    <a:off x="6081129" y="3061363"/>
                    <a:ext cx="562975" cy="461664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>
                    <a:spAutoFit/>
                  </a:bodyPr>
                  <a:p>
                    <a:pPr lvl="0" eaLnBrk="1" hangingPunct="1"/>
                    <a:r>
                      <a:rPr lang="en-US" altLang="zh-CN" sz="2400" b="1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02</a:t>
                    </a:r>
                    <a:endParaRPr lang="zh-CN" altLang="en-US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849" name="组合 75"/>
                <p:cNvGrpSpPr/>
                <p:nvPr/>
              </p:nvGrpSpPr>
              <p:grpSpPr>
                <a:xfrm>
                  <a:off x="4680240" y="3853233"/>
                  <a:ext cx="1729603" cy="2030296"/>
                  <a:chOff x="4680240" y="3853233"/>
                  <a:chExt cx="1729603" cy="2030296"/>
                </a:xfrm>
              </p:grpSpPr>
              <p:sp>
                <p:nvSpPr>
                  <p:cNvPr id="34863" name="Freeform 7"/>
                  <p:cNvSpPr/>
                  <p:nvPr/>
                </p:nvSpPr>
                <p:spPr>
                  <a:xfrm>
                    <a:off x="4680240" y="3853233"/>
                    <a:ext cx="1729603" cy="2030296"/>
                  </a:xfrm>
                  <a:custGeom>
                    <a:avLst/>
                    <a:gdLst/>
                    <a:ahLst/>
                    <a:cxnLst>
                      <a:cxn ang="0">
                        <a:pos x="678440" y="341173"/>
                      </a:cxn>
                      <a:cxn ang="0">
                        <a:pos x="263838" y="636299"/>
                      </a:cxn>
                      <a:cxn ang="0">
                        <a:pos x="441824" y="1766567"/>
                      </a:cxn>
                      <a:cxn ang="0">
                        <a:pos x="1572557" y="1588654"/>
                      </a:cxn>
                      <a:cxn ang="0">
                        <a:pos x="1725415" y="1100965"/>
                      </a:cxn>
                      <a:cxn ang="0">
                        <a:pos x="1725415" y="0"/>
                      </a:cxn>
                      <a:cxn ang="0">
                        <a:pos x="678440" y="341173"/>
                      </a:cxn>
                    </a:cxnLst>
                    <a:pathLst>
                      <a:path w="826" h="970">
                        <a:moveTo>
                          <a:pt x="324" y="163"/>
                        </a:moveTo>
                        <a:cubicBezTo>
                          <a:pt x="247" y="186"/>
                          <a:pt x="177" y="234"/>
                          <a:pt x="126" y="304"/>
                        </a:cubicBezTo>
                        <a:cubicBezTo>
                          <a:pt x="0" y="477"/>
                          <a:pt x="38" y="719"/>
                          <a:pt x="211" y="844"/>
                        </a:cubicBezTo>
                        <a:cubicBezTo>
                          <a:pt x="384" y="970"/>
                          <a:pt x="625" y="931"/>
                          <a:pt x="751" y="759"/>
                        </a:cubicBezTo>
                        <a:cubicBezTo>
                          <a:pt x="802" y="689"/>
                          <a:pt x="826" y="607"/>
                          <a:pt x="824" y="526"/>
                        </a:cubicBezTo>
                        <a:cubicBezTo>
                          <a:pt x="824" y="0"/>
                          <a:pt x="824" y="0"/>
                          <a:pt x="824" y="0"/>
                        </a:cubicBezTo>
                        <a:lnTo>
                          <a:pt x="324" y="163"/>
                        </a:lnTo>
                        <a:close/>
                      </a:path>
                    </a:pathLst>
                  </a:custGeom>
                  <a:solidFill>
                    <a:srgbClr val="858585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4864" name="文本框 95"/>
                  <p:cNvSpPr txBox="1"/>
                  <p:nvPr/>
                </p:nvSpPr>
                <p:spPr>
                  <a:xfrm>
                    <a:off x="5741486" y="4085733"/>
                    <a:ext cx="562975" cy="4616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>
                    <a:spAutoFit/>
                  </a:bodyPr>
                  <a:p>
                    <a:pPr lvl="0" eaLnBrk="1" hangingPunct="1"/>
                    <a:r>
                      <a:rPr lang="en-US" altLang="zh-CN" sz="2400" b="1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05</a:t>
                    </a:r>
                    <a:endParaRPr lang="zh-CN" altLang="en-US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850" name="组合 76"/>
                <p:cNvGrpSpPr/>
                <p:nvPr/>
              </p:nvGrpSpPr>
              <p:grpSpPr>
                <a:xfrm>
                  <a:off x="4190683" y="2518754"/>
                  <a:ext cx="2214191" cy="1734574"/>
                  <a:chOff x="4190683" y="2518754"/>
                  <a:chExt cx="2214191" cy="1734574"/>
                </a:xfrm>
              </p:grpSpPr>
              <p:sp>
                <p:nvSpPr>
                  <p:cNvPr id="34861" name="Freeform 8"/>
                  <p:cNvSpPr/>
                  <p:nvPr/>
                </p:nvSpPr>
                <p:spPr>
                  <a:xfrm>
                    <a:off x="4190683" y="2518754"/>
                    <a:ext cx="2214191" cy="1734574"/>
                  </a:xfrm>
                  <a:custGeom>
                    <a:avLst/>
                    <a:gdLst/>
                    <a:ahLst/>
                    <a:cxnLst>
                      <a:cxn ang="0">
                        <a:pos x="1567513" y="442023"/>
                      </a:cxn>
                      <a:cxn ang="0">
                        <a:pos x="1157323" y="138263"/>
                      </a:cxn>
                      <a:cxn ang="0">
                        <a:pos x="138125" y="657797"/>
                      </a:cxn>
                      <a:cxn ang="0">
                        <a:pos x="657142" y="1678012"/>
                      </a:cxn>
                      <a:cxn ang="0">
                        <a:pos x="1167787" y="1675917"/>
                      </a:cxn>
                      <a:cxn ang="0">
                        <a:pos x="2214191" y="1334449"/>
                      </a:cxn>
                      <a:cxn ang="0">
                        <a:pos x="1567513" y="442023"/>
                      </a:cxn>
                    </a:cxnLst>
                    <a:pathLst>
                      <a:path w="1058" h="828">
                        <a:moveTo>
                          <a:pt x="749" y="211"/>
                        </a:moveTo>
                        <a:cubicBezTo>
                          <a:pt x="702" y="145"/>
                          <a:pt x="635" y="93"/>
                          <a:pt x="553" y="66"/>
                        </a:cubicBezTo>
                        <a:cubicBezTo>
                          <a:pt x="350" y="0"/>
                          <a:pt x="132" y="111"/>
                          <a:pt x="66" y="314"/>
                        </a:cubicBezTo>
                        <a:cubicBezTo>
                          <a:pt x="0" y="517"/>
                          <a:pt x="111" y="735"/>
                          <a:pt x="314" y="801"/>
                        </a:cubicBezTo>
                        <a:cubicBezTo>
                          <a:pt x="396" y="828"/>
                          <a:pt x="481" y="826"/>
                          <a:pt x="558" y="800"/>
                        </a:cubicBezTo>
                        <a:cubicBezTo>
                          <a:pt x="1058" y="637"/>
                          <a:pt x="1058" y="637"/>
                          <a:pt x="1058" y="637"/>
                        </a:cubicBezTo>
                        <a:lnTo>
                          <a:pt x="749" y="211"/>
                        </a:lnTo>
                        <a:close/>
                      </a:path>
                    </a:pathLst>
                  </a:custGeom>
                  <a:solidFill>
                    <a:srgbClr val="7ACDE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4862" name="文本框 93"/>
                  <p:cNvSpPr txBox="1"/>
                  <p:nvPr/>
                </p:nvSpPr>
                <p:spPr>
                  <a:xfrm>
                    <a:off x="5616012" y="3469832"/>
                    <a:ext cx="562975" cy="4616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>
                    <a:spAutoFit/>
                  </a:bodyPr>
                  <a:p>
                    <a:pPr lvl="0" eaLnBrk="1" hangingPunct="1"/>
                    <a:r>
                      <a:rPr lang="en-US" altLang="zh-CN" sz="2400" b="1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01</a:t>
                    </a:r>
                    <a:endParaRPr lang="zh-CN" altLang="en-US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34851" name="组合 77"/>
                <p:cNvGrpSpPr/>
                <p:nvPr/>
              </p:nvGrpSpPr>
              <p:grpSpPr>
                <a:xfrm>
                  <a:off x="6404874" y="2518754"/>
                  <a:ext cx="2217918" cy="1734574"/>
                  <a:chOff x="6404874" y="2518754"/>
                  <a:chExt cx="2217918" cy="1734574"/>
                </a:xfrm>
              </p:grpSpPr>
              <p:sp>
                <p:nvSpPr>
                  <p:cNvPr id="34859" name="Freeform 5"/>
                  <p:cNvSpPr/>
                  <p:nvPr/>
                </p:nvSpPr>
                <p:spPr>
                  <a:xfrm>
                    <a:off x="6404874" y="2518754"/>
                    <a:ext cx="2217918" cy="1734574"/>
                  </a:xfrm>
                  <a:custGeom>
                    <a:avLst/>
                    <a:gdLst/>
                    <a:ahLst/>
                    <a:cxnLst>
                      <a:cxn ang="0">
                        <a:pos x="1049270" y="1675917"/>
                      </a:cxn>
                      <a:cxn ang="0">
                        <a:pos x="1560292" y="1678012"/>
                      </a:cxn>
                      <a:cxn ang="0">
                        <a:pos x="2079691" y="657797"/>
                      </a:cxn>
                      <a:cxn ang="0">
                        <a:pos x="1059742" y="138263"/>
                      </a:cxn>
                      <a:cxn ang="0">
                        <a:pos x="649249" y="442023"/>
                      </a:cxn>
                      <a:cxn ang="0">
                        <a:pos x="0" y="1334449"/>
                      </a:cxn>
                      <a:cxn ang="0">
                        <a:pos x="1049270" y="1675917"/>
                      </a:cxn>
                    </a:cxnLst>
                    <a:pathLst>
                      <a:path w="1059" h="828">
                        <a:moveTo>
                          <a:pt x="501" y="800"/>
                        </a:moveTo>
                        <a:cubicBezTo>
                          <a:pt x="578" y="826"/>
                          <a:pt x="663" y="828"/>
                          <a:pt x="745" y="801"/>
                        </a:cubicBezTo>
                        <a:cubicBezTo>
                          <a:pt x="948" y="735"/>
                          <a:pt x="1059" y="517"/>
                          <a:pt x="993" y="314"/>
                        </a:cubicBezTo>
                        <a:cubicBezTo>
                          <a:pt x="927" y="111"/>
                          <a:pt x="709" y="0"/>
                          <a:pt x="506" y="66"/>
                        </a:cubicBezTo>
                        <a:cubicBezTo>
                          <a:pt x="424" y="93"/>
                          <a:pt x="356" y="145"/>
                          <a:pt x="310" y="211"/>
                        </a:cubicBezTo>
                        <a:cubicBezTo>
                          <a:pt x="0" y="637"/>
                          <a:pt x="0" y="637"/>
                          <a:pt x="0" y="637"/>
                        </a:cubicBezTo>
                        <a:lnTo>
                          <a:pt x="501" y="800"/>
                        </a:lnTo>
                        <a:close/>
                      </a:path>
                    </a:pathLst>
                  </a:custGeom>
                  <a:solidFill>
                    <a:srgbClr val="595959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4860" name="文本框 91"/>
                  <p:cNvSpPr txBox="1"/>
                  <p:nvPr/>
                </p:nvSpPr>
                <p:spPr>
                  <a:xfrm>
                    <a:off x="6698909" y="3479544"/>
                    <a:ext cx="562975" cy="4616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>
                    <a:spAutoFit/>
                  </a:bodyPr>
                  <a:p>
                    <a:pPr lvl="0" eaLnBrk="1" hangingPunct="1"/>
                    <a:r>
                      <a:rPr lang="en-US" altLang="zh-CN" sz="2400" b="1" dirty="0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03</a:t>
                    </a:r>
                    <a:endParaRPr lang="zh-CN" altLang="en-US" sz="2400" b="1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79" name="组合 78"/>
                <p:cNvGrpSpPr/>
                <p:nvPr/>
              </p:nvGrpSpPr>
              <p:grpSpPr>
                <a:xfrm>
                  <a:off x="6162685" y="2166551"/>
                  <a:ext cx="547117" cy="583814"/>
                  <a:chOff x="9909176" y="2032000"/>
                  <a:chExt cx="260350" cy="277813"/>
                </a:xfrm>
                <a:solidFill>
                  <a:schemeClr val="bg1"/>
                </a:solidFill>
              </p:grpSpPr>
              <p:sp>
                <p:nvSpPr>
                  <p:cNvPr id="88" name="Freeform 472"/>
                  <p:cNvSpPr/>
                  <p:nvPr/>
                </p:nvSpPr>
                <p:spPr bwMode="auto">
                  <a:xfrm>
                    <a:off x="9909176" y="2192338"/>
                    <a:ext cx="260350" cy="117475"/>
                  </a:xfrm>
                  <a:custGeom>
                    <a:avLst/>
                    <a:gdLst>
                      <a:gd name="T0" fmla="*/ 263 w 271"/>
                      <a:gd name="T1" fmla="*/ 34 h 122"/>
                      <a:gd name="T2" fmla="*/ 213 w 271"/>
                      <a:gd name="T3" fmla="*/ 6 h 122"/>
                      <a:gd name="T4" fmla="*/ 191 w 271"/>
                      <a:gd name="T5" fmla="*/ 1 h 122"/>
                      <a:gd name="T6" fmla="*/ 183 w 271"/>
                      <a:gd name="T7" fmla="*/ 19 h 122"/>
                      <a:gd name="T8" fmla="*/ 205 w 271"/>
                      <a:gd name="T9" fmla="*/ 27 h 122"/>
                      <a:gd name="T10" fmla="*/ 224 w 271"/>
                      <a:gd name="T11" fmla="*/ 41 h 122"/>
                      <a:gd name="T12" fmla="*/ 228 w 271"/>
                      <a:gd name="T13" fmla="*/ 51 h 122"/>
                      <a:gd name="T14" fmla="*/ 219 w 271"/>
                      <a:gd name="T15" fmla="*/ 60 h 122"/>
                      <a:gd name="T16" fmla="*/ 162 w 271"/>
                      <a:gd name="T17" fmla="*/ 78 h 122"/>
                      <a:gd name="T18" fmla="*/ 98 w 271"/>
                      <a:gd name="T19" fmla="*/ 76 h 122"/>
                      <a:gd name="T20" fmla="*/ 68 w 271"/>
                      <a:gd name="T21" fmla="*/ 68 h 122"/>
                      <a:gd name="T22" fmla="*/ 45 w 271"/>
                      <a:gd name="T23" fmla="*/ 53 h 122"/>
                      <a:gd name="T24" fmla="*/ 42 w 271"/>
                      <a:gd name="T25" fmla="*/ 47 h 122"/>
                      <a:gd name="T26" fmla="*/ 43 w 271"/>
                      <a:gd name="T27" fmla="*/ 43 h 122"/>
                      <a:gd name="T28" fmla="*/ 52 w 271"/>
                      <a:gd name="T29" fmla="*/ 34 h 122"/>
                      <a:gd name="T30" fmla="*/ 87 w 271"/>
                      <a:gd name="T31" fmla="*/ 19 h 122"/>
                      <a:gd name="T32" fmla="*/ 79 w 271"/>
                      <a:gd name="T33" fmla="*/ 0 h 122"/>
                      <a:gd name="T34" fmla="*/ 21 w 271"/>
                      <a:gd name="T35" fmla="*/ 20 h 122"/>
                      <a:gd name="T36" fmla="*/ 2 w 271"/>
                      <a:gd name="T37" fmla="*/ 40 h 122"/>
                      <a:gd name="T38" fmla="*/ 0 w 271"/>
                      <a:gd name="T39" fmla="*/ 52 h 122"/>
                      <a:gd name="T40" fmla="*/ 3 w 271"/>
                      <a:gd name="T41" fmla="*/ 68 h 122"/>
                      <a:gd name="T42" fmla="*/ 40 w 271"/>
                      <a:gd name="T43" fmla="*/ 104 h 122"/>
                      <a:gd name="T44" fmla="*/ 149 w 271"/>
                      <a:gd name="T45" fmla="*/ 121 h 122"/>
                      <a:gd name="T46" fmla="*/ 246 w 271"/>
                      <a:gd name="T47" fmla="*/ 96 h 122"/>
                      <a:gd name="T48" fmla="*/ 268 w 271"/>
                      <a:gd name="T49" fmla="*/ 65 h 122"/>
                      <a:gd name="T50" fmla="*/ 270 w 271"/>
                      <a:gd name="T51" fmla="*/ 54 h 122"/>
                      <a:gd name="T52" fmla="*/ 263 w 271"/>
                      <a:gd name="T53" fmla="*/ 34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271" h="122">
                        <a:moveTo>
                          <a:pt x="263" y="34"/>
                        </a:moveTo>
                        <a:cubicBezTo>
                          <a:pt x="251" y="19"/>
                          <a:pt x="231" y="11"/>
                          <a:pt x="213" y="6"/>
                        </a:cubicBezTo>
                        <a:cubicBezTo>
                          <a:pt x="206" y="4"/>
                          <a:pt x="198" y="2"/>
                          <a:pt x="191" y="1"/>
                        </a:cubicBezTo>
                        <a:cubicBezTo>
                          <a:pt x="188" y="7"/>
                          <a:pt x="185" y="13"/>
                          <a:pt x="183" y="19"/>
                        </a:cubicBezTo>
                        <a:cubicBezTo>
                          <a:pt x="190" y="21"/>
                          <a:pt x="198" y="23"/>
                          <a:pt x="205" y="27"/>
                        </a:cubicBezTo>
                        <a:cubicBezTo>
                          <a:pt x="212" y="30"/>
                          <a:pt x="219" y="35"/>
                          <a:pt x="224" y="41"/>
                        </a:cubicBezTo>
                        <a:cubicBezTo>
                          <a:pt x="226" y="43"/>
                          <a:pt x="230" y="48"/>
                          <a:pt x="228" y="51"/>
                        </a:cubicBezTo>
                        <a:cubicBezTo>
                          <a:pt x="226" y="55"/>
                          <a:pt x="222" y="58"/>
                          <a:pt x="219" y="60"/>
                        </a:cubicBezTo>
                        <a:cubicBezTo>
                          <a:pt x="203" y="72"/>
                          <a:pt x="181" y="76"/>
                          <a:pt x="162" y="78"/>
                        </a:cubicBezTo>
                        <a:cubicBezTo>
                          <a:pt x="141" y="81"/>
                          <a:pt x="119" y="80"/>
                          <a:pt x="98" y="76"/>
                        </a:cubicBezTo>
                        <a:cubicBezTo>
                          <a:pt x="88" y="75"/>
                          <a:pt x="77" y="72"/>
                          <a:pt x="68" y="68"/>
                        </a:cubicBezTo>
                        <a:cubicBezTo>
                          <a:pt x="59" y="65"/>
                          <a:pt x="50" y="60"/>
                          <a:pt x="45" y="53"/>
                        </a:cubicBezTo>
                        <a:cubicBezTo>
                          <a:pt x="43" y="51"/>
                          <a:pt x="41" y="49"/>
                          <a:pt x="42" y="47"/>
                        </a:cubicBezTo>
                        <a:cubicBezTo>
                          <a:pt x="42" y="45"/>
                          <a:pt x="42" y="44"/>
                          <a:pt x="43" y="43"/>
                        </a:cubicBezTo>
                        <a:cubicBezTo>
                          <a:pt x="45" y="39"/>
                          <a:pt x="48" y="36"/>
                          <a:pt x="52" y="34"/>
                        </a:cubicBezTo>
                        <a:cubicBezTo>
                          <a:pt x="62" y="26"/>
                          <a:pt x="74" y="21"/>
                          <a:pt x="87" y="19"/>
                        </a:cubicBezTo>
                        <a:cubicBezTo>
                          <a:pt x="84" y="13"/>
                          <a:pt x="82" y="7"/>
                          <a:pt x="79" y="0"/>
                        </a:cubicBezTo>
                        <a:cubicBezTo>
                          <a:pt x="59" y="4"/>
                          <a:pt x="39" y="9"/>
                          <a:pt x="21" y="20"/>
                        </a:cubicBezTo>
                        <a:cubicBezTo>
                          <a:pt x="14" y="25"/>
                          <a:pt x="6" y="31"/>
                          <a:pt x="2" y="40"/>
                        </a:cubicBezTo>
                        <a:cubicBezTo>
                          <a:pt x="0" y="44"/>
                          <a:pt x="0" y="48"/>
                          <a:pt x="0" y="52"/>
                        </a:cubicBezTo>
                        <a:cubicBezTo>
                          <a:pt x="1" y="58"/>
                          <a:pt x="1" y="63"/>
                          <a:pt x="3" y="68"/>
                        </a:cubicBezTo>
                        <a:cubicBezTo>
                          <a:pt x="8" y="84"/>
                          <a:pt x="26" y="97"/>
                          <a:pt x="40" y="104"/>
                        </a:cubicBezTo>
                        <a:cubicBezTo>
                          <a:pt x="74" y="118"/>
                          <a:pt x="113" y="122"/>
                          <a:pt x="149" y="121"/>
                        </a:cubicBezTo>
                        <a:cubicBezTo>
                          <a:pt x="182" y="119"/>
                          <a:pt x="218" y="114"/>
                          <a:pt x="246" y="96"/>
                        </a:cubicBezTo>
                        <a:cubicBezTo>
                          <a:pt x="256" y="90"/>
                          <a:pt x="266" y="77"/>
                          <a:pt x="268" y="65"/>
                        </a:cubicBezTo>
                        <a:cubicBezTo>
                          <a:pt x="269" y="61"/>
                          <a:pt x="269" y="58"/>
                          <a:pt x="270" y="54"/>
                        </a:cubicBezTo>
                        <a:cubicBezTo>
                          <a:pt x="271" y="47"/>
                          <a:pt x="268" y="40"/>
                          <a:pt x="263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9" name="Freeform 473"/>
                  <p:cNvSpPr/>
                  <p:nvPr/>
                </p:nvSpPr>
                <p:spPr bwMode="auto">
                  <a:xfrm>
                    <a:off x="10156826" y="2219325"/>
                    <a:ext cx="9525" cy="12700"/>
                  </a:xfrm>
                  <a:custGeom>
                    <a:avLst/>
                    <a:gdLst>
                      <a:gd name="T0" fmla="*/ 5 w 11"/>
                      <a:gd name="T1" fmla="*/ 6 h 13"/>
                      <a:gd name="T2" fmla="*/ 5 w 11"/>
                      <a:gd name="T3" fmla="*/ 6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1" h="13">
                        <a:moveTo>
                          <a:pt x="5" y="6"/>
                        </a:moveTo>
                        <a:cubicBezTo>
                          <a:pt x="11" y="13"/>
                          <a:pt x="0" y="0"/>
                          <a:pt x="5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0" name="Freeform 474"/>
                  <p:cNvSpPr>
                    <a:spLocks noEditPoints="1"/>
                  </p:cNvSpPr>
                  <p:nvPr/>
                </p:nvSpPr>
                <p:spPr bwMode="auto">
                  <a:xfrm>
                    <a:off x="9977438" y="2032000"/>
                    <a:ext cx="122238" cy="220662"/>
                  </a:xfrm>
                  <a:custGeom>
                    <a:avLst/>
                    <a:gdLst>
                      <a:gd name="T0" fmla="*/ 64 w 128"/>
                      <a:gd name="T1" fmla="*/ 231 h 231"/>
                      <a:gd name="T2" fmla="*/ 128 w 128"/>
                      <a:gd name="T3" fmla="*/ 63 h 231"/>
                      <a:gd name="T4" fmla="*/ 65 w 128"/>
                      <a:gd name="T5" fmla="*/ 0 h 231"/>
                      <a:gd name="T6" fmla="*/ 64 w 128"/>
                      <a:gd name="T7" fmla="*/ 0 h 231"/>
                      <a:gd name="T8" fmla="*/ 64 w 128"/>
                      <a:gd name="T9" fmla="*/ 0 h 231"/>
                      <a:gd name="T10" fmla="*/ 64 w 128"/>
                      <a:gd name="T11" fmla="*/ 0 h 231"/>
                      <a:gd name="T12" fmla="*/ 63 w 128"/>
                      <a:gd name="T13" fmla="*/ 0 h 231"/>
                      <a:gd name="T14" fmla="*/ 0 w 128"/>
                      <a:gd name="T15" fmla="*/ 63 h 231"/>
                      <a:gd name="T16" fmla="*/ 64 w 128"/>
                      <a:gd name="T17" fmla="*/ 231 h 231"/>
                      <a:gd name="T18" fmla="*/ 64 w 128"/>
                      <a:gd name="T19" fmla="*/ 29 h 231"/>
                      <a:gd name="T20" fmla="*/ 93 w 128"/>
                      <a:gd name="T21" fmla="*/ 58 h 231"/>
                      <a:gd name="T22" fmla="*/ 64 w 128"/>
                      <a:gd name="T23" fmla="*/ 86 h 231"/>
                      <a:gd name="T24" fmla="*/ 35 w 128"/>
                      <a:gd name="T25" fmla="*/ 58 h 231"/>
                      <a:gd name="T26" fmla="*/ 64 w 128"/>
                      <a:gd name="T27" fmla="*/ 29 h 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28" h="231">
                        <a:moveTo>
                          <a:pt x="64" y="231"/>
                        </a:moveTo>
                        <a:cubicBezTo>
                          <a:pt x="64" y="231"/>
                          <a:pt x="128" y="97"/>
                          <a:pt x="128" y="63"/>
                        </a:cubicBezTo>
                        <a:cubicBezTo>
                          <a:pt x="128" y="29"/>
                          <a:pt x="100" y="0"/>
                          <a:pt x="65" y="0"/>
                        </a:cubicBezTo>
                        <a:cubicBezTo>
                          <a:pt x="65" y="0"/>
                          <a:pt x="65" y="0"/>
                          <a:pt x="64" y="0"/>
                        </a:cubicBezTo>
                        <a:cubicBezTo>
                          <a:pt x="64" y="0"/>
                          <a:pt x="64" y="0"/>
                          <a:pt x="64" y="0"/>
                        </a:cubicBezTo>
                        <a:cubicBezTo>
                          <a:pt x="64" y="0"/>
                          <a:pt x="64" y="0"/>
                          <a:pt x="64" y="0"/>
                        </a:cubicBezTo>
                        <a:cubicBezTo>
                          <a:pt x="64" y="0"/>
                          <a:pt x="63" y="0"/>
                          <a:pt x="63" y="0"/>
                        </a:cubicBezTo>
                        <a:cubicBezTo>
                          <a:pt x="28" y="0"/>
                          <a:pt x="0" y="29"/>
                          <a:pt x="0" y="63"/>
                        </a:cubicBezTo>
                        <a:cubicBezTo>
                          <a:pt x="0" y="98"/>
                          <a:pt x="64" y="231"/>
                          <a:pt x="64" y="231"/>
                        </a:cubicBezTo>
                        <a:close/>
                        <a:moveTo>
                          <a:pt x="64" y="29"/>
                        </a:moveTo>
                        <a:cubicBezTo>
                          <a:pt x="80" y="29"/>
                          <a:pt x="93" y="42"/>
                          <a:pt x="93" y="58"/>
                        </a:cubicBezTo>
                        <a:cubicBezTo>
                          <a:pt x="93" y="74"/>
                          <a:pt x="80" y="86"/>
                          <a:pt x="64" y="86"/>
                        </a:cubicBezTo>
                        <a:cubicBezTo>
                          <a:pt x="48" y="86"/>
                          <a:pt x="35" y="74"/>
                          <a:pt x="35" y="58"/>
                        </a:cubicBezTo>
                        <a:cubicBezTo>
                          <a:pt x="35" y="42"/>
                          <a:pt x="48" y="29"/>
                          <a:pt x="64" y="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4853" name="Freeform 243"/>
                <p:cNvSpPr>
                  <a:spLocks noEditPoints="1"/>
                </p:cNvSpPr>
                <p:nvPr/>
              </p:nvSpPr>
              <p:spPr>
                <a:xfrm>
                  <a:off x="7517448" y="3168548"/>
                  <a:ext cx="518580" cy="518580"/>
                </a:xfrm>
                <a:custGeom>
                  <a:avLst/>
                  <a:gdLst/>
                  <a:ahLst/>
                  <a:cxnLst>
                    <a:cxn ang="0">
                      <a:pos x="259290" y="0"/>
                    </a:cxn>
                    <a:cxn ang="0">
                      <a:pos x="0" y="259290"/>
                    </a:cxn>
                    <a:cxn ang="0">
                      <a:pos x="259290" y="518580"/>
                    </a:cxn>
                    <a:cxn ang="0">
                      <a:pos x="518580" y="259290"/>
                    </a:cxn>
                    <a:cxn ang="0">
                      <a:pos x="259290" y="0"/>
                    </a:cxn>
                    <a:cxn ang="0">
                      <a:pos x="475365" y="259290"/>
                    </a:cxn>
                    <a:cxn ang="0">
                      <a:pos x="259290" y="475365"/>
                    </a:cxn>
                    <a:cxn ang="0">
                      <a:pos x="43215" y="259290"/>
                    </a:cxn>
                    <a:cxn ang="0">
                      <a:pos x="259290" y="43215"/>
                    </a:cxn>
                    <a:cxn ang="0">
                      <a:pos x="259290" y="259290"/>
                    </a:cxn>
                    <a:cxn ang="0">
                      <a:pos x="475365" y="259290"/>
                    </a:cxn>
                  </a:cxnLst>
                  <a:pathLst>
                    <a:path w="288" h="288">
                      <a:moveTo>
                        <a:pt x="144" y="0"/>
                      </a:moveTo>
                      <a:cubicBezTo>
                        <a:pt x="65" y="0"/>
                        <a:pt x="0" y="65"/>
                        <a:pt x="0" y="144"/>
                      </a:cubicBezTo>
                      <a:cubicBezTo>
                        <a:pt x="0" y="224"/>
                        <a:pt x="65" y="288"/>
                        <a:pt x="144" y="288"/>
                      </a:cubicBezTo>
                      <a:cubicBezTo>
                        <a:pt x="224" y="288"/>
                        <a:pt x="288" y="224"/>
                        <a:pt x="288" y="144"/>
                      </a:cubicBezTo>
                      <a:cubicBezTo>
                        <a:pt x="288" y="65"/>
                        <a:pt x="224" y="0"/>
                        <a:pt x="144" y="0"/>
                      </a:cubicBezTo>
                      <a:close/>
                      <a:moveTo>
                        <a:pt x="264" y="144"/>
                      </a:moveTo>
                      <a:cubicBezTo>
                        <a:pt x="264" y="210"/>
                        <a:pt x="211" y="264"/>
                        <a:pt x="144" y="264"/>
                      </a:cubicBezTo>
                      <a:cubicBezTo>
                        <a:pt x="78" y="264"/>
                        <a:pt x="24" y="210"/>
                        <a:pt x="24" y="144"/>
                      </a:cubicBezTo>
                      <a:cubicBezTo>
                        <a:pt x="24" y="78"/>
                        <a:pt x="78" y="24"/>
                        <a:pt x="144" y="24"/>
                      </a:cubicBezTo>
                      <a:cubicBezTo>
                        <a:pt x="144" y="144"/>
                        <a:pt x="144" y="144"/>
                        <a:pt x="144" y="144"/>
                      </a:cubicBezTo>
                      <a:cubicBezTo>
                        <a:pt x="264" y="144"/>
                        <a:pt x="264" y="144"/>
                        <a:pt x="264" y="144"/>
                      </a:cubicBezTo>
                      <a:close/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34854" name="Freeform 249"/>
                <p:cNvSpPr/>
                <p:nvPr/>
              </p:nvSpPr>
              <p:spPr>
                <a:xfrm>
                  <a:off x="6946478" y="4779900"/>
                  <a:ext cx="537052" cy="508998"/>
                </a:xfrm>
                <a:custGeom>
                  <a:avLst/>
                  <a:gdLst/>
                  <a:ahLst/>
                  <a:cxnLst>
                    <a:cxn ang="0">
                      <a:pos x="524562" y="191097"/>
                    </a:cxn>
                    <a:cxn ang="0">
                      <a:pos x="244439" y="16074"/>
                    </a:cxn>
                    <a:cxn ang="0">
                      <a:pos x="14274" y="248248"/>
                    </a:cxn>
                    <a:cxn ang="0">
                      <a:pos x="114190" y="389339"/>
                    </a:cxn>
                    <a:cxn ang="0">
                      <a:pos x="64232" y="478637"/>
                    </a:cxn>
                    <a:cxn ang="0">
                      <a:pos x="219460" y="423272"/>
                    </a:cxn>
                    <a:cxn ang="0">
                      <a:pos x="292613" y="423272"/>
                    </a:cxn>
                    <a:cxn ang="0">
                      <a:pos x="524562" y="191097"/>
                    </a:cxn>
                  </a:cxnLst>
                  <a:pathLst>
                    <a:path w="301" h="285">
                      <a:moveTo>
                        <a:pt x="294" y="107"/>
                      </a:moveTo>
                      <a:cubicBezTo>
                        <a:pt x="286" y="44"/>
                        <a:pt x="216" y="0"/>
                        <a:pt x="137" y="9"/>
                      </a:cubicBezTo>
                      <a:cubicBezTo>
                        <a:pt x="58" y="18"/>
                        <a:pt x="0" y="76"/>
                        <a:pt x="8" y="139"/>
                      </a:cubicBezTo>
                      <a:cubicBezTo>
                        <a:pt x="12" y="172"/>
                        <a:pt x="33" y="200"/>
                        <a:pt x="64" y="218"/>
                      </a:cubicBezTo>
                      <a:cubicBezTo>
                        <a:pt x="65" y="232"/>
                        <a:pt x="60" y="250"/>
                        <a:pt x="36" y="268"/>
                      </a:cubicBezTo>
                      <a:cubicBezTo>
                        <a:pt x="26" y="275"/>
                        <a:pt x="76" y="285"/>
                        <a:pt x="123" y="237"/>
                      </a:cubicBezTo>
                      <a:cubicBezTo>
                        <a:pt x="136" y="238"/>
                        <a:pt x="150" y="239"/>
                        <a:pt x="164" y="237"/>
                      </a:cubicBezTo>
                      <a:cubicBezTo>
                        <a:pt x="243" y="228"/>
                        <a:pt x="301" y="170"/>
                        <a:pt x="294" y="107"/>
                      </a:cubicBezTo>
                      <a:close/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82" name="组合 81"/>
                <p:cNvGrpSpPr/>
                <p:nvPr/>
              </p:nvGrpSpPr>
              <p:grpSpPr>
                <a:xfrm>
                  <a:off x="5377346" y="4797491"/>
                  <a:ext cx="439764" cy="439764"/>
                  <a:chOff x="5707063" y="5959475"/>
                  <a:chExt cx="203200" cy="203200"/>
                </a:xfrm>
                <a:solidFill>
                  <a:schemeClr val="bg1"/>
                </a:solidFill>
              </p:grpSpPr>
              <p:sp>
                <p:nvSpPr>
                  <p:cNvPr id="86" name="Freeform 70"/>
                  <p:cNvSpPr>
                    <a:spLocks noEditPoints="1"/>
                  </p:cNvSpPr>
                  <p:nvPr/>
                </p:nvSpPr>
                <p:spPr bwMode="auto">
                  <a:xfrm>
                    <a:off x="5707063" y="6010275"/>
                    <a:ext cx="152400" cy="152400"/>
                  </a:xfrm>
                  <a:custGeom>
                    <a:avLst/>
                    <a:gdLst>
                      <a:gd name="T0" fmla="*/ 215 w 216"/>
                      <a:gd name="T1" fmla="*/ 83 h 216"/>
                      <a:gd name="T2" fmla="*/ 190 w 216"/>
                      <a:gd name="T3" fmla="*/ 83 h 216"/>
                      <a:gd name="T4" fmla="*/ 183 w 216"/>
                      <a:gd name="T5" fmla="*/ 66 h 216"/>
                      <a:gd name="T6" fmla="*/ 201 w 216"/>
                      <a:gd name="T7" fmla="*/ 49 h 216"/>
                      <a:gd name="T8" fmla="*/ 201 w 216"/>
                      <a:gd name="T9" fmla="*/ 48 h 216"/>
                      <a:gd name="T10" fmla="*/ 184 w 216"/>
                      <a:gd name="T11" fmla="*/ 31 h 216"/>
                      <a:gd name="T12" fmla="*/ 167 w 216"/>
                      <a:gd name="T13" fmla="*/ 15 h 216"/>
                      <a:gd name="T14" fmla="*/ 166 w 216"/>
                      <a:gd name="T15" fmla="*/ 15 h 216"/>
                      <a:gd name="T16" fmla="*/ 149 w 216"/>
                      <a:gd name="T17" fmla="*/ 32 h 216"/>
                      <a:gd name="T18" fmla="*/ 132 w 216"/>
                      <a:gd name="T19" fmla="*/ 25 h 216"/>
                      <a:gd name="T20" fmla="*/ 132 w 216"/>
                      <a:gd name="T21" fmla="*/ 0 h 216"/>
                      <a:gd name="T22" fmla="*/ 131 w 216"/>
                      <a:gd name="T23" fmla="*/ 0 h 216"/>
                      <a:gd name="T24" fmla="*/ 108 w 216"/>
                      <a:gd name="T25" fmla="*/ 0 h 216"/>
                      <a:gd name="T26" fmla="*/ 84 w 216"/>
                      <a:gd name="T27" fmla="*/ 0 h 216"/>
                      <a:gd name="T28" fmla="*/ 83 w 216"/>
                      <a:gd name="T29" fmla="*/ 0 h 216"/>
                      <a:gd name="T30" fmla="*/ 83 w 216"/>
                      <a:gd name="T31" fmla="*/ 25 h 216"/>
                      <a:gd name="T32" fmla="*/ 67 w 216"/>
                      <a:gd name="T33" fmla="*/ 32 h 216"/>
                      <a:gd name="T34" fmla="*/ 49 w 216"/>
                      <a:gd name="T35" fmla="*/ 15 h 216"/>
                      <a:gd name="T36" fmla="*/ 48 w 216"/>
                      <a:gd name="T37" fmla="*/ 15 h 216"/>
                      <a:gd name="T38" fmla="*/ 31 w 216"/>
                      <a:gd name="T39" fmla="*/ 31 h 216"/>
                      <a:gd name="T40" fmla="*/ 15 w 216"/>
                      <a:gd name="T41" fmla="*/ 48 h 216"/>
                      <a:gd name="T42" fmla="*/ 15 w 216"/>
                      <a:gd name="T43" fmla="*/ 49 h 216"/>
                      <a:gd name="T44" fmla="*/ 32 w 216"/>
                      <a:gd name="T45" fmla="*/ 66 h 216"/>
                      <a:gd name="T46" fmla="*/ 25 w 216"/>
                      <a:gd name="T47" fmla="*/ 83 h 216"/>
                      <a:gd name="T48" fmla="*/ 1 w 216"/>
                      <a:gd name="T49" fmla="*/ 83 h 216"/>
                      <a:gd name="T50" fmla="*/ 0 w 216"/>
                      <a:gd name="T51" fmla="*/ 84 h 216"/>
                      <a:gd name="T52" fmla="*/ 0 w 216"/>
                      <a:gd name="T53" fmla="*/ 108 h 216"/>
                      <a:gd name="T54" fmla="*/ 0 w 216"/>
                      <a:gd name="T55" fmla="*/ 131 h 216"/>
                      <a:gd name="T56" fmla="*/ 1 w 216"/>
                      <a:gd name="T57" fmla="*/ 132 h 216"/>
                      <a:gd name="T58" fmla="*/ 25 w 216"/>
                      <a:gd name="T59" fmla="*/ 132 h 216"/>
                      <a:gd name="T60" fmla="*/ 32 w 216"/>
                      <a:gd name="T61" fmla="*/ 149 h 216"/>
                      <a:gd name="T62" fmla="*/ 15 w 216"/>
                      <a:gd name="T63" fmla="*/ 166 h 216"/>
                      <a:gd name="T64" fmla="*/ 15 w 216"/>
                      <a:gd name="T65" fmla="*/ 167 h 216"/>
                      <a:gd name="T66" fmla="*/ 31 w 216"/>
                      <a:gd name="T67" fmla="*/ 184 h 216"/>
                      <a:gd name="T68" fmla="*/ 48 w 216"/>
                      <a:gd name="T69" fmla="*/ 201 h 216"/>
                      <a:gd name="T70" fmla="*/ 49 w 216"/>
                      <a:gd name="T71" fmla="*/ 201 h 216"/>
                      <a:gd name="T72" fmla="*/ 67 w 216"/>
                      <a:gd name="T73" fmla="*/ 183 h 216"/>
                      <a:gd name="T74" fmla="*/ 83 w 216"/>
                      <a:gd name="T75" fmla="*/ 190 h 216"/>
                      <a:gd name="T76" fmla="*/ 83 w 216"/>
                      <a:gd name="T77" fmla="*/ 215 h 216"/>
                      <a:gd name="T78" fmla="*/ 84 w 216"/>
                      <a:gd name="T79" fmla="*/ 216 h 216"/>
                      <a:gd name="T80" fmla="*/ 108 w 216"/>
                      <a:gd name="T81" fmla="*/ 216 h 216"/>
                      <a:gd name="T82" fmla="*/ 131 w 216"/>
                      <a:gd name="T83" fmla="*/ 216 h 216"/>
                      <a:gd name="T84" fmla="*/ 132 w 216"/>
                      <a:gd name="T85" fmla="*/ 215 h 216"/>
                      <a:gd name="T86" fmla="*/ 132 w 216"/>
                      <a:gd name="T87" fmla="*/ 190 h 216"/>
                      <a:gd name="T88" fmla="*/ 149 w 216"/>
                      <a:gd name="T89" fmla="*/ 183 h 216"/>
                      <a:gd name="T90" fmla="*/ 166 w 216"/>
                      <a:gd name="T91" fmla="*/ 201 h 216"/>
                      <a:gd name="T92" fmla="*/ 167 w 216"/>
                      <a:gd name="T93" fmla="*/ 201 h 216"/>
                      <a:gd name="T94" fmla="*/ 184 w 216"/>
                      <a:gd name="T95" fmla="*/ 184 h 216"/>
                      <a:gd name="T96" fmla="*/ 201 w 216"/>
                      <a:gd name="T97" fmla="*/ 167 h 216"/>
                      <a:gd name="T98" fmla="*/ 201 w 216"/>
                      <a:gd name="T99" fmla="*/ 166 h 216"/>
                      <a:gd name="T100" fmla="*/ 183 w 216"/>
                      <a:gd name="T101" fmla="*/ 149 h 216"/>
                      <a:gd name="T102" fmla="*/ 190 w 216"/>
                      <a:gd name="T103" fmla="*/ 132 h 216"/>
                      <a:gd name="T104" fmla="*/ 215 w 216"/>
                      <a:gd name="T105" fmla="*/ 132 h 216"/>
                      <a:gd name="T106" fmla="*/ 216 w 216"/>
                      <a:gd name="T107" fmla="*/ 131 h 216"/>
                      <a:gd name="T108" fmla="*/ 216 w 216"/>
                      <a:gd name="T109" fmla="*/ 108 h 216"/>
                      <a:gd name="T110" fmla="*/ 216 w 216"/>
                      <a:gd name="T111" fmla="*/ 84 h 216"/>
                      <a:gd name="T112" fmla="*/ 215 w 216"/>
                      <a:gd name="T113" fmla="*/ 83 h 216"/>
                      <a:gd name="T114" fmla="*/ 109 w 216"/>
                      <a:gd name="T115" fmla="*/ 143 h 216"/>
                      <a:gd name="T116" fmla="*/ 73 w 216"/>
                      <a:gd name="T117" fmla="*/ 107 h 216"/>
                      <a:gd name="T118" fmla="*/ 109 w 216"/>
                      <a:gd name="T119" fmla="*/ 71 h 216"/>
                      <a:gd name="T120" fmla="*/ 146 w 216"/>
                      <a:gd name="T121" fmla="*/ 107 h 216"/>
                      <a:gd name="T122" fmla="*/ 109 w 216"/>
                      <a:gd name="T123" fmla="*/ 143 h 2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16" h="216">
                        <a:moveTo>
                          <a:pt x="215" y="83"/>
                        </a:moveTo>
                        <a:cubicBezTo>
                          <a:pt x="215" y="83"/>
                          <a:pt x="203" y="83"/>
                          <a:pt x="190" y="83"/>
                        </a:cubicBezTo>
                        <a:cubicBezTo>
                          <a:pt x="177" y="83"/>
                          <a:pt x="174" y="76"/>
                          <a:pt x="183" y="66"/>
                        </a:cubicBezTo>
                        <a:cubicBezTo>
                          <a:pt x="193" y="57"/>
                          <a:pt x="200" y="49"/>
                          <a:pt x="201" y="49"/>
                        </a:cubicBezTo>
                        <a:cubicBezTo>
                          <a:pt x="201" y="49"/>
                          <a:pt x="201" y="48"/>
                          <a:pt x="201" y="48"/>
                        </a:cubicBezTo>
                        <a:cubicBezTo>
                          <a:pt x="200" y="48"/>
                          <a:pt x="193" y="40"/>
                          <a:pt x="184" y="31"/>
                        </a:cubicBezTo>
                        <a:cubicBezTo>
                          <a:pt x="175" y="22"/>
                          <a:pt x="168" y="15"/>
                          <a:pt x="167" y="15"/>
                        </a:cubicBezTo>
                        <a:cubicBezTo>
                          <a:pt x="167" y="14"/>
                          <a:pt x="167" y="14"/>
                          <a:pt x="166" y="15"/>
                        </a:cubicBezTo>
                        <a:cubicBezTo>
                          <a:pt x="166" y="15"/>
                          <a:pt x="158" y="23"/>
                          <a:pt x="149" y="32"/>
                        </a:cubicBezTo>
                        <a:cubicBezTo>
                          <a:pt x="140" y="41"/>
                          <a:pt x="132" y="38"/>
                          <a:pt x="132" y="25"/>
                        </a:cubicBezTo>
                        <a:cubicBezTo>
                          <a:pt x="132" y="12"/>
                          <a:pt x="132" y="1"/>
                          <a:pt x="132" y="0"/>
                        </a:cubicBezTo>
                        <a:cubicBezTo>
                          <a:pt x="132" y="0"/>
                          <a:pt x="132" y="0"/>
                          <a:pt x="131" y="0"/>
                        </a:cubicBezTo>
                        <a:cubicBezTo>
                          <a:pt x="131" y="0"/>
                          <a:pt x="120" y="0"/>
                          <a:pt x="108" y="0"/>
                        </a:cubicBezTo>
                        <a:cubicBezTo>
                          <a:pt x="95" y="0"/>
                          <a:pt x="85" y="0"/>
                          <a:pt x="84" y="0"/>
                        </a:cubicBezTo>
                        <a:cubicBezTo>
                          <a:pt x="84" y="0"/>
                          <a:pt x="83" y="0"/>
                          <a:pt x="83" y="0"/>
                        </a:cubicBezTo>
                        <a:cubicBezTo>
                          <a:pt x="83" y="1"/>
                          <a:pt x="83" y="12"/>
                          <a:pt x="83" y="25"/>
                        </a:cubicBezTo>
                        <a:cubicBezTo>
                          <a:pt x="83" y="38"/>
                          <a:pt x="76" y="41"/>
                          <a:pt x="67" y="32"/>
                        </a:cubicBezTo>
                        <a:cubicBezTo>
                          <a:pt x="57" y="23"/>
                          <a:pt x="49" y="15"/>
                          <a:pt x="49" y="15"/>
                        </a:cubicBezTo>
                        <a:cubicBezTo>
                          <a:pt x="49" y="14"/>
                          <a:pt x="48" y="14"/>
                          <a:pt x="48" y="15"/>
                        </a:cubicBezTo>
                        <a:cubicBezTo>
                          <a:pt x="48" y="15"/>
                          <a:pt x="40" y="22"/>
                          <a:pt x="31" y="31"/>
                        </a:cubicBezTo>
                        <a:cubicBezTo>
                          <a:pt x="23" y="40"/>
                          <a:pt x="15" y="48"/>
                          <a:pt x="15" y="48"/>
                        </a:cubicBezTo>
                        <a:cubicBezTo>
                          <a:pt x="14" y="48"/>
                          <a:pt x="14" y="49"/>
                          <a:pt x="15" y="49"/>
                        </a:cubicBezTo>
                        <a:cubicBezTo>
                          <a:pt x="15" y="49"/>
                          <a:pt x="23" y="57"/>
                          <a:pt x="32" y="66"/>
                        </a:cubicBezTo>
                        <a:cubicBezTo>
                          <a:pt x="42" y="76"/>
                          <a:pt x="38" y="83"/>
                          <a:pt x="25" y="83"/>
                        </a:cubicBezTo>
                        <a:cubicBezTo>
                          <a:pt x="12" y="83"/>
                          <a:pt x="1" y="83"/>
                          <a:pt x="1" y="83"/>
                        </a:cubicBezTo>
                        <a:cubicBezTo>
                          <a:pt x="0" y="83"/>
                          <a:pt x="0" y="84"/>
                          <a:pt x="0" y="84"/>
                        </a:cubicBezTo>
                        <a:cubicBezTo>
                          <a:pt x="0" y="85"/>
                          <a:pt x="0" y="95"/>
                          <a:pt x="0" y="108"/>
                        </a:cubicBezTo>
                        <a:cubicBezTo>
                          <a:pt x="0" y="120"/>
                          <a:pt x="0" y="131"/>
                          <a:pt x="0" y="131"/>
                        </a:cubicBezTo>
                        <a:cubicBezTo>
                          <a:pt x="0" y="132"/>
                          <a:pt x="0" y="132"/>
                          <a:pt x="1" y="132"/>
                        </a:cubicBezTo>
                        <a:cubicBezTo>
                          <a:pt x="1" y="132"/>
                          <a:pt x="12" y="132"/>
                          <a:pt x="25" y="132"/>
                        </a:cubicBezTo>
                        <a:cubicBezTo>
                          <a:pt x="38" y="132"/>
                          <a:pt x="42" y="140"/>
                          <a:pt x="32" y="149"/>
                        </a:cubicBezTo>
                        <a:cubicBezTo>
                          <a:pt x="23" y="158"/>
                          <a:pt x="15" y="166"/>
                          <a:pt x="15" y="166"/>
                        </a:cubicBezTo>
                        <a:cubicBezTo>
                          <a:pt x="14" y="167"/>
                          <a:pt x="14" y="167"/>
                          <a:pt x="15" y="167"/>
                        </a:cubicBezTo>
                        <a:cubicBezTo>
                          <a:pt x="15" y="168"/>
                          <a:pt x="23" y="175"/>
                          <a:pt x="31" y="184"/>
                        </a:cubicBezTo>
                        <a:cubicBezTo>
                          <a:pt x="40" y="193"/>
                          <a:pt x="48" y="200"/>
                          <a:pt x="48" y="201"/>
                        </a:cubicBezTo>
                        <a:cubicBezTo>
                          <a:pt x="48" y="201"/>
                          <a:pt x="49" y="201"/>
                          <a:pt x="49" y="201"/>
                        </a:cubicBezTo>
                        <a:cubicBezTo>
                          <a:pt x="49" y="200"/>
                          <a:pt x="57" y="192"/>
                          <a:pt x="67" y="183"/>
                        </a:cubicBezTo>
                        <a:cubicBezTo>
                          <a:pt x="76" y="174"/>
                          <a:pt x="83" y="177"/>
                          <a:pt x="83" y="190"/>
                        </a:cubicBezTo>
                        <a:cubicBezTo>
                          <a:pt x="83" y="203"/>
                          <a:pt x="83" y="214"/>
                          <a:pt x="83" y="215"/>
                        </a:cubicBezTo>
                        <a:cubicBezTo>
                          <a:pt x="83" y="215"/>
                          <a:pt x="84" y="216"/>
                          <a:pt x="84" y="216"/>
                        </a:cubicBezTo>
                        <a:cubicBezTo>
                          <a:pt x="85" y="216"/>
                          <a:pt x="95" y="216"/>
                          <a:pt x="108" y="216"/>
                        </a:cubicBezTo>
                        <a:cubicBezTo>
                          <a:pt x="120" y="216"/>
                          <a:pt x="131" y="216"/>
                          <a:pt x="131" y="216"/>
                        </a:cubicBezTo>
                        <a:cubicBezTo>
                          <a:pt x="132" y="216"/>
                          <a:pt x="132" y="215"/>
                          <a:pt x="132" y="215"/>
                        </a:cubicBezTo>
                        <a:cubicBezTo>
                          <a:pt x="132" y="214"/>
                          <a:pt x="132" y="203"/>
                          <a:pt x="132" y="190"/>
                        </a:cubicBezTo>
                        <a:cubicBezTo>
                          <a:pt x="132" y="177"/>
                          <a:pt x="140" y="174"/>
                          <a:pt x="149" y="183"/>
                        </a:cubicBezTo>
                        <a:cubicBezTo>
                          <a:pt x="158" y="192"/>
                          <a:pt x="166" y="200"/>
                          <a:pt x="166" y="201"/>
                        </a:cubicBezTo>
                        <a:cubicBezTo>
                          <a:pt x="167" y="201"/>
                          <a:pt x="167" y="201"/>
                          <a:pt x="167" y="201"/>
                        </a:cubicBezTo>
                        <a:cubicBezTo>
                          <a:pt x="168" y="200"/>
                          <a:pt x="175" y="193"/>
                          <a:pt x="184" y="184"/>
                        </a:cubicBezTo>
                        <a:cubicBezTo>
                          <a:pt x="193" y="175"/>
                          <a:pt x="200" y="168"/>
                          <a:pt x="201" y="167"/>
                        </a:cubicBezTo>
                        <a:cubicBezTo>
                          <a:pt x="201" y="167"/>
                          <a:pt x="201" y="167"/>
                          <a:pt x="201" y="166"/>
                        </a:cubicBezTo>
                        <a:cubicBezTo>
                          <a:pt x="200" y="166"/>
                          <a:pt x="193" y="158"/>
                          <a:pt x="183" y="149"/>
                        </a:cubicBezTo>
                        <a:cubicBezTo>
                          <a:pt x="174" y="140"/>
                          <a:pt x="177" y="132"/>
                          <a:pt x="190" y="132"/>
                        </a:cubicBezTo>
                        <a:cubicBezTo>
                          <a:pt x="203" y="132"/>
                          <a:pt x="215" y="132"/>
                          <a:pt x="215" y="132"/>
                        </a:cubicBezTo>
                        <a:cubicBezTo>
                          <a:pt x="215" y="132"/>
                          <a:pt x="216" y="132"/>
                          <a:pt x="216" y="131"/>
                        </a:cubicBezTo>
                        <a:cubicBezTo>
                          <a:pt x="216" y="131"/>
                          <a:pt x="216" y="120"/>
                          <a:pt x="216" y="108"/>
                        </a:cubicBezTo>
                        <a:cubicBezTo>
                          <a:pt x="216" y="95"/>
                          <a:pt x="216" y="85"/>
                          <a:pt x="216" y="84"/>
                        </a:cubicBezTo>
                        <a:cubicBezTo>
                          <a:pt x="216" y="84"/>
                          <a:pt x="215" y="83"/>
                          <a:pt x="215" y="83"/>
                        </a:cubicBezTo>
                        <a:close/>
                        <a:moveTo>
                          <a:pt x="109" y="143"/>
                        </a:moveTo>
                        <a:cubicBezTo>
                          <a:pt x="89" y="143"/>
                          <a:pt x="73" y="127"/>
                          <a:pt x="73" y="107"/>
                        </a:cubicBezTo>
                        <a:cubicBezTo>
                          <a:pt x="73" y="87"/>
                          <a:pt x="89" y="71"/>
                          <a:pt x="109" y="71"/>
                        </a:cubicBezTo>
                        <a:cubicBezTo>
                          <a:pt x="129" y="71"/>
                          <a:pt x="146" y="87"/>
                          <a:pt x="146" y="107"/>
                        </a:cubicBezTo>
                        <a:cubicBezTo>
                          <a:pt x="146" y="127"/>
                          <a:pt x="129" y="143"/>
                          <a:pt x="109" y="14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7" name="Freeform 71"/>
                  <p:cNvSpPr>
                    <a:spLocks noEditPoints="1"/>
                  </p:cNvSpPr>
                  <p:nvPr/>
                </p:nvSpPr>
                <p:spPr bwMode="auto">
                  <a:xfrm>
                    <a:off x="5834063" y="5959475"/>
                    <a:ext cx="76200" cy="74612"/>
                  </a:xfrm>
                  <a:custGeom>
                    <a:avLst/>
                    <a:gdLst>
                      <a:gd name="T0" fmla="*/ 107 w 108"/>
                      <a:gd name="T1" fmla="*/ 41 h 107"/>
                      <a:gd name="T2" fmla="*/ 95 w 108"/>
                      <a:gd name="T3" fmla="*/ 41 h 107"/>
                      <a:gd name="T4" fmla="*/ 92 w 108"/>
                      <a:gd name="T5" fmla="*/ 33 h 107"/>
                      <a:gd name="T6" fmla="*/ 100 w 108"/>
                      <a:gd name="T7" fmla="*/ 24 h 107"/>
                      <a:gd name="T8" fmla="*/ 100 w 108"/>
                      <a:gd name="T9" fmla="*/ 24 h 107"/>
                      <a:gd name="T10" fmla="*/ 92 w 108"/>
                      <a:gd name="T11" fmla="*/ 15 h 107"/>
                      <a:gd name="T12" fmla="*/ 84 w 108"/>
                      <a:gd name="T13" fmla="*/ 7 h 107"/>
                      <a:gd name="T14" fmla="*/ 83 w 108"/>
                      <a:gd name="T15" fmla="*/ 7 h 107"/>
                      <a:gd name="T16" fmla="*/ 74 w 108"/>
                      <a:gd name="T17" fmla="*/ 16 h 107"/>
                      <a:gd name="T18" fmla="*/ 66 w 108"/>
                      <a:gd name="T19" fmla="*/ 12 h 107"/>
                      <a:gd name="T20" fmla="*/ 66 w 108"/>
                      <a:gd name="T21" fmla="*/ 0 h 107"/>
                      <a:gd name="T22" fmla="*/ 66 w 108"/>
                      <a:gd name="T23" fmla="*/ 0 h 107"/>
                      <a:gd name="T24" fmla="*/ 54 w 108"/>
                      <a:gd name="T25" fmla="*/ 0 h 107"/>
                      <a:gd name="T26" fmla="*/ 42 w 108"/>
                      <a:gd name="T27" fmla="*/ 0 h 107"/>
                      <a:gd name="T28" fmla="*/ 42 w 108"/>
                      <a:gd name="T29" fmla="*/ 0 h 107"/>
                      <a:gd name="T30" fmla="*/ 42 w 108"/>
                      <a:gd name="T31" fmla="*/ 12 h 107"/>
                      <a:gd name="T32" fmla="*/ 33 w 108"/>
                      <a:gd name="T33" fmla="*/ 16 h 107"/>
                      <a:gd name="T34" fmla="*/ 25 w 108"/>
                      <a:gd name="T35" fmla="*/ 7 h 107"/>
                      <a:gd name="T36" fmla="*/ 24 w 108"/>
                      <a:gd name="T37" fmla="*/ 7 h 107"/>
                      <a:gd name="T38" fmla="*/ 16 w 108"/>
                      <a:gd name="T39" fmla="*/ 15 h 107"/>
                      <a:gd name="T40" fmla="*/ 7 w 108"/>
                      <a:gd name="T41" fmla="*/ 24 h 107"/>
                      <a:gd name="T42" fmla="*/ 7 w 108"/>
                      <a:gd name="T43" fmla="*/ 24 h 107"/>
                      <a:gd name="T44" fmla="*/ 16 w 108"/>
                      <a:gd name="T45" fmla="*/ 33 h 107"/>
                      <a:gd name="T46" fmla="*/ 13 w 108"/>
                      <a:gd name="T47" fmla="*/ 41 h 107"/>
                      <a:gd name="T48" fmla="*/ 0 w 108"/>
                      <a:gd name="T49" fmla="*/ 41 h 107"/>
                      <a:gd name="T50" fmla="*/ 0 w 108"/>
                      <a:gd name="T51" fmla="*/ 42 h 107"/>
                      <a:gd name="T52" fmla="*/ 0 w 108"/>
                      <a:gd name="T53" fmla="*/ 54 h 107"/>
                      <a:gd name="T54" fmla="*/ 0 w 108"/>
                      <a:gd name="T55" fmla="*/ 65 h 107"/>
                      <a:gd name="T56" fmla="*/ 0 w 108"/>
                      <a:gd name="T57" fmla="*/ 66 h 107"/>
                      <a:gd name="T58" fmla="*/ 13 w 108"/>
                      <a:gd name="T59" fmla="*/ 66 h 107"/>
                      <a:gd name="T60" fmla="*/ 16 w 108"/>
                      <a:gd name="T61" fmla="*/ 74 h 107"/>
                      <a:gd name="T62" fmla="*/ 7 w 108"/>
                      <a:gd name="T63" fmla="*/ 83 h 107"/>
                      <a:gd name="T64" fmla="*/ 7 w 108"/>
                      <a:gd name="T65" fmla="*/ 83 h 107"/>
                      <a:gd name="T66" fmla="*/ 16 w 108"/>
                      <a:gd name="T67" fmla="*/ 92 h 107"/>
                      <a:gd name="T68" fmla="*/ 24 w 108"/>
                      <a:gd name="T69" fmla="*/ 100 h 107"/>
                      <a:gd name="T70" fmla="*/ 25 w 108"/>
                      <a:gd name="T71" fmla="*/ 100 h 107"/>
                      <a:gd name="T72" fmla="*/ 33 w 108"/>
                      <a:gd name="T73" fmla="*/ 91 h 107"/>
                      <a:gd name="T74" fmla="*/ 42 w 108"/>
                      <a:gd name="T75" fmla="*/ 95 h 107"/>
                      <a:gd name="T76" fmla="*/ 42 w 108"/>
                      <a:gd name="T77" fmla="*/ 107 h 107"/>
                      <a:gd name="T78" fmla="*/ 42 w 108"/>
                      <a:gd name="T79" fmla="*/ 107 h 107"/>
                      <a:gd name="T80" fmla="*/ 54 w 108"/>
                      <a:gd name="T81" fmla="*/ 107 h 107"/>
                      <a:gd name="T82" fmla="*/ 66 w 108"/>
                      <a:gd name="T83" fmla="*/ 107 h 107"/>
                      <a:gd name="T84" fmla="*/ 66 w 108"/>
                      <a:gd name="T85" fmla="*/ 107 h 107"/>
                      <a:gd name="T86" fmla="*/ 66 w 108"/>
                      <a:gd name="T87" fmla="*/ 95 h 107"/>
                      <a:gd name="T88" fmla="*/ 74 w 108"/>
                      <a:gd name="T89" fmla="*/ 91 h 107"/>
                      <a:gd name="T90" fmla="*/ 83 w 108"/>
                      <a:gd name="T91" fmla="*/ 100 h 107"/>
                      <a:gd name="T92" fmla="*/ 84 w 108"/>
                      <a:gd name="T93" fmla="*/ 100 h 107"/>
                      <a:gd name="T94" fmla="*/ 92 w 108"/>
                      <a:gd name="T95" fmla="*/ 92 h 107"/>
                      <a:gd name="T96" fmla="*/ 100 w 108"/>
                      <a:gd name="T97" fmla="*/ 83 h 107"/>
                      <a:gd name="T98" fmla="*/ 100 w 108"/>
                      <a:gd name="T99" fmla="*/ 83 h 107"/>
                      <a:gd name="T100" fmla="*/ 92 w 108"/>
                      <a:gd name="T101" fmla="*/ 74 h 107"/>
                      <a:gd name="T102" fmla="*/ 95 w 108"/>
                      <a:gd name="T103" fmla="*/ 66 h 107"/>
                      <a:gd name="T104" fmla="*/ 107 w 108"/>
                      <a:gd name="T105" fmla="*/ 66 h 107"/>
                      <a:gd name="T106" fmla="*/ 108 w 108"/>
                      <a:gd name="T107" fmla="*/ 65 h 107"/>
                      <a:gd name="T108" fmla="*/ 108 w 108"/>
                      <a:gd name="T109" fmla="*/ 54 h 107"/>
                      <a:gd name="T110" fmla="*/ 108 w 108"/>
                      <a:gd name="T111" fmla="*/ 42 h 107"/>
                      <a:gd name="T112" fmla="*/ 107 w 108"/>
                      <a:gd name="T113" fmla="*/ 41 h 107"/>
                      <a:gd name="T114" fmla="*/ 67 w 108"/>
                      <a:gd name="T115" fmla="*/ 67 h 107"/>
                      <a:gd name="T116" fmla="*/ 42 w 108"/>
                      <a:gd name="T117" fmla="*/ 67 h 107"/>
                      <a:gd name="T118" fmla="*/ 42 w 108"/>
                      <a:gd name="T119" fmla="*/ 41 h 107"/>
                      <a:gd name="T120" fmla="*/ 67 w 108"/>
                      <a:gd name="T121" fmla="*/ 41 h 107"/>
                      <a:gd name="T122" fmla="*/ 67 w 108"/>
                      <a:gd name="T123" fmla="*/ 67 h 1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08" h="107">
                        <a:moveTo>
                          <a:pt x="107" y="41"/>
                        </a:moveTo>
                        <a:cubicBezTo>
                          <a:pt x="107" y="41"/>
                          <a:pt x="102" y="41"/>
                          <a:pt x="95" y="41"/>
                        </a:cubicBezTo>
                        <a:cubicBezTo>
                          <a:pt x="88" y="41"/>
                          <a:pt x="87" y="38"/>
                          <a:pt x="92" y="33"/>
                        </a:cubicBezTo>
                        <a:cubicBezTo>
                          <a:pt x="96" y="28"/>
                          <a:pt x="100" y="24"/>
                          <a:pt x="100" y="24"/>
                        </a:cubicBezTo>
                        <a:cubicBezTo>
                          <a:pt x="100" y="24"/>
                          <a:pt x="100" y="24"/>
                          <a:pt x="100" y="24"/>
                        </a:cubicBezTo>
                        <a:cubicBezTo>
                          <a:pt x="100" y="24"/>
                          <a:pt x="96" y="20"/>
                          <a:pt x="92" y="15"/>
                        </a:cubicBezTo>
                        <a:cubicBezTo>
                          <a:pt x="88" y="11"/>
                          <a:pt x="84" y="7"/>
                          <a:pt x="84" y="7"/>
                        </a:cubicBezTo>
                        <a:cubicBezTo>
                          <a:pt x="84" y="7"/>
                          <a:pt x="83" y="7"/>
                          <a:pt x="83" y="7"/>
                        </a:cubicBezTo>
                        <a:cubicBezTo>
                          <a:pt x="83" y="7"/>
                          <a:pt x="79" y="11"/>
                          <a:pt x="74" y="16"/>
                        </a:cubicBezTo>
                        <a:cubicBezTo>
                          <a:pt x="70" y="20"/>
                          <a:pt x="66" y="19"/>
                          <a:pt x="66" y="12"/>
                        </a:cubicBezTo>
                        <a:cubicBezTo>
                          <a:pt x="66" y="6"/>
                          <a:pt x="66" y="0"/>
                          <a:pt x="66" y="0"/>
                        </a:cubicBezTo>
                        <a:cubicBezTo>
                          <a:pt x="66" y="0"/>
                          <a:pt x="66" y="0"/>
                          <a:pt x="66" y="0"/>
                        </a:cubicBezTo>
                        <a:cubicBezTo>
                          <a:pt x="65" y="0"/>
                          <a:pt x="60" y="0"/>
                          <a:pt x="54" y="0"/>
                        </a:cubicBezTo>
                        <a:cubicBezTo>
                          <a:pt x="48" y="0"/>
                          <a:pt x="42" y="0"/>
                          <a:pt x="42" y="0"/>
                        </a:cubicBezTo>
                        <a:cubicBezTo>
                          <a:pt x="42" y="0"/>
                          <a:pt x="42" y="0"/>
                          <a:pt x="42" y="0"/>
                        </a:cubicBezTo>
                        <a:cubicBezTo>
                          <a:pt x="42" y="0"/>
                          <a:pt x="42" y="6"/>
                          <a:pt x="42" y="12"/>
                        </a:cubicBezTo>
                        <a:cubicBezTo>
                          <a:pt x="42" y="19"/>
                          <a:pt x="38" y="20"/>
                          <a:pt x="33" y="16"/>
                        </a:cubicBezTo>
                        <a:cubicBezTo>
                          <a:pt x="29" y="11"/>
                          <a:pt x="25" y="7"/>
                          <a:pt x="25" y="7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4" y="7"/>
                          <a:pt x="20" y="11"/>
                          <a:pt x="16" y="15"/>
                        </a:cubicBezTo>
                        <a:cubicBezTo>
                          <a:pt x="11" y="20"/>
                          <a:pt x="8" y="24"/>
                          <a:pt x="7" y="24"/>
                        </a:cubicBezTo>
                        <a:cubicBezTo>
                          <a:pt x="7" y="24"/>
                          <a:pt x="7" y="24"/>
                          <a:pt x="7" y="24"/>
                        </a:cubicBezTo>
                        <a:cubicBezTo>
                          <a:pt x="8" y="24"/>
                          <a:pt x="11" y="28"/>
                          <a:pt x="16" y="33"/>
                        </a:cubicBezTo>
                        <a:cubicBezTo>
                          <a:pt x="21" y="38"/>
                          <a:pt x="19" y="41"/>
                          <a:pt x="13" y="41"/>
                        </a:cubicBezTo>
                        <a:cubicBezTo>
                          <a:pt x="6" y="41"/>
                          <a:pt x="1" y="41"/>
                          <a:pt x="0" y="41"/>
                        </a:cubicBezTo>
                        <a:cubicBezTo>
                          <a:pt x="0" y="41"/>
                          <a:pt x="0" y="42"/>
                          <a:pt x="0" y="42"/>
                        </a:cubicBezTo>
                        <a:cubicBezTo>
                          <a:pt x="0" y="42"/>
                          <a:pt x="0" y="47"/>
                          <a:pt x="0" y="54"/>
                        </a:cubicBezTo>
                        <a:cubicBezTo>
                          <a:pt x="0" y="60"/>
                          <a:pt x="0" y="65"/>
                          <a:pt x="0" y="65"/>
                        </a:cubicBezTo>
                        <a:cubicBezTo>
                          <a:pt x="0" y="65"/>
                          <a:pt x="0" y="66"/>
                          <a:pt x="0" y="66"/>
                        </a:cubicBezTo>
                        <a:cubicBezTo>
                          <a:pt x="0" y="66"/>
                          <a:pt x="6" y="66"/>
                          <a:pt x="13" y="66"/>
                        </a:cubicBezTo>
                        <a:cubicBezTo>
                          <a:pt x="19" y="66"/>
                          <a:pt x="21" y="69"/>
                          <a:pt x="16" y="74"/>
                        </a:cubicBezTo>
                        <a:cubicBezTo>
                          <a:pt x="11" y="79"/>
                          <a:pt x="8" y="83"/>
                          <a:pt x="7" y="83"/>
                        </a:cubicBezTo>
                        <a:cubicBezTo>
                          <a:pt x="7" y="83"/>
                          <a:pt x="7" y="83"/>
                          <a:pt x="7" y="83"/>
                        </a:cubicBezTo>
                        <a:cubicBezTo>
                          <a:pt x="8" y="83"/>
                          <a:pt x="11" y="87"/>
                          <a:pt x="16" y="92"/>
                        </a:cubicBezTo>
                        <a:cubicBezTo>
                          <a:pt x="20" y="96"/>
                          <a:pt x="24" y="100"/>
                          <a:pt x="24" y="100"/>
                        </a:cubicBezTo>
                        <a:cubicBezTo>
                          <a:pt x="24" y="100"/>
                          <a:pt x="24" y="100"/>
                          <a:pt x="25" y="100"/>
                        </a:cubicBezTo>
                        <a:cubicBezTo>
                          <a:pt x="25" y="100"/>
                          <a:pt x="29" y="96"/>
                          <a:pt x="33" y="91"/>
                        </a:cubicBezTo>
                        <a:cubicBezTo>
                          <a:pt x="38" y="87"/>
                          <a:pt x="42" y="88"/>
                          <a:pt x="42" y="95"/>
                        </a:cubicBezTo>
                        <a:cubicBezTo>
                          <a:pt x="42" y="101"/>
                          <a:pt x="42" y="107"/>
                          <a:pt x="42" y="107"/>
                        </a:cubicBezTo>
                        <a:cubicBezTo>
                          <a:pt x="42" y="107"/>
                          <a:pt x="42" y="107"/>
                          <a:pt x="42" y="107"/>
                        </a:cubicBezTo>
                        <a:cubicBezTo>
                          <a:pt x="42" y="107"/>
                          <a:pt x="48" y="107"/>
                          <a:pt x="54" y="107"/>
                        </a:cubicBezTo>
                        <a:cubicBezTo>
                          <a:pt x="60" y="107"/>
                          <a:pt x="65" y="107"/>
                          <a:pt x="66" y="107"/>
                        </a:cubicBezTo>
                        <a:cubicBezTo>
                          <a:pt x="66" y="107"/>
                          <a:pt x="66" y="107"/>
                          <a:pt x="66" y="107"/>
                        </a:cubicBezTo>
                        <a:cubicBezTo>
                          <a:pt x="66" y="107"/>
                          <a:pt x="66" y="101"/>
                          <a:pt x="66" y="95"/>
                        </a:cubicBezTo>
                        <a:cubicBezTo>
                          <a:pt x="66" y="88"/>
                          <a:pt x="70" y="87"/>
                          <a:pt x="74" y="91"/>
                        </a:cubicBezTo>
                        <a:cubicBezTo>
                          <a:pt x="79" y="96"/>
                          <a:pt x="83" y="100"/>
                          <a:pt x="83" y="100"/>
                        </a:cubicBezTo>
                        <a:cubicBezTo>
                          <a:pt x="83" y="100"/>
                          <a:pt x="84" y="100"/>
                          <a:pt x="84" y="100"/>
                        </a:cubicBezTo>
                        <a:cubicBezTo>
                          <a:pt x="84" y="100"/>
                          <a:pt x="88" y="96"/>
                          <a:pt x="92" y="92"/>
                        </a:cubicBezTo>
                        <a:cubicBezTo>
                          <a:pt x="96" y="87"/>
                          <a:pt x="100" y="83"/>
                          <a:pt x="100" y="83"/>
                        </a:cubicBezTo>
                        <a:cubicBezTo>
                          <a:pt x="100" y="83"/>
                          <a:pt x="100" y="83"/>
                          <a:pt x="100" y="83"/>
                        </a:cubicBezTo>
                        <a:cubicBezTo>
                          <a:pt x="100" y="83"/>
                          <a:pt x="96" y="79"/>
                          <a:pt x="92" y="74"/>
                        </a:cubicBezTo>
                        <a:cubicBezTo>
                          <a:pt x="87" y="69"/>
                          <a:pt x="88" y="66"/>
                          <a:pt x="95" y="66"/>
                        </a:cubicBezTo>
                        <a:cubicBezTo>
                          <a:pt x="102" y="66"/>
                          <a:pt x="107" y="66"/>
                          <a:pt x="107" y="66"/>
                        </a:cubicBezTo>
                        <a:cubicBezTo>
                          <a:pt x="108" y="66"/>
                          <a:pt x="108" y="65"/>
                          <a:pt x="108" y="65"/>
                        </a:cubicBezTo>
                        <a:cubicBezTo>
                          <a:pt x="108" y="65"/>
                          <a:pt x="108" y="60"/>
                          <a:pt x="108" y="54"/>
                        </a:cubicBezTo>
                        <a:cubicBezTo>
                          <a:pt x="108" y="47"/>
                          <a:pt x="108" y="42"/>
                          <a:pt x="108" y="42"/>
                        </a:cubicBezTo>
                        <a:cubicBezTo>
                          <a:pt x="108" y="42"/>
                          <a:pt x="108" y="41"/>
                          <a:pt x="107" y="41"/>
                        </a:cubicBezTo>
                        <a:close/>
                        <a:moveTo>
                          <a:pt x="67" y="67"/>
                        </a:moveTo>
                        <a:cubicBezTo>
                          <a:pt x="60" y="74"/>
                          <a:pt x="49" y="74"/>
                          <a:pt x="42" y="67"/>
                        </a:cubicBezTo>
                        <a:cubicBezTo>
                          <a:pt x="35" y="60"/>
                          <a:pt x="35" y="48"/>
                          <a:pt x="42" y="41"/>
                        </a:cubicBezTo>
                        <a:cubicBezTo>
                          <a:pt x="49" y="34"/>
                          <a:pt x="60" y="34"/>
                          <a:pt x="67" y="41"/>
                        </a:cubicBezTo>
                        <a:cubicBezTo>
                          <a:pt x="75" y="48"/>
                          <a:pt x="75" y="60"/>
                          <a:pt x="67" y="6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4856" name="组合 82"/>
                <p:cNvGrpSpPr/>
                <p:nvPr/>
              </p:nvGrpSpPr>
              <p:grpSpPr>
                <a:xfrm>
                  <a:off x="4864763" y="3199129"/>
                  <a:ext cx="291402" cy="469885"/>
                  <a:chOff x="6967538" y="6365875"/>
                  <a:chExt cx="127000" cy="204787"/>
                </a:xfrm>
              </p:grpSpPr>
              <p:sp>
                <p:nvSpPr>
                  <p:cNvPr id="34857" name="Freeform 626"/>
                  <p:cNvSpPr/>
                  <p:nvPr/>
                </p:nvSpPr>
                <p:spPr>
                  <a:xfrm>
                    <a:off x="6967538" y="6423025"/>
                    <a:ext cx="127000" cy="147637"/>
                  </a:xfrm>
                  <a:custGeom>
                    <a:avLst/>
                    <a:gdLst/>
                    <a:ahLst/>
                    <a:cxnLst>
                      <a:cxn ang="0">
                        <a:pos x="127000" y="48035"/>
                      </a:cxn>
                      <a:cxn ang="0">
                        <a:pos x="127000" y="10596"/>
                      </a:cxn>
                      <a:cxn ang="0">
                        <a:pos x="110067" y="10596"/>
                      </a:cxn>
                      <a:cxn ang="0">
                        <a:pos x="110067" y="48035"/>
                      </a:cxn>
                      <a:cxn ang="0">
                        <a:pos x="64911" y="93244"/>
                      </a:cxn>
                      <a:cxn ang="0">
                        <a:pos x="64206" y="93244"/>
                      </a:cxn>
                      <a:cxn ang="0">
                        <a:pos x="63500" y="93244"/>
                      </a:cxn>
                      <a:cxn ang="0">
                        <a:pos x="63500" y="93244"/>
                      </a:cxn>
                      <a:cxn ang="0">
                        <a:pos x="62794" y="93244"/>
                      </a:cxn>
                      <a:cxn ang="0">
                        <a:pos x="16933" y="48035"/>
                      </a:cxn>
                      <a:cxn ang="0">
                        <a:pos x="16933" y="10596"/>
                      </a:cxn>
                      <a:cxn ang="0">
                        <a:pos x="0" y="10596"/>
                      </a:cxn>
                      <a:cxn ang="0">
                        <a:pos x="0" y="48035"/>
                      </a:cxn>
                      <a:cxn ang="0">
                        <a:pos x="53622" y="110198"/>
                      </a:cxn>
                      <a:cxn ang="0">
                        <a:pos x="53622" y="137041"/>
                      </a:cxn>
                      <a:cxn ang="0">
                        <a:pos x="15522" y="147637"/>
                      </a:cxn>
                      <a:cxn ang="0">
                        <a:pos x="112183" y="147637"/>
                      </a:cxn>
                      <a:cxn ang="0">
                        <a:pos x="73378" y="136335"/>
                      </a:cxn>
                      <a:cxn ang="0">
                        <a:pos x="73378" y="110198"/>
                      </a:cxn>
                      <a:cxn ang="0">
                        <a:pos x="127000" y="48035"/>
                      </a:cxn>
                    </a:cxnLst>
                    <a:pathLst>
                      <a:path w="180" h="209">
                        <a:moveTo>
                          <a:pt x="180" y="68"/>
                        </a:moveTo>
                        <a:cubicBezTo>
                          <a:pt x="180" y="68"/>
                          <a:pt x="180" y="38"/>
                          <a:pt x="180" y="15"/>
                        </a:cubicBezTo>
                        <a:cubicBezTo>
                          <a:pt x="180" y="0"/>
                          <a:pt x="156" y="0"/>
                          <a:pt x="156" y="15"/>
                        </a:cubicBezTo>
                        <a:cubicBezTo>
                          <a:pt x="156" y="38"/>
                          <a:pt x="156" y="68"/>
                          <a:pt x="156" y="68"/>
                        </a:cubicBezTo>
                        <a:cubicBezTo>
                          <a:pt x="156" y="104"/>
                          <a:pt x="128" y="132"/>
                          <a:pt x="92" y="132"/>
                        </a:cubicBezTo>
                        <a:cubicBezTo>
                          <a:pt x="92" y="132"/>
                          <a:pt x="91" y="132"/>
                          <a:pt x="91" y="132"/>
                        </a:cubicBezTo>
                        <a:cubicBezTo>
                          <a:pt x="90" y="132"/>
                          <a:pt x="90" y="132"/>
                          <a:pt x="90" y="132"/>
                        </a:cubicBezTo>
                        <a:cubicBezTo>
                          <a:pt x="90" y="132"/>
                          <a:pt x="90" y="132"/>
                          <a:pt x="90" y="132"/>
                        </a:cubicBezTo>
                        <a:cubicBezTo>
                          <a:pt x="90" y="132"/>
                          <a:pt x="89" y="132"/>
                          <a:pt x="89" y="132"/>
                        </a:cubicBezTo>
                        <a:cubicBezTo>
                          <a:pt x="53" y="132"/>
                          <a:pt x="24" y="104"/>
                          <a:pt x="24" y="68"/>
                        </a:cubicBezTo>
                        <a:cubicBezTo>
                          <a:pt x="24" y="68"/>
                          <a:pt x="24" y="38"/>
                          <a:pt x="24" y="15"/>
                        </a:cubicBezTo>
                        <a:cubicBezTo>
                          <a:pt x="24" y="0"/>
                          <a:pt x="0" y="0"/>
                          <a:pt x="0" y="15"/>
                        </a:cubicBezTo>
                        <a:cubicBezTo>
                          <a:pt x="0" y="22"/>
                          <a:pt x="0" y="68"/>
                          <a:pt x="0" y="68"/>
                        </a:cubicBezTo>
                        <a:cubicBezTo>
                          <a:pt x="0" y="113"/>
                          <a:pt x="33" y="149"/>
                          <a:pt x="76" y="156"/>
                        </a:cubicBezTo>
                        <a:cubicBezTo>
                          <a:pt x="76" y="194"/>
                          <a:pt x="76" y="194"/>
                          <a:pt x="76" y="194"/>
                        </a:cubicBezTo>
                        <a:cubicBezTo>
                          <a:pt x="22" y="209"/>
                          <a:pt x="22" y="209"/>
                          <a:pt x="22" y="209"/>
                        </a:cubicBezTo>
                        <a:cubicBezTo>
                          <a:pt x="159" y="209"/>
                          <a:pt x="159" y="209"/>
                          <a:pt x="159" y="209"/>
                        </a:cubicBezTo>
                        <a:cubicBezTo>
                          <a:pt x="104" y="193"/>
                          <a:pt x="104" y="193"/>
                          <a:pt x="104" y="193"/>
                        </a:cubicBezTo>
                        <a:cubicBezTo>
                          <a:pt x="104" y="156"/>
                          <a:pt x="104" y="156"/>
                          <a:pt x="104" y="156"/>
                        </a:cubicBezTo>
                        <a:cubicBezTo>
                          <a:pt x="147" y="150"/>
                          <a:pt x="180" y="113"/>
                          <a:pt x="180" y="68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4858" name="Freeform 627"/>
                  <p:cNvSpPr/>
                  <p:nvPr/>
                </p:nvSpPr>
                <p:spPr>
                  <a:xfrm>
                    <a:off x="7000875" y="6365875"/>
                    <a:ext cx="61912" cy="134937"/>
                  </a:xfrm>
                  <a:custGeom>
                    <a:avLst/>
                    <a:gdLst/>
                    <a:ahLst/>
                    <a:cxnLst>
                      <a:cxn ang="0">
                        <a:pos x="30600" y="134937"/>
                      </a:cxn>
                      <a:cxn ang="0">
                        <a:pos x="30600" y="134937"/>
                      </a:cxn>
                      <a:cxn ang="0">
                        <a:pos x="31312" y="134937"/>
                      </a:cxn>
                      <a:cxn ang="0">
                        <a:pos x="61912" y="104399"/>
                      </a:cxn>
                      <a:cxn ang="0">
                        <a:pos x="61912" y="30538"/>
                      </a:cxn>
                      <a:cxn ang="0">
                        <a:pos x="31312" y="0"/>
                      </a:cxn>
                      <a:cxn ang="0">
                        <a:pos x="30600" y="0"/>
                      </a:cxn>
                      <a:cxn ang="0">
                        <a:pos x="30600" y="0"/>
                      </a:cxn>
                      <a:cxn ang="0">
                        <a:pos x="0" y="30538"/>
                      </a:cxn>
                      <a:cxn ang="0">
                        <a:pos x="0" y="104399"/>
                      </a:cxn>
                      <a:cxn ang="0">
                        <a:pos x="30600" y="134937"/>
                      </a:cxn>
                    </a:cxnLst>
                    <a:pathLst>
                      <a:path w="87" h="190">
                        <a:moveTo>
                          <a:pt x="43" y="190"/>
                        </a:moveTo>
                        <a:cubicBezTo>
                          <a:pt x="43" y="190"/>
                          <a:pt x="43" y="190"/>
                          <a:pt x="43" y="190"/>
                        </a:cubicBezTo>
                        <a:cubicBezTo>
                          <a:pt x="44" y="190"/>
                          <a:pt x="44" y="190"/>
                          <a:pt x="44" y="190"/>
                        </a:cubicBezTo>
                        <a:cubicBezTo>
                          <a:pt x="68" y="190"/>
                          <a:pt x="87" y="171"/>
                          <a:pt x="87" y="147"/>
                        </a:cubicBezTo>
                        <a:cubicBezTo>
                          <a:pt x="87" y="43"/>
                          <a:pt x="87" y="43"/>
                          <a:pt x="87" y="43"/>
                        </a:cubicBezTo>
                        <a:cubicBezTo>
                          <a:pt x="87" y="19"/>
                          <a:pt x="68" y="0"/>
                          <a:pt x="44" y="0"/>
                        </a:cubicBezTo>
                        <a:cubicBezTo>
                          <a:pt x="44" y="0"/>
                          <a:pt x="44" y="0"/>
                          <a:pt x="43" y="0"/>
                        </a:cubicBezTo>
                        <a:cubicBezTo>
                          <a:pt x="43" y="0"/>
                          <a:pt x="43" y="0"/>
                          <a:pt x="43" y="0"/>
                        </a:cubicBezTo>
                        <a:cubicBezTo>
                          <a:pt x="19" y="0"/>
                          <a:pt x="0" y="19"/>
                          <a:pt x="0" y="43"/>
                        </a:cubicBezTo>
                        <a:cubicBezTo>
                          <a:pt x="0" y="147"/>
                          <a:pt x="0" y="147"/>
                          <a:pt x="0" y="147"/>
                        </a:cubicBezTo>
                        <a:cubicBezTo>
                          <a:pt x="0" y="171"/>
                          <a:pt x="19" y="190"/>
                          <a:pt x="43" y="190"/>
                        </a:cubicBezTo>
                        <a:close/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34827" name="组合 53"/>
              <p:cNvGrpSpPr/>
              <p:nvPr/>
            </p:nvGrpSpPr>
            <p:grpSpPr>
              <a:xfrm>
                <a:off x="8352660" y="2998735"/>
                <a:ext cx="3406178" cy="884535"/>
                <a:chOff x="8352660" y="2998735"/>
                <a:chExt cx="3406178" cy="884535"/>
              </a:xfrm>
            </p:grpSpPr>
            <p:grpSp>
              <p:nvGrpSpPr>
                <p:cNvPr id="34843" name="组合 69"/>
                <p:cNvGrpSpPr/>
                <p:nvPr/>
              </p:nvGrpSpPr>
              <p:grpSpPr>
                <a:xfrm>
                  <a:off x="8352660" y="3110682"/>
                  <a:ext cx="414737" cy="559055"/>
                  <a:chOff x="7174139" y="1654117"/>
                  <a:chExt cx="321192" cy="432964"/>
                </a:xfrm>
              </p:grpSpPr>
              <p:cxnSp>
                <p:nvCxnSpPr>
                  <p:cNvPr id="72" name="直接连接符 71"/>
                  <p:cNvCxnSpPr/>
                  <p:nvPr/>
                </p:nvCxnSpPr>
                <p:spPr>
                  <a:xfrm>
                    <a:off x="7174139" y="1893149"/>
                    <a:ext cx="316634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直接连接符 72"/>
                  <p:cNvCxnSpPr/>
                  <p:nvPr/>
                </p:nvCxnSpPr>
                <p:spPr>
                  <a:xfrm>
                    <a:off x="7495331" y="1654117"/>
                    <a:ext cx="0" cy="432964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844" name="文本框 70"/>
                <p:cNvSpPr txBox="1"/>
                <p:nvPr/>
              </p:nvSpPr>
              <p:spPr>
                <a:xfrm>
                  <a:off x="8974451" y="2998735"/>
                  <a:ext cx="2784387" cy="88453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algn="just" eaLnBrk="1" hangingPunct="1"/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我们工作室致力于专业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模板的发布，并为您提供专业的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个性定制服务。</a:t>
                  </a:r>
                  <a:endParaRPr lang="en-US" altLang="zh-CN" sz="14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4828" name="组合 54"/>
              <p:cNvGrpSpPr/>
              <p:nvPr/>
            </p:nvGrpSpPr>
            <p:grpSpPr>
              <a:xfrm>
                <a:off x="7821254" y="4594764"/>
                <a:ext cx="3433894" cy="884535"/>
                <a:chOff x="8352660" y="2987785"/>
                <a:chExt cx="3433894" cy="884535"/>
              </a:xfrm>
            </p:grpSpPr>
            <p:grpSp>
              <p:nvGrpSpPr>
                <p:cNvPr id="34839" name="组合 65"/>
                <p:cNvGrpSpPr/>
                <p:nvPr/>
              </p:nvGrpSpPr>
              <p:grpSpPr>
                <a:xfrm>
                  <a:off x="8352660" y="3110682"/>
                  <a:ext cx="414737" cy="559055"/>
                  <a:chOff x="7174139" y="1654117"/>
                  <a:chExt cx="321192" cy="432964"/>
                </a:xfrm>
              </p:grpSpPr>
              <p:cxnSp>
                <p:nvCxnSpPr>
                  <p:cNvPr id="68" name="直接连接符 67"/>
                  <p:cNvCxnSpPr/>
                  <p:nvPr/>
                </p:nvCxnSpPr>
                <p:spPr>
                  <a:xfrm>
                    <a:off x="7174139" y="1893149"/>
                    <a:ext cx="316634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直接连接符 68"/>
                  <p:cNvCxnSpPr/>
                  <p:nvPr/>
                </p:nvCxnSpPr>
                <p:spPr>
                  <a:xfrm>
                    <a:off x="7495331" y="1654117"/>
                    <a:ext cx="0" cy="432964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840" name="文本框 66"/>
                <p:cNvSpPr txBox="1"/>
                <p:nvPr/>
              </p:nvSpPr>
              <p:spPr>
                <a:xfrm>
                  <a:off x="8974452" y="2987785"/>
                  <a:ext cx="2812102" cy="88453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algn="just" eaLnBrk="1" hangingPunct="1"/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我们工作室致力于专业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模板的发布，并为您提供专业的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个性定制服务。</a:t>
                  </a:r>
                  <a:endParaRPr lang="en-US" altLang="zh-CN" sz="14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4829" name="组合 55"/>
              <p:cNvGrpSpPr/>
              <p:nvPr/>
            </p:nvGrpSpPr>
            <p:grpSpPr>
              <a:xfrm>
                <a:off x="316340" y="2974710"/>
                <a:ext cx="3391578" cy="884535"/>
                <a:chOff x="316340" y="2974710"/>
                <a:chExt cx="3391578" cy="884535"/>
              </a:xfrm>
            </p:grpSpPr>
            <p:grpSp>
              <p:nvGrpSpPr>
                <p:cNvPr id="34835" name="组合 61"/>
                <p:cNvGrpSpPr/>
                <p:nvPr/>
              </p:nvGrpSpPr>
              <p:grpSpPr>
                <a:xfrm flipH="1">
                  <a:off x="3293181" y="3094999"/>
                  <a:ext cx="414737" cy="559055"/>
                  <a:chOff x="7174139" y="1654117"/>
                  <a:chExt cx="321192" cy="432964"/>
                </a:xfrm>
              </p:grpSpPr>
              <p:cxnSp>
                <p:nvCxnSpPr>
                  <p:cNvPr id="64" name="直接连接符 63"/>
                  <p:cNvCxnSpPr/>
                  <p:nvPr/>
                </p:nvCxnSpPr>
                <p:spPr>
                  <a:xfrm>
                    <a:off x="7174139" y="1893149"/>
                    <a:ext cx="316634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接连接符 64"/>
                  <p:cNvCxnSpPr/>
                  <p:nvPr/>
                </p:nvCxnSpPr>
                <p:spPr>
                  <a:xfrm>
                    <a:off x="7495331" y="1654117"/>
                    <a:ext cx="0" cy="432964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836" name="文本框 62"/>
                <p:cNvSpPr txBox="1"/>
                <p:nvPr/>
              </p:nvSpPr>
              <p:spPr>
                <a:xfrm>
                  <a:off x="316340" y="2974710"/>
                  <a:ext cx="2769789" cy="88453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algn="just" eaLnBrk="1" hangingPunct="1"/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我们工作室致力于专业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模板的发布，并为您提供专业的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个性定制服务。</a:t>
                  </a:r>
                  <a:endParaRPr lang="en-US" altLang="zh-CN" sz="14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34830" name="组合 56"/>
              <p:cNvGrpSpPr/>
              <p:nvPr/>
            </p:nvGrpSpPr>
            <p:grpSpPr>
              <a:xfrm>
                <a:off x="852876" y="4610807"/>
                <a:ext cx="3457624" cy="884535"/>
                <a:chOff x="250294" y="2974710"/>
                <a:chExt cx="3457624" cy="884535"/>
              </a:xfrm>
            </p:grpSpPr>
            <p:grpSp>
              <p:nvGrpSpPr>
                <p:cNvPr id="34831" name="组合 57"/>
                <p:cNvGrpSpPr/>
                <p:nvPr/>
              </p:nvGrpSpPr>
              <p:grpSpPr>
                <a:xfrm flipH="1">
                  <a:off x="3293181" y="3094999"/>
                  <a:ext cx="414737" cy="559055"/>
                  <a:chOff x="7174139" y="1654117"/>
                  <a:chExt cx="321192" cy="432964"/>
                </a:xfrm>
              </p:grpSpPr>
              <p:cxnSp>
                <p:nvCxnSpPr>
                  <p:cNvPr id="60" name="直接连接符 59"/>
                  <p:cNvCxnSpPr/>
                  <p:nvPr/>
                </p:nvCxnSpPr>
                <p:spPr>
                  <a:xfrm>
                    <a:off x="7174139" y="1893149"/>
                    <a:ext cx="316634" cy="0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直接连接符 60"/>
                  <p:cNvCxnSpPr/>
                  <p:nvPr/>
                </p:nvCxnSpPr>
                <p:spPr>
                  <a:xfrm>
                    <a:off x="7495331" y="1654117"/>
                    <a:ext cx="0" cy="432964"/>
                  </a:xfrm>
                  <a:prstGeom prst="line">
                    <a:avLst/>
                  </a:prstGeom>
                  <a:ln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832" name="文本框 58"/>
                <p:cNvSpPr txBox="1"/>
                <p:nvPr/>
              </p:nvSpPr>
              <p:spPr>
                <a:xfrm>
                  <a:off x="250294" y="2974710"/>
                  <a:ext cx="2835834" cy="88453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algn="just" eaLnBrk="1" hangingPunct="1"/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我们工作室致力于专业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模板的发布，并为您提供专业的</a:t>
                  </a:r>
                  <a:r>
                    <a:rPr lang="en-US" altLang="zh-CN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400" dirty="0">
                      <a:solidFill>
                        <a:srgbClr val="40404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个性定制服务。</a:t>
                  </a:r>
                  <a:endParaRPr lang="en-US" altLang="zh-CN" sz="1400" dirty="0">
                    <a:solidFill>
                      <a:srgbClr val="4040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4822" name="组合 48"/>
            <p:cNvGrpSpPr/>
            <p:nvPr/>
          </p:nvGrpSpPr>
          <p:grpSpPr>
            <a:xfrm rot="5400000">
              <a:off x="5990630" y="1653333"/>
              <a:ext cx="266565" cy="559055"/>
              <a:chOff x="3433746" y="3768607"/>
              <a:chExt cx="266565" cy="559055"/>
            </a:xfrm>
          </p:grpSpPr>
          <p:cxnSp>
            <p:nvCxnSpPr>
              <p:cNvPr id="51" name="直接连接符 50"/>
              <p:cNvCxnSpPr/>
              <p:nvPr/>
            </p:nvCxnSpPr>
            <p:spPr>
              <a:xfrm rot="16200000" flipV="1">
                <a:off x="3569971" y="3946912"/>
                <a:ext cx="0" cy="26068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H="1">
                <a:off x="3433746" y="3768607"/>
                <a:ext cx="0" cy="559055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823" name="文本框 49"/>
            <p:cNvSpPr txBox="1"/>
            <p:nvPr/>
          </p:nvSpPr>
          <p:spPr>
            <a:xfrm>
              <a:off x="3951019" y="1055898"/>
              <a:ext cx="4578842" cy="62654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2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1771650"/>
            <a:ext cx="6105525" cy="3575050"/>
          </a:xfrm>
          <a:prstGeom prst="rect">
            <a:avLst/>
          </a:prstGeom>
          <a:solidFill>
            <a:srgbClr val="07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86475" y="1771650"/>
            <a:ext cx="6105525" cy="3575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021959" y="2166044"/>
            <a:ext cx="5625968" cy="2996865"/>
            <a:chOff x="2109788" y="1787525"/>
            <a:chExt cx="7989887" cy="42560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" name="Freeform 5"/>
            <p:cNvSpPr/>
            <p:nvPr/>
          </p:nvSpPr>
          <p:spPr bwMode="auto">
            <a:xfrm>
              <a:off x="7069138" y="1914525"/>
              <a:ext cx="63500" cy="28575"/>
            </a:xfrm>
            <a:custGeom>
              <a:avLst/>
              <a:gdLst>
                <a:gd name="T0" fmla="*/ 6 w 11"/>
                <a:gd name="T1" fmla="*/ 0 h 5"/>
                <a:gd name="T2" fmla="*/ 7 w 11"/>
                <a:gd name="T3" fmla="*/ 1 h 5"/>
                <a:gd name="T4" fmla="*/ 8 w 11"/>
                <a:gd name="T5" fmla="*/ 5 h 5"/>
                <a:gd name="T6" fmla="*/ 4 w 11"/>
                <a:gd name="T7" fmla="*/ 3 h 5"/>
                <a:gd name="T8" fmla="*/ 6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6" y="0"/>
                  </a:moveTo>
                  <a:cubicBezTo>
                    <a:pt x="6" y="0"/>
                    <a:pt x="6" y="0"/>
                    <a:pt x="7" y="1"/>
                  </a:cubicBezTo>
                  <a:cubicBezTo>
                    <a:pt x="7" y="3"/>
                    <a:pt x="11" y="3"/>
                    <a:pt x="8" y="5"/>
                  </a:cubicBezTo>
                  <a:cubicBezTo>
                    <a:pt x="5" y="5"/>
                    <a:pt x="7" y="1"/>
                    <a:pt x="4" y="3"/>
                  </a:cubicBezTo>
                  <a:cubicBezTo>
                    <a:pt x="0" y="1"/>
                    <a:pt x="7" y="3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7908925" y="1914525"/>
              <a:ext cx="115888" cy="57150"/>
            </a:xfrm>
            <a:custGeom>
              <a:avLst/>
              <a:gdLst>
                <a:gd name="T0" fmla="*/ 19 w 20"/>
                <a:gd name="T1" fmla="*/ 8 h 10"/>
                <a:gd name="T2" fmla="*/ 11 w 20"/>
                <a:gd name="T3" fmla="*/ 10 h 10"/>
                <a:gd name="T4" fmla="*/ 2 w 20"/>
                <a:gd name="T5" fmla="*/ 10 h 10"/>
                <a:gd name="T6" fmla="*/ 0 w 20"/>
                <a:gd name="T7" fmla="*/ 8 h 10"/>
                <a:gd name="T8" fmla="*/ 15 w 20"/>
                <a:gd name="T9" fmla="*/ 0 h 10"/>
                <a:gd name="T10" fmla="*/ 18 w 20"/>
                <a:gd name="T11" fmla="*/ 2 h 10"/>
                <a:gd name="T12" fmla="*/ 16 w 20"/>
                <a:gd name="T13" fmla="*/ 3 h 10"/>
                <a:gd name="T14" fmla="*/ 19 w 20"/>
                <a:gd name="T1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0">
                  <a:moveTo>
                    <a:pt x="19" y="8"/>
                  </a:moveTo>
                  <a:cubicBezTo>
                    <a:pt x="16" y="8"/>
                    <a:pt x="12" y="7"/>
                    <a:pt x="11" y="10"/>
                  </a:cubicBezTo>
                  <a:cubicBezTo>
                    <a:pt x="10" y="8"/>
                    <a:pt x="6" y="10"/>
                    <a:pt x="2" y="10"/>
                  </a:cubicBezTo>
                  <a:cubicBezTo>
                    <a:pt x="2" y="8"/>
                    <a:pt x="1" y="8"/>
                    <a:pt x="0" y="8"/>
                  </a:cubicBezTo>
                  <a:cubicBezTo>
                    <a:pt x="2" y="2"/>
                    <a:pt x="7" y="0"/>
                    <a:pt x="15" y="0"/>
                  </a:cubicBezTo>
                  <a:cubicBezTo>
                    <a:pt x="14" y="3"/>
                    <a:pt x="17" y="1"/>
                    <a:pt x="18" y="2"/>
                  </a:cubicBezTo>
                  <a:cubicBezTo>
                    <a:pt x="19" y="3"/>
                    <a:pt x="16" y="3"/>
                    <a:pt x="16" y="3"/>
                  </a:cubicBezTo>
                  <a:cubicBezTo>
                    <a:pt x="16" y="4"/>
                    <a:pt x="20" y="3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7253288" y="1919288"/>
              <a:ext cx="58737" cy="34925"/>
            </a:xfrm>
            <a:custGeom>
              <a:avLst/>
              <a:gdLst>
                <a:gd name="T0" fmla="*/ 10 w 10"/>
                <a:gd name="T1" fmla="*/ 1 h 6"/>
                <a:gd name="T2" fmla="*/ 9 w 10"/>
                <a:gd name="T3" fmla="*/ 5 h 6"/>
                <a:gd name="T4" fmla="*/ 5 w 10"/>
                <a:gd name="T5" fmla="*/ 6 h 6"/>
                <a:gd name="T6" fmla="*/ 0 w 10"/>
                <a:gd name="T7" fmla="*/ 3 h 6"/>
                <a:gd name="T8" fmla="*/ 6 w 10"/>
                <a:gd name="T9" fmla="*/ 3 h 6"/>
                <a:gd name="T10" fmla="*/ 10 w 10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1"/>
                  </a:moveTo>
                  <a:cubicBezTo>
                    <a:pt x="9" y="2"/>
                    <a:pt x="9" y="3"/>
                    <a:pt x="9" y="5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3" y="5"/>
                    <a:pt x="0" y="6"/>
                    <a:pt x="0" y="3"/>
                  </a:cubicBezTo>
                  <a:cubicBezTo>
                    <a:pt x="3" y="3"/>
                    <a:pt x="4" y="1"/>
                    <a:pt x="6" y="3"/>
                  </a:cubicBezTo>
                  <a:cubicBezTo>
                    <a:pt x="8" y="2"/>
                    <a:pt x="7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902450" y="1936750"/>
              <a:ext cx="68263" cy="39688"/>
            </a:xfrm>
            <a:custGeom>
              <a:avLst/>
              <a:gdLst>
                <a:gd name="T0" fmla="*/ 12 w 12"/>
                <a:gd name="T1" fmla="*/ 0 h 7"/>
                <a:gd name="T2" fmla="*/ 10 w 12"/>
                <a:gd name="T3" fmla="*/ 3 h 7"/>
                <a:gd name="T4" fmla="*/ 7 w 12"/>
                <a:gd name="T5" fmla="*/ 6 h 7"/>
                <a:gd name="T6" fmla="*/ 5 w 12"/>
                <a:gd name="T7" fmla="*/ 4 h 7"/>
                <a:gd name="T8" fmla="*/ 2 w 12"/>
                <a:gd name="T9" fmla="*/ 5 h 7"/>
                <a:gd name="T10" fmla="*/ 0 w 12"/>
                <a:gd name="T11" fmla="*/ 3 h 7"/>
                <a:gd name="T12" fmla="*/ 5 w 12"/>
                <a:gd name="T13" fmla="*/ 2 h 7"/>
                <a:gd name="T14" fmla="*/ 5 w 12"/>
                <a:gd name="T15" fmla="*/ 1 h 7"/>
                <a:gd name="T16" fmla="*/ 12 w 12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7">
                  <a:moveTo>
                    <a:pt x="12" y="0"/>
                  </a:moveTo>
                  <a:cubicBezTo>
                    <a:pt x="12" y="2"/>
                    <a:pt x="10" y="1"/>
                    <a:pt x="10" y="3"/>
                  </a:cubicBezTo>
                  <a:cubicBezTo>
                    <a:pt x="10" y="3"/>
                    <a:pt x="8" y="5"/>
                    <a:pt x="7" y="6"/>
                  </a:cubicBezTo>
                  <a:cubicBezTo>
                    <a:pt x="5" y="7"/>
                    <a:pt x="5" y="4"/>
                    <a:pt x="5" y="4"/>
                  </a:cubicBezTo>
                  <a:cubicBezTo>
                    <a:pt x="5" y="3"/>
                    <a:pt x="3" y="5"/>
                    <a:pt x="2" y="5"/>
                  </a:cubicBezTo>
                  <a:cubicBezTo>
                    <a:pt x="1" y="4"/>
                    <a:pt x="1" y="2"/>
                    <a:pt x="0" y="3"/>
                  </a:cubicBezTo>
                  <a:cubicBezTo>
                    <a:pt x="0" y="0"/>
                    <a:pt x="4" y="3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7" y="0"/>
                    <a:pt x="9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7185025" y="1930400"/>
              <a:ext cx="57150" cy="23813"/>
            </a:xfrm>
            <a:custGeom>
              <a:avLst/>
              <a:gdLst>
                <a:gd name="T0" fmla="*/ 9 w 10"/>
                <a:gd name="T1" fmla="*/ 4 h 4"/>
                <a:gd name="T2" fmla="*/ 2 w 10"/>
                <a:gd name="T3" fmla="*/ 4 h 4"/>
                <a:gd name="T4" fmla="*/ 5 w 10"/>
                <a:gd name="T5" fmla="*/ 1 h 4"/>
                <a:gd name="T6" fmla="*/ 9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9" y="4"/>
                  </a:moveTo>
                  <a:cubicBezTo>
                    <a:pt x="7" y="4"/>
                    <a:pt x="4" y="4"/>
                    <a:pt x="2" y="4"/>
                  </a:cubicBezTo>
                  <a:cubicBezTo>
                    <a:pt x="0" y="0"/>
                    <a:pt x="5" y="3"/>
                    <a:pt x="5" y="1"/>
                  </a:cubicBezTo>
                  <a:cubicBezTo>
                    <a:pt x="5" y="3"/>
                    <a:pt x="10" y="0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7104063" y="1960563"/>
              <a:ext cx="69850" cy="23812"/>
            </a:xfrm>
            <a:custGeom>
              <a:avLst/>
              <a:gdLst>
                <a:gd name="T0" fmla="*/ 8 w 12"/>
                <a:gd name="T1" fmla="*/ 0 h 4"/>
                <a:gd name="T2" fmla="*/ 8 w 12"/>
                <a:gd name="T3" fmla="*/ 3 h 4"/>
                <a:gd name="T4" fmla="*/ 0 w 12"/>
                <a:gd name="T5" fmla="*/ 2 h 4"/>
                <a:gd name="T6" fmla="*/ 8 w 1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">
                  <a:moveTo>
                    <a:pt x="8" y="0"/>
                  </a:moveTo>
                  <a:cubicBezTo>
                    <a:pt x="12" y="1"/>
                    <a:pt x="8" y="1"/>
                    <a:pt x="8" y="3"/>
                  </a:cubicBezTo>
                  <a:cubicBezTo>
                    <a:pt x="5" y="3"/>
                    <a:pt x="1" y="4"/>
                    <a:pt x="0" y="2"/>
                  </a:cubicBezTo>
                  <a:cubicBezTo>
                    <a:pt x="1" y="0"/>
                    <a:pt x="6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602038" y="1976438"/>
              <a:ext cx="33337" cy="23812"/>
            </a:xfrm>
            <a:custGeom>
              <a:avLst/>
              <a:gdLst>
                <a:gd name="T0" fmla="*/ 1 w 6"/>
                <a:gd name="T1" fmla="*/ 0 h 4"/>
                <a:gd name="T2" fmla="*/ 5 w 6"/>
                <a:gd name="T3" fmla="*/ 4 h 4"/>
                <a:gd name="T4" fmla="*/ 1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1" y="0"/>
                  </a:moveTo>
                  <a:cubicBezTo>
                    <a:pt x="3" y="0"/>
                    <a:pt x="6" y="1"/>
                    <a:pt x="5" y="4"/>
                  </a:cubicBezTo>
                  <a:cubicBezTo>
                    <a:pt x="4" y="3"/>
                    <a:pt x="0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7950200" y="1976438"/>
              <a:ext cx="127000" cy="65087"/>
            </a:xfrm>
            <a:custGeom>
              <a:avLst/>
              <a:gdLst>
                <a:gd name="T0" fmla="*/ 20 w 22"/>
                <a:gd name="T1" fmla="*/ 2 h 11"/>
                <a:gd name="T2" fmla="*/ 21 w 22"/>
                <a:gd name="T3" fmla="*/ 7 h 11"/>
                <a:gd name="T4" fmla="*/ 12 w 22"/>
                <a:gd name="T5" fmla="*/ 10 h 11"/>
                <a:gd name="T6" fmla="*/ 10 w 22"/>
                <a:gd name="T7" fmla="*/ 9 h 11"/>
                <a:gd name="T8" fmla="*/ 6 w 22"/>
                <a:gd name="T9" fmla="*/ 9 h 11"/>
                <a:gd name="T10" fmla="*/ 6 w 22"/>
                <a:gd name="T11" fmla="*/ 7 h 11"/>
                <a:gd name="T12" fmla="*/ 3 w 22"/>
                <a:gd name="T13" fmla="*/ 8 h 11"/>
                <a:gd name="T14" fmla="*/ 4 w 22"/>
                <a:gd name="T15" fmla="*/ 6 h 11"/>
                <a:gd name="T16" fmla="*/ 0 w 22"/>
                <a:gd name="T17" fmla="*/ 5 h 11"/>
                <a:gd name="T18" fmla="*/ 2 w 22"/>
                <a:gd name="T19" fmla="*/ 3 h 11"/>
                <a:gd name="T20" fmla="*/ 5 w 22"/>
                <a:gd name="T21" fmla="*/ 1 h 11"/>
                <a:gd name="T22" fmla="*/ 14 w 22"/>
                <a:gd name="T23" fmla="*/ 0 h 11"/>
                <a:gd name="T24" fmla="*/ 14 w 22"/>
                <a:gd name="T25" fmla="*/ 2 h 11"/>
                <a:gd name="T26" fmla="*/ 20 w 22"/>
                <a:gd name="T2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11">
                  <a:moveTo>
                    <a:pt x="20" y="2"/>
                  </a:moveTo>
                  <a:cubicBezTo>
                    <a:pt x="19" y="5"/>
                    <a:pt x="16" y="7"/>
                    <a:pt x="21" y="7"/>
                  </a:cubicBezTo>
                  <a:cubicBezTo>
                    <a:pt x="22" y="11"/>
                    <a:pt x="16" y="10"/>
                    <a:pt x="12" y="10"/>
                  </a:cubicBezTo>
                  <a:cubicBezTo>
                    <a:pt x="10" y="10"/>
                    <a:pt x="11" y="10"/>
                    <a:pt x="10" y="9"/>
                  </a:cubicBezTo>
                  <a:cubicBezTo>
                    <a:pt x="8" y="7"/>
                    <a:pt x="8" y="10"/>
                    <a:pt x="6" y="9"/>
                  </a:cubicBezTo>
                  <a:cubicBezTo>
                    <a:pt x="6" y="9"/>
                    <a:pt x="6" y="7"/>
                    <a:pt x="6" y="7"/>
                  </a:cubicBezTo>
                  <a:cubicBezTo>
                    <a:pt x="6" y="7"/>
                    <a:pt x="5" y="9"/>
                    <a:pt x="3" y="8"/>
                  </a:cubicBezTo>
                  <a:cubicBezTo>
                    <a:pt x="3" y="8"/>
                    <a:pt x="5" y="7"/>
                    <a:pt x="4" y="6"/>
                  </a:cubicBezTo>
                  <a:cubicBezTo>
                    <a:pt x="4" y="5"/>
                    <a:pt x="0" y="7"/>
                    <a:pt x="0" y="5"/>
                  </a:cubicBezTo>
                  <a:cubicBezTo>
                    <a:pt x="0" y="3"/>
                    <a:pt x="2" y="4"/>
                    <a:pt x="2" y="3"/>
                  </a:cubicBezTo>
                  <a:cubicBezTo>
                    <a:pt x="4" y="2"/>
                    <a:pt x="3" y="2"/>
                    <a:pt x="5" y="1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14" y="0"/>
                    <a:pt x="14" y="2"/>
                    <a:pt x="14" y="2"/>
                  </a:cubicBezTo>
                  <a:cubicBezTo>
                    <a:pt x="15" y="3"/>
                    <a:pt x="19" y="1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7897813" y="1976438"/>
              <a:ext cx="52387" cy="34925"/>
            </a:xfrm>
            <a:custGeom>
              <a:avLst/>
              <a:gdLst>
                <a:gd name="T0" fmla="*/ 9 w 9"/>
                <a:gd name="T1" fmla="*/ 3 h 6"/>
                <a:gd name="T2" fmla="*/ 6 w 9"/>
                <a:gd name="T3" fmla="*/ 3 h 6"/>
                <a:gd name="T4" fmla="*/ 5 w 9"/>
                <a:gd name="T5" fmla="*/ 5 h 6"/>
                <a:gd name="T6" fmla="*/ 0 w 9"/>
                <a:gd name="T7" fmla="*/ 3 h 6"/>
                <a:gd name="T8" fmla="*/ 9 w 9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9" y="3"/>
                  </a:moveTo>
                  <a:cubicBezTo>
                    <a:pt x="8" y="5"/>
                    <a:pt x="7" y="3"/>
                    <a:pt x="6" y="3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2" y="6"/>
                    <a:pt x="3" y="3"/>
                    <a:pt x="0" y="3"/>
                  </a:cubicBezTo>
                  <a:cubicBezTo>
                    <a:pt x="2" y="0"/>
                    <a:pt x="6" y="2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3486150" y="2017713"/>
              <a:ext cx="133350" cy="69850"/>
            </a:xfrm>
            <a:custGeom>
              <a:avLst/>
              <a:gdLst>
                <a:gd name="T0" fmla="*/ 17 w 23"/>
                <a:gd name="T1" fmla="*/ 3 h 12"/>
                <a:gd name="T2" fmla="*/ 20 w 23"/>
                <a:gd name="T3" fmla="*/ 7 h 12"/>
                <a:gd name="T4" fmla="*/ 22 w 23"/>
                <a:gd name="T5" fmla="*/ 12 h 12"/>
                <a:gd name="T6" fmla="*/ 20 w 23"/>
                <a:gd name="T7" fmla="*/ 12 h 12"/>
                <a:gd name="T8" fmla="*/ 20 w 23"/>
                <a:gd name="T9" fmla="*/ 10 h 12"/>
                <a:gd name="T10" fmla="*/ 18 w 23"/>
                <a:gd name="T11" fmla="*/ 9 h 12"/>
                <a:gd name="T12" fmla="*/ 5 w 23"/>
                <a:gd name="T13" fmla="*/ 8 h 12"/>
                <a:gd name="T14" fmla="*/ 8 w 23"/>
                <a:gd name="T15" fmla="*/ 6 h 12"/>
                <a:gd name="T16" fmla="*/ 6 w 23"/>
                <a:gd name="T17" fmla="*/ 4 h 12"/>
                <a:gd name="T18" fmla="*/ 0 w 23"/>
                <a:gd name="T19" fmla="*/ 1 h 12"/>
                <a:gd name="T20" fmla="*/ 8 w 23"/>
                <a:gd name="T21" fmla="*/ 1 h 12"/>
                <a:gd name="T22" fmla="*/ 10 w 23"/>
                <a:gd name="T23" fmla="*/ 3 h 12"/>
                <a:gd name="T24" fmla="*/ 14 w 23"/>
                <a:gd name="T25" fmla="*/ 3 h 12"/>
                <a:gd name="T26" fmla="*/ 17 w 23"/>
                <a:gd name="T2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2">
                  <a:moveTo>
                    <a:pt x="17" y="3"/>
                  </a:moveTo>
                  <a:cubicBezTo>
                    <a:pt x="18" y="4"/>
                    <a:pt x="19" y="5"/>
                    <a:pt x="20" y="7"/>
                  </a:cubicBezTo>
                  <a:cubicBezTo>
                    <a:pt x="21" y="8"/>
                    <a:pt x="23" y="9"/>
                    <a:pt x="22" y="12"/>
                  </a:cubicBezTo>
                  <a:cubicBezTo>
                    <a:pt x="22" y="11"/>
                    <a:pt x="20" y="12"/>
                    <a:pt x="20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19" y="9"/>
                    <a:pt x="17" y="11"/>
                    <a:pt x="18" y="9"/>
                  </a:cubicBezTo>
                  <a:cubicBezTo>
                    <a:pt x="12" y="9"/>
                    <a:pt x="8" y="9"/>
                    <a:pt x="5" y="8"/>
                  </a:cubicBezTo>
                  <a:cubicBezTo>
                    <a:pt x="5" y="6"/>
                    <a:pt x="7" y="6"/>
                    <a:pt x="8" y="6"/>
                  </a:cubicBezTo>
                  <a:cubicBezTo>
                    <a:pt x="8" y="5"/>
                    <a:pt x="6" y="5"/>
                    <a:pt x="6" y="4"/>
                  </a:cubicBezTo>
                  <a:cubicBezTo>
                    <a:pt x="3" y="3"/>
                    <a:pt x="1" y="5"/>
                    <a:pt x="0" y="1"/>
                  </a:cubicBezTo>
                  <a:cubicBezTo>
                    <a:pt x="3" y="0"/>
                    <a:pt x="6" y="0"/>
                    <a:pt x="8" y="1"/>
                  </a:cubicBezTo>
                  <a:cubicBezTo>
                    <a:pt x="10" y="1"/>
                    <a:pt x="10" y="1"/>
                    <a:pt x="10" y="3"/>
                  </a:cubicBezTo>
                  <a:cubicBezTo>
                    <a:pt x="11" y="4"/>
                    <a:pt x="14" y="0"/>
                    <a:pt x="14" y="3"/>
                  </a:cubicBezTo>
                  <a:cubicBezTo>
                    <a:pt x="14" y="4"/>
                    <a:pt x="17" y="4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8081963" y="2017713"/>
              <a:ext cx="127000" cy="63500"/>
            </a:xfrm>
            <a:custGeom>
              <a:avLst/>
              <a:gdLst>
                <a:gd name="T0" fmla="*/ 9 w 22"/>
                <a:gd name="T1" fmla="*/ 0 h 11"/>
                <a:gd name="T2" fmla="*/ 13 w 22"/>
                <a:gd name="T3" fmla="*/ 3 h 11"/>
                <a:gd name="T4" fmla="*/ 14 w 22"/>
                <a:gd name="T5" fmla="*/ 1 h 11"/>
                <a:gd name="T6" fmla="*/ 16 w 22"/>
                <a:gd name="T7" fmla="*/ 3 h 11"/>
                <a:gd name="T8" fmla="*/ 18 w 22"/>
                <a:gd name="T9" fmla="*/ 3 h 11"/>
                <a:gd name="T10" fmla="*/ 18 w 22"/>
                <a:gd name="T11" fmla="*/ 4 h 11"/>
                <a:gd name="T12" fmla="*/ 21 w 22"/>
                <a:gd name="T13" fmla="*/ 5 h 11"/>
                <a:gd name="T14" fmla="*/ 15 w 22"/>
                <a:gd name="T15" fmla="*/ 7 h 11"/>
                <a:gd name="T16" fmla="*/ 14 w 22"/>
                <a:gd name="T17" fmla="*/ 9 h 11"/>
                <a:gd name="T18" fmla="*/ 5 w 22"/>
                <a:gd name="T19" fmla="*/ 9 h 11"/>
                <a:gd name="T20" fmla="*/ 4 w 22"/>
                <a:gd name="T21" fmla="*/ 11 h 11"/>
                <a:gd name="T22" fmla="*/ 0 w 22"/>
                <a:gd name="T23" fmla="*/ 10 h 11"/>
                <a:gd name="T24" fmla="*/ 0 w 22"/>
                <a:gd name="T25" fmla="*/ 7 h 11"/>
                <a:gd name="T26" fmla="*/ 2 w 22"/>
                <a:gd name="T27" fmla="*/ 7 h 11"/>
                <a:gd name="T28" fmla="*/ 3 w 22"/>
                <a:gd name="T29" fmla="*/ 4 h 11"/>
                <a:gd name="T30" fmla="*/ 5 w 22"/>
                <a:gd name="T31" fmla="*/ 4 h 11"/>
                <a:gd name="T32" fmla="*/ 9 w 22"/>
                <a:gd name="T3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11">
                  <a:moveTo>
                    <a:pt x="9" y="0"/>
                  </a:moveTo>
                  <a:cubicBezTo>
                    <a:pt x="10" y="2"/>
                    <a:pt x="14" y="0"/>
                    <a:pt x="13" y="3"/>
                  </a:cubicBezTo>
                  <a:cubicBezTo>
                    <a:pt x="14" y="4"/>
                    <a:pt x="14" y="1"/>
                    <a:pt x="14" y="1"/>
                  </a:cubicBezTo>
                  <a:cubicBezTo>
                    <a:pt x="15" y="1"/>
                    <a:pt x="15" y="3"/>
                    <a:pt x="16" y="3"/>
                  </a:cubicBezTo>
                  <a:cubicBezTo>
                    <a:pt x="16" y="3"/>
                    <a:pt x="17" y="3"/>
                    <a:pt x="18" y="3"/>
                  </a:cubicBezTo>
                  <a:cubicBezTo>
                    <a:pt x="18" y="3"/>
                    <a:pt x="17" y="4"/>
                    <a:pt x="18" y="4"/>
                  </a:cubicBezTo>
                  <a:cubicBezTo>
                    <a:pt x="19" y="4"/>
                    <a:pt x="21" y="3"/>
                    <a:pt x="21" y="5"/>
                  </a:cubicBezTo>
                  <a:cubicBezTo>
                    <a:pt x="22" y="9"/>
                    <a:pt x="17" y="6"/>
                    <a:pt x="15" y="7"/>
                  </a:cubicBezTo>
                  <a:cubicBezTo>
                    <a:pt x="14" y="6"/>
                    <a:pt x="14" y="8"/>
                    <a:pt x="14" y="9"/>
                  </a:cubicBezTo>
                  <a:cubicBezTo>
                    <a:pt x="12" y="10"/>
                    <a:pt x="6" y="9"/>
                    <a:pt x="5" y="9"/>
                  </a:cubicBezTo>
                  <a:cubicBezTo>
                    <a:pt x="4" y="9"/>
                    <a:pt x="4" y="10"/>
                    <a:pt x="4" y="11"/>
                  </a:cubicBezTo>
                  <a:cubicBezTo>
                    <a:pt x="2" y="9"/>
                    <a:pt x="2" y="11"/>
                    <a:pt x="0" y="10"/>
                  </a:cubicBezTo>
                  <a:cubicBezTo>
                    <a:pt x="1" y="9"/>
                    <a:pt x="0" y="7"/>
                    <a:pt x="0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3" y="6"/>
                    <a:pt x="2" y="5"/>
                    <a:pt x="3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3"/>
                    <a:pt x="8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3262313" y="2065338"/>
              <a:ext cx="22225" cy="39687"/>
            </a:xfrm>
            <a:custGeom>
              <a:avLst/>
              <a:gdLst>
                <a:gd name="T0" fmla="*/ 4 w 4"/>
                <a:gd name="T1" fmla="*/ 4 h 7"/>
                <a:gd name="T2" fmla="*/ 4 w 4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7">
                  <a:moveTo>
                    <a:pt x="4" y="4"/>
                  </a:moveTo>
                  <a:cubicBezTo>
                    <a:pt x="2" y="7"/>
                    <a:pt x="0" y="0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3313113" y="2070100"/>
              <a:ext cx="68262" cy="46038"/>
            </a:xfrm>
            <a:custGeom>
              <a:avLst/>
              <a:gdLst>
                <a:gd name="T0" fmla="*/ 11 w 12"/>
                <a:gd name="T1" fmla="*/ 3 h 8"/>
                <a:gd name="T2" fmla="*/ 3 w 12"/>
                <a:gd name="T3" fmla="*/ 7 h 8"/>
                <a:gd name="T4" fmla="*/ 0 w 12"/>
                <a:gd name="T5" fmla="*/ 4 h 8"/>
                <a:gd name="T6" fmla="*/ 6 w 12"/>
                <a:gd name="T7" fmla="*/ 3 h 8"/>
                <a:gd name="T8" fmla="*/ 11 w 12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1" y="3"/>
                  </a:moveTo>
                  <a:cubicBezTo>
                    <a:pt x="12" y="8"/>
                    <a:pt x="5" y="5"/>
                    <a:pt x="3" y="7"/>
                  </a:cubicBezTo>
                  <a:cubicBezTo>
                    <a:pt x="1" y="7"/>
                    <a:pt x="2" y="4"/>
                    <a:pt x="0" y="4"/>
                  </a:cubicBezTo>
                  <a:cubicBezTo>
                    <a:pt x="0" y="2"/>
                    <a:pt x="5" y="5"/>
                    <a:pt x="6" y="3"/>
                  </a:cubicBezTo>
                  <a:cubicBezTo>
                    <a:pt x="6" y="0"/>
                    <a:pt x="8" y="4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3705225" y="2081213"/>
              <a:ext cx="63500" cy="30162"/>
            </a:xfrm>
            <a:custGeom>
              <a:avLst/>
              <a:gdLst>
                <a:gd name="T0" fmla="*/ 9 w 11"/>
                <a:gd name="T1" fmla="*/ 2 h 5"/>
                <a:gd name="T2" fmla="*/ 9 w 11"/>
                <a:gd name="T3" fmla="*/ 3 h 5"/>
                <a:gd name="T4" fmla="*/ 6 w 11"/>
                <a:gd name="T5" fmla="*/ 4 h 5"/>
                <a:gd name="T6" fmla="*/ 5 w 11"/>
                <a:gd name="T7" fmla="*/ 5 h 5"/>
                <a:gd name="T8" fmla="*/ 3 w 11"/>
                <a:gd name="T9" fmla="*/ 4 h 5"/>
                <a:gd name="T10" fmla="*/ 2 w 11"/>
                <a:gd name="T11" fmla="*/ 5 h 5"/>
                <a:gd name="T12" fmla="*/ 1 w 11"/>
                <a:gd name="T13" fmla="*/ 4 h 5"/>
                <a:gd name="T14" fmla="*/ 9 w 11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5">
                  <a:moveTo>
                    <a:pt x="9" y="2"/>
                  </a:moveTo>
                  <a:cubicBezTo>
                    <a:pt x="11" y="2"/>
                    <a:pt x="10" y="3"/>
                    <a:pt x="9" y="3"/>
                  </a:cubicBezTo>
                  <a:cubicBezTo>
                    <a:pt x="8" y="4"/>
                    <a:pt x="8" y="4"/>
                    <a:pt x="6" y="4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5"/>
                    <a:pt x="4" y="4"/>
                    <a:pt x="3" y="4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0" y="0"/>
                    <a:pt x="9" y="5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468688" y="2092325"/>
              <a:ext cx="39687" cy="19050"/>
            </a:xfrm>
            <a:custGeom>
              <a:avLst/>
              <a:gdLst>
                <a:gd name="T0" fmla="*/ 1 w 7"/>
                <a:gd name="T1" fmla="*/ 2 h 3"/>
                <a:gd name="T2" fmla="*/ 5 w 7"/>
                <a:gd name="T3" fmla="*/ 3 h 3"/>
                <a:gd name="T4" fmla="*/ 1 w 7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1" y="2"/>
                  </a:moveTo>
                  <a:cubicBezTo>
                    <a:pt x="0" y="1"/>
                    <a:pt x="7" y="0"/>
                    <a:pt x="5" y="3"/>
                  </a:cubicBezTo>
                  <a:cubicBezTo>
                    <a:pt x="3" y="2"/>
                    <a:pt x="4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3821113" y="2100263"/>
              <a:ext cx="15875" cy="15875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  <a:gd name="T4" fmla="*/ 0 w 3"/>
                <a:gd name="T5" fmla="*/ 3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2" y="0"/>
                    <a:pt x="3" y="1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3670300" y="2127250"/>
              <a:ext cx="392113" cy="122238"/>
            </a:xfrm>
            <a:custGeom>
              <a:avLst/>
              <a:gdLst>
                <a:gd name="T0" fmla="*/ 68 w 68"/>
                <a:gd name="T1" fmla="*/ 12 h 21"/>
                <a:gd name="T2" fmla="*/ 68 w 68"/>
                <a:gd name="T3" fmla="*/ 16 h 21"/>
                <a:gd name="T4" fmla="*/ 65 w 68"/>
                <a:gd name="T5" fmla="*/ 18 h 21"/>
                <a:gd name="T6" fmla="*/ 53 w 68"/>
                <a:gd name="T7" fmla="*/ 18 h 21"/>
                <a:gd name="T8" fmla="*/ 50 w 68"/>
                <a:gd name="T9" fmla="*/ 20 h 21"/>
                <a:gd name="T10" fmla="*/ 47 w 68"/>
                <a:gd name="T11" fmla="*/ 19 h 21"/>
                <a:gd name="T12" fmla="*/ 46 w 68"/>
                <a:gd name="T13" fmla="*/ 20 h 21"/>
                <a:gd name="T14" fmla="*/ 42 w 68"/>
                <a:gd name="T15" fmla="*/ 20 h 21"/>
                <a:gd name="T16" fmla="*/ 42 w 68"/>
                <a:gd name="T17" fmla="*/ 19 h 21"/>
                <a:gd name="T18" fmla="*/ 40 w 68"/>
                <a:gd name="T19" fmla="*/ 20 h 21"/>
                <a:gd name="T20" fmla="*/ 36 w 68"/>
                <a:gd name="T21" fmla="*/ 18 h 21"/>
                <a:gd name="T22" fmla="*/ 22 w 68"/>
                <a:gd name="T23" fmla="*/ 18 h 21"/>
                <a:gd name="T24" fmla="*/ 23 w 68"/>
                <a:gd name="T25" fmla="*/ 16 h 21"/>
                <a:gd name="T26" fmla="*/ 21 w 68"/>
                <a:gd name="T27" fmla="*/ 15 h 21"/>
                <a:gd name="T28" fmla="*/ 19 w 68"/>
                <a:gd name="T29" fmla="*/ 12 h 21"/>
                <a:gd name="T30" fmla="*/ 21 w 68"/>
                <a:gd name="T31" fmla="*/ 10 h 21"/>
                <a:gd name="T32" fmla="*/ 19 w 68"/>
                <a:gd name="T33" fmla="*/ 6 h 21"/>
                <a:gd name="T34" fmla="*/ 10 w 68"/>
                <a:gd name="T35" fmla="*/ 7 h 21"/>
                <a:gd name="T36" fmla="*/ 9 w 68"/>
                <a:gd name="T37" fmla="*/ 5 h 21"/>
                <a:gd name="T38" fmla="*/ 7 w 68"/>
                <a:gd name="T39" fmla="*/ 4 h 21"/>
                <a:gd name="T40" fmla="*/ 3 w 68"/>
                <a:gd name="T41" fmla="*/ 5 h 21"/>
                <a:gd name="T42" fmla="*/ 1 w 68"/>
                <a:gd name="T43" fmla="*/ 1 h 21"/>
                <a:gd name="T44" fmla="*/ 11 w 68"/>
                <a:gd name="T45" fmla="*/ 0 h 21"/>
                <a:gd name="T46" fmla="*/ 13 w 68"/>
                <a:gd name="T47" fmla="*/ 1 h 21"/>
                <a:gd name="T48" fmla="*/ 13 w 68"/>
                <a:gd name="T49" fmla="*/ 3 h 21"/>
                <a:gd name="T50" fmla="*/ 16 w 68"/>
                <a:gd name="T51" fmla="*/ 5 h 21"/>
                <a:gd name="T52" fmla="*/ 25 w 68"/>
                <a:gd name="T53" fmla="*/ 5 h 21"/>
                <a:gd name="T54" fmla="*/ 25 w 68"/>
                <a:gd name="T55" fmla="*/ 10 h 21"/>
                <a:gd name="T56" fmla="*/ 31 w 68"/>
                <a:gd name="T57" fmla="*/ 11 h 21"/>
                <a:gd name="T58" fmla="*/ 31 w 68"/>
                <a:gd name="T59" fmla="*/ 13 h 21"/>
                <a:gd name="T60" fmla="*/ 33 w 68"/>
                <a:gd name="T61" fmla="*/ 12 h 21"/>
                <a:gd name="T62" fmla="*/ 45 w 68"/>
                <a:gd name="T63" fmla="*/ 12 h 21"/>
                <a:gd name="T64" fmla="*/ 47 w 68"/>
                <a:gd name="T65" fmla="*/ 13 h 21"/>
                <a:gd name="T66" fmla="*/ 50 w 68"/>
                <a:gd name="T67" fmla="*/ 11 h 21"/>
                <a:gd name="T68" fmla="*/ 52 w 68"/>
                <a:gd name="T69" fmla="*/ 11 h 21"/>
                <a:gd name="T70" fmla="*/ 68 w 68"/>
                <a:gd name="T71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" h="21">
                  <a:moveTo>
                    <a:pt x="68" y="12"/>
                  </a:moveTo>
                  <a:cubicBezTo>
                    <a:pt x="68" y="13"/>
                    <a:pt x="68" y="15"/>
                    <a:pt x="68" y="16"/>
                  </a:cubicBezTo>
                  <a:cubicBezTo>
                    <a:pt x="66" y="16"/>
                    <a:pt x="65" y="17"/>
                    <a:pt x="65" y="18"/>
                  </a:cubicBezTo>
                  <a:cubicBezTo>
                    <a:pt x="60" y="19"/>
                    <a:pt x="57" y="18"/>
                    <a:pt x="53" y="18"/>
                  </a:cubicBezTo>
                  <a:cubicBezTo>
                    <a:pt x="52" y="18"/>
                    <a:pt x="51" y="20"/>
                    <a:pt x="50" y="20"/>
                  </a:cubicBezTo>
                  <a:cubicBezTo>
                    <a:pt x="48" y="21"/>
                    <a:pt x="48" y="19"/>
                    <a:pt x="47" y="19"/>
                  </a:cubicBezTo>
                  <a:cubicBezTo>
                    <a:pt x="47" y="19"/>
                    <a:pt x="46" y="20"/>
                    <a:pt x="46" y="20"/>
                  </a:cubicBezTo>
                  <a:cubicBezTo>
                    <a:pt x="45" y="20"/>
                    <a:pt x="42" y="20"/>
                    <a:pt x="42" y="20"/>
                  </a:cubicBezTo>
                  <a:cubicBezTo>
                    <a:pt x="42" y="20"/>
                    <a:pt x="42" y="19"/>
                    <a:pt x="42" y="19"/>
                  </a:cubicBezTo>
                  <a:cubicBezTo>
                    <a:pt x="41" y="19"/>
                    <a:pt x="40" y="20"/>
                    <a:pt x="40" y="20"/>
                  </a:cubicBezTo>
                  <a:cubicBezTo>
                    <a:pt x="38" y="20"/>
                    <a:pt x="38" y="18"/>
                    <a:pt x="36" y="18"/>
                  </a:cubicBezTo>
                  <a:cubicBezTo>
                    <a:pt x="32" y="18"/>
                    <a:pt x="27" y="21"/>
                    <a:pt x="22" y="18"/>
                  </a:cubicBezTo>
                  <a:cubicBezTo>
                    <a:pt x="22" y="18"/>
                    <a:pt x="23" y="17"/>
                    <a:pt x="23" y="16"/>
                  </a:cubicBezTo>
                  <a:cubicBezTo>
                    <a:pt x="23" y="15"/>
                    <a:pt x="22" y="16"/>
                    <a:pt x="21" y="15"/>
                  </a:cubicBezTo>
                  <a:cubicBezTo>
                    <a:pt x="20" y="14"/>
                    <a:pt x="21" y="12"/>
                    <a:pt x="19" y="12"/>
                  </a:cubicBezTo>
                  <a:cubicBezTo>
                    <a:pt x="19" y="11"/>
                    <a:pt x="21" y="11"/>
                    <a:pt x="21" y="10"/>
                  </a:cubicBezTo>
                  <a:cubicBezTo>
                    <a:pt x="21" y="8"/>
                    <a:pt x="18" y="9"/>
                    <a:pt x="19" y="6"/>
                  </a:cubicBezTo>
                  <a:cubicBezTo>
                    <a:pt x="17" y="8"/>
                    <a:pt x="13" y="7"/>
                    <a:pt x="10" y="7"/>
                  </a:cubicBezTo>
                  <a:cubicBezTo>
                    <a:pt x="8" y="8"/>
                    <a:pt x="9" y="6"/>
                    <a:pt x="9" y="5"/>
                  </a:cubicBezTo>
                  <a:cubicBezTo>
                    <a:pt x="8" y="4"/>
                    <a:pt x="6" y="5"/>
                    <a:pt x="7" y="4"/>
                  </a:cubicBezTo>
                  <a:cubicBezTo>
                    <a:pt x="6" y="5"/>
                    <a:pt x="4" y="5"/>
                    <a:pt x="3" y="5"/>
                  </a:cubicBezTo>
                  <a:cubicBezTo>
                    <a:pt x="6" y="2"/>
                    <a:pt x="0" y="5"/>
                    <a:pt x="1" y="1"/>
                  </a:cubicBezTo>
                  <a:cubicBezTo>
                    <a:pt x="5" y="2"/>
                    <a:pt x="8" y="1"/>
                    <a:pt x="11" y="0"/>
                  </a:cubicBezTo>
                  <a:cubicBezTo>
                    <a:pt x="11" y="1"/>
                    <a:pt x="13" y="1"/>
                    <a:pt x="13" y="1"/>
                  </a:cubicBezTo>
                  <a:cubicBezTo>
                    <a:pt x="14" y="1"/>
                    <a:pt x="13" y="3"/>
                    <a:pt x="13" y="3"/>
                  </a:cubicBezTo>
                  <a:cubicBezTo>
                    <a:pt x="14" y="4"/>
                    <a:pt x="17" y="2"/>
                    <a:pt x="16" y="5"/>
                  </a:cubicBezTo>
                  <a:cubicBezTo>
                    <a:pt x="19" y="3"/>
                    <a:pt x="21" y="6"/>
                    <a:pt x="25" y="5"/>
                  </a:cubicBezTo>
                  <a:cubicBezTo>
                    <a:pt x="24" y="8"/>
                    <a:pt x="27" y="8"/>
                    <a:pt x="25" y="10"/>
                  </a:cubicBezTo>
                  <a:cubicBezTo>
                    <a:pt x="27" y="10"/>
                    <a:pt x="29" y="10"/>
                    <a:pt x="31" y="11"/>
                  </a:cubicBezTo>
                  <a:cubicBezTo>
                    <a:pt x="32" y="11"/>
                    <a:pt x="27" y="13"/>
                    <a:pt x="31" y="13"/>
                  </a:cubicBezTo>
                  <a:cubicBezTo>
                    <a:pt x="32" y="13"/>
                    <a:pt x="32" y="12"/>
                    <a:pt x="33" y="12"/>
                  </a:cubicBezTo>
                  <a:cubicBezTo>
                    <a:pt x="36" y="11"/>
                    <a:pt x="41" y="11"/>
                    <a:pt x="45" y="12"/>
                  </a:cubicBezTo>
                  <a:cubicBezTo>
                    <a:pt x="45" y="12"/>
                    <a:pt x="47" y="13"/>
                    <a:pt x="47" y="13"/>
                  </a:cubicBezTo>
                  <a:cubicBezTo>
                    <a:pt x="49" y="12"/>
                    <a:pt x="45" y="11"/>
                    <a:pt x="50" y="11"/>
                  </a:cubicBezTo>
                  <a:cubicBezTo>
                    <a:pt x="51" y="11"/>
                    <a:pt x="52" y="11"/>
                    <a:pt x="52" y="11"/>
                  </a:cubicBezTo>
                  <a:cubicBezTo>
                    <a:pt x="56" y="10"/>
                    <a:pt x="62" y="10"/>
                    <a:pt x="6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7005638" y="2127250"/>
              <a:ext cx="392112" cy="284163"/>
            </a:xfrm>
            <a:custGeom>
              <a:avLst/>
              <a:gdLst>
                <a:gd name="T0" fmla="*/ 56 w 68"/>
                <a:gd name="T1" fmla="*/ 1 h 49"/>
                <a:gd name="T2" fmla="*/ 67 w 68"/>
                <a:gd name="T3" fmla="*/ 0 h 49"/>
                <a:gd name="T4" fmla="*/ 66 w 68"/>
                <a:gd name="T5" fmla="*/ 5 h 49"/>
                <a:gd name="T6" fmla="*/ 54 w 68"/>
                <a:gd name="T7" fmla="*/ 7 h 49"/>
                <a:gd name="T8" fmla="*/ 52 w 68"/>
                <a:gd name="T9" fmla="*/ 9 h 49"/>
                <a:gd name="T10" fmla="*/ 50 w 68"/>
                <a:gd name="T11" fmla="*/ 9 h 49"/>
                <a:gd name="T12" fmla="*/ 48 w 68"/>
                <a:gd name="T13" fmla="*/ 11 h 49"/>
                <a:gd name="T14" fmla="*/ 46 w 68"/>
                <a:gd name="T15" fmla="*/ 10 h 49"/>
                <a:gd name="T16" fmla="*/ 42 w 68"/>
                <a:gd name="T17" fmla="*/ 11 h 49"/>
                <a:gd name="T18" fmla="*/ 39 w 68"/>
                <a:gd name="T19" fmla="*/ 12 h 49"/>
                <a:gd name="T20" fmla="*/ 38 w 68"/>
                <a:gd name="T21" fmla="*/ 14 h 49"/>
                <a:gd name="T22" fmla="*/ 33 w 68"/>
                <a:gd name="T23" fmla="*/ 16 h 49"/>
                <a:gd name="T24" fmla="*/ 30 w 68"/>
                <a:gd name="T25" fmla="*/ 18 h 49"/>
                <a:gd name="T26" fmla="*/ 28 w 68"/>
                <a:gd name="T27" fmla="*/ 20 h 49"/>
                <a:gd name="T28" fmla="*/ 27 w 68"/>
                <a:gd name="T29" fmla="*/ 22 h 49"/>
                <a:gd name="T30" fmla="*/ 22 w 68"/>
                <a:gd name="T31" fmla="*/ 24 h 49"/>
                <a:gd name="T32" fmla="*/ 21 w 68"/>
                <a:gd name="T33" fmla="*/ 25 h 49"/>
                <a:gd name="T34" fmla="*/ 18 w 68"/>
                <a:gd name="T35" fmla="*/ 27 h 49"/>
                <a:gd name="T36" fmla="*/ 16 w 68"/>
                <a:gd name="T37" fmla="*/ 31 h 49"/>
                <a:gd name="T38" fmla="*/ 17 w 68"/>
                <a:gd name="T39" fmla="*/ 36 h 49"/>
                <a:gd name="T40" fmla="*/ 14 w 68"/>
                <a:gd name="T41" fmla="*/ 38 h 49"/>
                <a:gd name="T42" fmla="*/ 16 w 68"/>
                <a:gd name="T43" fmla="*/ 42 h 49"/>
                <a:gd name="T44" fmla="*/ 15 w 68"/>
                <a:gd name="T45" fmla="*/ 43 h 49"/>
                <a:gd name="T46" fmla="*/ 16 w 68"/>
                <a:gd name="T47" fmla="*/ 44 h 49"/>
                <a:gd name="T48" fmla="*/ 17 w 68"/>
                <a:gd name="T49" fmla="*/ 43 h 49"/>
                <a:gd name="T50" fmla="*/ 19 w 68"/>
                <a:gd name="T51" fmla="*/ 45 h 49"/>
                <a:gd name="T52" fmla="*/ 18 w 68"/>
                <a:gd name="T53" fmla="*/ 49 h 49"/>
                <a:gd name="T54" fmla="*/ 10 w 68"/>
                <a:gd name="T55" fmla="*/ 49 h 49"/>
                <a:gd name="T56" fmla="*/ 11 w 68"/>
                <a:gd name="T57" fmla="*/ 47 h 49"/>
                <a:gd name="T58" fmla="*/ 8 w 68"/>
                <a:gd name="T59" fmla="*/ 46 h 49"/>
                <a:gd name="T60" fmla="*/ 6 w 68"/>
                <a:gd name="T61" fmla="*/ 44 h 49"/>
                <a:gd name="T62" fmla="*/ 4 w 68"/>
                <a:gd name="T63" fmla="*/ 44 h 49"/>
                <a:gd name="T64" fmla="*/ 1 w 68"/>
                <a:gd name="T65" fmla="*/ 44 h 49"/>
                <a:gd name="T66" fmla="*/ 0 w 68"/>
                <a:gd name="T67" fmla="*/ 37 h 49"/>
                <a:gd name="T68" fmla="*/ 5 w 68"/>
                <a:gd name="T69" fmla="*/ 36 h 49"/>
                <a:gd name="T70" fmla="*/ 4 w 68"/>
                <a:gd name="T71" fmla="*/ 35 h 49"/>
                <a:gd name="T72" fmla="*/ 5 w 68"/>
                <a:gd name="T73" fmla="*/ 33 h 49"/>
                <a:gd name="T74" fmla="*/ 10 w 68"/>
                <a:gd name="T75" fmla="*/ 31 h 49"/>
                <a:gd name="T76" fmla="*/ 10 w 68"/>
                <a:gd name="T77" fmla="*/ 27 h 49"/>
                <a:gd name="T78" fmla="*/ 13 w 68"/>
                <a:gd name="T79" fmla="*/ 26 h 49"/>
                <a:gd name="T80" fmla="*/ 15 w 68"/>
                <a:gd name="T81" fmla="*/ 23 h 49"/>
                <a:gd name="T82" fmla="*/ 15 w 68"/>
                <a:gd name="T83" fmla="*/ 18 h 49"/>
                <a:gd name="T84" fmla="*/ 22 w 68"/>
                <a:gd name="T85" fmla="*/ 15 h 49"/>
                <a:gd name="T86" fmla="*/ 23 w 68"/>
                <a:gd name="T87" fmla="*/ 14 h 49"/>
                <a:gd name="T88" fmla="*/ 24 w 68"/>
                <a:gd name="T89" fmla="*/ 15 h 49"/>
                <a:gd name="T90" fmla="*/ 26 w 68"/>
                <a:gd name="T91" fmla="*/ 13 h 49"/>
                <a:gd name="T92" fmla="*/ 27 w 68"/>
                <a:gd name="T93" fmla="*/ 11 h 49"/>
                <a:gd name="T94" fmla="*/ 32 w 68"/>
                <a:gd name="T95" fmla="*/ 10 h 49"/>
                <a:gd name="T96" fmla="*/ 38 w 68"/>
                <a:gd name="T97" fmla="*/ 9 h 49"/>
                <a:gd name="T98" fmla="*/ 39 w 68"/>
                <a:gd name="T99" fmla="*/ 8 h 49"/>
                <a:gd name="T100" fmla="*/ 40 w 68"/>
                <a:gd name="T101" fmla="*/ 9 h 49"/>
                <a:gd name="T102" fmla="*/ 41 w 68"/>
                <a:gd name="T103" fmla="*/ 7 h 49"/>
                <a:gd name="T104" fmla="*/ 42 w 68"/>
                <a:gd name="T105" fmla="*/ 7 h 49"/>
                <a:gd name="T106" fmla="*/ 49 w 68"/>
                <a:gd name="T107" fmla="*/ 6 h 49"/>
                <a:gd name="T108" fmla="*/ 51 w 68"/>
                <a:gd name="T109" fmla="*/ 5 h 49"/>
                <a:gd name="T110" fmla="*/ 52 w 68"/>
                <a:gd name="T111" fmla="*/ 4 h 49"/>
                <a:gd name="T112" fmla="*/ 56 w 68"/>
                <a:gd name="T113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" h="49">
                  <a:moveTo>
                    <a:pt x="56" y="1"/>
                  </a:moveTo>
                  <a:cubicBezTo>
                    <a:pt x="59" y="3"/>
                    <a:pt x="63" y="0"/>
                    <a:pt x="67" y="0"/>
                  </a:cubicBezTo>
                  <a:cubicBezTo>
                    <a:pt x="68" y="3"/>
                    <a:pt x="66" y="3"/>
                    <a:pt x="66" y="5"/>
                  </a:cubicBezTo>
                  <a:cubicBezTo>
                    <a:pt x="63" y="3"/>
                    <a:pt x="58" y="7"/>
                    <a:pt x="54" y="7"/>
                  </a:cubicBezTo>
                  <a:cubicBezTo>
                    <a:pt x="53" y="7"/>
                    <a:pt x="53" y="8"/>
                    <a:pt x="52" y="9"/>
                  </a:cubicBezTo>
                  <a:cubicBezTo>
                    <a:pt x="52" y="9"/>
                    <a:pt x="50" y="8"/>
                    <a:pt x="50" y="9"/>
                  </a:cubicBezTo>
                  <a:cubicBezTo>
                    <a:pt x="50" y="9"/>
                    <a:pt x="48" y="11"/>
                    <a:pt x="48" y="11"/>
                  </a:cubicBezTo>
                  <a:cubicBezTo>
                    <a:pt x="47" y="11"/>
                    <a:pt x="47" y="9"/>
                    <a:pt x="46" y="10"/>
                  </a:cubicBezTo>
                  <a:cubicBezTo>
                    <a:pt x="45" y="10"/>
                    <a:pt x="44" y="10"/>
                    <a:pt x="42" y="11"/>
                  </a:cubicBezTo>
                  <a:cubicBezTo>
                    <a:pt x="42" y="11"/>
                    <a:pt x="40" y="11"/>
                    <a:pt x="39" y="12"/>
                  </a:cubicBezTo>
                  <a:cubicBezTo>
                    <a:pt x="37" y="12"/>
                    <a:pt x="38" y="13"/>
                    <a:pt x="38" y="14"/>
                  </a:cubicBezTo>
                  <a:cubicBezTo>
                    <a:pt x="37" y="14"/>
                    <a:pt x="33" y="13"/>
                    <a:pt x="33" y="16"/>
                  </a:cubicBezTo>
                  <a:cubicBezTo>
                    <a:pt x="33" y="17"/>
                    <a:pt x="31" y="18"/>
                    <a:pt x="30" y="18"/>
                  </a:cubicBezTo>
                  <a:cubicBezTo>
                    <a:pt x="29" y="19"/>
                    <a:pt x="28" y="20"/>
                    <a:pt x="28" y="20"/>
                  </a:cubicBezTo>
                  <a:cubicBezTo>
                    <a:pt x="28" y="21"/>
                    <a:pt x="27" y="21"/>
                    <a:pt x="27" y="22"/>
                  </a:cubicBezTo>
                  <a:cubicBezTo>
                    <a:pt x="24" y="23"/>
                    <a:pt x="24" y="21"/>
                    <a:pt x="22" y="24"/>
                  </a:cubicBezTo>
                  <a:cubicBezTo>
                    <a:pt x="22" y="25"/>
                    <a:pt x="21" y="24"/>
                    <a:pt x="21" y="25"/>
                  </a:cubicBezTo>
                  <a:cubicBezTo>
                    <a:pt x="21" y="26"/>
                    <a:pt x="19" y="26"/>
                    <a:pt x="18" y="27"/>
                  </a:cubicBezTo>
                  <a:cubicBezTo>
                    <a:pt x="17" y="29"/>
                    <a:pt x="18" y="32"/>
                    <a:pt x="16" y="31"/>
                  </a:cubicBezTo>
                  <a:cubicBezTo>
                    <a:pt x="16" y="32"/>
                    <a:pt x="14" y="36"/>
                    <a:pt x="17" y="36"/>
                  </a:cubicBezTo>
                  <a:cubicBezTo>
                    <a:pt x="16" y="37"/>
                    <a:pt x="15" y="38"/>
                    <a:pt x="14" y="38"/>
                  </a:cubicBezTo>
                  <a:cubicBezTo>
                    <a:pt x="12" y="41"/>
                    <a:pt x="16" y="40"/>
                    <a:pt x="16" y="42"/>
                  </a:cubicBezTo>
                  <a:cubicBezTo>
                    <a:pt x="16" y="42"/>
                    <a:pt x="14" y="42"/>
                    <a:pt x="15" y="43"/>
                  </a:cubicBezTo>
                  <a:cubicBezTo>
                    <a:pt x="14" y="43"/>
                    <a:pt x="16" y="44"/>
                    <a:pt x="16" y="44"/>
                  </a:cubicBezTo>
                  <a:cubicBezTo>
                    <a:pt x="16" y="44"/>
                    <a:pt x="17" y="43"/>
                    <a:pt x="17" y="43"/>
                  </a:cubicBezTo>
                  <a:cubicBezTo>
                    <a:pt x="18" y="44"/>
                    <a:pt x="17" y="45"/>
                    <a:pt x="19" y="45"/>
                  </a:cubicBezTo>
                  <a:cubicBezTo>
                    <a:pt x="20" y="47"/>
                    <a:pt x="18" y="47"/>
                    <a:pt x="18" y="49"/>
                  </a:cubicBezTo>
                  <a:cubicBezTo>
                    <a:pt x="16" y="49"/>
                    <a:pt x="13" y="49"/>
                    <a:pt x="10" y="49"/>
                  </a:cubicBezTo>
                  <a:cubicBezTo>
                    <a:pt x="10" y="48"/>
                    <a:pt x="11" y="48"/>
                    <a:pt x="11" y="47"/>
                  </a:cubicBezTo>
                  <a:cubicBezTo>
                    <a:pt x="10" y="46"/>
                    <a:pt x="9" y="47"/>
                    <a:pt x="8" y="46"/>
                  </a:cubicBezTo>
                  <a:cubicBezTo>
                    <a:pt x="7" y="46"/>
                    <a:pt x="7" y="44"/>
                    <a:pt x="6" y="44"/>
                  </a:cubicBezTo>
                  <a:cubicBezTo>
                    <a:pt x="6" y="44"/>
                    <a:pt x="4" y="44"/>
                    <a:pt x="4" y="44"/>
                  </a:cubicBezTo>
                  <a:cubicBezTo>
                    <a:pt x="3" y="43"/>
                    <a:pt x="3" y="44"/>
                    <a:pt x="1" y="44"/>
                  </a:cubicBezTo>
                  <a:cubicBezTo>
                    <a:pt x="1" y="42"/>
                    <a:pt x="0" y="41"/>
                    <a:pt x="0" y="37"/>
                  </a:cubicBezTo>
                  <a:cubicBezTo>
                    <a:pt x="3" y="41"/>
                    <a:pt x="1" y="34"/>
                    <a:pt x="5" y="36"/>
                  </a:cubicBezTo>
                  <a:cubicBezTo>
                    <a:pt x="6" y="35"/>
                    <a:pt x="4" y="35"/>
                    <a:pt x="4" y="35"/>
                  </a:cubicBezTo>
                  <a:cubicBezTo>
                    <a:pt x="4" y="34"/>
                    <a:pt x="7" y="33"/>
                    <a:pt x="5" y="33"/>
                  </a:cubicBezTo>
                  <a:cubicBezTo>
                    <a:pt x="6" y="31"/>
                    <a:pt x="8" y="31"/>
                    <a:pt x="10" y="31"/>
                  </a:cubicBezTo>
                  <a:cubicBezTo>
                    <a:pt x="9" y="29"/>
                    <a:pt x="13" y="28"/>
                    <a:pt x="10" y="27"/>
                  </a:cubicBezTo>
                  <a:cubicBezTo>
                    <a:pt x="10" y="26"/>
                    <a:pt x="12" y="26"/>
                    <a:pt x="13" y="26"/>
                  </a:cubicBezTo>
                  <a:cubicBezTo>
                    <a:pt x="13" y="24"/>
                    <a:pt x="13" y="23"/>
                    <a:pt x="15" y="23"/>
                  </a:cubicBezTo>
                  <a:cubicBezTo>
                    <a:pt x="13" y="21"/>
                    <a:pt x="15" y="21"/>
                    <a:pt x="15" y="18"/>
                  </a:cubicBezTo>
                  <a:cubicBezTo>
                    <a:pt x="18" y="19"/>
                    <a:pt x="20" y="16"/>
                    <a:pt x="22" y="15"/>
                  </a:cubicBezTo>
                  <a:cubicBezTo>
                    <a:pt x="23" y="16"/>
                    <a:pt x="23" y="14"/>
                    <a:pt x="23" y="14"/>
                  </a:cubicBezTo>
                  <a:cubicBezTo>
                    <a:pt x="24" y="13"/>
                    <a:pt x="24" y="14"/>
                    <a:pt x="24" y="15"/>
                  </a:cubicBezTo>
                  <a:cubicBezTo>
                    <a:pt x="25" y="14"/>
                    <a:pt x="26" y="13"/>
                    <a:pt x="26" y="13"/>
                  </a:cubicBezTo>
                  <a:cubicBezTo>
                    <a:pt x="26" y="12"/>
                    <a:pt x="27" y="12"/>
                    <a:pt x="27" y="11"/>
                  </a:cubicBezTo>
                  <a:cubicBezTo>
                    <a:pt x="29" y="11"/>
                    <a:pt x="30" y="11"/>
                    <a:pt x="32" y="10"/>
                  </a:cubicBezTo>
                  <a:cubicBezTo>
                    <a:pt x="33" y="9"/>
                    <a:pt x="34" y="9"/>
                    <a:pt x="38" y="9"/>
                  </a:cubicBezTo>
                  <a:cubicBezTo>
                    <a:pt x="39" y="9"/>
                    <a:pt x="38" y="8"/>
                    <a:pt x="39" y="8"/>
                  </a:cubicBezTo>
                  <a:cubicBezTo>
                    <a:pt x="40" y="7"/>
                    <a:pt x="40" y="9"/>
                    <a:pt x="40" y="9"/>
                  </a:cubicBezTo>
                  <a:cubicBezTo>
                    <a:pt x="42" y="8"/>
                    <a:pt x="40" y="7"/>
                    <a:pt x="41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6"/>
                    <a:pt x="46" y="7"/>
                    <a:pt x="49" y="6"/>
                  </a:cubicBezTo>
                  <a:cubicBezTo>
                    <a:pt x="51" y="6"/>
                    <a:pt x="50" y="6"/>
                    <a:pt x="51" y="5"/>
                  </a:cubicBezTo>
                  <a:cubicBezTo>
                    <a:pt x="51" y="5"/>
                    <a:pt x="52" y="4"/>
                    <a:pt x="52" y="4"/>
                  </a:cubicBezTo>
                  <a:cubicBezTo>
                    <a:pt x="55" y="3"/>
                    <a:pt x="56" y="6"/>
                    <a:pt x="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3567113" y="2146300"/>
              <a:ext cx="46037" cy="15875"/>
            </a:xfrm>
            <a:custGeom>
              <a:avLst/>
              <a:gdLst>
                <a:gd name="T0" fmla="*/ 6 w 8"/>
                <a:gd name="T1" fmla="*/ 0 h 3"/>
                <a:gd name="T2" fmla="*/ 7 w 8"/>
                <a:gd name="T3" fmla="*/ 0 h 3"/>
                <a:gd name="T4" fmla="*/ 6 w 8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3">
                  <a:moveTo>
                    <a:pt x="6" y="0"/>
                  </a:moveTo>
                  <a:cubicBezTo>
                    <a:pt x="6" y="0"/>
                    <a:pt x="7" y="0"/>
                    <a:pt x="7" y="0"/>
                  </a:cubicBezTo>
                  <a:cubicBezTo>
                    <a:pt x="8" y="3"/>
                    <a:pt x="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8918575" y="2168525"/>
              <a:ext cx="120650" cy="93663"/>
            </a:xfrm>
            <a:custGeom>
              <a:avLst/>
              <a:gdLst>
                <a:gd name="T0" fmla="*/ 6 w 21"/>
                <a:gd name="T1" fmla="*/ 0 h 16"/>
                <a:gd name="T2" fmla="*/ 7 w 21"/>
                <a:gd name="T3" fmla="*/ 1 h 16"/>
                <a:gd name="T4" fmla="*/ 13 w 21"/>
                <a:gd name="T5" fmla="*/ 4 h 16"/>
                <a:gd name="T6" fmla="*/ 16 w 21"/>
                <a:gd name="T7" fmla="*/ 2 h 16"/>
                <a:gd name="T8" fmla="*/ 21 w 21"/>
                <a:gd name="T9" fmla="*/ 3 h 16"/>
                <a:gd name="T10" fmla="*/ 20 w 21"/>
                <a:gd name="T11" fmla="*/ 8 h 16"/>
                <a:gd name="T12" fmla="*/ 12 w 21"/>
                <a:gd name="T13" fmla="*/ 9 h 16"/>
                <a:gd name="T14" fmla="*/ 12 w 21"/>
                <a:gd name="T15" fmla="*/ 10 h 16"/>
                <a:gd name="T16" fmla="*/ 10 w 21"/>
                <a:gd name="T17" fmla="*/ 12 h 16"/>
                <a:gd name="T18" fmla="*/ 7 w 21"/>
                <a:gd name="T19" fmla="*/ 13 h 16"/>
                <a:gd name="T20" fmla="*/ 3 w 21"/>
                <a:gd name="T21" fmla="*/ 11 h 16"/>
                <a:gd name="T22" fmla="*/ 0 w 21"/>
                <a:gd name="T23" fmla="*/ 4 h 16"/>
                <a:gd name="T24" fmla="*/ 6 w 21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16">
                  <a:moveTo>
                    <a:pt x="6" y="0"/>
                  </a:moveTo>
                  <a:cubicBezTo>
                    <a:pt x="7" y="0"/>
                    <a:pt x="7" y="0"/>
                    <a:pt x="7" y="1"/>
                  </a:cubicBezTo>
                  <a:cubicBezTo>
                    <a:pt x="8" y="3"/>
                    <a:pt x="11" y="2"/>
                    <a:pt x="13" y="4"/>
                  </a:cubicBezTo>
                  <a:cubicBezTo>
                    <a:pt x="15" y="5"/>
                    <a:pt x="15" y="2"/>
                    <a:pt x="16" y="2"/>
                  </a:cubicBezTo>
                  <a:cubicBezTo>
                    <a:pt x="17" y="2"/>
                    <a:pt x="18" y="4"/>
                    <a:pt x="21" y="3"/>
                  </a:cubicBezTo>
                  <a:cubicBezTo>
                    <a:pt x="21" y="4"/>
                    <a:pt x="16" y="6"/>
                    <a:pt x="20" y="8"/>
                  </a:cubicBezTo>
                  <a:cubicBezTo>
                    <a:pt x="19" y="10"/>
                    <a:pt x="15" y="9"/>
                    <a:pt x="12" y="9"/>
                  </a:cubicBezTo>
                  <a:cubicBezTo>
                    <a:pt x="11" y="10"/>
                    <a:pt x="11" y="10"/>
                    <a:pt x="12" y="10"/>
                  </a:cubicBezTo>
                  <a:cubicBezTo>
                    <a:pt x="13" y="12"/>
                    <a:pt x="6" y="11"/>
                    <a:pt x="10" y="12"/>
                  </a:cubicBezTo>
                  <a:cubicBezTo>
                    <a:pt x="10" y="16"/>
                    <a:pt x="7" y="10"/>
                    <a:pt x="7" y="13"/>
                  </a:cubicBezTo>
                  <a:cubicBezTo>
                    <a:pt x="6" y="13"/>
                    <a:pt x="6" y="10"/>
                    <a:pt x="3" y="11"/>
                  </a:cubicBezTo>
                  <a:cubicBezTo>
                    <a:pt x="3" y="9"/>
                    <a:pt x="3" y="5"/>
                    <a:pt x="0" y="4"/>
                  </a:cubicBezTo>
                  <a:cubicBezTo>
                    <a:pt x="1" y="1"/>
                    <a:pt x="7" y="4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3170238" y="2181225"/>
              <a:ext cx="33337" cy="22225"/>
            </a:xfrm>
            <a:custGeom>
              <a:avLst/>
              <a:gdLst>
                <a:gd name="T0" fmla="*/ 3 w 6"/>
                <a:gd name="T1" fmla="*/ 0 h 4"/>
                <a:gd name="T2" fmla="*/ 4 w 6"/>
                <a:gd name="T3" fmla="*/ 4 h 4"/>
                <a:gd name="T4" fmla="*/ 0 w 6"/>
                <a:gd name="T5" fmla="*/ 3 h 4"/>
                <a:gd name="T6" fmla="*/ 3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6" y="1"/>
                    <a:pt x="4" y="1"/>
                    <a:pt x="4" y="4"/>
                  </a:cubicBezTo>
                  <a:cubicBezTo>
                    <a:pt x="3" y="3"/>
                    <a:pt x="2" y="3"/>
                    <a:pt x="0" y="3"/>
                  </a:cubicBezTo>
                  <a:cubicBezTo>
                    <a:pt x="0" y="1"/>
                    <a:pt x="3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9051925" y="2181225"/>
              <a:ext cx="57150" cy="50800"/>
            </a:xfrm>
            <a:custGeom>
              <a:avLst/>
              <a:gdLst>
                <a:gd name="T0" fmla="*/ 0 w 10"/>
                <a:gd name="T1" fmla="*/ 3 h 9"/>
                <a:gd name="T2" fmla="*/ 10 w 10"/>
                <a:gd name="T3" fmla="*/ 5 h 9"/>
                <a:gd name="T4" fmla="*/ 6 w 10"/>
                <a:gd name="T5" fmla="*/ 8 h 9"/>
                <a:gd name="T6" fmla="*/ 4 w 10"/>
                <a:gd name="T7" fmla="*/ 6 h 9"/>
                <a:gd name="T8" fmla="*/ 2 w 10"/>
                <a:gd name="T9" fmla="*/ 6 h 9"/>
                <a:gd name="T10" fmla="*/ 0 w 10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9">
                  <a:moveTo>
                    <a:pt x="0" y="3"/>
                  </a:moveTo>
                  <a:cubicBezTo>
                    <a:pt x="3" y="0"/>
                    <a:pt x="9" y="3"/>
                    <a:pt x="10" y="5"/>
                  </a:cubicBezTo>
                  <a:cubicBezTo>
                    <a:pt x="10" y="7"/>
                    <a:pt x="5" y="5"/>
                    <a:pt x="6" y="8"/>
                  </a:cubicBezTo>
                  <a:cubicBezTo>
                    <a:pt x="5" y="9"/>
                    <a:pt x="5" y="7"/>
                    <a:pt x="4" y="6"/>
                  </a:cubicBezTo>
                  <a:cubicBezTo>
                    <a:pt x="4" y="6"/>
                    <a:pt x="3" y="7"/>
                    <a:pt x="2" y="6"/>
                  </a:cubicBezTo>
                  <a:cubicBezTo>
                    <a:pt x="1" y="5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9124950" y="2197100"/>
              <a:ext cx="80963" cy="41275"/>
            </a:xfrm>
            <a:custGeom>
              <a:avLst/>
              <a:gdLst>
                <a:gd name="T0" fmla="*/ 1 w 14"/>
                <a:gd name="T1" fmla="*/ 1 h 7"/>
                <a:gd name="T2" fmla="*/ 3 w 14"/>
                <a:gd name="T3" fmla="*/ 1 h 7"/>
                <a:gd name="T4" fmla="*/ 7 w 14"/>
                <a:gd name="T5" fmla="*/ 3 h 7"/>
                <a:gd name="T6" fmla="*/ 12 w 14"/>
                <a:gd name="T7" fmla="*/ 4 h 7"/>
                <a:gd name="T8" fmla="*/ 14 w 14"/>
                <a:gd name="T9" fmla="*/ 6 h 7"/>
                <a:gd name="T10" fmla="*/ 3 w 14"/>
                <a:gd name="T11" fmla="*/ 4 h 7"/>
                <a:gd name="T12" fmla="*/ 1 w 14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1" y="1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6" y="0"/>
                    <a:pt x="5" y="2"/>
                    <a:pt x="7" y="3"/>
                  </a:cubicBezTo>
                  <a:cubicBezTo>
                    <a:pt x="9" y="3"/>
                    <a:pt x="11" y="3"/>
                    <a:pt x="12" y="4"/>
                  </a:cubicBezTo>
                  <a:cubicBezTo>
                    <a:pt x="13" y="5"/>
                    <a:pt x="14" y="4"/>
                    <a:pt x="14" y="6"/>
                  </a:cubicBezTo>
                  <a:cubicBezTo>
                    <a:pt x="9" y="7"/>
                    <a:pt x="7" y="5"/>
                    <a:pt x="3" y="4"/>
                  </a:cubicBezTo>
                  <a:cubicBezTo>
                    <a:pt x="4" y="1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3543300" y="2266950"/>
              <a:ext cx="138113" cy="115888"/>
            </a:xfrm>
            <a:custGeom>
              <a:avLst/>
              <a:gdLst>
                <a:gd name="T0" fmla="*/ 8 w 24"/>
                <a:gd name="T1" fmla="*/ 4 h 20"/>
                <a:gd name="T2" fmla="*/ 8 w 24"/>
                <a:gd name="T3" fmla="*/ 3 h 20"/>
                <a:gd name="T4" fmla="*/ 18 w 24"/>
                <a:gd name="T5" fmla="*/ 0 h 20"/>
                <a:gd name="T6" fmla="*/ 20 w 24"/>
                <a:gd name="T7" fmla="*/ 4 h 20"/>
                <a:gd name="T8" fmla="*/ 18 w 24"/>
                <a:gd name="T9" fmla="*/ 7 h 20"/>
                <a:gd name="T10" fmla="*/ 23 w 24"/>
                <a:gd name="T11" fmla="*/ 8 h 20"/>
                <a:gd name="T12" fmla="*/ 24 w 24"/>
                <a:gd name="T13" fmla="*/ 15 h 20"/>
                <a:gd name="T14" fmla="*/ 21 w 24"/>
                <a:gd name="T15" fmla="*/ 15 h 20"/>
                <a:gd name="T16" fmla="*/ 21 w 24"/>
                <a:gd name="T17" fmla="*/ 17 h 20"/>
                <a:gd name="T18" fmla="*/ 18 w 24"/>
                <a:gd name="T19" fmla="*/ 17 h 20"/>
                <a:gd name="T20" fmla="*/ 15 w 24"/>
                <a:gd name="T21" fmla="*/ 19 h 20"/>
                <a:gd name="T22" fmla="*/ 12 w 24"/>
                <a:gd name="T23" fmla="*/ 16 h 20"/>
                <a:gd name="T24" fmla="*/ 10 w 24"/>
                <a:gd name="T25" fmla="*/ 13 h 20"/>
                <a:gd name="T26" fmla="*/ 8 w 24"/>
                <a:gd name="T27" fmla="*/ 12 h 20"/>
                <a:gd name="T28" fmla="*/ 3 w 24"/>
                <a:gd name="T29" fmla="*/ 11 h 20"/>
                <a:gd name="T30" fmla="*/ 0 w 24"/>
                <a:gd name="T31" fmla="*/ 9 h 20"/>
                <a:gd name="T32" fmla="*/ 10 w 24"/>
                <a:gd name="T33" fmla="*/ 10 h 20"/>
                <a:gd name="T34" fmla="*/ 11 w 24"/>
                <a:gd name="T35" fmla="*/ 6 h 20"/>
                <a:gd name="T36" fmla="*/ 7 w 24"/>
                <a:gd name="T37" fmla="*/ 3 h 20"/>
                <a:gd name="T38" fmla="*/ 8 w 24"/>
                <a:gd name="T3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" h="20">
                  <a:moveTo>
                    <a:pt x="8" y="4"/>
                  </a:moveTo>
                  <a:cubicBezTo>
                    <a:pt x="9" y="4"/>
                    <a:pt x="8" y="3"/>
                    <a:pt x="8" y="3"/>
                  </a:cubicBezTo>
                  <a:cubicBezTo>
                    <a:pt x="10" y="1"/>
                    <a:pt x="17" y="3"/>
                    <a:pt x="18" y="0"/>
                  </a:cubicBezTo>
                  <a:cubicBezTo>
                    <a:pt x="19" y="1"/>
                    <a:pt x="20" y="2"/>
                    <a:pt x="20" y="4"/>
                  </a:cubicBezTo>
                  <a:cubicBezTo>
                    <a:pt x="21" y="6"/>
                    <a:pt x="18" y="5"/>
                    <a:pt x="18" y="7"/>
                  </a:cubicBezTo>
                  <a:cubicBezTo>
                    <a:pt x="19" y="10"/>
                    <a:pt x="21" y="8"/>
                    <a:pt x="23" y="8"/>
                  </a:cubicBezTo>
                  <a:cubicBezTo>
                    <a:pt x="24" y="11"/>
                    <a:pt x="23" y="11"/>
                    <a:pt x="24" y="15"/>
                  </a:cubicBezTo>
                  <a:cubicBezTo>
                    <a:pt x="23" y="16"/>
                    <a:pt x="21" y="15"/>
                    <a:pt x="21" y="15"/>
                  </a:cubicBezTo>
                  <a:cubicBezTo>
                    <a:pt x="21" y="16"/>
                    <a:pt x="21" y="17"/>
                    <a:pt x="21" y="17"/>
                  </a:cubicBezTo>
                  <a:cubicBezTo>
                    <a:pt x="20" y="18"/>
                    <a:pt x="19" y="17"/>
                    <a:pt x="18" y="17"/>
                  </a:cubicBezTo>
                  <a:cubicBezTo>
                    <a:pt x="17" y="18"/>
                    <a:pt x="17" y="19"/>
                    <a:pt x="15" y="19"/>
                  </a:cubicBezTo>
                  <a:cubicBezTo>
                    <a:pt x="13" y="20"/>
                    <a:pt x="13" y="17"/>
                    <a:pt x="12" y="16"/>
                  </a:cubicBezTo>
                  <a:cubicBezTo>
                    <a:pt x="12" y="15"/>
                    <a:pt x="9" y="16"/>
                    <a:pt x="10" y="13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6" y="12"/>
                    <a:pt x="5" y="11"/>
                    <a:pt x="3" y="11"/>
                  </a:cubicBezTo>
                  <a:cubicBezTo>
                    <a:pt x="1" y="10"/>
                    <a:pt x="0" y="11"/>
                    <a:pt x="0" y="9"/>
                  </a:cubicBezTo>
                  <a:cubicBezTo>
                    <a:pt x="4" y="8"/>
                    <a:pt x="5" y="10"/>
                    <a:pt x="10" y="10"/>
                  </a:cubicBezTo>
                  <a:cubicBezTo>
                    <a:pt x="11" y="9"/>
                    <a:pt x="10" y="7"/>
                    <a:pt x="11" y="6"/>
                  </a:cubicBezTo>
                  <a:cubicBezTo>
                    <a:pt x="11" y="3"/>
                    <a:pt x="5" y="7"/>
                    <a:pt x="7" y="3"/>
                  </a:cubicBezTo>
                  <a:cubicBezTo>
                    <a:pt x="8" y="3"/>
                    <a:pt x="8" y="3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4040188" y="2278063"/>
              <a:ext cx="79375" cy="41275"/>
            </a:xfrm>
            <a:custGeom>
              <a:avLst/>
              <a:gdLst>
                <a:gd name="T0" fmla="*/ 0 w 14"/>
                <a:gd name="T1" fmla="*/ 1 h 7"/>
                <a:gd name="T2" fmla="*/ 4 w 14"/>
                <a:gd name="T3" fmla="*/ 0 h 7"/>
                <a:gd name="T4" fmla="*/ 14 w 14"/>
                <a:gd name="T5" fmla="*/ 3 h 7"/>
                <a:gd name="T6" fmla="*/ 13 w 14"/>
                <a:gd name="T7" fmla="*/ 7 h 7"/>
                <a:gd name="T8" fmla="*/ 3 w 14"/>
                <a:gd name="T9" fmla="*/ 3 h 7"/>
                <a:gd name="T10" fmla="*/ 0 w 14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7">
                  <a:moveTo>
                    <a:pt x="0" y="1"/>
                  </a:moveTo>
                  <a:cubicBezTo>
                    <a:pt x="0" y="0"/>
                    <a:pt x="2" y="0"/>
                    <a:pt x="4" y="0"/>
                  </a:cubicBezTo>
                  <a:cubicBezTo>
                    <a:pt x="7" y="0"/>
                    <a:pt x="11" y="2"/>
                    <a:pt x="14" y="3"/>
                  </a:cubicBezTo>
                  <a:cubicBezTo>
                    <a:pt x="14" y="5"/>
                    <a:pt x="13" y="5"/>
                    <a:pt x="13" y="7"/>
                  </a:cubicBezTo>
                  <a:cubicBezTo>
                    <a:pt x="8" y="6"/>
                    <a:pt x="6" y="6"/>
                    <a:pt x="3" y="3"/>
                  </a:cubicBezTo>
                  <a:cubicBezTo>
                    <a:pt x="2" y="2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8997950" y="2278063"/>
              <a:ext cx="53975" cy="23812"/>
            </a:xfrm>
            <a:custGeom>
              <a:avLst/>
              <a:gdLst>
                <a:gd name="T0" fmla="*/ 9 w 9"/>
                <a:gd name="T1" fmla="*/ 3 h 4"/>
                <a:gd name="T2" fmla="*/ 0 w 9"/>
                <a:gd name="T3" fmla="*/ 2 h 4"/>
                <a:gd name="T4" fmla="*/ 3 w 9"/>
                <a:gd name="T5" fmla="*/ 0 h 4"/>
                <a:gd name="T6" fmla="*/ 9 w 9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3"/>
                  </a:moveTo>
                  <a:cubicBezTo>
                    <a:pt x="8" y="4"/>
                    <a:pt x="2" y="3"/>
                    <a:pt x="0" y="2"/>
                  </a:cubicBezTo>
                  <a:cubicBezTo>
                    <a:pt x="0" y="1"/>
                    <a:pt x="3" y="2"/>
                    <a:pt x="3" y="0"/>
                  </a:cubicBezTo>
                  <a:cubicBezTo>
                    <a:pt x="5" y="1"/>
                    <a:pt x="9" y="0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4643438" y="2398713"/>
              <a:ext cx="47625" cy="30162"/>
            </a:xfrm>
            <a:custGeom>
              <a:avLst/>
              <a:gdLst>
                <a:gd name="T0" fmla="*/ 8 w 8"/>
                <a:gd name="T1" fmla="*/ 4 h 5"/>
                <a:gd name="T2" fmla="*/ 0 w 8"/>
                <a:gd name="T3" fmla="*/ 2 h 5"/>
                <a:gd name="T4" fmla="*/ 8 w 8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cubicBezTo>
                    <a:pt x="3" y="5"/>
                    <a:pt x="4" y="1"/>
                    <a:pt x="0" y="2"/>
                  </a:cubicBezTo>
                  <a:cubicBezTo>
                    <a:pt x="1" y="0"/>
                    <a:pt x="8" y="1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4614863" y="2428875"/>
              <a:ext cx="63500" cy="34925"/>
            </a:xfrm>
            <a:custGeom>
              <a:avLst/>
              <a:gdLst>
                <a:gd name="T0" fmla="*/ 11 w 11"/>
                <a:gd name="T1" fmla="*/ 4 h 6"/>
                <a:gd name="T2" fmla="*/ 1 w 11"/>
                <a:gd name="T3" fmla="*/ 4 h 6"/>
                <a:gd name="T4" fmla="*/ 4 w 11"/>
                <a:gd name="T5" fmla="*/ 1 h 6"/>
                <a:gd name="T6" fmla="*/ 11 w 11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11" y="4"/>
                  </a:moveTo>
                  <a:cubicBezTo>
                    <a:pt x="10" y="6"/>
                    <a:pt x="2" y="6"/>
                    <a:pt x="1" y="4"/>
                  </a:cubicBezTo>
                  <a:cubicBezTo>
                    <a:pt x="0" y="0"/>
                    <a:pt x="4" y="3"/>
                    <a:pt x="4" y="1"/>
                  </a:cubicBezTo>
                  <a:cubicBezTo>
                    <a:pt x="6" y="2"/>
                    <a:pt x="8" y="3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924675" y="2455863"/>
              <a:ext cx="41275" cy="30162"/>
            </a:xfrm>
            <a:custGeom>
              <a:avLst/>
              <a:gdLst>
                <a:gd name="T0" fmla="*/ 3 w 7"/>
                <a:gd name="T1" fmla="*/ 0 h 5"/>
                <a:gd name="T2" fmla="*/ 7 w 7"/>
                <a:gd name="T3" fmla="*/ 3 h 5"/>
                <a:gd name="T4" fmla="*/ 2 w 7"/>
                <a:gd name="T5" fmla="*/ 5 h 5"/>
                <a:gd name="T6" fmla="*/ 1 w 7"/>
                <a:gd name="T7" fmla="*/ 0 h 5"/>
                <a:gd name="T8" fmla="*/ 3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3" y="0"/>
                  </a:moveTo>
                  <a:cubicBezTo>
                    <a:pt x="5" y="0"/>
                    <a:pt x="7" y="1"/>
                    <a:pt x="7" y="3"/>
                  </a:cubicBezTo>
                  <a:cubicBezTo>
                    <a:pt x="4" y="3"/>
                    <a:pt x="2" y="3"/>
                    <a:pt x="2" y="5"/>
                  </a:cubicBezTo>
                  <a:cubicBezTo>
                    <a:pt x="0" y="5"/>
                    <a:pt x="1" y="2"/>
                    <a:pt x="1" y="0"/>
                  </a:cubicBezTo>
                  <a:cubicBezTo>
                    <a:pt x="2" y="1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3416300" y="2474913"/>
              <a:ext cx="41275" cy="28575"/>
            </a:xfrm>
            <a:custGeom>
              <a:avLst/>
              <a:gdLst>
                <a:gd name="T0" fmla="*/ 7 w 7"/>
                <a:gd name="T1" fmla="*/ 4 h 5"/>
                <a:gd name="T2" fmla="*/ 0 w 7"/>
                <a:gd name="T3" fmla="*/ 5 h 5"/>
                <a:gd name="T4" fmla="*/ 7 w 7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7" y="4"/>
                  </a:moveTo>
                  <a:cubicBezTo>
                    <a:pt x="4" y="4"/>
                    <a:pt x="2" y="5"/>
                    <a:pt x="0" y="5"/>
                  </a:cubicBezTo>
                  <a:cubicBezTo>
                    <a:pt x="0" y="3"/>
                    <a:pt x="7" y="0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4108450" y="2497138"/>
              <a:ext cx="69850" cy="47625"/>
            </a:xfrm>
            <a:custGeom>
              <a:avLst/>
              <a:gdLst>
                <a:gd name="T0" fmla="*/ 10 w 12"/>
                <a:gd name="T1" fmla="*/ 1 h 8"/>
                <a:gd name="T2" fmla="*/ 11 w 12"/>
                <a:gd name="T3" fmla="*/ 7 h 8"/>
                <a:gd name="T4" fmla="*/ 1 w 12"/>
                <a:gd name="T5" fmla="*/ 5 h 8"/>
                <a:gd name="T6" fmla="*/ 3 w 12"/>
                <a:gd name="T7" fmla="*/ 1 h 8"/>
                <a:gd name="T8" fmla="*/ 10 w 12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0" y="1"/>
                  </a:moveTo>
                  <a:cubicBezTo>
                    <a:pt x="11" y="2"/>
                    <a:pt x="12" y="6"/>
                    <a:pt x="11" y="7"/>
                  </a:cubicBezTo>
                  <a:cubicBezTo>
                    <a:pt x="7" y="7"/>
                    <a:pt x="2" y="8"/>
                    <a:pt x="1" y="5"/>
                  </a:cubicBezTo>
                  <a:cubicBezTo>
                    <a:pt x="0" y="2"/>
                    <a:pt x="4" y="4"/>
                    <a:pt x="3" y="1"/>
                  </a:cubicBezTo>
                  <a:cubicBezTo>
                    <a:pt x="6" y="0"/>
                    <a:pt x="10" y="3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4086225" y="2613025"/>
              <a:ext cx="79375" cy="39688"/>
            </a:xfrm>
            <a:custGeom>
              <a:avLst/>
              <a:gdLst>
                <a:gd name="T0" fmla="*/ 13 w 14"/>
                <a:gd name="T1" fmla="*/ 3 h 7"/>
                <a:gd name="T2" fmla="*/ 9 w 14"/>
                <a:gd name="T3" fmla="*/ 5 h 7"/>
                <a:gd name="T4" fmla="*/ 5 w 14"/>
                <a:gd name="T5" fmla="*/ 6 h 7"/>
                <a:gd name="T6" fmla="*/ 1 w 14"/>
                <a:gd name="T7" fmla="*/ 5 h 7"/>
                <a:gd name="T8" fmla="*/ 2 w 14"/>
                <a:gd name="T9" fmla="*/ 2 h 7"/>
                <a:gd name="T10" fmla="*/ 5 w 14"/>
                <a:gd name="T11" fmla="*/ 0 h 7"/>
                <a:gd name="T12" fmla="*/ 13 w 14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13" y="3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9" y="5"/>
                    <a:pt x="6" y="7"/>
                    <a:pt x="5" y="6"/>
                  </a:cubicBezTo>
                  <a:cubicBezTo>
                    <a:pt x="5" y="5"/>
                    <a:pt x="3" y="6"/>
                    <a:pt x="1" y="5"/>
                  </a:cubicBezTo>
                  <a:cubicBezTo>
                    <a:pt x="0" y="2"/>
                    <a:pt x="6" y="3"/>
                    <a:pt x="2" y="2"/>
                  </a:cubicBezTo>
                  <a:cubicBezTo>
                    <a:pt x="3" y="1"/>
                    <a:pt x="5" y="2"/>
                    <a:pt x="5" y="0"/>
                  </a:cubicBezTo>
                  <a:cubicBezTo>
                    <a:pt x="8" y="1"/>
                    <a:pt x="11" y="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4086225" y="2676525"/>
              <a:ext cx="39688" cy="17463"/>
            </a:xfrm>
            <a:custGeom>
              <a:avLst/>
              <a:gdLst>
                <a:gd name="T0" fmla="*/ 5 w 7"/>
                <a:gd name="T1" fmla="*/ 3 h 3"/>
                <a:gd name="T2" fmla="*/ 1 w 7"/>
                <a:gd name="T3" fmla="*/ 3 h 3"/>
                <a:gd name="T4" fmla="*/ 5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5" y="3"/>
                  </a:moveTo>
                  <a:cubicBezTo>
                    <a:pt x="3" y="1"/>
                    <a:pt x="4" y="3"/>
                    <a:pt x="1" y="3"/>
                  </a:cubicBezTo>
                  <a:cubicBezTo>
                    <a:pt x="0" y="0"/>
                    <a:pt x="7" y="0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3963988" y="2698750"/>
              <a:ext cx="41275" cy="30163"/>
            </a:xfrm>
            <a:custGeom>
              <a:avLst/>
              <a:gdLst>
                <a:gd name="T0" fmla="*/ 6 w 7"/>
                <a:gd name="T1" fmla="*/ 0 h 5"/>
                <a:gd name="T2" fmla="*/ 7 w 7"/>
                <a:gd name="T3" fmla="*/ 2 h 5"/>
                <a:gd name="T4" fmla="*/ 3 w 7"/>
                <a:gd name="T5" fmla="*/ 3 h 5"/>
                <a:gd name="T6" fmla="*/ 0 w 7"/>
                <a:gd name="T7" fmla="*/ 3 h 5"/>
                <a:gd name="T8" fmla="*/ 6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cubicBezTo>
                    <a:pt x="6" y="2"/>
                    <a:pt x="6" y="2"/>
                    <a:pt x="7" y="2"/>
                  </a:cubicBezTo>
                  <a:cubicBezTo>
                    <a:pt x="7" y="4"/>
                    <a:pt x="4" y="3"/>
                    <a:pt x="3" y="3"/>
                  </a:cubicBezTo>
                  <a:cubicBezTo>
                    <a:pt x="2" y="5"/>
                    <a:pt x="3" y="3"/>
                    <a:pt x="0" y="3"/>
                  </a:cubicBezTo>
                  <a:cubicBezTo>
                    <a:pt x="1" y="2"/>
                    <a:pt x="2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4044950" y="2722563"/>
              <a:ext cx="17463" cy="30162"/>
            </a:xfrm>
            <a:custGeom>
              <a:avLst/>
              <a:gdLst>
                <a:gd name="T0" fmla="*/ 1 w 3"/>
                <a:gd name="T1" fmla="*/ 0 h 5"/>
                <a:gd name="T2" fmla="*/ 3 w 3"/>
                <a:gd name="T3" fmla="*/ 4 h 5"/>
                <a:gd name="T4" fmla="*/ 1 w 3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2" y="1"/>
                    <a:pt x="3" y="2"/>
                    <a:pt x="3" y="4"/>
                  </a:cubicBezTo>
                  <a:cubicBezTo>
                    <a:pt x="0" y="5"/>
                    <a:pt x="1" y="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5618163" y="2954338"/>
              <a:ext cx="96837" cy="115887"/>
            </a:xfrm>
            <a:custGeom>
              <a:avLst/>
              <a:gdLst>
                <a:gd name="T0" fmla="*/ 7 w 17"/>
                <a:gd name="T1" fmla="*/ 0 h 20"/>
                <a:gd name="T2" fmla="*/ 7 w 17"/>
                <a:gd name="T3" fmla="*/ 1 h 20"/>
                <a:gd name="T4" fmla="*/ 14 w 17"/>
                <a:gd name="T5" fmla="*/ 1 h 20"/>
                <a:gd name="T6" fmla="*/ 17 w 17"/>
                <a:gd name="T7" fmla="*/ 3 h 20"/>
                <a:gd name="T8" fmla="*/ 16 w 17"/>
                <a:gd name="T9" fmla="*/ 5 h 20"/>
                <a:gd name="T10" fmla="*/ 14 w 17"/>
                <a:gd name="T11" fmla="*/ 6 h 20"/>
                <a:gd name="T12" fmla="*/ 16 w 17"/>
                <a:gd name="T13" fmla="*/ 11 h 20"/>
                <a:gd name="T14" fmla="*/ 15 w 17"/>
                <a:gd name="T15" fmla="*/ 16 h 20"/>
                <a:gd name="T16" fmla="*/ 10 w 17"/>
                <a:gd name="T17" fmla="*/ 16 h 20"/>
                <a:gd name="T18" fmla="*/ 9 w 17"/>
                <a:gd name="T19" fmla="*/ 19 h 20"/>
                <a:gd name="T20" fmla="*/ 7 w 17"/>
                <a:gd name="T21" fmla="*/ 20 h 20"/>
                <a:gd name="T22" fmla="*/ 2 w 17"/>
                <a:gd name="T23" fmla="*/ 20 h 20"/>
                <a:gd name="T24" fmla="*/ 4 w 17"/>
                <a:gd name="T25" fmla="*/ 15 h 20"/>
                <a:gd name="T26" fmla="*/ 4 w 17"/>
                <a:gd name="T27" fmla="*/ 11 h 20"/>
                <a:gd name="T28" fmla="*/ 2 w 17"/>
                <a:gd name="T29" fmla="*/ 6 h 20"/>
                <a:gd name="T30" fmla="*/ 6 w 17"/>
                <a:gd name="T31" fmla="*/ 7 h 20"/>
                <a:gd name="T32" fmla="*/ 7 w 17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20">
                  <a:moveTo>
                    <a:pt x="7" y="0"/>
                  </a:moveTo>
                  <a:cubicBezTo>
                    <a:pt x="7" y="0"/>
                    <a:pt x="7" y="1"/>
                    <a:pt x="7" y="1"/>
                  </a:cubicBezTo>
                  <a:cubicBezTo>
                    <a:pt x="8" y="3"/>
                    <a:pt x="11" y="0"/>
                    <a:pt x="14" y="1"/>
                  </a:cubicBezTo>
                  <a:cubicBezTo>
                    <a:pt x="15" y="2"/>
                    <a:pt x="15" y="3"/>
                    <a:pt x="17" y="3"/>
                  </a:cubicBezTo>
                  <a:cubicBezTo>
                    <a:pt x="17" y="4"/>
                    <a:pt x="17" y="5"/>
                    <a:pt x="16" y="5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9"/>
                    <a:pt x="16" y="9"/>
                    <a:pt x="16" y="11"/>
                  </a:cubicBezTo>
                  <a:cubicBezTo>
                    <a:pt x="16" y="12"/>
                    <a:pt x="15" y="14"/>
                    <a:pt x="15" y="16"/>
                  </a:cubicBezTo>
                  <a:cubicBezTo>
                    <a:pt x="14" y="16"/>
                    <a:pt x="12" y="16"/>
                    <a:pt x="10" y="16"/>
                  </a:cubicBezTo>
                  <a:cubicBezTo>
                    <a:pt x="9" y="16"/>
                    <a:pt x="10" y="18"/>
                    <a:pt x="9" y="19"/>
                  </a:cubicBezTo>
                  <a:cubicBezTo>
                    <a:pt x="9" y="19"/>
                    <a:pt x="7" y="19"/>
                    <a:pt x="7" y="20"/>
                  </a:cubicBezTo>
                  <a:cubicBezTo>
                    <a:pt x="6" y="20"/>
                    <a:pt x="4" y="20"/>
                    <a:pt x="2" y="20"/>
                  </a:cubicBezTo>
                  <a:cubicBezTo>
                    <a:pt x="2" y="18"/>
                    <a:pt x="0" y="14"/>
                    <a:pt x="4" y="15"/>
                  </a:cubicBezTo>
                  <a:cubicBezTo>
                    <a:pt x="4" y="12"/>
                    <a:pt x="2" y="13"/>
                    <a:pt x="4" y="11"/>
                  </a:cubicBezTo>
                  <a:cubicBezTo>
                    <a:pt x="4" y="8"/>
                    <a:pt x="1" y="9"/>
                    <a:pt x="2" y="6"/>
                  </a:cubicBezTo>
                  <a:cubicBezTo>
                    <a:pt x="4" y="6"/>
                    <a:pt x="4" y="7"/>
                    <a:pt x="6" y="7"/>
                  </a:cubicBezTo>
                  <a:cubicBezTo>
                    <a:pt x="8" y="7"/>
                    <a:pt x="6" y="2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2155825" y="2959100"/>
              <a:ext cx="28575" cy="30163"/>
            </a:xfrm>
            <a:custGeom>
              <a:avLst/>
              <a:gdLst>
                <a:gd name="T0" fmla="*/ 4 w 5"/>
                <a:gd name="T1" fmla="*/ 0 h 5"/>
                <a:gd name="T2" fmla="*/ 3 w 5"/>
                <a:gd name="T3" fmla="*/ 2 h 5"/>
                <a:gd name="T4" fmla="*/ 0 w 5"/>
                <a:gd name="T5" fmla="*/ 3 h 5"/>
                <a:gd name="T6" fmla="*/ 4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5" y="2"/>
                    <a:pt x="4" y="2"/>
                    <a:pt x="3" y="2"/>
                  </a:cubicBezTo>
                  <a:cubicBezTo>
                    <a:pt x="2" y="4"/>
                    <a:pt x="2" y="5"/>
                    <a:pt x="0" y="3"/>
                  </a:cubicBezTo>
                  <a:cubicBezTo>
                    <a:pt x="0" y="1"/>
                    <a:pt x="2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2870200" y="2982913"/>
              <a:ext cx="34925" cy="57150"/>
            </a:xfrm>
            <a:custGeom>
              <a:avLst/>
              <a:gdLst>
                <a:gd name="T0" fmla="*/ 2 w 6"/>
                <a:gd name="T1" fmla="*/ 0 h 10"/>
                <a:gd name="T2" fmla="*/ 6 w 6"/>
                <a:gd name="T3" fmla="*/ 7 h 10"/>
                <a:gd name="T4" fmla="*/ 2 w 6"/>
                <a:gd name="T5" fmla="*/ 5 h 10"/>
                <a:gd name="T6" fmla="*/ 2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2" y="0"/>
                  </a:moveTo>
                  <a:cubicBezTo>
                    <a:pt x="3" y="2"/>
                    <a:pt x="4" y="6"/>
                    <a:pt x="6" y="7"/>
                  </a:cubicBezTo>
                  <a:cubicBezTo>
                    <a:pt x="5" y="10"/>
                    <a:pt x="2" y="6"/>
                    <a:pt x="2" y="5"/>
                  </a:cubicBezTo>
                  <a:cubicBezTo>
                    <a:pt x="0" y="5"/>
                    <a:pt x="0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9021763" y="2959100"/>
              <a:ext cx="57150" cy="260350"/>
            </a:xfrm>
            <a:custGeom>
              <a:avLst/>
              <a:gdLst>
                <a:gd name="T0" fmla="*/ 3 w 10"/>
                <a:gd name="T1" fmla="*/ 5 h 45"/>
                <a:gd name="T2" fmla="*/ 5 w 10"/>
                <a:gd name="T3" fmla="*/ 12 h 45"/>
                <a:gd name="T4" fmla="*/ 6 w 10"/>
                <a:gd name="T5" fmla="*/ 16 h 45"/>
                <a:gd name="T6" fmla="*/ 6 w 10"/>
                <a:gd name="T7" fmla="*/ 18 h 45"/>
                <a:gd name="T8" fmla="*/ 7 w 10"/>
                <a:gd name="T9" fmla="*/ 26 h 45"/>
                <a:gd name="T10" fmla="*/ 10 w 10"/>
                <a:gd name="T11" fmla="*/ 30 h 45"/>
                <a:gd name="T12" fmla="*/ 6 w 10"/>
                <a:gd name="T13" fmla="*/ 31 h 45"/>
                <a:gd name="T14" fmla="*/ 6 w 10"/>
                <a:gd name="T15" fmla="*/ 38 h 45"/>
                <a:gd name="T16" fmla="*/ 4 w 10"/>
                <a:gd name="T17" fmla="*/ 38 h 45"/>
                <a:gd name="T18" fmla="*/ 6 w 10"/>
                <a:gd name="T19" fmla="*/ 44 h 45"/>
                <a:gd name="T20" fmla="*/ 2 w 10"/>
                <a:gd name="T21" fmla="*/ 43 h 45"/>
                <a:gd name="T22" fmla="*/ 3 w 10"/>
                <a:gd name="T23" fmla="*/ 38 h 45"/>
                <a:gd name="T24" fmla="*/ 1 w 10"/>
                <a:gd name="T25" fmla="*/ 35 h 45"/>
                <a:gd name="T26" fmla="*/ 3 w 10"/>
                <a:gd name="T27" fmla="*/ 23 h 45"/>
                <a:gd name="T28" fmla="*/ 1 w 10"/>
                <a:gd name="T29" fmla="*/ 18 h 45"/>
                <a:gd name="T30" fmla="*/ 1 w 10"/>
                <a:gd name="T31" fmla="*/ 12 h 45"/>
                <a:gd name="T32" fmla="*/ 3 w 10"/>
                <a:gd name="T33" fmla="*/ 9 h 45"/>
                <a:gd name="T34" fmla="*/ 4 w 10"/>
                <a:gd name="T35" fmla="*/ 6 h 45"/>
                <a:gd name="T36" fmla="*/ 3 w 10"/>
                <a:gd name="T3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45">
                  <a:moveTo>
                    <a:pt x="3" y="5"/>
                  </a:moveTo>
                  <a:cubicBezTo>
                    <a:pt x="8" y="0"/>
                    <a:pt x="4" y="11"/>
                    <a:pt x="5" y="12"/>
                  </a:cubicBezTo>
                  <a:cubicBezTo>
                    <a:pt x="7" y="13"/>
                    <a:pt x="4" y="13"/>
                    <a:pt x="6" y="16"/>
                  </a:cubicBezTo>
                  <a:cubicBezTo>
                    <a:pt x="8" y="17"/>
                    <a:pt x="6" y="17"/>
                    <a:pt x="6" y="18"/>
                  </a:cubicBezTo>
                  <a:cubicBezTo>
                    <a:pt x="6" y="19"/>
                    <a:pt x="8" y="22"/>
                    <a:pt x="7" y="26"/>
                  </a:cubicBezTo>
                  <a:cubicBezTo>
                    <a:pt x="7" y="28"/>
                    <a:pt x="9" y="29"/>
                    <a:pt x="10" y="30"/>
                  </a:cubicBezTo>
                  <a:cubicBezTo>
                    <a:pt x="10" y="32"/>
                    <a:pt x="8" y="32"/>
                    <a:pt x="6" y="31"/>
                  </a:cubicBezTo>
                  <a:cubicBezTo>
                    <a:pt x="6" y="34"/>
                    <a:pt x="6" y="38"/>
                    <a:pt x="6" y="38"/>
                  </a:cubicBezTo>
                  <a:cubicBezTo>
                    <a:pt x="6" y="38"/>
                    <a:pt x="4" y="37"/>
                    <a:pt x="4" y="38"/>
                  </a:cubicBezTo>
                  <a:cubicBezTo>
                    <a:pt x="4" y="40"/>
                    <a:pt x="7" y="40"/>
                    <a:pt x="6" y="44"/>
                  </a:cubicBezTo>
                  <a:cubicBezTo>
                    <a:pt x="3" y="43"/>
                    <a:pt x="4" y="45"/>
                    <a:pt x="2" y="43"/>
                  </a:cubicBezTo>
                  <a:cubicBezTo>
                    <a:pt x="3" y="41"/>
                    <a:pt x="1" y="40"/>
                    <a:pt x="3" y="38"/>
                  </a:cubicBezTo>
                  <a:cubicBezTo>
                    <a:pt x="3" y="36"/>
                    <a:pt x="2" y="35"/>
                    <a:pt x="1" y="35"/>
                  </a:cubicBezTo>
                  <a:cubicBezTo>
                    <a:pt x="1" y="32"/>
                    <a:pt x="3" y="28"/>
                    <a:pt x="3" y="23"/>
                  </a:cubicBezTo>
                  <a:cubicBezTo>
                    <a:pt x="2" y="21"/>
                    <a:pt x="1" y="20"/>
                    <a:pt x="1" y="18"/>
                  </a:cubicBezTo>
                  <a:cubicBezTo>
                    <a:pt x="0" y="16"/>
                    <a:pt x="3" y="14"/>
                    <a:pt x="1" y="12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8"/>
                    <a:pt x="3" y="6"/>
                    <a:pt x="4" y="6"/>
                  </a:cubicBezTo>
                  <a:cubicBezTo>
                    <a:pt x="5" y="5"/>
                    <a:pt x="4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Freeform 44"/>
            <p:cNvSpPr/>
            <p:nvPr/>
          </p:nvSpPr>
          <p:spPr bwMode="auto">
            <a:xfrm>
              <a:off x="2109788" y="2989263"/>
              <a:ext cx="17462" cy="22225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3 h 4"/>
                <a:gd name="T4" fmla="*/ 0 w 3"/>
                <a:gd name="T5" fmla="*/ 1 h 4"/>
                <a:gd name="T6" fmla="*/ 1 w 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3" y="0"/>
                    <a:pt x="2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Freeform 45"/>
            <p:cNvSpPr/>
            <p:nvPr/>
          </p:nvSpPr>
          <p:spPr bwMode="auto">
            <a:xfrm>
              <a:off x="4511675" y="3074988"/>
              <a:ext cx="160338" cy="138112"/>
            </a:xfrm>
            <a:custGeom>
              <a:avLst/>
              <a:gdLst>
                <a:gd name="T0" fmla="*/ 12 w 28"/>
                <a:gd name="T1" fmla="*/ 0 h 24"/>
                <a:gd name="T2" fmla="*/ 15 w 28"/>
                <a:gd name="T3" fmla="*/ 2 h 24"/>
                <a:gd name="T4" fmla="*/ 14 w 28"/>
                <a:gd name="T5" fmla="*/ 6 h 24"/>
                <a:gd name="T6" fmla="*/ 18 w 28"/>
                <a:gd name="T7" fmla="*/ 8 h 24"/>
                <a:gd name="T8" fmla="*/ 24 w 28"/>
                <a:gd name="T9" fmla="*/ 10 h 24"/>
                <a:gd name="T10" fmla="*/ 23 w 28"/>
                <a:gd name="T11" fmla="*/ 14 h 24"/>
                <a:gd name="T12" fmla="*/ 26 w 28"/>
                <a:gd name="T13" fmla="*/ 15 h 24"/>
                <a:gd name="T14" fmla="*/ 28 w 28"/>
                <a:gd name="T15" fmla="*/ 18 h 24"/>
                <a:gd name="T16" fmla="*/ 26 w 28"/>
                <a:gd name="T17" fmla="*/ 22 h 24"/>
                <a:gd name="T18" fmla="*/ 25 w 28"/>
                <a:gd name="T19" fmla="*/ 20 h 24"/>
                <a:gd name="T20" fmla="*/ 19 w 28"/>
                <a:gd name="T21" fmla="*/ 20 h 24"/>
                <a:gd name="T22" fmla="*/ 15 w 28"/>
                <a:gd name="T23" fmla="*/ 24 h 24"/>
                <a:gd name="T24" fmla="*/ 13 w 28"/>
                <a:gd name="T25" fmla="*/ 21 h 24"/>
                <a:gd name="T26" fmla="*/ 10 w 28"/>
                <a:gd name="T27" fmla="*/ 20 h 24"/>
                <a:gd name="T28" fmla="*/ 7 w 28"/>
                <a:gd name="T29" fmla="*/ 18 h 24"/>
                <a:gd name="T30" fmla="*/ 0 w 28"/>
                <a:gd name="T31" fmla="*/ 18 h 24"/>
                <a:gd name="T32" fmla="*/ 1 w 28"/>
                <a:gd name="T33" fmla="*/ 15 h 24"/>
                <a:gd name="T34" fmla="*/ 5 w 28"/>
                <a:gd name="T35" fmla="*/ 13 h 24"/>
                <a:gd name="T36" fmla="*/ 7 w 28"/>
                <a:gd name="T37" fmla="*/ 9 h 24"/>
                <a:gd name="T38" fmla="*/ 8 w 28"/>
                <a:gd name="T39" fmla="*/ 4 h 24"/>
                <a:gd name="T40" fmla="*/ 10 w 28"/>
                <a:gd name="T41" fmla="*/ 4 h 24"/>
                <a:gd name="T42" fmla="*/ 10 w 28"/>
                <a:gd name="T43" fmla="*/ 2 h 24"/>
                <a:gd name="T44" fmla="*/ 12 w 28"/>
                <a:gd name="T4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24">
                  <a:moveTo>
                    <a:pt x="12" y="0"/>
                  </a:moveTo>
                  <a:cubicBezTo>
                    <a:pt x="14" y="1"/>
                    <a:pt x="14" y="2"/>
                    <a:pt x="15" y="2"/>
                  </a:cubicBezTo>
                  <a:cubicBezTo>
                    <a:pt x="15" y="4"/>
                    <a:pt x="12" y="4"/>
                    <a:pt x="14" y="6"/>
                  </a:cubicBezTo>
                  <a:cubicBezTo>
                    <a:pt x="14" y="8"/>
                    <a:pt x="17" y="7"/>
                    <a:pt x="18" y="8"/>
                  </a:cubicBezTo>
                  <a:cubicBezTo>
                    <a:pt x="19" y="8"/>
                    <a:pt x="20" y="11"/>
                    <a:pt x="24" y="10"/>
                  </a:cubicBezTo>
                  <a:cubicBezTo>
                    <a:pt x="24" y="12"/>
                    <a:pt x="26" y="13"/>
                    <a:pt x="23" y="14"/>
                  </a:cubicBezTo>
                  <a:cubicBezTo>
                    <a:pt x="23" y="15"/>
                    <a:pt x="25" y="14"/>
                    <a:pt x="26" y="15"/>
                  </a:cubicBezTo>
                  <a:cubicBezTo>
                    <a:pt x="27" y="15"/>
                    <a:pt x="25" y="19"/>
                    <a:pt x="28" y="18"/>
                  </a:cubicBezTo>
                  <a:cubicBezTo>
                    <a:pt x="28" y="20"/>
                    <a:pt x="25" y="19"/>
                    <a:pt x="26" y="22"/>
                  </a:cubicBezTo>
                  <a:cubicBezTo>
                    <a:pt x="25" y="22"/>
                    <a:pt x="25" y="21"/>
                    <a:pt x="25" y="20"/>
                  </a:cubicBezTo>
                  <a:cubicBezTo>
                    <a:pt x="21" y="21"/>
                    <a:pt x="22" y="21"/>
                    <a:pt x="19" y="20"/>
                  </a:cubicBezTo>
                  <a:cubicBezTo>
                    <a:pt x="18" y="22"/>
                    <a:pt x="15" y="22"/>
                    <a:pt x="15" y="24"/>
                  </a:cubicBezTo>
                  <a:cubicBezTo>
                    <a:pt x="13" y="24"/>
                    <a:pt x="14" y="22"/>
                    <a:pt x="13" y="21"/>
                  </a:cubicBezTo>
                  <a:cubicBezTo>
                    <a:pt x="13" y="21"/>
                    <a:pt x="11" y="21"/>
                    <a:pt x="10" y="20"/>
                  </a:cubicBezTo>
                  <a:cubicBezTo>
                    <a:pt x="10" y="20"/>
                    <a:pt x="9" y="18"/>
                    <a:pt x="7" y="18"/>
                  </a:cubicBezTo>
                  <a:cubicBezTo>
                    <a:pt x="4" y="17"/>
                    <a:pt x="3" y="19"/>
                    <a:pt x="0" y="18"/>
                  </a:cubicBezTo>
                  <a:cubicBezTo>
                    <a:pt x="1" y="18"/>
                    <a:pt x="1" y="16"/>
                    <a:pt x="1" y="15"/>
                  </a:cubicBezTo>
                  <a:cubicBezTo>
                    <a:pt x="4" y="16"/>
                    <a:pt x="2" y="12"/>
                    <a:pt x="5" y="13"/>
                  </a:cubicBezTo>
                  <a:cubicBezTo>
                    <a:pt x="3" y="10"/>
                    <a:pt x="6" y="10"/>
                    <a:pt x="7" y="9"/>
                  </a:cubicBezTo>
                  <a:cubicBezTo>
                    <a:pt x="7" y="8"/>
                    <a:pt x="6" y="6"/>
                    <a:pt x="8" y="4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0" y="4"/>
                    <a:pt x="9" y="3"/>
                    <a:pt x="10" y="2"/>
                  </a:cubicBezTo>
                  <a:cubicBezTo>
                    <a:pt x="11" y="2"/>
                    <a:pt x="13" y="2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4424363" y="3121025"/>
              <a:ext cx="34925" cy="34925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3 h 6"/>
                <a:gd name="T4" fmla="*/ 0 w 6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3" y="0"/>
                    <a:pt x="3" y="3"/>
                    <a:pt x="6" y="3"/>
                  </a:cubicBezTo>
                  <a:cubicBezTo>
                    <a:pt x="6" y="6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9005888" y="3259138"/>
              <a:ext cx="114300" cy="80962"/>
            </a:xfrm>
            <a:custGeom>
              <a:avLst/>
              <a:gdLst>
                <a:gd name="T0" fmla="*/ 6 w 20"/>
                <a:gd name="T1" fmla="*/ 0 h 14"/>
                <a:gd name="T2" fmla="*/ 6 w 20"/>
                <a:gd name="T3" fmla="*/ 1 h 14"/>
                <a:gd name="T4" fmla="*/ 10 w 20"/>
                <a:gd name="T5" fmla="*/ 5 h 14"/>
                <a:gd name="T6" fmla="*/ 20 w 20"/>
                <a:gd name="T7" fmla="*/ 4 h 14"/>
                <a:gd name="T8" fmla="*/ 16 w 20"/>
                <a:gd name="T9" fmla="*/ 9 h 14"/>
                <a:gd name="T10" fmla="*/ 13 w 20"/>
                <a:gd name="T11" fmla="*/ 8 h 14"/>
                <a:gd name="T12" fmla="*/ 9 w 20"/>
                <a:gd name="T13" fmla="*/ 10 h 14"/>
                <a:gd name="T14" fmla="*/ 8 w 20"/>
                <a:gd name="T15" fmla="*/ 13 h 14"/>
                <a:gd name="T16" fmla="*/ 4 w 20"/>
                <a:gd name="T17" fmla="*/ 11 h 14"/>
                <a:gd name="T18" fmla="*/ 6 w 20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4">
                  <a:moveTo>
                    <a:pt x="6" y="0"/>
                  </a:moveTo>
                  <a:cubicBezTo>
                    <a:pt x="6" y="0"/>
                    <a:pt x="6" y="0"/>
                    <a:pt x="6" y="1"/>
                  </a:cubicBezTo>
                  <a:cubicBezTo>
                    <a:pt x="7" y="3"/>
                    <a:pt x="10" y="2"/>
                    <a:pt x="10" y="5"/>
                  </a:cubicBezTo>
                  <a:cubicBezTo>
                    <a:pt x="13" y="4"/>
                    <a:pt x="16" y="5"/>
                    <a:pt x="20" y="4"/>
                  </a:cubicBezTo>
                  <a:cubicBezTo>
                    <a:pt x="20" y="7"/>
                    <a:pt x="16" y="7"/>
                    <a:pt x="16" y="9"/>
                  </a:cubicBezTo>
                  <a:cubicBezTo>
                    <a:pt x="14" y="10"/>
                    <a:pt x="14" y="9"/>
                    <a:pt x="13" y="8"/>
                  </a:cubicBezTo>
                  <a:cubicBezTo>
                    <a:pt x="11" y="8"/>
                    <a:pt x="10" y="13"/>
                    <a:pt x="9" y="10"/>
                  </a:cubicBezTo>
                  <a:cubicBezTo>
                    <a:pt x="8" y="11"/>
                    <a:pt x="9" y="12"/>
                    <a:pt x="8" y="13"/>
                  </a:cubicBezTo>
                  <a:cubicBezTo>
                    <a:pt x="6" y="14"/>
                    <a:pt x="6" y="8"/>
                    <a:pt x="4" y="11"/>
                  </a:cubicBezTo>
                  <a:cubicBezTo>
                    <a:pt x="0" y="9"/>
                    <a:pt x="3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8797925" y="3359150"/>
              <a:ext cx="223838" cy="190500"/>
            </a:xfrm>
            <a:custGeom>
              <a:avLst/>
              <a:gdLst>
                <a:gd name="T0" fmla="*/ 35 w 39"/>
                <a:gd name="T1" fmla="*/ 0 h 33"/>
                <a:gd name="T2" fmla="*/ 38 w 39"/>
                <a:gd name="T3" fmla="*/ 1 h 33"/>
                <a:gd name="T4" fmla="*/ 38 w 39"/>
                <a:gd name="T5" fmla="*/ 15 h 33"/>
                <a:gd name="T6" fmla="*/ 37 w 39"/>
                <a:gd name="T7" fmla="*/ 13 h 33"/>
                <a:gd name="T8" fmla="*/ 37 w 39"/>
                <a:gd name="T9" fmla="*/ 19 h 33"/>
                <a:gd name="T10" fmla="*/ 35 w 39"/>
                <a:gd name="T11" fmla="*/ 18 h 33"/>
                <a:gd name="T12" fmla="*/ 35 w 39"/>
                <a:gd name="T13" fmla="*/ 28 h 33"/>
                <a:gd name="T14" fmla="*/ 33 w 39"/>
                <a:gd name="T15" fmla="*/ 27 h 33"/>
                <a:gd name="T16" fmla="*/ 30 w 39"/>
                <a:gd name="T17" fmla="*/ 29 h 33"/>
                <a:gd name="T18" fmla="*/ 28 w 39"/>
                <a:gd name="T19" fmla="*/ 28 h 33"/>
                <a:gd name="T20" fmla="*/ 24 w 39"/>
                <a:gd name="T21" fmla="*/ 29 h 33"/>
                <a:gd name="T22" fmla="*/ 20 w 39"/>
                <a:gd name="T23" fmla="*/ 30 h 33"/>
                <a:gd name="T24" fmla="*/ 18 w 39"/>
                <a:gd name="T25" fmla="*/ 33 h 33"/>
                <a:gd name="T26" fmla="*/ 14 w 39"/>
                <a:gd name="T27" fmla="*/ 29 h 33"/>
                <a:gd name="T28" fmla="*/ 12 w 39"/>
                <a:gd name="T29" fmla="*/ 31 h 33"/>
                <a:gd name="T30" fmla="*/ 10 w 39"/>
                <a:gd name="T31" fmla="*/ 30 h 33"/>
                <a:gd name="T32" fmla="*/ 0 w 39"/>
                <a:gd name="T33" fmla="*/ 32 h 33"/>
                <a:gd name="T34" fmla="*/ 1 w 39"/>
                <a:gd name="T35" fmla="*/ 28 h 33"/>
                <a:gd name="T36" fmla="*/ 3 w 39"/>
                <a:gd name="T37" fmla="*/ 29 h 33"/>
                <a:gd name="T38" fmla="*/ 4 w 39"/>
                <a:gd name="T39" fmla="*/ 27 h 33"/>
                <a:gd name="T40" fmla="*/ 18 w 39"/>
                <a:gd name="T41" fmla="*/ 26 h 33"/>
                <a:gd name="T42" fmla="*/ 20 w 39"/>
                <a:gd name="T43" fmla="*/ 19 h 33"/>
                <a:gd name="T44" fmla="*/ 21 w 39"/>
                <a:gd name="T45" fmla="*/ 17 h 33"/>
                <a:gd name="T46" fmla="*/ 27 w 39"/>
                <a:gd name="T47" fmla="*/ 18 h 33"/>
                <a:gd name="T48" fmla="*/ 27 w 39"/>
                <a:gd name="T49" fmla="*/ 14 h 33"/>
                <a:gd name="T50" fmla="*/ 28 w 39"/>
                <a:gd name="T51" fmla="*/ 16 h 33"/>
                <a:gd name="T52" fmla="*/ 29 w 39"/>
                <a:gd name="T53" fmla="*/ 12 h 33"/>
                <a:gd name="T54" fmla="*/ 32 w 39"/>
                <a:gd name="T55" fmla="*/ 4 h 33"/>
                <a:gd name="T56" fmla="*/ 35 w 39"/>
                <a:gd name="T5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3">
                  <a:moveTo>
                    <a:pt x="35" y="0"/>
                  </a:moveTo>
                  <a:cubicBezTo>
                    <a:pt x="36" y="0"/>
                    <a:pt x="36" y="1"/>
                    <a:pt x="38" y="1"/>
                  </a:cubicBezTo>
                  <a:cubicBezTo>
                    <a:pt x="38" y="8"/>
                    <a:pt x="39" y="11"/>
                    <a:pt x="38" y="15"/>
                  </a:cubicBezTo>
                  <a:cubicBezTo>
                    <a:pt x="37" y="15"/>
                    <a:pt x="37" y="14"/>
                    <a:pt x="37" y="13"/>
                  </a:cubicBezTo>
                  <a:cubicBezTo>
                    <a:pt x="34" y="14"/>
                    <a:pt x="37" y="17"/>
                    <a:pt x="37" y="19"/>
                  </a:cubicBezTo>
                  <a:cubicBezTo>
                    <a:pt x="36" y="19"/>
                    <a:pt x="36" y="18"/>
                    <a:pt x="35" y="18"/>
                  </a:cubicBezTo>
                  <a:cubicBezTo>
                    <a:pt x="35" y="21"/>
                    <a:pt x="35" y="25"/>
                    <a:pt x="35" y="28"/>
                  </a:cubicBezTo>
                  <a:cubicBezTo>
                    <a:pt x="34" y="28"/>
                    <a:pt x="34" y="27"/>
                    <a:pt x="33" y="27"/>
                  </a:cubicBezTo>
                  <a:cubicBezTo>
                    <a:pt x="31" y="26"/>
                    <a:pt x="31" y="28"/>
                    <a:pt x="30" y="29"/>
                  </a:cubicBezTo>
                  <a:cubicBezTo>
                    <a:pt x="30" y="29"/>
                    <a:pt x="29" y="28"/>
                    <a:pt x="28" y="28"/>
                  </a:cubicBezTo>
                  <a:cubicBezTo>
                    <a:pt x="28" y="28"/>
                    <a:pt x="25" y="28"/>
                    <a:pt x="24" y="29"/>
                  </a:cubicBezTo>
                  <a:cubicBezTo>
                    <a:pt x="24" y="29"/>
                    <a:pt x="22" y="30"/>
                    <a:pt x="20" y="30"/>
                  </a:cubicBezTo>
                  <a:cubicBezTo>
                    <a:pt x="18" y="30"/>
                    <a:pt x="19" y="33"/>
                    <a:pt x="18" y="33"/>
                  </a:cubicBezTo>
                  <a:cubicBezTo>
                    <a:pt x="16" y="33"/>
                    <a:pt x="14" y="32"/>
                    <a:pt x="14" y="29"/>
                  </a:cubicBezTo>
                  <a:cubicBezTo>
                    <a:pt x="12" y="28"/>
                    <a:pt x="12" y="30"/>
                    <a:pt x="12" y="31"/>
                  </a:cubicBezTo>
                  <a:cubicBezTo>
                    <a:pt x="11" y="31"/>
                    <a:pt x="10" y="30"/>
                    <a:pt x="10" y="30"/>
                  </a:cubicBezTo>
                  <a:cubicBezTo>
                    <a:pt x="7" y="30"/>
                    <a:pt x="3" y="33"/>
                    <a:pt x="0" y="32"/>
                  </a:cubicBezTo>
                  <a:cubicBezTo>
                    <a:pt x="1" y="31"/>
                    <a:pt x="1" y="29"/>
                    <a:pt x="1" y="28"/>
                  </a:cubicBezTo>
                  <a:cubicBezTo>
                    <a:pt x="2" y="27"/>
                    <a:pt x="3" y="29"/>
                    <a:pt x="3" y="29"/>
                  </a:cubicBezTo>
                  <a:cubicBezTo>
                    <a:pt x="4" y="29"/>
                    <a:pt x="4" y="27"/>
                    <a:pt x="4" y="27"/>
                  </a:cubicBezTo>
                  <a:cubicBezTo>
                    <a:pt x="8" y="26"/>
                    <a:pt x="14" y="27"/>
                    <a:pt x="18" y="26"/>
                  </a:cubicBezTo>
                  <a:cubicBezTo>
                    <a:pt x="16" y="22"/>
                    <a:pt x="20" y="23"/>
                    <a:pt x="20" y="19"/>
                  </a:cubicBezTo>
                  <a:cubicBezTo>
                    <a:pt x="21" y="21"/>
                    <a:pt x="22" y="20"/>
                    <a:pt x="21" y="17"/>
                  </a:cubicBezTo>
                  <a:cubicBezTo>
                    <a:pt x="23" y="19"/>
                    <a:pt x="25" y="16"/>
                    <a:pt x="27" y="18"/>
                  </a:cubicBezTo>
                  <a:cubicBezTo>
                    <a:pt x="28" y="18"/>
                    <a:pt x="27" y="15"/>
                    <a:pt x="27" y="14"/>
                  </a:cubicBezTo>
                  <a:cubicBezTo>
                    <a:pt x="28" y="14"/>
                    <a:pt x="28" y="16"/>
                    <a:pt x="28" y="16"/>
                  </a:cubicBezTo>
                  <a:cubicBezTo>
                    <a:pt x="29" y="17"/>
                    <a:pt x="31" y="16"/>
                    <a:pt x="29" y="12"/>
                  </a:cubicBezTo>
                  <a:cubicBezTo>
                    <a:pt x="33" y="11"/>
                    <a:pt x="31" y="6"/>
                    <a:pt x="32" y="4"/>
                  </a:cubicBezTo>
                  <a:cubicBezTo>
                    <a:pt x="33" y="2"/>
                    <a:pt x="36" y="2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6037263" y="3370263"/>
              <a:ext cx="41275" cy="46037"/>
            </a:xfrm>
            <a:custGeom>
              <a:avLst/>
              <a:gdLst>
                <a:gd name="T0" fmla="*/ 2 w 7"/>
                <a:gd name="T1" fmla="*/ 0 h 8"/>
                <a:gd name="T2" fmla="*/ 0 w 7"/>
                <a:gd name="T3" fmla="*/ 7 h 8"/>
                <a:gd name="T4" fmla="*/ 2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2" y="0"/>
                  </a:moveTo>
                  <a:cubicBezTo>
                    <a:pt x="7" y="0"/>
                    <a:pt x="5" y="8"/>
                    <a:pt x="0" y="7"/>
                  </a:cubicBezTo>
                  <a:cubicBezTo>
                    <a:pt x="2" y="6"/>
                    <a:pt x="0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6130925" y="3433763"/>
              <a:ext cx="57150" cy="39687"/>
            </a:xfrm>
            <a:custGeom>
              <a:avLst/>
              <a:gdLst>
                <a:gd name="T0" fmla="*/ 8 w 10"/>
                <a:gd name="T1" fmla="*/ 1 h 7"/>
                <a:gd name="T2" fmla="*/ 10 w 10"/>
                <a:gd name="T3" fmla="*/ 6 h 7"/>
                <a:gd name="T4" fmla="*/ 5 w 10"/>
                <a:gd name="T5" fmla="*/ 6 h 7"/>
                <a:gd name="T6" fmla="*/ 5 w 10"/>
                <a:gd name="T7" fmla="*/ 5 h 7"/>
                <a:gd name="T8" fmla="*/ 2 w 10"/>
                <a:gd name="T9" fmla="*/ 4 h 7"/>
                <a:gd name="T10" fmla="*/ 8 w 10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7">
                  <a:moveTo>
                    <a:pt x="8" y="1"/>
                  </a:moveTo>
                  <a:cubicBezTo>
                    <a:pt x="10" y="2"/>
                    <a:pt x="10" y="4"/>
                    <a:pt x="10" y="6"/>
                  </a:cubicBezTo>
                  <a:cubicBezTo>
                    <a:pt x="9" y="6"/>
                    <a:pt x="6" y="7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4" y="5"/>
                    <a:pt x="2" y="6"/>
                    <a:pt x="2" y="4"/>
                  </a:cubicBezTo>
                  <a:cubicBezTo>
                    <a:pt x="0" y="0"/>
                    <a:pt x="8" y="4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6580188" y="3508375"/>
              <a:ext cx="39687" cy="22225"/>
            </a:xfrm>
            <a:custGeom>
              <a:avLst/>
              <a:gdLst>
                <a:gd name="T0" fmla="*/ 0 w 7"/>
                <a:gd name="T1" fmla="*/ 4 h 4"/>
                <a:gd name="T2" fmla="*/ 4 w 7"/>
                <a:gd name="T3" fmla="*/ 1 h 4"/>
                <a:gd name="T4" fmla="*/ 3 w 7"/>
                <a:gd name="T5" fmla="*/ 2 h 4"/>
                <a:gd name="T6" fmla="*/ 0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0" y="4"/>
                  </a:moveTo>
                  <a:cubicBezTo>
                    <a:pt x="0" y="1"/>
                    <a:pt x="1" y="1"/>
                    <a:pt x="4" y="1"/>
                  </a:cubicBezTo>
                  <a:cubicBezTo>
                    <a:pt x="7" y="0"/>
                    <a:pt x="5" y="3"/>
                    <a:pt x="3" y="2"/>
                  </a:cubicBezTo>
                  <a:cubicBezTo>
                    <a:pt x="2" y="2"/>
                    <a:pt x="2" y="4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8820150" y="3543300"/>
              <a:ext cx="39688" cy="28575"/>
            </a:xfrm>
            <a:custGeom>
              <a:avLst/>
              <a:gdLst>
                <a:gd name="T0" fmla="*/ 6 w 7"/>
                <a:gd name="T1" fmla="*/ 0 h 5"/>
                <a:gd name="T2" fmla="*/ 4 w 7"/>
                <a:gd name="T3" fmla="*/ 4 h 5"/>
                <a:gd name="T4" fmla="*/ 0 w 7"/>
                <a:gd name="T5" fmla="*/ 1 h 5"/>
                <a:gd name="T6" fmla="*/ 6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cubicBezTo>
                    <a:pt x="7" y="4"/>
                    <a:pt x="3" y="1"/>
                    <a:pt x="4" y="4"/>
                  </a:cubicBezTo>
                  <a:cubicBezTo>
                    <a:pt x="2" y="5"/>
                    <a:pt x="0" y="4"/>
                    <a:pt x="0" y="1"/>
                  </a:cubicBezTo>
                  <a:cubicBezTo>
                    <a:pt x="3" y="4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Freeform 53"/>
            <p:cNvSpPr/>
            <p:nvPr/>
          </p:nvSpPr>
          <p:spPr bwMode="auto">
            <a:xfrm>
              <a:off x="8751888" y="3549650"/>
              <a:ext cx="57150" cy="57150"/>
            </a:xfrm>
            <a:custGeom>
              <a:avLst/>
              <a:gdLst>
                <a:gd name="T0" fmla="*/ 8 w 10"/>
                <a:gd name="T1" fmla="*/ 1 h 10"/>
                <a:gd name="T2" fmla="*/ 8 w 10"/>
                <a:gd name="T3" fmla="*/ 8 h 10"/>
                <a:gd name="T4" fmla="*/ 3 w 10"/>
                <a:gd name="T5" fmla="*/ 9 h 10"/>
                <a:gd name="T6" fmla="*/ 0 w 10"/>
                <a:gd name="T7" fmla="*/ 5 h 10"/>
                <a:gd name="T8" fmla="*/ 8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1"/>
                  </a:moveTo>
                  <a:cubicBezTo>
                    <a:pt x="10" y="4"/>
                    <a:pt x="6" y="7"/>
                    <a:pt x="8" y="8"/>
                  </a:cubicBezTo>
                  <a:cubicBezTo>
                    <a:pt x="8" y="10"/>
                    <a:pt x="4" y="8"/>
                    <a:pt x="3" y="9"/>
                  </a:cubicBezTo>
                  <a:cubicBezTo>
                    <a:pt x="3" y="5"/>
                    <a:pt x="3" y="4"/>
                    <a:pt x="0" y="5"/>
                  </a:cubicBezTo>
                  <a:cubicBezTo>
                    <a:pt x="0" y="1"/>
                    <a:pt x="5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Freeform 54"/>
            <p:cNvSpPr/>
            <p:nvPr/>
          </p:nvSpPr>
          <p:spPr bwMode="auto">
            <a:xfrm>
              <a:off x="8543925" y="3768725"/>
              <a:ext cx="34925" cy="50800"/>
            </a:xfrm>
            <a:custGeom>
              <a:avLst/>
              <a:gdLst>
                <a:gd name="T0" fmla="*/ 5 w 6"/>
                <a:gd name="T1" fmla="*/ 4 h 9"/>
                <a:gd name="T2" fmla="*/ 3 w 6"/>
                <a:gd name="T3" fmla="*/ 9 h 9"/>
                <a:gd name="T4" fmla="*/ 0 w 6"/>
                <a:gd name="T5" fmla="*/ 9 h 9"/>
                <a:gd name="T6" fmla="*/ 1 w 6"/>
                <a:gd name="T7" fmla="*/ 3 h 9"/>
                <a:gd name="T8" fmla="*/ 5 w 6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5" y="4"/>
                  </a:moveTo>
                  <a:cubicBezTo>
                    <a:pt x="6" y="6"/>
                    <a:pt x="2" y="5"/>
                    <a:pt x="3" y="9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0" y="7"/>
                    <a:pt x="3" y="4"/>
                    <a:pt x="1" y="3"/>
                  </a:cubicBezTo>
                  <a:cubicBezTo>
                    <a:pt x="1" y="0"/>
                    <a:pt x="6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3365500" y="3792538"/>
              <a:ext cx="28575" cy="15875"/>
            </a:xfrm>
            <a:custGeom>
              <a:avLst/>
              <a:gdLst>
                <a:gd name="T0" fmla="*/ 0 w 5"/>
                <a:gd name="T1" fmla="*/ 1 h 3"/>
                <a:gd name="T2" fmla="*/ 4 w 5"/>
                <a:gd name="T3" fmla="*/ 0 h 3"/>
                <a:gd name="T4" fmla="*/ 3 w 5"/>
                <a:gd name="T5" fmla="*/ 3 h 3"/>
                <a:gd name="T6" fmla="*/ 1 w 5"/>
                <a:gd name="T7" fmla="*/ 3 h 3"/>
                <a:gd name="T8" fmla="*/ 0 w 5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0" y="1"/>
                  </a:moveTo>
                  <a:cubicBezTo>
                    <a:pt x="1" y="0"/>
                    <a:pt x="3" y="1"/>
                    <a:pt x="4" y="0"/>
                  </a:cubicBezTo>
                  <a:cubicBezTo>
                    <a:pt x="5" y="2"/>
                    <a:pt x="3" y="2"/>
                    <a:pt x="3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2"/>
                    <a:pt x="1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3952875" y="3808413"/>
              <a:ext cx="225425" cy="87312"/>
            </a:xfrm>
            <a:custGeom>
              <a:avLst/>
              <a:gdLst>
                <a:gd name="T0" fmla="*/ 38 w 39"/>
                <a:gd name="T1" fmla="*/ 11 h 15"/>
                <a:gd name="T2" fmla="*/ 29 w 39"/>
                <a:gd name="T3" fmla="*/ 14 h 15"/>
                <a:gd name="T4" fmla="*/ 27 w 39"/>
                <a:gd name="T5" fmla="*/ 9 h 15"/>
                <a:gd name="T6" fmla="*/ 17 w 39"/>
                <a:gd name="T7" fmla="*/ 7 h 15"/>
                <a:gd name="T8" fmla="*/ 16 w 39"/>
                <a:gd name="T9" fmla="*/ 4 h 15"/>
                <a:gd name="T10" fmla="*/ 6 w 39"/>
                <a:gd name="T11" fmla="*/ 4 h 15"/>
                <a:gd name="T12" fmla="*/ 0 w 39"/>
                <a:gd name="T13" fmla="*/ 6 h 15"/>
                <a:gd name="T14" fmla="*/ 3 w 39"/>
                <a:gd name="T15" fmla="*/ 1 h 15"/>
                <a:gd name="T16" fmla="*/ 12 w 39"/>
                <a:gd name="T17" fmla="*/ 0 h 15"/>
                <a:gd name="T18" fmla="*/ 15 w 39"/>
                <a:gd name="T19" fmla="*/ 2 h 15"/>
                <a:gd name="T20" fmla="*/ 18 w 39"/>
                <a:gd name="T21" fmla="*/ 3 h 15"/>
                <a:gd name="T22" fmla="*/ 25 w 39"/>
                <a:gd name="T23" fmla="*/ 4 h 15"/>
                <a:gd name="T24" fmla="*/ 28 w 39"/>
                <a:gd name="T25" fmla="*/ 9 h 15"/>
                <a:gd name="T26" fmla="*/ 31 w 39"/>
                <a:gd name="T27" fmla="*/ 10 h 15"/>
                <a:gd name="T28" fmla="*/ 38 w 39"/>
                <a:gd name="T2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15">
                  <a:moveTo>
                    <a:pt x="38" y="11"/>
                  </a:moveTo>
                  <a:cubicBezTo>
                    <a:pt x="39" y="15"/>
                    <a:pt x="30" y="11"/>
                    <a:pt x="29" y="14"/>
                  </a:cubicBezTo>
                  <a:cubicBezTo>
                    <a:pt x="27" y="13"/>
                    <a:pt x="29" y="9"/>
                    <a:pt x="27" y="9"/>
                  </a:cubicBezTo>
                  <a:cubicBezTo>
                    <a:pt x="24" y="8"/>
                    <a:pt x="20" y="8"/>
                    <a:pt x="17" y="7"/>
                  </a:cubicBezTo>
                  <a:cubicBezTo>
                    <a:pt x="16" y="6"/>
                    <a:pt x="16" y="5"/>
                    <a:pt x="16" y="4"/>
                  </a:cubicBezTo>
                  <a:cubicBezTo>
                    <a:pt x="12" y="4"/>
                    <a:pt x="9" y="4"/>
                    <a:pt x="6" y="4"/>
                  </a:cubicBezTo>
                  <a:cubicBezTo>
                    <a:pt x="4" y="4"/>
                    <a:pt x="2" y="7"/>
                    <a:pt x="0" y="6"/>
                  </a:cubicBezTo>
                  <a:cubicBezTo>
                    <a:pt x="0" y="3"/>
                    <a:pt x="4" y="4"/>
                    <a:pt x="3" y="1"/>
                  </a:cubicBezTo>
                  <a:cubicBezTo>
                    <a:pt x="6" y="1"/>
                    <a:pt x="11" y="2"/>
                    <a:pt x="12" y="0"/>
                  </a:cubicBezTo>
                  <a:cubicBezTo>
                    <a:pt x="16" y="1"/>
                    <a:pt x="11" y="1"/>
                    <a:pt x="15" y="2"/>
                  </a:cubicBezTo>
                  <a:cubicBezTo>
                    <a:pt x="15" y="2"/>
                    <a:pt x="18" y="3"/>
                    <a:pt x="18" y="3"/>
                  </a:cubicBezTo>
                  <a:cubicBezTo>
                    <a:pt x="18" y="4"/>
                    <a:pt x="22" y="4"/>
                    <a:pt x="25" y="4"/>
                  </a:cubicBezTo>
                  <a:cubicBezTo>
                    <a:pt x="24" y="8"/>
                    <a:pt x="30" y="5"/>
                    <a:pt x="28" y="9"/>
                  </a:cubicBezTo>
                  <a:cubicBezTo>
                    <a:pt x="30" y="8"/>
                    <a:pt x="31" y="8"/>
                    <a:pt x="31" y="10"/>
                  </a:cubicBezTo>
                  <a:cubicBezTo>
                    <a:pt x="33" y="10"/>
                    <a:pt x="37" y="9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4217988" y="3889375"/>
              <a:ext cx="92075" cy="46038"/>
            </a:xfrm>
            <a:custGeom>
              <a:avLst/>
              <a:gdLst>
                <a:gd name="T0" fmla="*/ 0 w 16"/>
                <a:gd name="T1" fmla="*/ 0 h 8"/>
                <a:gd name="T2" fmla="*/ 8 w 16"/>
                <a:gd name="T3" fmla="*/ 1 h 8"/>
                <a:gd name="T4" fmla="*/ 12 w 16"/>
                <a:gd name="T5" fmla="*/ 2 h 8"/>
                <a:gd name="T6" fmla="*/ 16 w 16"/>
                <a:gd name="T7" fmla="*/ 3 h 8"/>
                <a:gd name="T8" fmla="*/ 2 w 16"/>
                <a:gd name="T9" fmla="*/ 5 h 8"/>
                <a:gd name="T10" fmla="*/ 4 w 16"/>
                <a:gd name="T11" fmla="*/ 4 h 8"/>
                <a:gd name="T12" fmla="*/ 0 w 16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0" y="0"/>
                  </a:moveTo>
                  <a:cubicBezTo>
                    <a:pt x="2" y="1"/>
                    <a:pt x="6" y="0"/>
                    <a:pt x="8" y="1"/>
                  </a:cubicBezTo>
                  <a:cubicBezTo>
                    <a:pt x="8" y="1"/>
                    <a:pt x="11" y="4"/>
                    <a:pt x="12" y="2"/>
                  </a:cubicBezTo>
                  <a:cubicBezTo>
                    <a:pt x="13" y="2"/>
                    <a:pt x="13" y="5"/>
                    <a:pt x="16" y="3"/>
                  </a:cubicBezTo>
                  <a:cubicBezTo>
                    <a:pt x="15" y="8"/>
                    <a:pt x="6" y="6"/>
                    <a:pt x="2" y="5"/>
                  </a:cubicBezTo>
                  <a:cubicBezTo>
                    <a:pt x="2" y="4"/>
                    <a:pt x="4" y="5"/>
                    <a:pt x="4" y="4"/>
                  </a:cubicBezTo>
                  <a:cubicBezTo>
                    <a:pt x="4" y="3"/>
                    <a:pt x="0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8285163" y="3895725"/>
              <a:ext cx="39687" cy="28575"/>
            </a:xfrm>
            <a:custGeom>
              <a:avLst/>
              <a:gdLst>
                <a:gd name="T0" fmla="*/ 6 w 7"/>
                <a:gd name="T1" fmla="*/ 0 h 5"/>
                <a:gd name="T2" fmla="*/ 5 w 7"/>
                <a:gd name="T3" fmla="*/ 5 h 5"/>
                <a:gd name="T4" fmla="*/ 0 w 7"/>
                <a:gd name="T5" fmla="*/ 2 h 5"/>
                <a:gd name="T6" fmla="*/ 2 w 7"/>
                <a:gd name="T7" fmla="*/ 0 h 5"/>
                <a:gd name="T8" fmla="*/ 6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6" y="0"/>
                  </a:moveTo>
                  <a:cubicBezTo>
                    <a:pt x="7" y="3"/>
                    <a:pt x="4" y="2"/>
                    <a:pt x="5" y="5"/>
                  </a:cubicBezTo>
                  <a:cubicBezTo>
                    <a:pt x="2" y="5"/>
                    <a:pt x="0" y="5"/>
                    <a:pt x="0" y="2"/>
                  </a:cubicBezTo>
                  <a:cubicBezTo>
                    <a:pt x="1" y="2"/>
                    <a:pt x="2" y="1"/>
                    <a:pt x="2" y="0"/>
                  </a:cubicBezTo>
                  <a:cubicBezTo>
                    <a:pt x="3" y="0"/>
                    <a:pt x="5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4183063" y="3906838"/>
              <a:ext cx="34925" cy="23812"/>
            </a:xfrm>
            <a:custGeom>
              <a:avLst/>
              <a:gdLst>
                <a:gd name="T0" fmla="*/ 4 w 6"/>
                <a:gd name="T1" fmla="*/ 4 h 4"/>
                <a:gd name="T2" fmla="*/ 0 w 6"/>
                <a:gd name="T3" fmla="*/ 3 h 4"/>
                <a:gd name="T4" fmla="*/ 4 w 6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4" y="4"/>
                  </a:moveTo>
                  <a:cubicBezTo>
                    <a:pt x="3" y="4"/>
                    <a:pt x="2" y="3"/>
                    <a:pt x="0" y="3"/>
                  </a:cubicBezTo>
                  <a:cubicBezTo>
                    <a:pt x="0" y="2"/>
                    <a:pt x="6" y="0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4090988" y="3913188"/>
              <a:ext cx="41275" cy="28575"/>
            </a:xfrm>
            <a:custGeom>
              <a:avLst/>
              <a:gdLst>
                <a:gd name="T0" fmla="*/ 0 w 7"/>
                <a:gd name="T1" fmla="*/ 1 h 5"/>
                <a:gd name="T2" fmla="*/ 6 w 7"/>
                <a:gd name="T3" fmla="*/ 3 h 5"/>
                <a:gd name="T4" fmla="*/ 0 w 7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1"/>
                  </a:moveTo>
                  <a:cubicBezTo>
                    <a:pt x="2" y="2"/>
                    <a:pt x="7" y="0"/>
                    <a:pt x="6" y="3"/>
                  </a:cubicBezTo>
                  <a:cubicBezTo>
                    <a:pt x="4" y="3"/>
                    <a:pt x="0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Freeform 61"/>
            <p:cNvSpPr/>
            <p:nvPr/>
          </p:nvSpPr>
          <p:spPr bwMode="auto">
            <a:xfrm>
              <a:off x="8532813" y="3924300"/>
              <a:ext cx="57150" cy="109538"/>
            </a:xfrm>
            <a:custGeom>
              <a:avLst/>
              <a:gdLst>
                <a:gd name="T0" fmla="*/ 4 w 10"/>
                <a:gd name="T1" fmla="*/ 0 h 19"/>
                <a:gd name="T2" fmla="*/ 8 w 10"/>
                <a:gd name="T3" fmla="*/ 0 h 19"/>
                <a:gd name="T4" fmla="*/ 10 w 10"/>
                <a:gd name="T5" fmla="*/ 7 h 19"/>
                <a:gd name="T6" fmla="*/ 7 w 10"/>
                <a:gd name="T7" fmla="*/ 10 h 19"/>
                <a:gd name="T8" fmla="*/ 6 w 10"/>
                <a:gd name="T9" fmla="*/ 13 h 19"/>
                <a:gd name="T10" fmla="*/ 5 w 10"/>
                <a:gd name="T11" fmla="*/ 18 h 19"/>
                <a:gd name="T12" fmla="*/ 3 w 10"/>
                <a:gd name="T13" fmla="*/ 15 h 19"/>
                <a:gd name="T14" fmla="*/ 0 w 10"/>
                <a:gd name="T15" fmla="*/ 11 h 19"/>
                <a:gd name="T16" fmla="*/ 2 w 10"/>
                <a:gd name="T17" fmla="*/ 5 h 19"/>
                <a:gd name="T18" fmla="*/ 4 w 10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9">
                  <a:moveTo>
                    <a:pt x="4" y="0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9" y="2"/>
                    <a:pt x="10" y="5"/>
                    <a:pt x="10" y="7"/>
                  </a:cubicBezTo>
                  <a:cubicBezTo>
                    <a:pt x="8" y="7"/>
                    <a:pt x="10" y="10"/>
                    <a:pt x="7" y="10"/>
                  </a:cubicBezTo>
                  <a:cubicBezTo>
                    <a:pt x="7" y="11"/>
                    <a:pt x="8" y="13"/>
                    <a:pt x="6" y="13"/>
                  </a:cubicBezTo>
                  <a:cubicBezTo>
                    <a:pt x="6" y="14"/>
                    <a:pt x="8" y="18"/>
                    <a:pt x="5" y="18"/>
                  </a:cubicBezTo>
                  <a:cubicBezTo>
                    <a:pt x="2" y="19"/>
                    <a:pt x="5" y="15"/>
                    <a:pt x="3" y="15"/>
                  </a:cubicBezTo>
                  <a:cubicBezTo>
                    <a:pt x="1" y="15"/>
                    <a:pt x="1" y="12"/>
                    <a:pt x="0" y="11"/>
                  </a:cubicBezTo>
                  <a:cubicBezTo>
                    <a:pt x="0" y="8"/>
                    <a:pt x="3" y="9"/>
                    <a:pt x="2" y="5"/>
                  </a:cubicBezTo>
                  <a:cubicBezTo>
                    <a:pt x="4" y="7"/>
                    <a:pt x="4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4" name="Freeform 62"/>
            <p:cNvSpPr/>
            <p:nvPr/>
          </p:nvSpPr>
          <p:spPr bwMode="auto">
            <a:xfrm>
              <a:off x="8589963" y="4016375"/>
              <a:ext cx="85725" cy="87313"/>
            </a:xfrm>
            <a:custGeom>
              <a:avLst/>
              <a:gdLst>
                <a:gd name="T0" fmla="*/ 8 w 15"/>
                <a:gd name="T1" fmla="*/ 2 h 15"/>
                <a:gd name="T2" fmla="*/ 11 w 15"/>
                <a:gd name="T3" fmla="*/ 4 h 15"/>
                <a:gd name="T4" fmla="*/ 10 w 15"/>
                <a:gd name="T5" fmla="*/ 5 h 15"/>
                <a:gd name="T6" fmla="*/ 11 w 15"/>
                <a:gd name="T7" fmla="*/ 7 h 15"/>
                <a:gd name="T8" fmla="*/ 15 w 15"/>
                <a:gd name="T9" fmla="*/ 12 h 15"/>
                <a:gd name="T10" fmla="*/ 13 w 15"/>
                <a:gd name="T11" fmla="*/ 15 h 15"/>
                <a:gd name="T12" fmla="*/ 10 w 15"/>
                <a:gd name="T13" fmla="*/ 15 h 15"/>
                <a:gd name="T14" fmla="*/ 5 w 15"/>
                <a:gd name="T15" fmla="*/ 10 h 15"/>
                <a:gd name="T16" fmla="*/ 7 w 15"/>
                <a:gd name="T17" fmla="*/ 8 h 15"/>
                <a:gd name="T18" fmla="*/ 0 w 15"/>
                <a:gd name="T19" fmla="*/ 2 h 15"/>
                <a:gd name="T20" fmla="*/ 8 w 15"/>
                <a:gd name="T2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5">
                  <a:moveTo>
                    <a:pt x="8" y="2"/>
                  </a:moveTo>
                  <a:cubicBezTo>
                    <a:pt x="5" y="5"/>
                    <a:pt x="10" y="3"/>
                    <a:pt x="11" y="4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6"/>
                    <a:pt x="11" y="7"/>
                    <a:pt x="11" y="7"/>
                  </a:cubicBezTo>
                  <a:cubicBezTo>
                    <a:pt x="12" y="9"/>
                    <a:pt x="15" y="9"/>
                    <a:pt x="15" y="12"/>
                  </a:cubicBezTo>
                  <a:cubicBezTo>
                    <a:pt x="12" y="12"/>
                    <a:pt x="13" y="13"/>
                    <a:pt x="13" y="15"/>
                  </a:cubicBezTo>
                  <a:cubicBezTo>
                    <a:pt x="12" y="14"/>
                    <a:pt x="10" y="13"/>
                    <a:pt x="10" y="15"/>
                  </a:cubicBezTo>
                  <a:cubicBezTo>
                    <a:pt x="7" y="14"/>
                    <a:pt x="8" y="11"/>
                    <a:pt x="5" y="10"/>
                  </a:cubicBezTo>
                  <a:cubicBezTo>
                    <a:pt x="5" y="9"/>
                    <a:pt x="7" y="9"/>
                    <a:pt x="7" y="8"/>
                  </a:cubicBezTo>
                  <a:cubicBezTo>
                    <a:pt x="5" y="6"/>
                    <a:pt x="3" y="4"/>
                    <a:pt x="0" y="2"/>
                  </a:cubicBezTo>
                  <a:cubicBezTo>
                    <a:pt x="2" y="0"/>
                    <a:pt x="4" y="1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8555038" y="4051300"/>
              <a:ext cx="17462" cy="11113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0 h 2"/>
                <a:gd name="T4" fmla="*/ 3 w 3"/>
                <a:gd name="T5" fmla="*/ 2 h 2"/>
                <a:gd name="T6" fmla="*/ 0 w 3"/>
                <a:gd name="T7" fmla="*/ 2 h 2"/>
                <a:gd name="T8" fmla="*/ 0 w 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" name="Freeform 64"/>
            <p:cNvSpPr/>
            <p:nvPr/>
          </p:nvSpPr>
          <p:spPr bwMode="auto">
            <a:xfrm>
              <a:off x="8583613" y="4068763"/>
              <a:ext cx="46037" cy="68262"/>
            </a:xfrm>
            <a:custGeom>
              <a:avLst/>
              <a:gdLst>
                <a:gd name="T0" fmla="*/ 8 w 8"/>
                <a:gd name="T1" fmla="*/ 10 h 12"/>
                <a:gd name="T2" fmla="*/ 3 w 8"/>
                <a:gd name="T3" fmla="*/ 11 h 12"/>
                <a:gd name="T4" fmla="*/ 0 w 8"/>
                <a:gd name="T5" fmla="*/ 6 h 12"/>
                <a:gd name="T6" fmla="*/ 8 w 8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2">
                  <a:moveTo>
                    <a:pt x="8" y="10"/>
                  </a:moveTo>
                  <a:cubicBezTo>
                    <a:pt x="8" y="12"/>
                    <a:pt x="5" y="10"/>
                    <a:pt x="3" y="11"/>
                  </a:cubicBezTo>
                  <a:cubicBezTo>
                    <a:pt x="3" y="8"/>
                    <a:pt x="4" y="5"/>
                    <a:pt x="0" y="6"/>
                  </a:cubicBezTo>
                  <a:cubicBezTo>
                    <a:pt x="4" y="0"/>
                    <a:pt x="3" y="11"/>
                    <a:pt x="8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7" name="Freeform 65"/>
            <p:cNvSpPr/>
            <p:nvPr/>
          </p:nvSpPr>
          <p:spPr bwMode="auto">
            <a:xfrm>
              <a:off x="7634288" y="4125913"/>
              <a:ext cx="50800" cy="80962"/>
            </a:xfrm>
            <a:custGeom>
              <a:avLst/>
              <a:gdLst>
                <a:gd name="T0" fmla="*/ 2 w 9"/>
                <a:gd name="T1" fmla="*/ 1 h 14"/>
                <a:gd name="T2" fmla="*/ 5 w 9"/>
                <a:gd name="T3" fmla="*/ 4 h 14"/>
                <a:gd name="T4" fmla="*/ 6 w 9"/>
                <a:gd name="T5" fmla="*/ 5 h 14"/>
                <a:gd name="T6" fmla="*/ 8 w 9"/>
                <a:gd name="T7" fmla="*/ 6 h 14"/>
                <a:gd name="T8" fmla="*/ 7 w 9"/>
                <a:gd name="T9" fmla="*/ 7 h 14"/>
                <a:gd name="T10" fmla="*/ 8 w 9"/>
                <a:gd name="T11" fmla="*/ 12 h 14"/>
                <a:gd name="T12" fmla="*/ 6 w 9"/>
                <a:gd name="T13" fmla="*/ 14 h 14"/>
                <a:gd name="T14" fmla="*/ 2 w 9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4">
                  <a:moveTo>
                    <a:pt x="2" y="1"/>
                  </a:moveTo>
                  <a:cubicBezTo>
                    <a:pt x="4" y="0"/>
                    <a:pt x="4" y="3"/>
                    <a:pt x="5" y="4"/>
                  </a:cubicBezTo>
                  <a:cubicBezTo>
                    <a:pt x="5" y="4"/>
                    <a:pt x="6" y="3"/>
                    <a:pt x="6" y="5"/>
                  </a:cubicBezTo>
                  <a:cubicBezTo>
                    <a:pt x="6" y="6"/>
                    <a:pt x="8" y="6"/>
                    <a:pt x="8" y="6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8"/>
                    <a:pt x="9" y="9"/>
                    <a:pt x="8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0" y="12"/>
                    <a:pt x="1" y="7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8" name="Freeform 66"/>
            <p:cNvSpPr/>
            <p:nvPr/>
          </p:nvSpPr>
          <p:spPr bwMode="auto">
            <a:xfrm>
              <a:off x="8624888" y="4125913"/>
              <a:ext cx="57150" cy="92075"/>
            </a:xfrm>
            <a:custGeom>
              <a:avLst/>
              <a:gdLst>
                <a:gd name="T0" fmla="*/ 9 w 10"/>
                <a:gd name="T1" fmla="*/ 1 h 16"/>
                <a:gd name="T2" fmla="*/ 10 w 10"/>
                <a:gd name="T3" fmla="*/ 8 h 16"/>
                <a:gd name="T4" fmla="*/ 8 w 10"/>
                <a:gd name="T5" fmla="*/ 9 h 16"/>
                <a:gd name="T6" fmla="*/ 8 w 10"/>
                <a:gd name="T7" fmla="*/ 16 h 16"/>
                <a:gd name="T8" fmla="*/ 3 w 10"/>
                <a:gd name="T9" fmla="*/ 13 h 16"/>
                <a:gd name="T10" fmla="*/ 4 w 10"/>
                <a:gd name="T11" fmla="*/ 9 h 16"/>
                <a:gd name="T12" fmla="*/ 4 w 10"/>
                <a:gd name="T13" fmla="*/ 7 h 16"/>
                <a:gd name="T14" fmla="*/ 3 w 10"/>
                <a:gd name="T15" fmla="*/ 7 h 16"/>
                <a:gd name="T16" fmla="*/ 5 w 10"/>
                <a:gd name="T17" fmla="*/ 5 h 16"/>
                <a:gd name="T18" fmla="*/ 7 w 10"/>
                <a:gd name="T19" fmla="*/ 2 h 16"/>
                <a:gd name="T20" fmla="*/ 9 w 10"/>
                <a:gd name="T21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6">
                  <a:moveTo>
                    <a:pt x="9" y="1"/>
                  </a:moveTo>
                  <a:cubicBezTo>
                    <a:pt x="8" y="4"/>
                    <a:pt x="8" y="7"/>
                    <a:pt x="10" y="8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9" y="11"/>
                    <a:pt x="7" y="12"/>
                    <a:pt x="8" y="16"/>
                  </a:cubicBezTo>
                  <a:cubicBezTo>
                    <a:pt x="5" y="16"/>
                    <a:pt x="5" y="13"/>
                    <a:pt x="3" y="13"/>
                  </a:cubicBezTo>
                  <a:cubicBezTo>
                    <a:pt x="2" y="11"/>
                    <a:pt x="4" y="11"/>
                    <a:pt x="4" y="9"/>
                  </a:cubicBezTo>
                  <a:cubicBezTo>
                    <a:pt x="4" y="8"/>
                    <a:pt x="2" y="8"/>
                    <a:pt x="4" y="7"/>
                  </a:cubicBezTo>
                  <a:cubicBezTo>
                    <a:pt x="4" y="6"/>
                    <a:pt x="3" y="7"/>
                    <a:pt x="3" y="7"/>
                  </a:cubicBezTo>
                  <a:cubicBezTo>
                    <a:pt x="0" y="7"/>
                    <a:pt x="3" y="4"/>
                    <a:pt x="5" y="5"/>
                  </a:cubicBezTo>
                  <a:cubicBezTo>
                    <a:pt x="5" y="3"/>
                    <a:pt x="6" y="2"/>
                    <a:pt x="7" y="2"/>
                  </a:cubicBezTo>
                  <a:cubicBezTo>
                    <a:pt x="7" y="1"/>
                    <a:pt x="7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9" name="Freeform 67"/>
            <p:cNvSpPr/>
            <p:nvPr/>
          </p:nvSpPr>
          <p:spPr bwMode="auto">
            <a:xfrm>
              <a:off x="8583613" y="4143375"/>
              <a:ext cx="41275" cy="39688"/>
            </a:xfrm>
            <a:custGeom>
              <a:avLst/>
              <a:gdLst>
                <a:gd name="T0" fmla="*/ 4 w 7"/>
                <a:gd name="T1" fmla="*/ 1 h 7"/>
                <a:gd name="T2" fmla="*/ 7 w 7"/>
                <a:gd name="T3" fmla="*/ 3 h 7"/>
                <a:gd name="T4" fmla="*/ 6 w 7"/>
                <a:gd name="T5" fmla="*/ 4 h 7"/>
                <a:gd name="T6" fmla="*/ 0 w 7"/>
                <a:gd name="T7" fmla="*/ 7 h 7"/>
                <a:gd name="T8" fmla="*/ 4 w 7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6" y="0"/>
                    <a:pt x="7" y="1"/>
                    <a:pt x="7" y="3"/>
                  </a:cubicBezTo>
                  <a:cubicBezTo>
                    <a:pt x="5" y="3"/>
                    <a:pt x="5" y="4"/>
                    <a:pt x="6" y="4"/>
                  </a:cubicBezTo>
                  <a:cubicBezTo>
                    <a:pt x="5" y="5"/>
                    <a:pt x="2" y="7"/>
                    <a:pt x="0" y="7"/>
                  </a:cubicBezTo>
                  <a:cubicBezTo>
                    <a:pt x="0" y="3"/>
                    <a:pt x="4" y="4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0" name="Freeform 68"/>
            <p:cNvSpPr/>
            <p:nvPr/>
          </p:nvSpPr>
          <p:spPr bwMode="auto">
            <a:xfrm>
              <a:off x="8705850" y="4287838"/>
              <a:ext cx="26988" cy="57150"/>
            </a:xfrm>
            <a:custGeom>
              <a:avLst/>
              <a:gdLst>
                <a:gd name="T0" fmla="*/ 1 w 5"/>
                <a:gd name="T1" fmla="*/ 0 h 10"/>
                <a:gd name="T2" fmla="*/ 5 w 5"/>
                <a:gd name="T3" fmla="*/ 3 h 10"/>
                <a:gd name="T4" fmla="*/ 0 w 5"/>
                <a:gd name="T5" fmla="*/ 9 h 10"/>
                <a:gd name="T6" fmla="*/ 2 w 5"/>
                <a:gd name="T7" fmla="*/ 8 h 10"/>
                <a:gd name="T8" fmla="*/ 1 w 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1" y="0"/>
                  </a:moveTo>
                  <a:cubicBezTo>
                    <a:pt x="4" y="0"/>
                    <a:pt x="2" y="4"/>
                    <a:pt x="5" y="3"/>
                  </a:cubicBezTo>
                  <a:cubicBezTo>
                    <a:pt x="4" y="6"/>
                    <a:pt x="5" y="10"/>
                    <a:pt x="0" y="9"/>
                  </a:cubicBezTo>
                  <a:cubicBezTo>
                    <a:pt x="0" y="8"/>
                    <a:pt x="1" y="8"/>
                    <a:pt x="2" y="8"/>
                  </a:cubicBezTo>
                  <a:cubicBezTo>
                    <a:pt x="1" y="4"/>
                    <a:pt x="1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1" name="Freeform 69"/>
            <p:cNvSpPr/>
            <p:nvPr/>
          </p:nvSpPr>
          <p:spPr bwMode="auto">
            <a:xfrm>
              <a:off x="8537575" y="4305300"/>
              <a:ext cx="109538" cy="34925"/>
            </a:xfrm>
            <a:custGeom>
              <a:avLst/>
              <a:gdLst>
                <a:gd name="T0" fmla="*/ 19 w 19"/>
                <a:gd name="T1" fmla="*/ 2 h 6"/>
                <a:gd name="T2" fmla="*/ 13 w 19"/>
                <a:gd name="T3" fmla="*/ 5 h 6"/>
                <a:gd name="T4" fmla="*/ 0 w 19"/>
                <a:gd name="T5" fmla="*/ 6 h 6"/>
                <a:gd name="T6" fmla="*/ 16 w 19"/>
                <a:gd name="T7" fmla="*/ 1 h 6"/>
                <a:gd name="T8" fmla="*/ 19 w 1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">
                  <a:moveTo>
                    <a:pt x="19" y="2"/>
                  </a:moveTo>
                  <a:cubicBezTo>
                    <a:pt x="19" y="5"/>
                    <a:pt x="15" y="5"/>
                    <a:pt x="13" y="5"/>
                  </a:cubicBezTo>
                  <a:cubicBezTo>
                    <a:pt x="9" y="5"/>
                    <a:pt x="3" y="5"/>
                    <a:pt x="0" y="6"/>
                  </a:cubicBezTo>
                  <a:cubicBezTo>
                    <a:pt x="0" y="0"/>
                    <a:pt x="14" y="6"/>
                    <a:pt x="16" y="1"/>
                  </a:cubicBezTo>
                  <a:cubicBezTo>
                    <a:pt x="17" y="2"/>
                    <a:pt x="17" y="2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2" name="Freeform 70"/>
            <p:cNvSpPr/>
            <p:nvPr/>
          </p:nvSpPr>
          <p:spPr bwMode="auto">
            <a:xfrm>
              <a:off x="8778875" y="4344988"/>
              <a:ext cx="69850" cy="47625"/>
            </a:xfrm>
            <a:custGeom>
              <a:avLst/>
              <a:gdLst>
                <a:gd name="T0" fmla="*/ 12 w 12"/>
                <a:gd name="T1" fmla="*/ 6 h 8"/>
                <a:gd name="T2" fmla="*/ 10 w 12"/>
                <a:gd name="T3" fmla="*/ 8 h 8"/>
                <a:gd name="T4" fmla="*/ 4 w 12"/>
                <a:gd name="T5" fmla="*/ 8 h 8"/>
                <a:gd name="T6" fmla="*/ 3 w 12"/>
                <a:gd name="T7" fmla="*/ 7 h 8"/>
                <a:gd name="T8" fmla="*/ 0 w 12"/>
                <a:gd name="T9" fmla="*/ 4 h 8"/>
                <a:gd name="T10" fmla="*/ 4 w 12"/>
                <a:gd name="T11" fmla="*/ 2 h 8"/>
                <a:gd name="T12" fmla="*/ 7 w 12"/>
                <a:gd name="T13" fmla="*/ 1 h 8"/>
                <a:gd name="T14" fmla="*/ 7 w 12"/>
                <a:gd name="T15" fmla="*/ 2 h 8"/>
                <a:gd name="T16" fmla="*/ 8 w 12"/>
                <a:gd name="T17" fmla="*/ 1 h 8"/>
                <a:gd name="T18" fmla="*/ 12 w 12"/>
                <a:gd name="T1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cubicBezTo>
                    <a:pt x="11" y="6"/>
                    <a:pt x="10" y="6"/>
                    <a:pt x="10" y="8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1" y="4"/>
                    <a:pt x="0" y="4"/>
                  </a:cubicBezTo>
                  <a:cubicBezTo>
                    <a:pt x="0" y="2"/>
                    <a:pt x="3" y="3"/>
                    <a:pt x="4" y="2"/>
                  </a:cubicBezTo>
                  <a:cubicBezTo>
                    <a:pt x="5" y="2"/>
                    <a:pt x="7" y="0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8" y="2"/>
                    <a:pt x="9" y="1"/>
                    <a:pt x="8" y="1"/>
                  </a:cubicBezTo>
                  <a:cubicBezTo>
                    <a:pt x="10" y="2"/>
                    <a:pt x="12" y="3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3" name="Freeform 71"/>
            <p:cNvSpPr/>
            <p:nvPr/>
          </p:nvSpPr>
          <p:spPr bwMode="auto">
            <a:xfrm>
              <a:off x="8813800" y="4375150"/>
              <a:ext cx="404813" cy="212725"/>
            </a:xfrm>
            <a:custGeom>
              <a:avLst/>
              <a:gdLst>
                <a:gd name="T0" fmla="*/ 23 w 70"/>
                <a:gd name="T1" fmla="*/ 18 h 37"/>
                <a:gd name="T2" fmla="*/ 19 w 70"/>
                <a:gd name="T3" fmla="*/ 16 h 37"/>
                <a:gd name="T4" fmla="*/ 18 w 70"/>
                <a:gd name="T5" fmla="*/ 12 h 37"/>
                <a:gd name="T6" fmla="*/ 7 w 70"/>
                <a:gd name="T7" fmla="*/ 9 h 37"/>
                <a:gd name="T8" fmla="*/ 1 w 70"/>
                <a:gd name="T9" fmla="*/ 9 h 37"/>
                <a:gd name="T10" fmla="*/ 0 w 70"/>
                <a:gd name="T11" fmla="*/ 5 h 37"/>
                <a:gd name="T12" fmla="*/ 3 w 70"/>
                <a:gd name="T13" fmla="*/ 5 h 37"/>
                <a:gd name="T14" fmla="*/ 6 w 70"/>
                <a:gd name="T15" fmla="*/ 4 h 37"/>
                <a:gd name="T16" fmla="*/ 11 w 70"/>
                <a:gd name="T17" fmla="*/ 6 h 37"/>
                <a:gd name="T18" fmla="*/ 15 w 70"/>
                <a:gd name="T19" fmla="*/ 3 h 37"/>
                <a:gd name="T20" fmla="*/ 22 w 70"/>
                <a:gd name="T21" fmla="*/ 1 h 37"/>
                <a:gd name="T22" fmla="*/ 24 w 70"/>
                <a:gd name="T23" fmla="*/ 3 h 37"/>
                <a:gd name="T24" fmla="*/ 32 w 70"/>
                <a:gd name="T25" fmla="*/ 5 h 37"/>
                <a:gd name="T26" fmla="*/ 34 w 70"/>
                <a:gd name="T27" fmla="*/ 4 h 37"/>
                <a:gd name="T28" fmla="*/ 36 w 70"/>
                <a:gd name="T29" fmla="*/ 6 h 37"/>
                <a:gd name="T30" fmla="*/ 40 w 70"/>
                <a:gd name="T31" fmla="*/ 6 h 37"/>
                <a:gd name="T32" fmla="*/ 44 w 70"/>
                <a:gd name="T33" fmla="*/ 8 h 37"/>
                <a:gd name="T34" fmla="*/ 44 w 70"/>
                <a:gd name="T35" fmla="*/ 11 h 37"/>
                <a:gd name="T36" fmla="*/ 46 w 70"/>
                <a:gd name="T37" fmla="*/ 10 h 37"/>
                <a:gd name="T38" fmla="*/ 47 w 70"/>
                <a:gd name="T39" fmla="*/ 13 h 37"/>
                <a:gd name="T40" fmla="*/ 52 w 70"/>
                <a:gd name="T41" fmla="*/ 16 h 37"/>
                <a:gd name="T42" fmla="*/ 60 w 70"/>
                <a:gd name="T43" fmla="*/ 19 h 37"/>
                <a:gd name="T44" fmla="*/ 59 w 70"/>
                <a:gd name="T45" fmla="*/ 22 h 37"/>
                <a:gd name="T46" fmla="*/ 61 w 70"/>
                <a:gd name="T47" fmla="*/ 24 h 37"/>
                <a:gd name="T48" fmla="*/ 61 w 70"/>
                <a:gd name="T49" fmla="*/ 25 h 37"/>
                <a:gd name="T50" fmla="*/ 65 w 70"/>
                <a:gd name="T51" fmla="*/ 29 h 37"/>
                <a:gd name="T52" fmla="*/ 70 w 70"/>
                <a:gd name="T53" fmla="*/ 34 h 37"/>
                <a:gd name="T54" fmla="*/ 63 w 70"/>
                <a:gd name="T55" fmla="*/ 34 h 37"/>
                <a:gd name="T56" fmla="*/ 58 w 70"/>
                <a:gd name="T57" fmla="*/ 30 h 37"/>
                <a:gd name="T58" fmla="*/ 56 w 70"/>
                <a:gd name="T59" fmla="*/ 28 h 37"/>
                <a:gd name="T60" fmla="*/ 55 w 70"/>
                <a:gd name="T61" fmla="*/ 27 h 37"/>
                <a:gd name="T62" fmla="*/ 52 w 70"/>
                <a:gd name="T63" fmla="*/ 24 h 37"/>
                <a:gd name="T64" fmla="*/ 44 w 70"/>
                <a:gd name="T65" fmla="*/ 24 h 37"/>
                <a:gd name="T66" fmla="*/ 40 w 70"/>
                <a:gd name="T67" fmla="*/ 32 h 37"/>
                <a:gd name="T68" fmla="*/ 35 w 70"/>
                <a:gd name="T69" fmla="*/ 30 h 37"/>
                <a:gd name="T70" fmla="*/ 32 w 70"/>
                <a:gd name="T71" fmla="*/ 29 h 37"/>
                <a:gd name="T72" fmla="*/ 28 w 70"/>
                <a:gd name="T73" fmla="*/ 24 h 37"/>
                <a:gd name="T74" fmla="*/ 24 w 70"/>
                <a:gd name="T75" fmla="*/ 28 h 37"/>
                <a:gd name="T76" fmla="*/ 21 w 70"/>
                <a:gd name="T77" fmla="*/ 26 h 37"/>
                <a:gd name="T78" fmla="*/ 24 w 70"/>
                <a:gd name="T79" fmla="*/ 24 h 37"/>
                <a:gd name="T80" fmla="*/ 26 w 70"/>
                <a:gd name="T81" fmla="*/ 20 h 37"/>
                <a:gd name="T82" fmla="*/ 25 w 70"/>
                <a:gd name="T83" fmla="*/ 22 h 37"/>
                <a:gd name="T84" fmla="*/ 23 w 70"/>
                <a:gd name="T85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37">
                  <a:moveTo>
                    <a:pt x="23" y="18"/>
                  </a:moveTo>
                  <a:cubicBezTo>
                    <a:pt x="21" y="18"/>
                    <a:pt x="22" y="15"/>
                    <a:pt x="19" y="16"/>
                  </a:cubicBezTo>
                  <a:cubicBezTo>
                    <a:pt x="19" y="14"/>
                    <a:pt x="18" y="13"/>
                    <a:pt x="18" y="12"/>
                  </a:cubicBezTo>
                  <a:cubicBezTo>
                    <a:pt x="13" y="12"/>
                    <a:pt x="9" y="11"/>
                    <a:pt x="7" y="9"/>
                  </a:cubicBezTo>
                  <a:cubicBezTo>
                    <a:pt x="4" y="10"/>
                    <a:pt x="5" y="9"/>
                    <a:pt x="1" y="9"/>
                  </a:cubicBezTo>
                  <a:cubicBezTo>
                    <a:pt x="1" y="8"/>
                    <a:pt x="2" y="6"/>
                    <a:pt x="0" y="5"/>
                  </a:cubicBezTo>
                  <a:cubicBezTo>
                    <a:pt x="1" y="4"/>
                    <a:pt x="2" y="5"/>
                    <a:pt x="3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8" y="5"/>
                    <a:pt x="9" y="6"/>
                    <a:pt x="11" y="6"/>
                  </a:cubicBezTo>
                  <a:cubicBezTo>
                    <a:pt x="13" y="7"/>
                    <a:pt x="13" y="4"/>
                    <a:pt x="15" y="3"/>
                  </a:cubicBezTo>
                  <a:cubicBezTo>
                    <a:pt x="17" y="2"/>
                    <a:pt x="20" y="3"/>
                    <a:pt x="22" y="1"/>
                  </a:cubicBezTo>
                  <a:cubicBezTo>
                    <a:pt x="24" y="0"/>
                    <a:pt x="24" y="2"/>
                    <a:pt x="24" y="3"/>
                  </a:cubicBezTo>
                  <a:cubicBezTo>
                    <a:pt x="26" y="4"/>
                    <a:pt x="32" y="2"/>
                    <a:pt x="32" y="5"/>
                  </a:cubicBezTo>
                  <a:cubicBezTo>
                    <a:pt x="33" y="6"/>
                    <a:pt x="34" y="4"/>
                    <a:pt x="34" y="4"/>
                  </a:cubicBezTo>
                  <a:cubicBezTo>
                    <a:pt x="35" y="5"/>
                    <a:pt x="35" y="6"/>
                    <a:pt x="36" y="6"/>
                  </a:cubicBezTo>
                  <a:cubicBezTo>
                    <a:pt x="37" y="7"/>
                    <a:pt x="39" y="6"/>
                    <a:pt x="40" y="6"/>
                  </a:cubicBezTo>
                  <a:cubicBezTo>
                    <a:pt x="41" y="7"/>
                    <a:pt x="41" y="9"/>
                    <a:pt x="44" y="8"/>
                  </a:cubicBezTo>
                  <a:cubicBezTo>
                    <a:pt x="45" y="10"/>
                    <a:pt x="45" y="10"/>
                    <a:pt x="44" y="11"/>
                  </a:cubicBezTo>
                  <a:cubicBezTo>
                    <a:pt x="45" y="11"/>
                    <a:pt x="46" y="11"/>
                    <a:pt x="46" y="10"/>
                  </a:cubicBezTo>
                  <a:cubicBezTo>
                    <a:pt x="47" y="10"/>
                    <a:pt x="47" y="12"/>
                    <a:pt x="47" y="13"/>
                  </a:cubicBezTo>
                  <a:cubicBezTo>
                    <a:pt x="48" y="15"/>
                    <a:pt x="50" y="15"/>
                    <a:pt x="52" y="16"/>
                  </a:cubicBezTo>
                  <a:cubicBezTo>
                    <a:pt x="53" y="17"/>
                    <a:pt x="56" y="19"/>
                    <a:pt x="60" y="19"/>
                  </a:cubicBezTo>
                  <a:cubicBezTo>
                    <a:pt x="60" y="20"/>
                    <a:pt x="59" y="20"/>
                    <a:pt x="59" y="22"/>
                  </a:cubicBezTo>
                  <a:cubicBezTo>
                    <a:pt x="59" y="23"/>
                    <a:pt x="61" y="23"/>
                    <a:pt x="61" y="24"/>
                  </a:cubicBezTo>
                  <a:cubicBezTo>
                    <a:pt x="62" y="24"/>
                    <a:pt x="61" y="25"/>
                    <a:pt x="61" y="25"/>
                  </a:cubicBezTo>
                  <a:cubicBezTo>
                    <a:pt x="63" y="26"/>
                    <a:pt x="64" y="27"/>
                    <a:pt x="65" y="29"/>
                  </a:cubicBezTo>
                  <a:cubicBezTo>
                    <a:pt x="67" y="31"/>
                    <a:pt x="68" y="34"/>
                    <a:pt x="70" y="34"/>
                  </a:cubicBezTo>
                  <a:cubicBezTo>
                    <a:pt x="68" y="37"/>
                    <a:pt x="64" y="34"/>
                    <a:pt x="63" y="34"/>
                  </a:cubicBezTo>
                  <a:cubicBezTo>
                    <a:pt x="62" y="34"/>
                    <a:pt x="60" y="33"/>
                    <a:pt x="58" y="30"/>
                  </a:cubicBezTo>
                  <a:cubicBezTo>
                    <a:pt x="57" y="30"/>
                    <a:pt x="56" y="29"/>
                    <a:pt x="56" y="28"/>
                  </a:cubicBezTo>
                  <a:cubicBezTo>
                    <a:pt x="55" y="28"/>
                    <a:pt x="55" y="28"/>
                    <a:pt x="55" y="27"/>
                  </a:cubicBezTo>
                  <a:cubicBezTo>
                    <a:pt x="55" y="27"/>
                    <a:pt x="52" y="25"/>
                    <a:pt x="52" y="24"/>
                  </a:cubicBezTo>
                  <a:cubicBezTo>
                    <a:pt x="50" y="24"/>
                    <a:pt x="47" y="25"/>
                    <a:pt x="44" y="24"/>
                  </a:cubicBezTo>
                  <a:cubicBezTo>
                    <a:pt x="42" y="26"/>
                    <a:pt x="42" y="29"/>
                    <a:pt x="40" y="32"/>
                  </a:cubicBezTo>
                  <a:cubicBezTo>
                    <a:pt x="40" y="31"/>
                    <a:pt x="36" y="31"/>
                    <a:pt x="35" y="30"/>
                  </a:cubicBezTo>
                  <a:cubicBezTo>
                    <a:pt x="34" y="29"/>
                    <a:pt x="35" y="28"/>
                    <a:pt x="32" y="29"/>
                  </a:cubicBezTo>
                  <a:cubicBezTo>
                    <a:pt x="34" y="24"/>
                    <a:pt x="27" y="28"/>
                    <a:pt x="28" y="24"/>
                  </a:cubicBezTo>
                  <a:cubicBezTo>
                    <a:pt x="26" y="25"/>
                    <a:pt x="24" y="25"/>
                    <a:pt x="24" y="28"/>
                  </a:cubicBezTo>
                  <a:cubicBezTo>
                    <a:pt x="23" y="28"/>
                    <a:pt x="23" y="26"/>
                    <a:pt x="21" y="26"/>
                  </a:cubicBezTo>
                  <a:cubicBezTo>
                    <a:pt x="22" y="25"/>
                    <a:pt x="23" y="25"/>
                    <a:pt x="24" y="24"/>
                  </a:cubicBezTo>
                  <a:cubicBezTo>
                    <a:pt x="25" y="22"/>
                    <a:pt x="27" y="22"/>
                    <a:pt x="26" y="20"/>
                  </a:cubicBezTo>
                  <a:cubicBezTo>
                    <a:pt x="25" y="19"/>
                    <a:pt x="25" y="22"/>
                    <a:pt x="25" y="22"/>
                  </a:cubicBezTo>
                  <a:cubicBezTo>
                    <a:pt x="23" y="21"/>
                    <a:pt x="24" y="15"/>
                    <a:pt x="23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4" name="Freeform 72"/>
            <p:cNvSpPr/>
            <p:nvPr/>
          </p:nvSpPr>
          <p:spPr bwMode="auto">
            <a:xfrm>
              <a:off x="8721725" y="4398963"/>
              <a:ext cx="41275" cy="34925"/>
            </a:xfrm>
            <a:custGeom>
              <a:avLst/>
              <a:gdLst>
                <a:gd name="T0" fmla="*/ 7 w 7"/>
                <a:gd name="T1" fmla="*/ 2 h 6"/>
                <a:gd name="T2" fmla="*/ 0 w 7"/>
                <a:gd name="T3" fmla="*/ 3 h 6"/>
                <a:gd name="T4" fmla="*/ 7 w 7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7" y="2"/>
                  </a:moveTo>
                  <a:cubicBezTo>
                    <a:pt x="7" y="6"/>
                    <a:pt x="2" y="3"/>
                    <a:pt x="0" y="3"/>
                  </a:cubicBezTo>
                  <a:cubicBezTo>
                    <a:pt x="1" y="2"/>
                    <a:pt x="6" y="0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5" name="Freeform 73"/>
            <p:cNvSpPr/>
            <p:nvPr/>
          </p:nvSpPr>
          <p:spPr bwMode="auto">
            <a:xfrm>
              <a:off x="8670925" y="4403725"/>
              <a:ext cx="28575" cy="17463"/>
            </a:xfrm>
            <a:custGeom>
              <a:avLst/>
              <a:gdLst>
                <a:gd name="T0" fmla="*/ 1 w 5"/>
                <a:gd name="T1" fmla="*/ 2 h 3"/>
                <a:gd name="T2" fmla="*/ 3 w 5"/>
                <a:gd name="T3" fmla="*/ 3 h 3"/>
                <a:gd name="T4" fmla="*/ 1 w 5"/>
                <a:gd name="T5" fmla="*/ 3 h 3"/>
                <a:gd name="T6" fmla="*/ 1 w 5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1" y="2"/>
                  </a:moveTo>
                  <a:cubicBezTo>
                    <a:pt x="0" y="0"/>
                    <a:pt x="5" y="1"/>
                    <a:pt x="3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2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6" name="Freeform 74"/>
            <p:cNvSpPr/>
            <p:nvPr/>
          </p:nvSpPr>
          <p:spPr bwMode="auto">
            <a:xfrm>
              <a:off x="9183688" y="4438650"/>
              <a:ext cx="80962" cy="57150"/>
            </a:xfrm>
            <a:custGeom>
              <a:avLst/>
              <a:gdLst>
                <a:gd name="T0" fmla="*/ 11 w 14"/>
                <a:gd name="T1" fmla="*/ 0 h 10"/>
                <a:gd name="T2" fmla="*/ 14 w 14"/>
                <a:gd name="T3" fmla="*/ 0 h 10"/>
                <a:gd name="T4" fmla="*/ 14 w 14"/>
                <a:gd name="T5" fmla="*/ 3 h 10"/>
                <a:gd name="T6" fmla="*/ 12 w 14"/>
                <a:gd name="T7" fmla="*/ 4 h 10"/>
                <a:gd name="T8" fmla="*/ 12 w 14"/>
                <a:gd name="T9" fmla="*/ 7 h 10"/>
                <a:gd name="T10" fmla="*/ 10 w 14"/>
                <a:gd name="T11" fmla="*/ 8 h 10"/>
                <a:gd name="T12" fmla="*/ 1 w 14"/>
                <a:gd name="T13" fmla="*/ 5 h 10"/>
                <a:gd name="T14" fmla="*/ 11 w 14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0">
                  <a:moveTo>
                    <a:pt x="11" y="0"/>
                  </a:moveTo>
                  <a:cubicBezTo>
                    <a:pt x="12" y="0"/>
                    <a:pt x="13" y="0"/>
                    <a:pt x="14" y="0"/>
                  </a:cubicBezTo>
                  <a:cubicBezTo>
                    <a:pt x="13" y="1"/>
                    <a:pt x="14" y="2"/>
                    <a:pt x="14" y="3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11" y="5"/>
                    <a:pt x="13" y="6"/>
                    <a:pt x="12" y="7"/>
                  </a:cubicBezTo>
                  <a:cubicBezTo>
                    <a:pt x="11" y="6"/>
                    <a:pt x="10" y="6"/>
                    <a:pt x="10" y="8"/>
                  </a:cubicBezTo>
                  <a:cubicBezTo>
                    <a:pt x="7" y="7"/>
                    <a:pt x="0" y="10"/>
                    <a:pt x="1" y="5"/>
                  </a:cubicBezTo>
                  <a:cubicBezTo>
                    <a:pt x="6" y="7"/>
                    <a:pt x="9" y="4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7" name="Freeform 75"/>
            <p:cNvSpPr/>
            <p:nvPr/>
          </p:nvSpPr>
          <p:spPr bwMode="auto">
            <a:xfrm>
              <a:off x="8469313" y="4525963"/>
              <a:ext cx="46037" cy="22225"/>
            </a:xfrm>
            <a:custGeom>
              <a:avLst/>
              <a:gdLst>
                <a:gd name="T0" fmla="*/ 8 w 8"/>
                <a:gd name="T1" fmla="*/ 0 h 4"/>
                <a:gd name="T2" fmla="*/ 0 w 8"/>
                <a:gd name="T3" fmla="*/ 3 h 4"/>
                <a:gd name="T4" fmla="*/ 8 w 8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6" y="2"/>
                    <a:pt x="4" y="4"/>
                    <a:pt x="0" y="3"/>
                  </a:cubicBezTo>
                  <a:cubicBezTo>
                    <a:pt x="1" y="0"/>
                    <a:pt x="5" y="1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Freeform 76"/>
            <p:cNvSpPr/>
            <p:nvPr/>
          </p:nvSpPr>
          <p:spPr bwMode="auto">
            <a:xfrm>
              <a:off x="8537575" y="4525963"/>
              <a:ext cx="41275" cy="15875"/>
            </a:xfrm>
            <a:custGeom>
              <a:avLst/>
              <a:gdLst>
                <a:gd name="T0" fmla="*/ 7 w 7"/>
                <a:gd name="T1" fmla="*/ 0 h 3"/>
                <a:gd name="T2" fmla="*/ 0 w 7"/>
                <a:gd name="T3" fmla="*/ 2 h 3"/>
                <a:gd name="T4" fmla="*/ 7 w 7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cubicBezTo>
                    <a:pt x="6" y="3"/>
                    <a:pt x="3" y="2"/>
                    <a:pt x="0" y="2"/>
                  </a:cubicBezTo>
                  <a:cubicBezTo>
                    <a:pt x="1" y="0"/>
                    <a:pt x="4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9" name="Freeform 77"/>
            <p:cNvSpPr/>
            <p:nvPr/>
          </p:nvSpPr>
          <p:spPr bwMode="auto">
            <a:xfrm>
              <a:off x="8618538" y="4525963"/>
              <a:ext cx="74612" cy="46037"/>
            </a:xfrm>
            <a:custGeom>
              <a:avLst/>
              <a:gdLst>
                <a:gd name="T0" fmla="*/ 12 w 13"/>
                <a:gd name="T1" fmla="*/ 0 h 8"/>
                <a:gd name="T2" fmla="*/ 11 w 13"/>
                <a:gd name="T3" fmla="*/ 4 h 8"/>
                <a:gd name="T4" fmla="*/ 10 w 13"/>
                <a:gd name="T5" fmla="*/ 4 h 8"/>
                <a:gd name="T6" fmla="*/ 1 w 13"/>
                <a:gd name="T7" fmla="*/ 8 h 8"/>
                <a:gd name="T8" fmla="*/ 4 w 13"/>
                <a:gd name="T9" fmla="*/ 5 h 8"/>
                <a:gd name="T10" fmla="*/ 6 w 13"/>
                <a:gd name="T11" fmla="*/ 3 h 8"/>
                <a:gd name="T12" fmla="*/ 8 w 13"/>
                <a:gd name="T13" fmla="*/ 1 h 8"/>
                <a:gd name="T14" fmla="*/ 12 w 13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8">
                  <a:moveTo>
                    <a:pt x="12" y="0"/>
                  </a:moveTo>
                  <a:cubicBezTo>
                    <a:pt x="13" y="2"/>
                    <a:pt x="12" y="3"/>
                    <a:pt x="11" y="4"/>
                  </a:cubicBezTo>
                  <a:cubicBezTo>
                    <a:pt x="11" y="5"/>
                    <a:pt x="10" y="4"/>
                    <a:pt x="10" y="4"/>
                  </a:cubicBezTo>
                  <a:cubicBezTo>
                    <a:pt x="8" y="6"/>
                    <a:pt x="5" y="8"/>
                    <a:pt x="1" y="8"/>
                  </a:cubicBezTo>
                  <a:cubicBezTo>
                    <a:pt x="0" y="6"/>
                    <a:pt x="3" y="6"/>
                    <a:pt x="4" y="5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6" y="3"/>
                    <a:pt x="8" y="3"/>
                    <a:pt x="8" y="1"/>
                  </a:cubicBezTo>
                  <a:cubicBezTo>
                    <a:pt x="10" y="2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0" name="Freeform 78"/>
            <p:cNvSpPr/>
            <p:nvPr/>
          </p:nvSpPr>
          <p:spPr bwMode="auto">
            <a:xfrm>
              <a:off x="9736138" y="5154613"/>
              <a:ext cx="39687" cy="57150"/>
            </a:xfrm>
            <a:custGeom>
              <a:avLst/>
              <a:gdLst>
                <a:gd name="T0" fmla="*/ 1 w 7"/>
                <a:gd name="T1" fmla="*/ 0 h 10"/>
                <a:gd name="T2" fmla="*/ 2 w 7"/>
                <a:gd name="T3" fmla="*/ 2 h 10"/>
                <a:gd name="T4" fmla="*/ 5 w 7"/>
                <a:gd name="T5" fmla="*/ 5 h 10"/>
                <a:gd name="T6" fmla="*/ 5 w 7"/>
                <a:gd name="T7" fmla="*/ 10 h 10"/>
                <a:gd name="T8" fmla="*/ 3 w 7"/>
                <a:gd name="T9" fmla="*/ 10 h 10"/>
                <a:gd name="T10" fmla="*/ 0 w 7"/>
                <a:gd name="T11" fmla="*/ 2 h 10"/>
                <a:gd name="T12" fmla="*/ 1 w 7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0">
                  <a:moveTo>
                    <a:pt x="1" y="0"/>
                  </a:moveTo>
                  <a:cubicBezTo>
                    <a:pt x="2" y="0"/>
                    <a:pt x="1" y="1"/>
                    <a:pt x="2" y="2"/>
                  </a:cubicBezTo>
                  <a:cubicBezTo>
                    <a:pt x="1" y="3"/>
                    <a:pt x="6" y="4"/>
                    <a:pt x="5" y="5"/>
                  </a:cubicBezTo>
                  <a:cubicBezTo>
                    <a:pt x="3" y="7"/>
                    <a:pt x="7" y="5"/>
                    <a:pt x="5" y="10"/>
                  </a:cubicBezTo>
                  <a:cubicBezTo>
                    <a:pt x="4" y="10"/>
                    <a:pt x="3" y="8"/>
                    <a:pt x="3" y="10"/>
                  </a:cubicBezTo>
                  <a:cubicBezTo>
                    <a:pt x="1" y="9"/>
                    <a:pt x="1" y="4"/>
                    <a:pt x="0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1" name="Freeform 79"/>
            <p:cNvSpPr/>
            <p:nvPr/>
          </p:nvSpPr>
          <p:spPr bwMode="auto">
            <a:xfrm>
              <a:off x="9748838" y="5207000"/>
              <a:ext cx="85725" cy="120650"/>
            </a:xfrm>
            <a:custGeom>
              <a:avLst/>
              <a:gdLst>
                <a:gd name="T0" fmla="*/ 4 w 15"/>
                <a:gd name="T1" fmla="*/ 0 h 21"/>
                <a:gd name="T2" fmla="*/ 5 w 15"/>
                <a:gd name="T3" fmla="*/ 1 h 21"/>
                <a:gd name="T4" fmla="*/ 7 w 15"/>
                <a:gd name="T5" fmla="*/ 1 h 21"/>
                <a:gd name="T6" fmla="*/ 15 w 15"/>
                <a:gd name="T7" fmla="*/ 5 h 21"/>
                <a:gd name="T8" fmla="*/ 15 w 15"/>
                <a:gd name="T9" fmla="*/ 9 h 21"/>
                <a:gd name="T10" fmla="*/ 12 w 15"/>
                <a:gd name="T11" fmla="*/ 9 h 21"/>
                <a:gd name="T12" fmla="*/ 11 w 15"/>
                <a:gd name="T13" fmla="*/ 11 h 21"/>
                <a:gd name="T14" fmla="*/ 10 w 15"/>
                <a:gd name="T15" fmla="*/ 17 h 21"/>
                <a:gd name="T16" fmla="*/ 9 w 15"/>
                <a:gd name="T17" fmla="*/ 19 h 21"/>
                <a:gd name="T18" fmla="*/ 4 w 15"/>
                <a:gd name="T19" fmla="*/ 20 h 21"/>
                <a:gd name="T20" fmla="*/ 3 w 15"/>
                <a:gd name="T21" fmla="*/ 17 h 21"/>
                <a:gd name="T22" fmla="*/ 5 w 15"/>
                <a:gd name="T23" fmla="*/ 15 h 21"/>
                <a:gd name="T24" fmla="*/ 0 w 15"/>
                <a:gd name="T25" fmla="*/ 12 h 21"/>
                <a:gd name="T26" fmla="*/ 3 w 15"/>
                <a:gd name="T27" fmla="*/ 8 h 21"/>
                <a:gd name="T28" fmla="*/ 4 w 1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1">
                  <a:moveTo>
                    <a:pt x="4" y="0"/>
                  </a:moveTo>
                  <a:cubicBezTo>
                    <a:pt x="5" y="0"/>
                    <a:pt x="5" y="0"/>
                    <a:pt x="5" y="1"/>
                  </a:cubicBezTo>
                  <a:cubicBezTo>
                    <a:pt x="5" y="3"/>
                    <a:pt x="8" y="1"/>
                    <a:pt x="7" y="1"/>
                  </a:cubicBezTo>
                  <a:cubicBezTo>
                    <a:pt x="10" y="2"/>
                    <a:pt x="9" y="6"/>
                    <a:pt x="15" y="5"/>
                  </a:cubicBezTo>
                  <a:cubicBezTo>
                    <a:pt x="15" y="6"/>
                    <a:pt x="15" y="8"/>
                    <a:pt x="15" y="9"/>
                  </a:cubicBezTo>
                  <a:cubicBezTo>
                    <a:pt x="14" y="9"/>
                    <a:pt x="13" y="9"/>
                    <a:pt x="12" y="9"/>
                  </a:cubicBezTo>
                  <a:cubicBezTo>
                    <a:pt x="12" y="10"/>
                    <a:pt x="12" y="11"/>
                    <a:pt x="11" y="11"/>
                  </a:cubicBezTo>
                  <a:cubicBezTo>
                    <a:pt x="13" y="14"/>
                    <a:pt x="10" y="14"/>
                    <a:pt x="10" y="17"/>
                  </a:cubicBezTo>
                  <a:cubicBezTo>
                    <a:pt x="10" y="18"/>
                    <a:pt x="7" y="18"/>
                    <a:pt x="9" y="19"/>
                  </a:cubicBezTo>
                  <a:cubicBezTo>
                    <a:pt x="9" y="21"/>
                    <a:pt x="6" y="19"/>
                    <a:pt x="4" y="20"/>
                  </a:cubicBezTo>
                  <a:cubicBezTo>
                    <a:pt x="5" y="18"/>
                    <a:pt x="4" y="18"/>
                    <a:pt x="3" y="17"/>
                  </a:cubicBezTo>
                  <a:cubicBezTo>
                    <a:pt x="3" y="15"/>
                    <a:pt x="4" y="15"/>
                    <a:pt x="5" y="15"/>
                  </a:cubicBezTo>
                  <a:cubicBezTo>
                    <a:pt x="4" y="14"/>
                    <a:pt x="3" y="11"/>
                    <a:pt x="0" y="12"/>
                  </a:cubicBezTo>
                  <a:cubicBezTo>
                    <a:pt x="0" y="10"/>
                    <a:pt x="2" y="10"/>
                    <a:pt x="3" y="8"/>
                  </a:cubicBezTo>
                  <a:cubicBezTo>
                    <a:pt x="4" y="4"/>
                    <a:pt x="3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" name="Freeform 80"/>
            <p:cNvSpPr/>
            <p:nvPr/>
          </p:nvSpPr>
          <p:spPr bwMode="auto">
            <a:xfrm>
              <a:off x="9102725" y="5303838"/>
              <a:ext cx="76200" cy="80962"/>
            </a:xfrm>
            <a:custGeom>
              <a:avLst/>
              <a:gdLst>
                <a:gd name="T0" fmla="*/ 12 w 13"/>
                <a:gd name="T1" fmla="*/ 1 h 14"/>
                <a:gd name="T2" fmla="*/ 12 w 13"/>
                <a:gd name="T3" fmla="*/ 7 h 14"/>
                <a:gd name="T4" fmla="*/ 11 w 13"/>
                <a:gd name="T5" fmla="*/ 5 h 14"/>
                <a:gd name="T6" fmla="*/ 10 w 13"/>
                <a:gd name="T7" fmla="*/ 6 h 14"/>
                <a:gd name="T8" fmla="*/ 10 w 13"/>
                <a:gd name="T9" fmla="*/ 10 h 14"/>
                <a:gd name="T10" fmla="*/ 9 w 13"/>
                <a:gd name="T11" fmla="*/ 10 h 14"/>
                <a:gd name="T12" fmla="*/ 9 w 13"/>
                <a:gd name="T13" fmla="*/ 12 h 14"/>
                <a:gd name="T14" fmla="*/ 6 w 13"/>
                <a:gd name="T15" fmla="*/ 14 h 14"/>
                <a:gd name="T16" fmla="*/ 4 w 13"/>
                <a:gd name="T17" fmla="*/ 11 h 14"/>
                <a:gd name="T18" fmla="*/ 2 w 13"/>
                <a:gd name="T19" fmla="*/ 10 h 14"/>
                <a:gd name="T20" fmla="*/ 0 w 13"/>
                <a:gd name="T21" fmla="*/ 4 h 14"/>
                <a:gd name="T22" fmla="*/ 8 w 13"/>
                <a:gd name="T23" fmla="*/ 2 h 14"/>
                <a:gd name="T24" fmla="*/ 12 w 13"/>
                <a:gd name="T2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4">
                  <a:moveTo>
                    <a:pt x="12" y="1"/>
                  </a:moveTo>
                  <a:cubicBezTo>
                    <a:pt x="12" y="3"/>
                    <a:pt x="13" y="4"/>
                    <a:pt x="12" y="7"/>
                  </a:cubicBezTo>
                  <a:cubicBezTo>
                    <a:pt x="12" y="7"/>
                    <a:pt x="11" y="5"/>
                    <a:pt x="11" y="5"/>
                  </a:cubicBezTo>
                  <a:cubicBezTo>
                    <a:pt x="11" y="5"/>
                    <a:pt x="11" y="5"/>
                    <a:pt x="10" y="6"/>
                  </a:cubicBezTo>
                  <a:cubicBezTo>
                    <a:pt x="10" y="7"/>
                    <a:pt x="11" y="9"/>
                    <a:pt x="10" y="10"/>
                  </a:cubicBezTo>
                  <a:cubicBezTo>
                    <a:pt x="10" y="11"/>
                    <a:pt x="9" y="10"/>
                    <a:pt x="9" y="10"/>
                  </a:cubicBezTo>
                  <a:cubicBezTo>
                    <a:pt x="8" y="11"/>
                    <a:pt x="9" y="12"/>
                    <a:pt x="9" y="12"/>
                  </a:cubicBezTo>
                  <a:cubicBezTo>
                    <a:pt x="8" y="13"/>
                    <a:pt x="6" y="12"/>
                    <a:pt x="6" y="14"/>
                  </a:cubicBezTo>
                  <a:cubicBezTo>
                    <a:pt x="5" y="14"/>
                    <a:pt x="4" y="12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8"/>
                    <a:pt x="2" y="5"/>
                    <a:pt x="0" y="4"/>
                  </a:cubicBezTo>
                  <a:cubicBezTo>
                    <a:pt x="1" y="2"/>
                    <a:pt x="5" y="3"/>
                    <a:pt x="8" y="2"/>
                  </a:cubicBezTo>
                  <a:cubicBezTo>
                    <a:pt x="9" y="2"/>
                    <a:pt x="11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3" name="Freeform 81"/>
            <p:cNvSpPr/>
            <p:nvPr/>
          </p:nvSpPr>
          <p:spPr bwMode="auto">
            <a:xfrm>
              <a:off x="4217988" y="1787525"/>
              <a:ext cx="1354137" cy="1011238"/>
            </a:xfrm>
            <a:custGeom>
              <a:avLst/>
              <a:gdLst>
                <a:gd name="T0" fmla="*/ 166 w 235"/>
                <a:gd name="T1" fmla="*/ 19 h 175"/>
                <a:gd name="T2" fmla="*/ 176 w 235"/>
                <a:gd name="T3" fmla="*/ 20 h 175"/>
                <a:gd name="T4" fmla="*/ 189 w 235"/>
                <a:gd name="T5" fmla="*/ 17 h 175"/>
                <a:gd name="T6" fmla="*/ 197 w 235"/>
                <a:gd name="T7" fmla="*/ 18 h 175"/>
                <a:gd name="T8" fmla="*/ 196 w 235"/>
                <a:gd name="T9" fmla="*/ 21 h 175"/>
                <a:gd name="T10" fmla="*/ 221 w 235"/>
                <a:gd name="T11" fmla="*/ 16 h 175"/>
                <a:gd name="T12" fmla="*/ 234 w 235"/>
                <a:gd name="T13" fmla="*/ 19 h 175"/>
                <a:gd name="T14" fmla="*/ 217 w 235"/>
                <a:gd name="T15" fmla="*/ 28 h 175"/>
                <a:gd name="T16" fmla="*/ 212 w 235"/>
                <a:gd name="T17" fmla="*/ 34 h 175"/>
                <a:gd name="T18" fmla="*/ 204 w 235"/>
                <a:gd name="T19" fmla="*/ 44 h 175"/>
                <a:gd name="T20" fmla="*/ 206 w 235"/>
                <a:gd name="T21" fmla="*/ 53 h 175"/>
                <a:gd name="T22" fmla="*/ 200 w 235"/>
                <a:gd name="T23" fmla="*/ 61 h 175"/>
                <a:gd name="T24" fmla="*/ 207 w 235"/>
                <a:gd name="T25" fmla="*/ 73 h 175"/>
                <a:gd name="T26" fmla="*/ 201 w 235"/>
                <a:gd name="T27" fmla="*/ 81 h 175"/>
                <a:gd name="T28" fmla="*/ 194 w 235"/>
                <a:gd name="T29" fmla="*/ 89 h 175"/>
                <a:gd name="T30" fmla="*/ 204 w 235"/>
                <a:gd name="T31" fmla="*/ 106 h 175"/>
                <a:gd name="T32" fmla="*/ 188 w 235"/>
                <a:gd name="T33" fmla="*/ 104 h 175"/>
                <a:gd name="T34" fmla="*/ 187 w 235"/>
                <a:gd name="T35" fmla="*/ 110 h 175"/>
                <a:gd name="T36" fmla="*/ 181 w 235"/>
                <a:gd name="T37" fmla="*/ 119 h 175"/>
                <a:gd name="T38" fmla="*/ 166 w 235"/>
                <a:gd name="T39" fmla="*/ 123 h 175"/>
                <a:gd name="T40" fmla="*/ 158 w 235"/>
                <a:gd name="T41" fmla="*/ 128 h 175"/>
                <a:gd name="T42" fmla="*/ 153 w 235"/>
                <a:gd name="T43" fmla="*/ 134 h 175"/>
                <a:gd name="T44" fmla="*/ 132 w 235"/>
                <a:gd name="T45" fmla="*/ 139 h 175"/>
                <a:gd name="T46" fmla="*/ 126 w 235"/>
                <a:gd name="T47" fmla="*/ 148 h 175"/>
                <a:gd name="T48" fmla="*/ 121 w 235"/>
                <a:gd name="T49" fmla="*/ 156 h 175"/>
                <a:gd name="T50" fmla="*/ 119 w 235"/>
                <a:gd name="T51" fmla="*/ 163 h 175"/>
                <a:gd name="T52" fmla="*/ 106 w 235"/>
                <a:gd name="T53" fmla="*/ 171 h 175"/>
                <a:gd name="T54" fmla="*/ 93 w 235"/>
                <a:gd name="T55" fmla="*/ 164 h 175"/>
                <a:gd name="T56" fmla="*/ 85 w 235"/>
                <a:gd name="T57" fmla="*/ 155 h 175"/>
                <a:gd name="T58" fmla="*/ 81 w 235"/>
                <a:gd name="T59" fmla="*/ 148 h 175"/>
                <a:gd name="T60" fmla="*/ 77 w 235"/>
                <a:gd name="T61" fmla="*/ 134 h 175"/>
                <a:gd name="T62" fmla="*/ 79 w 235"/>
                <a:gd name="T63" fmla="*/ 129 h 175"/>
                <a:gd name="T64" fmla="*/ 85 w 235"/>
                <a:gd name="T65" fmla="*/ 121 h 175"/>
                <a:gd name="T66" fmla="*/ 82 w 235"/>
                <a:gd name="T67" fmla="*/ 112 h 175"/>
                <a:gd name="T68" fmla="*/ 83 w 235"/>
                <a:gd name="T69" fmla="*/ 104 h 175"/>
                <a:gd name="T70" fmla="*/ 74 w 235"/>
                <a:gd name="T71" fmla="*/ 101 h 175"/>
                <a:gd name="T72" fmla="*/ 67 w 235"/>
                <a:gd name="T73" fmla="*/ 89 h 175"/>
                <a:gd name="T74" fmla="*/ 61 w 235"/>
                <a:gd name="T75" fmla="*/ 75 h 175"/>
                <a:gd name="T76" fmla="*/ 43 w 235"/>
                <a:gd name="T77" fmla="*/ 67 h 175"/>
                <a:gd name="T78" fmla="*/ 19 w 235"/>
                <a:gd name="T79" fmla="*/ 68 h 175"/>
                <a:gd name="T80" fmla="*/ 19 w 235"/>
                <a:gd name="T81" fmla="*/ 62 h 175"/>
                <a:gd name="T82" fmla="*/ 10 w 235"/>
                <a:gd name="T83" fmla="*/ 53 h 175"/>
                <a:gd name="T84" fmla="*/ 15 w 235"/>
                <a:gd name="T85" fmla="*/ 45 h 175"/>
                <a:gd name="T86" fmla="*/ 26 w 235"/>
                <a:gd name="T87" fmla="*/ 40 h 175"/>
                <a:gd name="T88" fmla="*/ 28 w 235"/>
                <a:gd name="T89" fmla="*/ 34 h 175"/>
                <a:gd name="T90" fmla="*/ 25 w 235"/>
                <a:gd name="T91" fmla="*/ 31 h 175"/>
                <a:gd name="T92" fmla="*/ 34 w 235"/>
                <a:gd name="T93" fmla="*/ 28 h 175"/>
                <a:gd name="T94" fmla="*/ 43 w 235"/>
                <a:gd name="T95" fmla="*/ 18 h 175"/>
                <a:gd name="T96" fmla="*/ 72 w 235"/>
                <a:gd name="T97" fmla="*/ 14 h 175"/>
                <a:gd name="T98" fmla="*/ 85 w 235"/>
                <a:gd name="T99" fmla="*/ 18 h 175"/>
                <a:gd name="T100" fmla="*/ 98 w 235"/>
                <a:gd name="T101" fmla="*/ 11 h 175"/>
                <a:gd name="T102" fmla="*/ 109 w 235"/>
                <a:gd name="T103" fmla="*/ 12 h 175"/>
                <a:gd name="T104" fmla="*/ 113 w 235"/>
                <a:gd name="T105" fmla="*/ 6 h 175"/>
                <a:gd name="T106" fmla="*/ 135 w 235"/>
                <a:gd name="T107" fmla="*/ 1 h 175"/>
                <a:gd name="T108" fmla="*/ 166 w 235"/>
                <a:gd name="T109" fmla="*/ 0 h 175"/>
                <a:gd name="T110" fmla="*/ 188 w 235"/>
                <a:gd name="T111" fmla="*/ 8 h 175"/>
                <a:gd name="T112" fmla="*/ 196 w 235"/>
                <a:gd name="T113" fmla="*/ 13 h 175"/>
                <a:gd name="T114" fmla="*/ 164 w 235"/>
                <a:gd name="T115" fmla="*/ 1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5" h="175">
                  <a:moveTo>
                    <a:pt x="159" y="17"/>
                  </a:moveTo>
                  <a:cubicBezTo>
                    <a:pt x="159" y="18"/>
                    <a:pt x="161" y="18"/>
                    <a:pt x="161" y="19"/>
                  </a:cubicBezTo>
                  <a:cubicBezTo>
                    <a:pt x="162" y="20"/>
                    <a:pt x="163" y="18"/>
                    <a:pt x="164" y="18"/>
                  </a:cubicBezTo>
                  <a:cubicBezTo>
                    <a:pt x="165" y="18"/>
                    <a:pt x="165" y="19"/>
                    <a:pt x="166" y="19"/>
                  </a:cubicBezTo>
                  <a:cubicBezTo>
                    <a:pt x="167" y="19"/>
                    <a:pt x="168" y="18"/>
                    <a:pt x="168" y="18"/>
                  </a:cubicBezTo>
                  <a:cubicBezTo>
                    <a:pt x="169" y="18"/>
                    <a:pt x="170" y="18"/>
                    <a:pt x="171" y="18"/>
                  </a:cubicBezTo>
                  <a:cubicBezTo>
                    <a:pt x="175" y="17"/>
                    <a:pt x="179" y="16"/>
                    <a:pt x="182" y="17"/>
                  </a:cubicBezTo>
                  <a:cubicBezTo>
                    <a:pt x="181" y="19"/>
                    <a:pt x="177" y="18"/>
                    <a:pt x="176" y="20"/>
                  </a:cubicBezTo>
                  <a:cubicBezTo>
                    <a:pt x="176" y="22"/>
                    <a:pt x="178" y="20"/>
                    <a:pt x="178" y="20"/>
                  </a:cubicBezTo>
                  <a:cubicBezTo>
                    <a:pt x="180" y="20"/>
                    <a:pt x="180" y="21"/>
                    <a:pt x="183" y="20"/>
                  </a:cubicBezTo>
                  <a:cubicBezTo>
                    <a:pt x="183" y="20"/>
                    <a:pt x="184" y="19"/>
                    <a:pt x="185" y="19"/>
                  </a:cubicBezTo>
                  <a:cubicBezTo>
                    <a:pt x="185" y="19"/>
                    <a:pt x="189" y="17"/>
                    <a:pt x="189" y="17"/>
                  </a:cubicBezTo>
                  <a:cubicBezTo>
                    <a:pt x="191" y="20"/>
                    <a:pt x="188" y="16"/>
                    <a:pt x="190" y="16"/>
                  </a:cubicBezTo>
                  <a:cubicBezTo>
                    <a:pt x="191" y="16"/>
                    <a:pt x="193" y="16"/>
                    <a:pt x="193" y="16"/>
                  </a:cubicBezTo>
                  <a:cubicBezTo>
                    <a:pt x="194" y="16"/>
                    <a:pt x="195" y="15"/>
                    <a:pt x="198" y="15"/>
                  </a:cubicBezTo>
                  <a:cubicBezTo>
                    <a:pt x="198" y="17"/>
                    <a:pt x="198" y="18"/>
                    <a:pt x="197" y="18"/>
                  </a:cubicBezTo>
                  <a:cubicBezTo>
                    <a:pt x="197" y="19"/>
                    <a:pt x="196" y="19"/>
                    <a:pt x="195" y="20"/>
                  </a:cubicBezTo>
                  <a:cubicBezTo>
                    <a:pt x="194" y="21"/>
                    <a:pt x="194" y="23"/>
                    <a:pt x="191" y="23"/>
                  </a:cubicBezTo>
                  <a:cubicBezTo>
                    <a:pt x="192" y="26"/>
                    <a:pt x="193" y="22"/>
                    <a:pt x="195" y="23"/>
                  </a:cubicBezTo>
                  <a:cubicBezTo>
                    <a:pt x="196" y="23"/>
                    <a:pt x="196" y="21"/>
                    <a:pt x="196" y="21"/>
                  </a:cubicBezTo>
                  <a:cubicBezTo>
                    <a:pt x="197" y="20"/>
                    <a:pt x="201" y="21"/>
                    <a:pt x="201" y="19"/>
                  </a:cubicBezTo>
                  <a:cubicBezTo>
                    <a:pt x="203" y="22"/>
                    <a:pt x="209" y="18"/>
                    <a:pt x="210" y="20"/>
                  </a:cubicBezTo>
                  <a:cubicBezTo>
                    <a:pt x="211" y="19"/>
                    <a:pt x="212" y="18"/>
                    <a:pt x="213" y="17"/>
                  </a:cubicBezTo>
                  <a:cubicBezTo>
                    <a:pt x="216" y="18"/>
                    <a:pt x="218" y="16"/>
                    <a:pt x="221" y="16"/>
                  </a:cubicBezTo>
                  <a:cubicBezTo>
                    <a:pt x="221" y="16"/>
                    <a:pt x="221" y="17"/>
                    <a:pt x="222" y="17"/>
                  </a:cubicBezTo>
                  <a:cubicBezTo>
                    <a:pt x="223" y="17"/>
                    <a:pt x="226" y="17"/>
                    <a:pt x="227" y="17"/>
                  </a:cubicBezTo>
                  <a:cubicBezTo>
                    <a:pt x="228" y="19"/>
                    <a:pt x="227" y="17"/>
                    <a:pt x="229" y="17"/>
                  </a:cubicBezTo>
                  <a:cubicBezTo>
                    <a:pt x="230" y="18"/>
                    <a:pt x="232" y="20"/>
                    <a:pt x="234" y="19"/>
                  </a:cubicBezTo>
                  <a:cubicBezTo>
                    <a:pt x="235" y="21"/>
                    <a:pt x="233" y="20"/>
                    <a:pt x="232" y="21"/>
                  </a:cubicBezTo>
                  <a:cubicBezTo>
                    <a:pt x="232" y="21"/>
                    <a:pt x="231" y="23"/>
                    <a:pt x="230" y="23"/>
                  </a:cubicBezTo>
                  <a:cubicBezTo>
                    <a:pt x="228" y="24"/>
                    <a:pt x="224" y="24"/>
                    <a:pt x="224" y="27"/>
                  </a:cubicBezTo>
                  <a:cubicBezTo>
                    <a:pt x="221" y="27"/>
                    <a:pt x="218" y="26"/>
                    <a:pt x="217" y="28"/>
                  </a:cubicBezTo>
                  <a:cubicBezTo>
                    <a:pt x="218" y="29"/>
                    <a:pt x="220" y="30"/>
                    <a:pt x="216" y="30"/>
                  </a:cubicBezTo>
                  <a:cubicBezTo>
                    <a:pt x="216" y="31"/>
                    <a:pt x="218" y="30"/>
                    <a:pt x="219" y="31"/>
                  </a:cubicBezTo>
                  <a:cubicBezTo>
                    <a:pt x="218" y="33"/>
                    <a:pt x="213" y="33"/>
                    <a:pt x="212" y="36"/>
                  </a:cubicBezTo>
                  <a:cubicBezTo>
                    <a:pt x="211" y="36"/>
                    <a:pt x="213" y="35"/>
                    <a:pt x="212" y="34"/>
                  </a:cubicBezTo>
                  <a:cubicBezTo>
                    <a:pt x="212" y="34"/>
                    <a:pt x="209" y="36"/>
                    <a:pt x="208" y="36"/>
                  </a:cubicBezTo>
                  <a:cubicBezTo>
                    <a:pt x="208" y="37"/>
                    <a:pt x="209" y="37"/>
                    <a:pt x="209" y="37"/>
                  </a:cubicBezTo>
                  <a:cubicBezTo>
                    <a:pt x="207" y="39"/>
                    <a:pt x="208" y="39"/>
                    <a:pt x="208" y="42"/>
                  </a:cubicBezTo>
                  <a:cubicBezTo>
                    <a:pt x="207" y="43"/>
                    <a:pt x="204" y="43"/>
                    <a:pt x="204" y="44"/>
                  </a:cubicBezTo>
                  <a:cubicBezTo>
                    <a:pt x="203" y="44"/>
                    <a:pt x="204" y="46"/>
                    <a:pt x="204" y="47"/>
                  </a:cubicBezTo>
                  <a:cubicBezTo>
                    <a:pt x="203" y="48"/>
                    <a:pt x="201" y="47"/>
                    <a:pt x="200" y="48"/>
                  </a:cubicBezTo>
                  <a:cubicBezTo>
                    <a:pt x="200" y="49"/>
                    <a:pt x="202" y="49"/>
                    <a:pt x="202" y="51"/>
                  </a:cubicBezTo>
                  <a:cubicBezTo>
                    <a:pt x="202" y="53"/>
                    <a:pt x="205" y="52"/>
                    <a:pt x="206" y="53"/>
                  </a:cubicBezTo>
                  <a:cubicBezTo>
                    <a:pt x="206" y="53"/>
                    <a:pt x="205" y="54"/>
                    <a:pt x="206" y="54"/>
                  </a:cubicBezTo>
                  <a:cubicBezTo>
                    <a:pt x="206" y="55"/>
                    <a:pt x="208" y="55"/>
                    <a:pt x="208" y="55"/>
                  </a:cubicBezTo>
                  <a:cubicBezTo>
                    <a:pt x="208" y="57"/>
                    <a:pt x="210" y="57"/>
                    <a:pt x="209" y="59"/>
                  </a:cubicBezTo>
                  <a:cubicBezTo>
                    <a:pt x="206" y="60"/>
                    <a:pt x="204" y="59"/>
                    <a:pt x="200" y="61"/>
                  </a:cubicBezTo>
                  <a:cubicBezTo>
                    <a:pt x="202" y="63"/>
                    <a:pt x="204" y="66"/>
                    <a:pt x="209" y="66"/>
                  </a:cubicBezTo>
                  <a:cubicBezTo>
                    <a:pt x="209" y="67"/>
                    <a:pt x="210" y="68"/>
                    <a:pt x="211" y="68"/>
                  </a:cubicBezTo>
                  <a:cubicBezTo>
                    <a:pt x="212" y="70"/>
                    <a:pt x="210" y="69"/>
                    <a:pt x="209" y="71"/>
                  </a:cubicBezTo>
                  <a:cubicBezTo>
                    <a:pt x="209" y="72"/>
                    <a:pt x="208" y="73"/>
                    <a:pt x="207" y="73"/>
                  </a:cubicBezTo>
                  <a:cubicBezTo>
                    <a:pt x="206" y="76"/>
                    <a:pt x="210" y="74"/>
                    <a:pt x="209" y="77"/>
                  </a:cubicBezTo>
                  <a:cubicBezTo>
                    <a:pt x="208" y="77"/>
                    <a:pt x="207" y="78"/>
                    <a:pt x="208" y="78"/>
                  </a:cubicBezTo>
                  <a:cubicBezTo>
                    <a:pt x="208" y="81"/>
                    <a:pt x="205" y="78"/>
                    <a:pt x="204" y="78"/>
                  </a:cubicBezTo>
                  <a:cubicBezTo>
                    <a:pt x="202" y="78"/>
                    <a:pt x="203" y="81"/>
                    <a:pt x="201" y="81"/>
                  </a:cubicBezTo>
                  <a:cubicBezTo>
                    <a:pt x="201" y="83"/>
                    <a:pt x="202" y="84"/>
                    <a:pt x="203" y="84"/>
                  </a:cubicBezTo>
                  <a:cubicBezTo>
                    <a:pt x="202" y="85"/>
                    <a:pt x="200" y="85"/>
                    <a:pt x="199" y="85"/>
                  </a:cubicBezTo>
                  <a:cubicBezTo>
                    <a:pt x="196" y="86"/>
                    <a:pt x="194" y="88"/>
                    <a:pt x="191" y="88"/>
                  </a:cubicBezTo>
                  <a:cubicBezTo>
                    <a:pt x="191" y="89"/>
                    <a:pt x="193" y="88"/>
                    <a:pt x="194" y="89"/>
                  </a:cubicBezTo>
                  <a:cubicBezTo>
                    <a:pt x="195" y="89"/>
                    <a:pt x="196" y="93"/>
                    <a:pt x="198" y="92"/>
                  </a:cubicBezTo>
                  <a:cubicBezTo>
                    <a:pt x="199" y="94"/>
                    <a:pt x="196" y="94"/>
                    <a:pt x="196" y="95"/>
                  </a:cubicBezTo>
                  <a:cubicBezTo>
                    <a:pt x="196" y="96"/>
                    <a:pt x="197" y="99"/>
                    <a:pt x="195" y="99"/>
                  </a:cubicBezTo>
                  <a:cubicBezTo>
                    <a:pt x="196" y="103"/>
                    <a:pt x="203" y="102"/>
                    <a:pt x="204" y="106"/>
                  </a:cubicBezTo>
                  <a:cubicBezTo>
                    <a:pt x="202" y="106"/>
                    <a:pt x="200" y="106"/>
                    <a:pt x="200" y="105"/>
                  </a:cubicBezTo>
                  <a:cubicBezTo>
                    <a:pt x="199" y="105"/>
                    <a:pt x="199" y="106"/>
                    <a:pt x="200" y="106"/>
                  </a:cubicBezTo>
                  <a:cubicBezTo>
                    <a:pt x="197" y="109"/>
                    <a:pt x="196" y="108"/>
                    <a:pt x="191" y="108"/>
                  </a:cubicBezTo>
                  <a:cubicBezTo>
                    <a:pt x="193" y="104"/>
                    <a:pt x="187" y="108"/>
                    <a:pt x="188" y="104"/>
                  </a:cubicBezTo>
                  <a:cubicBezTo>
                    <a:pt x="186" y="103"/>
                    <a:pt x="186" y="106"/>
                    <a:pt x="183" y="105"/>
                  </a:cubicBezTo>
                  <a:cubicBezTo>
                    <a:pt x="184" y="106"/>
                    <a:pt x="184" y="107"/>
                    <a:pt x="182" y="107"/>
                  </a:cubicBezTo>
                  <a:cubicBezTo>
                    <a:pt x="182" y="108"/>
                    <a:pt x="187" y="108"/>
                    <a:pt x="183" y="109"/>
                  </a:cubicBezTo>
                  <a:cubicBezTo>
                    <a:pt x="184" y="111"/>
                    <a:pt x="186" y="110"/>
                    <a:pt x="187" y="110"/>
                  </a:cubicBezTo>
                  <a:cubicBezTo>
                    <a:pt x="190" y="110"/>
                    <a:pt x="192" y="111"/>
                    <a:pt x="195" y="111"/>
                  </a:cubicBezTo>
                  <a:cubicBezTo>
                    <a:pt x="193" y="114"/>
                    <a:pt x="191" y="116"/>
                    <a:pt x="188" y="118"/>
                  </a:cubicBezTo>
                  <a:cubicBezTo>
                    <a:pt x="186" y="118"/>
                    <a:pt x="184" y="119"/>
                    <a:pt x="183" y="119"/>
                  </a:cubicBezTo>
                  <a:cubicBezTo>
                    <a:pt x="182" y="119"/>
                    <a:pt x="181" y="119"/>
                    <a:pt x="181" y="119"/>
                  </a:cubicBezTo>
                  <a:cubicBezTo>
                    <a:pt x="180" y="120"/>
                    <a:pt x="180" y="119"/>
                    <a:pt x="179" y="119"/>
                  </a:cubicBezTo>
                  <a:cubicBezTo>
                    <a:pt x="176" y="119"/>
                    <a:pt x="174" y="121"/>
                    <a:pt x="170" y="121"/>
                  </a:cubicBezTo>
                  <a:cubicBezTo>
                    <a:pt x="169" y="121"/>
                    <a:pt x="170" y="122"/>
                    <a:pt x="170" y="122"/>
                  </a:cubicBezTo>
                  <a:cubicBezTo>
                    <a:pt x="169" y="124"/>
                    <a:pt x="169" y="123"/>
                    <a:pt x="166" y="123"/>
                  </a:cubicBezTo>
                  <a:cubicBezTo>
                    <a:pt x="166" y="124"/>
                    <a:pt x="167" y="124"/>
                    <a:pt x="167" y="124"/>
                  </a:cubicBezTo>
                  <a:cubicBezTo>
                    <a:pt x="167" y="126"/>
                    <a:pt x="160" y="126"/>
                    <a:pt x="162" y="123"/>
                  </a:cubicBezTo>
                  <a:cubicBezTo>
                    <a:pt x="161" y="124"/>
                    <a:pt x="158" y="123"/>
                    <a:pt x="158" y="124"/>
                  </a:cubicBezTo>
                  <a:cubicBezTo>
                    <a:pt x="157" y="125"/>
                    <a:pt x="159" y="127"/>
                    <a:pt x="158" y="128"/>
                  </a:cubicBezTo>
                  <a:cubicBezTo>
                    <a:pt x="158" y="128"/>
                    <a:pt x="155" y="127"/>
                    <a:pt x="155" y="128"/>
                  </a:cubicBezTo>
                  <a:cubicBezTo>
                    <a:pt x="155" y="128"/>
                    <a:pt x="157" y="130"/>
                    <a:pt x="156" y="131"/>
                  </a:cubicBezTo>
                  <a:cubicBezTo>
                    <a:pt x="155" y="132"/>
                    <a:pt x="154" y="131"/>
                    <a:pt x="153" y="131"/>
                  </a:cubicBezTo>
                  <a:cubicBezTo>
                    <a:pt x="153" y="132"/>
                    <a:pt x="153" y="133"/>
                    <a:pt x="153" y="134"/>
                  </a:cubicBezTo>
                  <a:cubicBezTo>
                    <a:pt x="153" y="134"/>
                    <a:pt x="152" y="133"/>
                    <a:pt x="151" y="134"/>
                  </a:cubicBezTo>
                  <a:cubicBezTo>
                    <a:pt x="150" y="134"/>
                    <a:pt x="151" y="135"/>
                    <a:pt x="150" y="136"/>
                  </a:cubicBezTo>
                  <a:cubicBezTo>
                    <a:pt x="149" y="136"/>
                    <a:pt x="145" y="135"/>
                    <a:pt x="145" y="138"/>
                  </a:cubicBezTo>
                  <a:cubicBezTo>
                    <a:pt x="142" y="139"/>
                    <a:pt x="137" y="140"/>
                    <a:pt x="132" y="139"/>
                  </a:cubicBezTo>
                  <a:cubicBezTo>
                    <a:pt x="130" y="141"/>
                    <a:pt x="129" y="146"/>
                    <a:pt x="126" y="143"/>
                  </a:cubicBezTo>
                  <a:cubicBezTo>
                    <a:pt x="127" y="144"/>
                    <a:pt x="128" y="145"/>
                    <a:pt x="127" y="146"/>
                  </a:cubicBezTo>
                  <a:cubicBezTo>
                    <a:pt x="127" y="146"/>
                    <a:pt x="126" y="146"/>
                    <a:pt x="125" y="146"/>
                  </a:cubicBezTo>
                  <a:cubicBezTo>
                    <a:pt x="125" y="146"/>
                    <a:pt x="126" y="147"/>
                    <a:pt x="126" y="148"/>
                  </a:cubicBezTo>
                  <a:cubicBezTo>
                    <a:pt x="126" y="148"/>
                    <a:pt x="125" y="148"/>
                    <a:pt x="125" y="149"/>
                  </a:cubicBezTo>
                  <a:cubicBezTo>
                    <a:pt x="125" y="150"/>
                    <a:pt x="123" y="152"/>
                    <a:pt x="124" y="153"/>
                  </a:cubicBezTo>
                  <a:cubicBezTo>
                    <a:pt x="125" y="154"/>
                    <a:pt x="123" y="153"/>
                    <a:pt x="123" y="154"/>
                  </a:cubicBezTo>
                  <a:cubicBezTo>
                    <a:pt x="122" y="154"/>
                    <a:pt x="121" y="155"/>
                    <a:pt x="121" y="156"/>
                  </a:cubicBezTo>
                  <a:cubicBezTo>
                    <a:pt x="120" y="156"/>
                    <a:pt x="121" y="157"/>
                    <a:pt x="121" y="158"/>
                  </a:cubicBezTo>
                  <a:cubicBezTo>
                    <a:pt x="119" y="159"/>
                    <a:pt x="120" y="160"/>
                    <a:pt x="120" y="161"/>
                  </a:cubicBezTo>
                  <a:cubicBezTo>
                    <a:pt x="120" y="162"/>
                    <a:pt x="118" y="161"/>
                    <a:pt x="118" y="161"/>
                  </a:cubicBezTo>
                  <a:cubicBezTo>
                    <a:pt x="118" y="162"/>
                    <a:pt x="119" y="163"/>
                    <a:pt x="119" y="163"/>
                  </a:cubicBezTo>
                  <a:cubicBezTo>
                    <a:pt x="119" y="165"/>
                    <a:pt x="118" y="165"/>
                    <a:pt x="118" y="166"/>
                  </a:cubicBezTo>
                  <a:cubicBezTo>
                    <a:pt x="118" y="167"/>
                    <a:pt x="119" y="168"/>
                    <a:pt x="119" y="168"/>
                  </a:cubicBezTo>
                  <a:cubicBezTo>
                    <a:pt x="118" y="171"/>
                    <a:pt x="116" y="173"/>
                    <a:pt x="113" y="175"/>
                  </a:cubicBezTo>
                  <a:cubicBezTo>
                    <a:pt x="110" y="174"/>
                    <a:pt x="108" y="172"/>
                    <a:pt x="106" y="171"/>
                  </a:cubicBezTo>
                  <a:cubicBezTo>
                    <a:pt x="103" y="174"/>
                    <a:pt x="98" y="169"/>
                    <a:pt x="99" y="169"/>
                  </a:cubicBezTo>
                  <a:cubicBezTo>
                    <a:pt x="98" y="169"/>
                    <a:pt x="98" y="171"/>
                    <a:pt x="98" y="171"/>
                  </a:cubicBezTo>
                  <a:cubicBezTo>
                    <a:pt x="97" y="170"/>
                    <a:pt x="97" y="169"/>
                    <a:pt x="96" y="168"/>
                  </a:cubicBezTo>
                  <a:cubicBezTo>
                    <a:pt x="95" y="167"/>
                    <a:pt x="93" y="167"/>
                    <a:pt x="93" y="164"/>
                  </a:cubicBezTo>
                  <a:cubicBezTo>
                    <a:pt x="92" y="163"/>
                    <a:pt x="90" y="162"/>
                    <a:pt x="89" y="161"/>
                  </a:cubicBezTo>
                  <a:cubicBezTo>
                    <a:pt x="89" y="160"/>
                    <a:pt x="90" y="161"/>
                    <a:pt x="91" y="160"/>
                  </a:cubicBezTo>
                  <a:cubicBezTo>
                    <a:pt x="91" y="158"/>
                    <a:pt x="89" y="159"/>
                    <a:pt x="87" y="158"/>
                  </a:cubicBezTo>
                  <a:cubicBezTo>
                    <a:pt x="87" y="157"/>
                    <a:pt x="87" y="155"/>
                    <a:pt x="85" y="155"/>
                  </a:cubicBezTo>
                  <a:cubicBezTo>
                    <a:pt x="84" y="157"/>
                    <a:pt x="85" y="153"/>
                    <a:pt x="85" y="154"/>
                  </a:cubicBezTo>
                  <a:cubicBezTo>
                    <a:pt x="85" y="152"/>
                    <a:pt x="84" y="154"/>
                    <a:pt x="83" y="153"/>
                  </a:cubicBezTo>
                  <a:cubicBezTo>
                    <a:pt x="83" y="152"/>
                    <a:pt x="84" y="150"/>
                    <a:pt x="82" y="150"/>
                  </a:cubicBezTo>
                  <a:cubicBezTo>
                    <a:pt x="81" y="150"/>
                    <a:pt x="82" y="146"/>
                    <a:pt x="81" y="148"/>
                  </a:cubicBezTo>
                  <a:cubicBezTo>
                    <a:pt x="80" y="147"/>
                    <a:pt x="80" y="146"/>
                    <a:pt x="78" y="146"/>
                  </a:cubicBezTo>
                  <a:cubicBezTo>
                    <a:pt x="78" y="145"/>
                    <a:pt x="79" y="145"/>
                    <a:pt x="80" y="143"/>
                  </a:cubicBezTo>
                  <a:cubicBezTo>
                    <a:pt x="79" y="142"/>
                    <a:pt x="77" y="142"/>
                    <a:pt x="76" y="142"/>
                  </a:cubicBezTo>
                  <a:cubicBezTo>
                    <a:pt x="75" y="139"/>
                    <a:pt x="75" y="137"/>
                    <a:pt x="77" y="134"/>
                  </a:cubicBezTo>
                  <a:cubicBezTo>
                    <a:pt x="75" y="132"/>
                    <a:pt x="79" y="131"/>
                    <a:pt x="75" y="131"/>
                  </a:cubicBezTo>
                  <a:cubicBezTo>
                    <a:pt x="75" y="130"/>
                    <a:pt x="76" y="130"/>
                    <a:pt x="77" y="130"/>
                  </a:cubicBezTo>
                  <a:cubicBezTo>
                    <a:pt x="77" y="130"/>
                    <a:pt x="77" y="128"/>
                    <a:pt x="77" y="128"/>
                  </a:cubicBezTo>
                  <a:cubicBezTo>
                    <a:pt x="77" y="128"/>
                    <a:pt x="78" y="129"/>
                    <a:pt x="79" y="129"/>
                  </a:cubicBezTo>
                  <a:cubicBezTo>
                    <a:pt x="79" y="127"/>
                    <a:pt x="79" y="125"/>
                    <a:pt x="79" y="123"/>
                  </a:cubicBezTo>
                  <a:cubicBezTo>
                    <a:pt x="80" y="123"/>
                    <a:pt x="81" y="122"/>
                    <a:pt x="82" y="121"/>
                  </a:cubicBezTo>
                  <a:cubicBezTo>
                    <a:pt x="82" y="121"/>
                    <a:pt x="82" y="122"/>
                    <a:pt x="82" y="123"/>
                  </a:cubicBezTo>
                  <a:cubicBezTo>
                    <a:pt x="83" y="123"/>
                    <a:pt x="83" y="121"/>
                    <a:pt x="85" y="121"/>
                  </a:cubicBezTo>
                  <a:cubicBezTo>
                    <a:pt x="86" y="120"/>
                    <a:pt x="84" y="120"/>
                    <a:pt x="84" y="119"/>
                  </a:cubicBezTo>
                  <a:cubicBezTo>
                    <a:pt x="84" y="118"/>
                    <a:pt x="87" y="118"/>
                    <a:pt x="87" y="117"/>
                  </a:cubicBezTo>
                  <a:cubicBezTo>
                    <a:pt x="88" y="116"/>
                    <a:pt x="84" y="115"/>
                    <a:pt x="86" y="113"/>
                  </a:cubicBezTo>
                  <a:cubicBezTo>
                    <a:pt x="82" y="115"/>
                    <a:pt x="88" y="110"/>
                    <a:pt x="82" y="112"/>
                  </a:cubicBezTo>
                  <a:cubicBezTo>
                    <a:pt x="81" y="108"/>
                    <a:pt x="84" y="109"/>
                    <a:pt x="87" y="109"/>
                  </a:cubicBezTo>
                  <a:cubicBezTo>
                    <a:pt x="87" y="108"/>
                    <a:pt x="85" y="108"/>
                    <a:pt x="85" y="107"/>
                  </a:cubicBezTo>
                  <a:cubicBezTo>
                    <a:pt x="86" y="106"/>
                    <a:pt x="84" y="106"/>
                    <a:pt x="83" y="106"/>
                  </a:cubicBezTo>
                  <a:cubicBezTo>
                    <a:pt x="83" y="106"/>
                    <a:pt x="84" y="104"/>
                    <a:pt x="83" y="104"/>
                  </a:cubicBezTo>
                  <a:cubicBezTo>
                    <a:pt x="83" y="104"/>
                    <a:pt x="81" y="102"/>
                    <a:pt x="81" y="102"/>
                  </a:cubicBezTo>
                  <a:cubicBezTo>
                    <a:pt x="80" y="102"/>
                    <a:pt x="79" y="100"/>
                    <a:pt x="78" y="98"/>
                  </a:cubicBezTo>
                  <a:cubicBezTo>
                    <a:pt x="76" y="100"/>
                    <a:pt x="76" y="101"/>
                    <a:pt x="75" y="98"/>
                  </a:cubicBezTo>
                  <a:cubicBezTo>
                    <a:pt x="74" y="98"/>
                    <a:pt x="74" y="100"/>
                    <a:pt x="74" y="101"/>
                  </a:cubicBezTo>
                  <a:cubicBezTo>
                    <a:pt x="72" y="101"/>
                    <a:pt x="71" y="101"/>
                    <a:pt x="69" y="101"/>
                  </a:cubicBezTo>
                  <a:cubicBezTo>
                    <a:pt x="66" y="97"/>
                    <a:pt x="68" y="94"/>
                    <a:pt x="69" y="90"/>
                  </a:cubicBezTo>
                  <a:cubicBezTo>
                    <a:pt x="69" y="89"/>
                    <a:pt x="68" y="88"/>
                    <a:pt x="68" y="87"/>
                  </a:cubicBezTo>
                  <a:cubicBezTo>
                    <a:pt x="67" y="87"/>
                    <a:pt x="67" y="88"/>
                    <a:pt x="67" y="89"/>
                  </a:cubicBezTo>
                  <a:cubicBezTo>
                    <a:pt x="65" y="89"/>
                    <a:pt x="68" y="83"/>
                    <a:pt x="64" y="85"/>
                  </a:cubicBezTo>
                  <a:cubicBezTo>
                    <a:pt x="65" y="84"/>
                    <a:pt x="65" y="83"/>
                    <a:pt x="64" y="81"/>
                  </a:cubicBezTo>
                  <a:cubicBezTo>
                    <a:pt x="64" y="80"/>
                    <a:pt x="63" y="80"/>
                    <a:pt x="61" y="80"/>
                  </a:cubicBezTo>
                  <a:cubicBezTo>
                    <a:pt x="61" y="79"/>
                    <a:pt x="61" y="77"/>
                    <a:pt x="61" y="75"/>
                  </a:cubicBezTo>
                  <a:cubicBezTo>
                    <a:pt x="60" y="74"/>
                    <a:pt x="57" y="74"/>
                    <a:pt x="59" y="72"/>
                  </a:cubicBezTo>
                  <a:cubicBezTo>
                    <a:pt x="57" y="72"/>
                    <a:pt x="56" y="71"/>
                    <a:pt x="56" y="71"/>
                  </a:cubicBezTo>
                  <a:cubicBezTo>
                    <a:pt x="55" y="71"/>
                    <a:pt x="54" y="71"/>
                    <a:pt x="54" y="71"/>
                  </a:cubicBezTo>
                  <a:cubicBezTo>
                    <a:pt x="53" y="69"/>
                    <a:pt x="45" y="70"/>
                    <a:pt x="43" y="67"/>
                  </a:cubicBezTo>
                  <a:cubicBezTo>
                    <a:pt x="40" y="68"/>
                    <a:pt x="32" y="65"/>
                    <a:pt x="30" y="67"/>
                  </a:cubicBezTo>
                  <a:cubicBezTo>
                    <a:pt x="29" y="69"/>
                    <a:pt x="29" y="67"/>
                    <a:pt x="27" y="67"/>
                  </a:cubicBezTo>
                  <a:cubicBezTo>
                    <a:pt x="25" y="67"/>
                    <a:pt x="23" y="69"/>
                    <a:pt x="20" y="69"/>
                  </a:cubicBezTo>
                  <a:cubicBezTo>
                    <a:pt x="21" y="69"/>
                    <a:pt x="20" y="68"/>
                    <a:pt x="19" y="68"/>
                  </a:cubicBezTo>
                  <a:cubicBezTo>
                    <a:pt x="19" y="68"/>
                    <a:pt x="18" y="68"/>
                    <a:pt x="17" y="68"/>
                  </a:cubicBezTo>
                  <a:cubicBezTo>
                    <a:pt x="17" y="66"/>
                    <a:pt x="16" y="65"/>
                    <a:pt x="15" y="65"/>
                  </a:cubicBezTo>
                  <a:cubicBezTo>
                    <a:pt x="14" y="63"/>
                    <a:pt x="17" y="65"/>
                    <a:pt x="18" y="64"/>
                  </a:cubicBezTo>
                  <a:cubicBezTo>
                    <a:pt x="18" y="64"/>
                    <a:pt x="15" y="61"/>
                    <a:pt x="19" y="62"/>
                  </a:cubicBezTo>
                  <a:cubicBezTo>
                    <a:pt x="18" y="60"/>
                    <a:pt x="11" y="63"/>
                    <a:pt x="9" y="60"/>
                  </a:cubicBezTo>
                  <a:cubicBezTo>
                    <a:pt x="11" y="55"/>
                    <a:pt x="17" y="60"/>
                    <a:pt x="20" y="56"/>
                  </a:cubicBezTo>
                  <a:cubicBezTo>
                    <a:pt x="18" y="54"/>
                    <a:pt x="12" y="56"/>
                    <a:pt x="10" y="56"/>
                  </a:cubicBezTo>
                  <a:cubicBezTo>
                    <a:pt x="9" y="55"/>
                    <a:pt x="10" y="55"/>
                    <a:pt x="10" y="53"/>
                  </a:cubicBezTo>
                  <a:cubicBezTo>
                    <a:pt x="9" y="53"/>
                    <a:pt x="9" y="54"/>
                    <a:pt x="9" y="54"/>
                  </a:cubicBezTo>
                  <a:cubicBezTo>
                    <a:pt x="8" y="54"/>
                    <a:pt x="8" y="53"/>
                    <a:pt x="8" y="53"/>
                  </a:cubicBezTo>
                  <a:cubicBezTo>
                    <a:pt x="4" y="53"/>
                    <a:pt x="3" y="52"/>
                    <a:pt x="0" y="51"/>
                  </a:cubicBezTo>
                  <a:cubicBezTo>
                    <a:pt x="2" y="44"/>
                    <a:pt x="10" y="46"/>
                    <a:pt x="15" y="45"/>
                  </a:cubicBezTo>
                  <a:cubicBezTo>
                    <a:pt x="16" y="45"/>
                    <a:pt x="16" y="45"/>
                    <a:pt x="17" y="44"/>
                  </a:cubicBezTo>
                  <a:cubicBezTo>
                    <a:pt x="17" y="44"/>
                    <a:pt x="18" y="43"/>
                    <a:pt x="18" y="43"/>
                  </a:cubicBezTo>
                  <a:cubicBezTo>
                    <a:pt x="20" y="42"/>
                    <a:pt x="24" y="43"/>
                    <a:pt x="25" y="42"/>
                  </a:cubicBezTo>
                  <a:cubicBezTo>
                    <a:pt x="26" y="41"/>
                    <a:pt x="25" y="41"/>
                    <a:pt x="26" y="40"/>
                  </a:cubicBezTo>
                  <a:cubicBezTo>
                    <a:pt x="27" y="40"/>
                    <a:pt x="28" y="40"/>
                    <a:pt x="29" y="39"/>
                  </a:cubicBezTo>
                  <a:cubicBezTo>
                    <a:pt x="30" y="39"/>
                    <a:pt x="31" y="37"/>
                    <a:pt x="32" y="36"/>
                  </a:cubicBezTo>
                  <a:cubicBezTo>
                    <a:pt x="33" y="33"/>
                    <a:pt x="29" y="36"/>
                    <a:pt x="30" y="32"/>
                  </a:cubicBezTo>
                  <a:cubicBezTo>
                    <a:pt x="28" y="31"/>
                    <a:pt x="29" y="34"/>
                    <a:pt x="28" y="34"/>
                  </a:cubicBezTo>
                  <a:cubicBezTo>
                    <a:pt x="27" y="35"/>
                    <a:pt x="23" y="32"/>
                    <a:pt x="20" y="33"/>
                  </a:cubicBezTo>
                  <a:cubicBezTo>
                    <a:pt x="19" y="31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0"/>
                    <a:pt x="25" y="31"/>
                    <a:pt x="25" y="31"/>
                  </a:cubicBezTo>
                  <a:cubicBezTo>
                    <a:pt x="25" y="30"/>
                    <a:pt x="26" y="29"/>
                    <a:pt x="26" y="29"/>
                  </a:cubicBezTo>
                  <a:cubicBezTo>
                    <a:pt x="27" y="28"/>
                    <a:pt x="27" y="30"/>
                    <a:pt x="27" y="30"/>
                  </a:cubicBezTo>
                  <a:cubicBezTo>
                    <a:pt x="27" y="30"/>
                    <a:pt x="31" y="29"/>
                    <a:pt x="30" y="27"/>
                  </a:cubicBezTo>
                  <a:cubicBezTo>
                    <a:pt x="32" y="27"/>
                    <a:pt x="32" y="28"/>
                    <a:pt x="34" y="28"/>
                  </a:cubicBezTo>
                  <a:cubicBezTo>
                    <a:pt x="35" y="28"/>
                    <a:pt x="34" y="27"/>
                    <a:pt x="34" y="27"/>
                  </a:cubicBezTo>
                  <a:cubicBezTo>
                    <a:pt x="34" y="26"/>
                    <a:pt x="36" y="26"/>
                    <a:pt x="36" y="24"/>
                  </a:cubicBezTo>
                  <a:cubicBezTo>
                    <a:pt x="38" y="24"/>
                    <a:pt x="40" y="24"/>
                    <a:pt x="42" y="24"/>
                  </a:cubicBezTo>
                  <a:cubicBezTo>
                    <a:pt x="45" y="24"/>
                    <a:pt x="43" y="20"/>
                    <a:pt x="43" y="18"/>
                  </a:cubicBezTo>
                  <a:cubicBezTo>
                    <a:pt x="47" y="19"/>
                    <a:pt x="50" y="20"/>
                    <a:pt x="53" y="18"/>
                  </a:cubicBezTo>
                  <a:cubicBezTo>
                    <a:pt x="53" y="17"/>
                    <a:pt x="52" y="17"/>
                    <a:pt x="51" y="17"/>
                  </a:cubicBezTo>
                  <a:cubicBezTo>
                    <a:pt x="52" y="16"/>
                    <a:pt x="55" y="16"/>
                    <a:pt x="57" y="15"/>
                  </a:cubicBezTo>
                  <a:cubicBezTo>
                    <a:pt x="59" y="14"/>
                    <a:pt x="66" y="15"/>
                    <a:pt x="72" y="14"/>
                  </a:cubicBezTo>
                  <a:cubicBezTo>
                    <a:pt x="73" y="14"/>
                    <a:pt x="74" y="13"/>
                    <a:pt x="75" y="13"/>
                  </a:cubicBezTo>
                  <a:cubicBezTo>
                    <a:pt x="78" y="13"/>
                    <a:pt x="80" y="14"/>
                    <a:pt x="82" y="13"/>
                  </a:cubicBezTo>
                  <a:cubicBezTo>
                    <a:pt x="81" y="14"/>
                    <a:pt x="82" y="17"/>
                    <a:pt x="82" y="16"/>
                  </a:cubicBezTo>
                  <a:cubicBezTo>
                    <a:pt x="84" y="15"/>
                    <a:pt x="83" y="16"/>
                    <a:pt x="85" y="18"/>
                  </a:cubicBezTo>
                  <a:cubicBezTo>
                    <a:pt x="87" y="18"/>
                    <a:pt x="84" y="15"/>
                    <a:pt x="88" y="16"/>
                  </a:cubicBezTo>
                  <a:cubicBezTo>
                    <a:pt x="87" y="15"/>
                    <a:pt x="90" y="12"/>
                    <a:pt x="85" y="12"/>
                  </a:cubicBezTo>
                  <a:cubicBezTo>
                    <a:pt x="86" y="11"/>
                    <a:pt x="93" y="7"/>
                    <a:pt x="93" y="11"/>
                  </a:cubicBezTo>
                  <a:cubicBezTo>
                    <a:pt x="96" y="12"/>
                    <a:pt x="95" y="10"/>
                    <a:pt x="98" y="11"/>
                  </a:cubicBezTo>
                  <a:cubicBezTo>
                    <a:pt x="99" y="12"/>
                    <a:pt x="100" y="13"/>
                    <a:pt x="101" y="13"/>
                  </a:cubicBezTo>
                  <a:cubicBezTo>
                    <a:pt x="102" y="14"/>
                    <a:pt x="105" y="14"/>
                    <a:pt x="108" y="15"/>
                  </a:cubicBezTo>
                  <a:cubicBezTo>
                    <a:pt x="108" y="14"/>
                    <a:pt x="107" y="15"/>
                    <a:pt x="106" y="14"/>
                  </a:cubicBezTo>
                  <a:cubicBezTo>
                    <a:pt x="107" y="13"/>
                    <a:pt x="108" y="12"/>
                    <a:pt x="109" y="12"/>
                  </a:cubicBezTo>
                  <a:cubicBezTo>
                    <a:pt x="108" y="10"/>
                    <a:pt x="104" y="10"/>
                    <a:pt x="101" y="10"/>
                  </a:cubicBezTo>
                  <a:cubicBezTo>
                    <a:pt x="101" y="7"/>
                    <a:pt x="105" y="8"/>
                    <a:pt x="107" y="8"/>
                  </a:cubicBezTo>
                  <a:cubicBezTo>
                    <a:pt x="108" y="6"/>
                    <a:pt x="106" y="6"/>
                    <a:pt x="104" y="6"/>
                  </a:cubicBezTo>
                  <a:cubicBezTo>
                    <a:pt x="106" y="2"/>
                    <a:pt x="110" y="5"/>
                    <a:pt x="113" y="6"/>
                  </a:cubicBezTo>
                  <a:cubicBezTo>
                    <a:pt x="115" y="6"/>
                    <a:pt x="115" y="5"/>
                    <a:pt x="117" y="5"/>
                  </a:cubicBezTo>
                  <a:cubicBezTo>
                    <a:pt x="122" y="5"/>
                    <a:pt x="125" y="7"/>
                    <a:pt x="128" y="5"/>
                  </a:cubicBezTo>
                  <a:cubicBezTo>
                    <a:pt x="130" y="4"/>
                    <a:pt x="132" y="4"/>
                    <a:pt x="134" y="4"/>
                  </a:cubicBezTo>
                  <a:cubicBezTo>
                    <a:pt x="135" y="4"/>
                    <a:pt x="135" y="2"/>
                    <a:pt x="135" y="1"/>
                  </a:cubicBezTo>
                  <a:cubicBezTo>
                    <a:pt x="137" y="1"/>
                    <a:pt x="138" y="1"/>
                    <a:pt x="140" y="1"/>
                  </a:cubicBezTo>
                  <a:cubicBezTo>
                    <a:pt x="141" y="1"/>
                    <a:pt x="142" y="0"/>
                    <a:pt x="143" y="0"/>
                  </a:cubicBezTo>
                  <a:cubicBezTo>
                    <a:pt x="145" y="0"/>
                    <a:pt x="147" y="2"/>
                    <a:pt x="151" y="1"/>
                  </a:cubicBezTo>
                  <a:cubicBezTo>
                    <a:pt x="154" y="1"/>
                    <a:pt x="160" y="0"/>
                    <a:pt x="166" y="0"/>
                  </a:cubicBezTo>
                  <a:cubicBezTo>
                    <a:pt x="167" y="0"/>
                    <a:pt x="167" y="1"/>
                    <a:pt x="168" y="1"/>
                  </a:cubicBezTo>
                  <a:cubicBezTo>
                    <a:pt x="174" y="2"/>
                    <a:pt x="179" y="0"/>
                    <a:pt x="179" y="5"/>
                  </a:cubicBezTo>
                  <a:cubicBezTo>
                    <a:pt x="182" y="6"/>
                    <a:pt x="181" y="3"/>
                    <a:pt x="184" y="4"/>
                  </a:cubicBezTo>
                  <a:cubicBezTo>
                    <a:pt x="183" y="7"/>
                    <a:pt x="187" y="6"/>
                    <a:pt x="188" y="8"/>
                  </a:cubicBezTo>
                  <a:cubicBezTo>
                    <a:pt x="191" y="8"/>
                    <a:pt x="191" y="6"/>
                    <a:pt x="193" y="7"/>
                  </a:cubicBezTo>
                  <a:cubicBezTo>
                    <a:pt x="192" y="10"/>
                    <a:pt x="197" y="8"/>
                    <a:pt x="199" y="9"/>
                  </a:cubicBezTo>
                  <a:cubicBezTo>
                    <a:pt x="197" y="10"/>
                    <a:pt x="197" y="9"/>
                    <a:pt x="198" y="12"/>
                  </a:cubicBezTo>
                  <a:cubicBezTo>
                    <a:pt x="197" y="11"/>
                    <a:pt x="196" y="12"/>
                    <a:pt x="196" y="13"/>
                  </a:cubicBezTo>
                  <a:cubicBezTo>
                    <a:pt x="186" y="14"/>
                    <a:pt x="174" y="15"/>
                    <a:pt x="166" y="15"/>
                  </a:cubicBezTo>
                  <a:cubicBezTo>
                    <a:pt x="166" y="15"/>
                    <a:pt x="166" y="16"/>
                    <a:pt x="166" y="16"/>
                  </a:cubicBezTo>
                  <a:cubicBezTo>
                    <a:pt x="164" y="16"/>
                    <a:pt x="165" y="15"/>
                    <a:pt x="166" y="15"/>
                  </a:cubicBezTo>
                  <a:cubicBezTo>
                    <a:pt x="166" y="15"/>
                    <a:pt x="164" y="14"/>
                    <a:pt x="164" y="14"/>
                  </a:cubicBezTo>
                  <a:cubicBezTo>
                    <a:pt x="163" y="15"/>
                    <a:pt x="164" y="16"/>
                    <a:pt x="164" y="16"/>
                  </a:cubicBezTo>
                  <a:cubicBezTo>
                    <a:pt x="162" y="17"/>
                    <a:pt x="160" y="16"/>
                    <a:pt x="159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4" name="Freeform 82"/>
            <p:cNvSpPr/>
            <p:nvPr/>
          </p:nvSpPr>
          <p:spPr bwMode="auto">
            <a:xfrm>
              <a:off x="3808413" y="1816100"/>
              <a:ext cx="661987" cy="357188"/>
            </a:xfrm>
            <a:custGeom>
              <a:avLst/>
              <a:gdLst>
                <a:gd name="T0" fmla="*/ 108 w 115"/>
                <a:gd name="T1" fmla="*/ 6 h 62"/>
                <a:gd name="T2" fmla="*/ 114 w 115"/>
                <a:gd name="T3" fmla="*/ 9 h 62"/>
                <a:gd name="T4" fmla="*/ 111 w 115"/>
                <a:gd name="T5" fmla="*/ 11 h 62"/>
                <a:gd name="T6" fmla="*/ 107 w 115"/>
                <a:gd name="T7" fmla="*/ 13 h 62"/>
                <a:gd name="T8" fmla="*/ 93 w 115"/>
                <a:gd name="T9" fmla="*/ 16 h 62"/>
                <a:gd name="T10" fmla="*/ 99 w 115"/>
                <a:gd name="T11" fmla="*/ 18 h 62"/>
                <a:gd name="T12" fmla="*/ 88 w 115"/>
                <a:gd name="T13" fmla="*/ 23 h 62"/>
                <a:gd name="T14" fmla="*/ 84 w 115"/>
                <a:gd name="T15" fmla="*/ 25 h 62"/>
                <a:gd name="T16" fmla="*/ 78 w 115"/>
                <a:gd name="T17" fmla="*/ 27 h 62"/>
                <a:gd name="T18" fmla="*/ 69 w 115"/>
                <a:gd name="T19" fmla="*/ 31 h 62"/>
                <a:gd name="T20" fmla="*/ 66 w 115"/>
                <a:gd name="T21" fmla="*/ 34 h 62"/>
                <a:gd name="T22" fmla="*/ 59 w 115"/>
                <a:gd name="T23" fmla="*/ 35 h 62"/>
                <a:gd name="T24" fmla="*/ 63 w 115"/>
                <a:gd name="T25" fmla="*/ 41 h 62"/>
                <a:gd name="T26" fmla="*/ 56 w 115"/>
                <a:gd name="T27" fmla="*/ 46 h 62"/>
                <a:gd name="T28" fmla="*/ 51 w 115"/>
                <a:gd name="T29" fmla="*/ 48 h 62"/>
                <a:gd name="T30" fmla="*/ 43 w 115"/>
                <a:gd name="T31" fmla="*/ 54 h 62"/>
                <a:gd name="T32" fmla="*/ 46 w 115"/>
                <a:gd name="T33" fmla="*/ 59 h 62"/>
                <a:gd name="T34" fmla="*/ 38 w 115"/>
                <a:gd name="T35" fmla="*/ 61 h 62"/>
                <a:gd name="T36" fmla="*/ 24 w 115"/>
                <a:gd name="T37" fmla="*/ 58 h 62"/>
                <a:gd name="T38" fmla="*/ 19 w 115"/>
                <a:gd name="T39" fmla="*/ 59 h 62"/>
                <a:gd name="T40" fmla="*/ 12 w 115"/>
                <a:gd name="T41" fmla="*/ 54 h 62"/>
                <a:gd name="T42" fmla="*/ 19 w 115"/>
                <a:gd name="T43" fmla="*/ 48 h 62"/>
                <a:gd name="T44" fmla="*/ 27 w 115"/>
                <a:gd name="T45" fmla="*/ 48 h 62"/>
                <a:gd name="T46" fmla="*/ 13 w 115"/>
                <a:gd name="T47" fmla="*/ 46 h 62"/>
                <a:gd name="T48" fmla="*/ 21 w 115"/>
                <a:gd name="T49" fmla="*/ 40 h 62"/>
                <a:gd name="T50" fmla="*/ 28 w 115"/>
                <a:gd name="T51" fmla="*/ 40 h 62"/>
                <a:gd name="T52" fmla="*/ 28 w 115"/>
                <a:gd name="T53" fmla="*/ 36 h 62"/>
                <a:gd name="T54" fmla="*/ 26 w 115"/>
                <a:gd name="T55" fmla="*/ 31 h 62"/>
                <a:gd name="T56" fmla="*/ 21 w 115"/>
                <a:gd name="T57" fmla="*/ 29 h 62"/>
                <a:gd name="T58" fmla="*/ 31 w 115"/>
                <a:gd name="T59" fmla="*/ 28 h 62"/>
                <a:gd name="T60" fmla="*/ 35 w 115"/>
                <a:gd name="T61" fmla="*/ 27 h 62"/>
                <a:gd name="T62" fmla="*/ 43 w 115"/>
                <a:gd name="T63" fmla="*/ 21 h 62"/>
                <a:gd name="T64" fmla="*/ 27 w 115"/>
                <a:gd name="T65" fmla="*/ 24 h 62"/>
                <a:gd name="T66" fmla="*/ 15 w 115"/>
                <a:gd name="T67" fmla="*/ 21 h 62"/>
                <a:gd name="T68" fmla="*/ 4 w 115"/>
                <a:gd name="T69" fmla="*/ 18 h 62"/>
                <a:gd name="T70" fmla="*/ 2 w 115"/>
                <a:gd name="T71" fmla="*/ 12 h 62"/>
                <a:gd name="T72" fmla="*/ 21 w 115"/>
                <a:gd name="T73" fmla="*/ 7 h 62"/>
                <a:gd name="T74" fmla="*/ 34 w 115"/>
                <a:gd name="T75" fmla="*/ 5 h 62"/>
                <a:gd name="T76" fmla="*/ 50 w 115"/>
                <a:gd name="T77" fmla="*/ 2 h 62"/>
                <a:gd name="T78" fmla="*/ 67 w 115"/>
                <a:gd name="T79" fmla="*/ 1 h 62"/>
                <a:gd name="T80" fmla="*/ 75 w 115"/>
                <a:gd name="T81" fmla="*/ 1 h 62"/>
                <a:gd name="T82" fmla="*/ 91 w 115"/>
                <a:gd name="T83" fmla="*/ 1 h 62"/>
                <a:gd name="T84" fmla="*/ 108 w 115"/>
                <a:gd name="T85" fmla="*/ 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" h="62">
                  <a:moveTo>
                    <a:pt x="108" y="2"/>
                  </a:moveTo>
                  <a:cubicBezTo>
                    <a:pt x="106" y="4"/>
                    <a:pt x="108" y="3"/>
                    <a:pt x="108" y="6"/>
                  </a:cubicBezTo>
                  <a:cubicBezTo>
                    <a:pt x="110" y="6"/>
                    <a:pt x="113" y="6"/>
                    <a:pt x="115" y="6"/>
                  </a:cubicBezTo>
                  <a:cubicBezTo>
                    <a:pt x="115" y="7"/>
                    <a:pt x="114" y="8"/>
                    <a:pt x="114" y="9"/>
                  </a:cubicBezTo>
                  <a:cubicBezTo>
                    <a:pt x="114" y="10"/>
                    <a:pt x="112" y="9"/>
                    <a:pt x="111" y="9"/>
                  </a:cubicBezTo>
                  <a:cubicBezTo>
                    <a:pt x="111" y="10"/>
                    <a:pt x="112" y="11"/>
                    <a:pt x="111" y="11"/>
                  </a:cubicBezTo>
                  <a:cubicBezTo>
                    <a:pt x="110" y="12"/>
                    <a:pt x="108" y="12"/>
                    <a:pt x="108" y="11"/>
                  </a:cubicBezTo>
                  <a:cubicBezTo>
                    <a:pt x="107" y="11"/>
                    <a:pt x="107" y="13"/>
                    <a:pt x="107" y="13"/>
                  </a:cubicBezTo>
                  <a:cubicBezTo>
                    <a:pt x="106" y="14"/>
                    <a:pt x="103" y="12"/>
                    <a:pt x="103" y="14"/>
                  </a:cubicBezTo>
                  <a:cubicBezTo>
                    <a:pt x="100" y="14"/>
                    <a:pt x="95" y="13"/>
                    <a:pt x="93" y="16"/>
                  </a:cubicBezTo>
                  <a:cubicBezTo>
                    <a:pt x="94" y="18"/>
                    <a:pt x="98" y="16"/>
                    <a:pt x="99" y="15"/>
                  </a:cubicBezTo>
                  <a:cubicBezTo>
                    <a:pt x="101" y="15"/>
                    <a:pt x="99" y="16"/>
                    <a:pt x="99" y="18"/>
                  </a:cubicBezTo>
                  <a:cubicBezTo>
                    <a:pt x="96" y="18"/>
                    <a:pt x="94" y="19"/>
                    <a:pt x="90" y="20"/>
                  </a:cubicBezTo>
                  <a:cubicBezTo>
                    <a:pt x="89" y="20"/>
                    <a:pt x="88" y="21"/>
                    <a:pt x="88" y="23"/>
                  </a:cubicBezTo>
                  <a:cubicBezTo>
                    <a:pt x="87" y="23"/>
                    <a:pt x="86" y="22"/>
                    <a:pt x="85" y="23"/>
                  </a:cubicBezTo>
                  <a:cubicBezTo>
                    <a:pt x="84" y="23"/>
                    <a:pt x="85" y="24"/>
                    <a:pt x="84" y="25"/>
                  </a:cubicBezTo>
                  <a:cubicBezTo>
                    <a:pt x="83" y="25"/>
                    <a:pt x="81" y="24"/>
                    <a:pt x="81" y="26"/>
                  </a:cubicBezTo>
                  <a:cubicBezTo>
                    <a:pt x="81" y="27"/>
                    <a:pt x="78" y="26"/>
                    <a:pt x="78" y="27"/>
                  </a:cubicBezTo>
                  <a:cubicBezTo>
                    <a:pt x="78" y="30"/>
                    <a:pt x="75" y="28"/>
                    <a:pt x="74" y="29"/>
                  </a:cubicBezTo>
                  <a:cubicBezTo>
                    <a:pt x="73" y="31"/>
                    <a:pt x="71" y="30"/>
                    <a:pt x="69" y="31"/>
                  </a:cubicBezTo>
                  <a:cubicBezTo>
                    <a:pt x="68" y="31"/>
                    <a:pt x="69" y="32"/>
                    <a:pt x="68" y="32"/>
                  </a:cubicBezTo>
                  <a:cubicBezTo>
                    <a:pt x="65" y="32"/>
                    <a:pt x="67" y="33"/>
                    <a:pt x="66" y="34"/>
                  </a:cubicBezTo>
                  <a:cubicBezTo>
                    <a:pt x="66" y="34"/>
                    <a:pt x="65" y="34"/>
                    <a:pt x="65" y="34"/>
                  </a:cubicBezTo>
                  <a:cubicBezTo>
                    <a:pt x="64" y="34"/>
                    <a:pt x="62" y="36"/>
                    <a:pt x="59" y="35"/>
                  </a:cubicBezTo>
                  <a:cubicBezTo>
                    <a:pt x="59" y="36"/>
                    <a:pt x="63" y="37"/>
                    <a:pt x="59" y="37"/>
                  </a:cubicBezTo>
                  <a:cubicBezTo>
                    <a:pt x="60" y="39"/>
                    <a:pt x="64" y="37"/>
                    <a:pt x="63" y="41"/>
                  </a:cubicBezTo>
                  <a:cubicBezTo>
                    <a:pt x="61" y="39"/>
                    <a:pt x="61" y="41"/>
                    <a:pt x="61" y="44"/>
                  </a:cubicBezTo>
                  <a:cubicBezTo>
                    <a:pt x="59" y="41"/>
                    <a:pt x="58" y="45"/>
                    <a:pt x="56" y="46"/>
                  </a:cubicBezTo>
                  <a:cubicBezTo>
                    <a:pt x="54" y="47"/>
                    <a:pt x="52" y="46"/>
                    <a:pt x="50" y="48"/>
                  </a:cubicBezTo>
                  <a:cubicBezTo>
                    <a:pt x="50" y="48"/>
                    <a:pt x="51" y="48"/>
                    <a:pt x="51" y="48"/>
                  </a:cubicBezTo>
                  <a:cubicBezTo>
                    <a:pt x="52" y="49"/>
                    <a:pt x="48" y="50"/>
                    <a:pt x="50" y="50"/>
                  </a:cubicBezTo>
                  <a:cubicBezTo>
                    <a:pt x="49" y="53"/>
                    <a:pt x="44" y="51"/>
                    <a:pt x="43" y="54"/>
                  </a:cubicBezTo>
                  <a:cubicBezTo>
                    <a:pt x="44" y="56"/>
                    <a:pt x="47" y="56"/>
                    <a:pt x="50" y="56"/>
                  </a:cubicBezTo>
                  <a:cubicBezTo>
                    <a:pt x="51" y="59"/>
                    <a:pt x="46" y="57"/>
                    <a:pt x="46" y="59"/>
                  </a:cubicBezTo>
                  <a:cubicBezTo>
                    <a:pt x="46" y="60"/>
                    <a:pt x="45" y="59"/>
                    <a:pt x="44" y="59"/>
                  </a:cubicBezTo>
                  <a:cubicBezTo>
                    <a:pt x="42" y="59"/>
                    <a:pt x="40" y="62"/>
                    <a:pt x="38" y="61"/>
                  </a:cubicBezTo>
                  <a:cubicBezTo>
                    <a:pt x="37" y="60"/>
                    <a:pt x="36" y="60"/>
                    <a:pt x="36" y="58"/>
                  </a:cubicBezTo>
                  <a:cubicBezTo>
                    <a:pt x="31" y="57"/>
                    <a:pt x="28" y="59"/>
                    <a:pt x="24" y="58"/>
                  </a:cubicBezTo>
                  <a:cubicBezTo>
                    <a:pt x="23" y="58"/>
                    <a:pt x="22" y="57"/>
                    <a:pt x="23" y="57"/>
                  </a:cubicBezTo>
                  <a:cubicBezTo>
                    <a:pt x="21" y="57"/>
                    <a:pt x="20" y="59"/>
                    <a:pt x="19" y="59"/>
                  </a:cubicBezTo>
                  <a:cubicBezTo>
                    <a:pt x="14" y="60"/>
                    <a:pt x="11" y="58"/>
                    <a:pt x="6" y="57"/>
                  </a:cubicBezTo>
                  <a:cubicBezTo>
                    <a:pt x="7" y="56"/>
                    <a:pt x="9" y="54"/>
                    <a:pt x="12" y="54"/>
                  </a:cubicBezTo>
                  <a:cubicBezTo>
                    <a:pt x="14" y="54"/>
                    <a:pt x="12" y="50"/>
                    <a:pt x="14" y="49"/>
                  </a:cubicBezTo>
                  <a:cubicBezTo>
                    <a:pt x="17" y="50"/>
                    <a:pt x="17" y="48"/>
                    <a:pt x="19" y="48"/>
                  </a:cubicBezTo>
                  <a:cubicBezTo>
                    <a:pt x="19" y="52"/>
                    <a:pt x="22" y="51"/>
                    <a:pt x="26" y="51"/>
                  </a:cubicBezTo>
                  <a:cubicBezTo>
                    <a:pt x="28" y="51"/>
                    <a:pt x="24" y="50"/>
                    <a:pt x="27" y="48"/>
                  </a:cubicBezTo>
                  <a:cubicBezTo>
                    <a:pt x="26" y="46"/>
                    <a:pt x="21" y="49"/>
                    <a:pt x="23" y="45"/>
                  </a:cubicBezTo>
                  <a:cubicBezTo>
                    <a:pt x="19" y="46"/>
                    <a:pt x="17" y="47"/>
                    <a:pt x="13" y="46"/>
                  </a:cubicBezTo>
                  <a:cubicBezTo>
                    <a:pt x="14" y="44"/>
                    <a:pt x="16" y="43"/>
                    <a:pt x="18" y="43"/>
                  </a:cubicBezTo>
                  <a:cubicBezTo>
                    <a:pt x="19" y="42"/>
                    <a:pt x="20" y="41"/>
                    <a:pt x="21" y="40"/>
                  </a:cubicBezTo>
                  <a:cubicBezTo>
                    <a:pt x="22" y="40"/>
                    <a:pt x="23" y="40"/>
                    <a:pt x="23" y="39"/>
                  </a:cubicBezTo>
                  <a:cubicBezTo>
                    <a:pt x="25" y="39"/>
                    <a:pt x="26" y="39"/>
                    <a:pt x="28" y="40"/>
                  </a:cubicBezTo>
                  <a:cubicBezTo>
                    <a:pt x="29" y="39"/>
                    <a:pt x="30" y="38"/>
                    <a:pt x="30" y="37"/>
                  </a:cubicBezTo>
                  <a:cubicBezTo>
                    <a:pt x="30" y="36"/>
                    <a:pt x="28" y="37"/>
                    <a:pt x="28" y="36"/>
                  </a:cubicBezTo>
                  <a:cubicBezTo>
                    <a:pt x="27" y="36"/>
                    <a:pt x="27" y="34"/>
                    <a:pt x="27" y="33"/>
                  </a:cubicBezTo>
                  <a:cubicBezTo>
                    <a:pt x="26" y="33"/>
                    <a:pt x="25" y="32"/>
                    <a:pt x="26" y="31"/>
                  </a:cubicBezTo>
                  <a:cubicBezTo>
                    <a:pt x="25" y="32"/>
                    <a:pt x="24" y="32"/>
                    <a:pt x="23" y="32"/>
                  </a:cubicBezTo>
                  <a:cubicBezTo>
                    <a:pt x="23" y="30"/>
                    <a:pt x="23" y="29"/>
                    <a:pt x="21" y="29"/>
                  </a:cubicBezTo>
                  <a:cubicBezTo>
                    <a:pt x="22" y="28"/>
                    <a:pt x="23" y="26"/>
                    <a:pt x="26" y="27"/>
                  </a:cubicBezTo>
                  <a:cubicBezTo>
                    <a:pt x="28" y="26"/>
                    <a:pt x="27" y="30"/>
                    <a:pt x="31" y="28"/>
                  </a:cubicBezTo>
                  <a:cubicBezTo>
                    <a:pt x="31" y="30"/>
                    <a:pt x="32" y="30"/>
                    <a:pt x="32" y="30"/>
                  </a:cubicBezTo>
                  <a:cubicBezTo>
                    <a:pt x="35" y="31"/>
                    <a:pt x="34" y="27"/>
                    <a:pt x="35" y="27"/>
                  </a:cubicBezTo>
                  <a:cubicBezTo>
                    <a:pt x="40" y="25"/>
                    <a:pt x="44" y="24"/>
                    <a:pt x="47" y="21"/>
                  </a:cubicBezTo>
                  <a:cubicBezTo>
                    <a:pt x="46" y="18"/>
                    <a:pt x="45" y="22"/>
                    <a:pt x="43" y="21"/>
                  </a:cubicBezTo>
                  <a:cubicBezTo>
                    <a:pt x="41" y="22"/>
                    <a:pt x="39" y="22"/>
                    <a:pt x="38" y="24"/>
                  </a:cubicBezTo>
                  <a:cubicBezTo>
                    <a:pt x="35" y="23"/>
                    <a:pt x="31" y="24"/>
                    <a:pt x="27" y="24"/>
                  </a:cubicBezTo>
                  <a:cubicBezTo>
                    <a:pt x="24" y="23"/>
                    <a:pt x="23" y="22"/>
                    <a:pt x="20" y="24"/>
                  </a:cubicBezTo>
                  <a:cubicBezTo>
                    <a:pt x="19" y="20"/>
                    <a:pt x="17" y="24"/>
                    <a:pt x="15" y="21"/>
                  </a:cubicBezTo>
                  <a:cubicBezTo>
                    <a:pt x="14" y="22"/>
                    <a:pt x="11" y="20"/>
                    <a:pt x="7" y="21"/>
                  </a:cubicBezTo>
                  <a:cubicBezTo>
                    <a:pt x="8" y="18"/>
                    <a:pt x="4" y="19"/>
                    <a:pt x="4" y="18"/>
                  </a:cubicBezTo>
                  <a:cubicBezTo>
                    <a:pt x="3" y="15"/>
                    <a:pt x="6" y="16"/>
                    <a:pt x="6" y="15"/>
                  </a:cubicBezTo>
                  <a:cubicBezTo>
                    <a:pt x="7" y="12"/>
                    <a:pt x="0" y="16"/>
                    <a:pt x="2" y="12"/>
                  </a:cubicBezTo>
                  <a:cubicBezTo>
                    <a:pt x="6" y="11"/>
                    <a:pt x="13" y="10"/>
                    <a:pt x="20" y="9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6" y="8"/>
                    <a:pt x="29" y="6"/>
                    <a:pt x="32" y="7"/>
                  </a:cubicBezTo>
                  <a:cubicBezTo>
                    <a:pt x="33" y="7"/>
                    <a:pt x="34" y="6"/>
                    <a:pt x="34" y="5"/>
                  </a:cubicBezTo>
                  <a:cubicBezTo>
                    <a:pt x="40" y="4"/>
                    <a:pt x="45" y="3"/>
                    <a:pt x="49" y="4"/>
                  </a:cubicBezTo>
                  <a:cubicBezTo>
                    <a:pt x="50" y="4"/>
                    <a:pt x="50" y="2"/>
                    <a:pt x="50" y="2"/>
                  </a:cubicBezTo>
                  <a:cubicBezTo>
                    <a:pt x="54" y="2"/>
                    <a:pt x="60" y="1"/>
                    <a:pt x="62" y="3"/>
                  </a:cubicBezTo>
                  <a:cubicBezTo>
                    <a:pt x="62" y="1"/>
                    <a:pt x="66" y="3"/>
                    <a:pt x="67" y="1"/>
                  </a:cubicBezTo>
                  <a:cubicBezTo>
                    <a:pt x="69" y="2"/>
                    <a:pt x="72" y="2"/>
                    <a:pt x="76" y="2"/>
                  </a:cubicBezTo>
                  <a:cubicBezTo>
                    <a:pt x="76" y="1"/>
                    <a:pt x="76" y="1"/>
                    <a:pt x="75" y="1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81" y="1"/>
                    <a:pt x="87" y="0"/>
                    <a:pt x="91" y="1"/>
                  </a:cubicBezTo>
                  <a:cubicBezTo>
                    <a:pt x="92" y="1"/>
                    <a:pt x="91" y="2"/>
                    <a:pt x="91" y="3"/>
                  </a:cubicBezTo>
                  <a:cubicBezTo>
                    <a:pt x="99" y="3"/>
                    <a:pt x="99" y="1"/>
                    <a:pt x="10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5" name="Freeform 83"/>
            <p:cNvSpPr/>
            <p:nvPr/>
          </p:nvSpPr>
          <p:spPr bwMode="auto">
            <a:xfrm>
              <a:off x="6262688" y="1949450"/>
              <a:ext cx="190500" cy="68263"/>
            </a:xfrm>
            <a:custGeom>
              <a:avLst/>
              <a:gdLst>
                <a:gd name="T0" fmla="*/ 9 w 33"/>
                <a:gd name="T1" fmla="*/ 2 h 12"/>
                <a:gd name="T2" fmla="*/ 9 w 33"/>
                <a:gd name="T3" fmla="*/ 3 h 12"/>
                <a:gd name="T4" fmla="*/ 12 w 33"/>
                <a:gd name="T5" fmla="*/ 5 h 12"/>
                <a:gd name="T6" fmla="*/ 15 w 33"/>
                <a:gd name="T7" fmla="*/ 4 h 12"/>
                <a:gd name="T8" fmla="*/ 20 w 33"/>
                <a:gd name="T9" fmla="*/ 5 h 12"/>
                <a:gd name="T10" fmla="*/ 28 w 33"/>
                <a:gd name="T11" fmla="*/ 4 h 12"/>
                <a:gd name="T12" fmla="*/ 32 w 33"/>
                <a:gd name="T13" fmla="*/ 5 h 12"/>
                <a:gd name="T14" fmla="*/ 30 w 33"/>
                <a:gd name="T15" fmla="*/ 9 h 12"/>
                <a:gd name="T16" fmla="*/ 21 w 33"/>
                <a:gd name="T17" fmla="*/ 10 h 12"/>
                <a:gd name="T18" fmla="*/ 16 w 33"/>
                <a:gd name="T19" fmla="*/ 12 h 12"/>
                <a:gd name="T20" fmla="*/ 6 w 33"/>
                <a:gd name="T21" fmla="*/ 5 h 12"/>
                <a:gd name="T22" fmla="*/ 1 w 33"/>
                <a:gd name="T23" fmla="*/ 4 h 12"/>
                <a:gd name="T24" fmla="*/ 9 w 33"/>
                <a:gd name="T2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12">
                  <a:moveTo>
                    <a:pt x="9" y="2"/>
                  </a:moveTo>
                  <a:cubicBezTo>
                    <a:pt x="10" y="2"/>
                    <a:pt x="10" y="3"/>
                    <a:pt x="9" y="3"/>
                  </a:cubicBezTo>
                  <a:cubicBezTo>
                    <a:pt x="9" y="5"/>
                    <a:pt x="13" y="2"/>
                    <a:pt x="12" y="5"/>
                  </a:cubicBezTo>
                  <a:cubicBezTo>
                    <a:pt x="14" y="6"/>
                    <a:pt x="13" y="4"/>
                    <a:pt x="15" y="4"/>
                  </a:cubicBezTo>
                  <a:cubicBezTo>
                    <a:pt x="17" y="5"/>
                    <a:pt x="19" y="2"/>
                    <a:pt x="20" y="5"/>
                  </a:cubicBezTo>
                  <a:cubicBezTo>
                    <a:pt x="22" y="5"/>
                    <a:pt x="25" y="4"/>
                    <a:pt x="28" y="4"/>
                  </a:cubicBezTo>
                  <a:cubicBezTo>
                    <a:pt x="27" y="6"/>
                    <a:pt x="33" y="3"/>
                    <a:pt x="32" y="5"/>
                  </a:cubicBezTo>
                  <a:cubicBezTo>
                    <a:pt x="33" y="8"/>
                    <a:pt x="26" y="7"/>
                    <a:pt x="30" y="9"/>
                  </a:cubicBezTo>
                  <a:cubicBezTo>
                    <a:pt x="29" y="11"/>
                    <a:pt x="24" y="10"/>
                    <a:pt x="21" y="10"/>
                  </a:cubicBezTo>
                  <a:cubicBezTo>
                    <a:pt x="19" y="11"/>
                    <a:pt x="18" y="11"/>
                    <a:pt x="16" y="12"/>
                  </a:cubicBezTo>
                  <a:cubicBezTo>
                    <a:pt x="12" y="11"/>
                    <a:pt x="8" y="9"/>
                    <a:pt x="6" y="5"/>
                  </a:cubicBezTo>
                  <a:cubicBezTo>
                    <a:pt x="5" y="5"/>
                    <a:pt x="1" y="7"/>
                    <a:pt x="1" y="4"/>
                  </a:cubicBezTo>
                  <a:cubicBezTo>
                    <a:pt x="0" y="0"/>
                    <a:pt x="9" y="5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6" name="Freeform 84"/>
            <p:cNvSpPr/>
            <p:nvPr/>
          </p:nvSpPr>
          <p:spPr bwMode="auto">
            <a:xfrm>
              <a:off x="3302000" y="2046288"/>
              <a:ext cx="87313" cy="23812"/>
            </a:xfrm>
            <a:custGeom>
              <a:avLst/>
              <a:gdLst>
                <a:gd name="T0" fmla="*/ 14 w 15"/>
                <a:gd name="T1" fmla="*/ 0 h 4"/>
                <a:gd name="T2" fmla="*/ 9 w 15"/>
                <a:gd name="T3" fmla="*/ 3 h 4"/>
                <a:gd name="T4" fmla="*/ 7 w 15"/>
                <a:gd name="T5" fmla="*/ 4 h 4"/>
                <a:gd name="T6" fmla="*/ 3 w 15"/>
                <a:gd name="T7" fmla="*/ 4 h 4"/>
                <a:gd name="T8" fmla="*/ 5 w 15"/>
                <a:gd name="T9" fmla="*/ 1 h 4"/>
                <a:gd name="T10" fmla="*/ 14 w 1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4">
                  <a:moveTo>
                    <a:pt x="14" y="0"/>
                  </a:moveTo>
                  <a:cubicBezTo>
                    <a:pt x="15" y="3"/>
                    <a:pt x="11" y="2"/>
                    <a:pt x="9" y="3"/>
                  </a:cubicBezTo>
                  <a:cubicBezTo>
                    <a:pt x="8" y="3"/>
                    <a:pt x="8" y="4"/>
                    <a:pt x="7" y="4"/>
                  </a:cubicBezTo>
                  <a:cubicBezTo>
                    <a:pt x="5" y="4"/>
                    <a:pt x="3" y="2"/>
                    <a:pt x="3" y="4"/>
                  </a:cubicBezTo>
                  <a:cubicBezTo>
                    <a:pt x="0" y="4"/>
                    <a:pt x="5" y="1"/>
                    <a:pt x="5" y="1"/>
                  </a:cubicBezTo>
                  <a:cubicBezTo>
                    <a:pt x="6" y="3"/>
                    <a:pt x="11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7" name="Freeform 85"/>
            <p:cNvSpPr/>
            <p:nvPr/>
          </p:nvSpPr>
          <p:spPr bwMode="auto">
            <a:xfrm>
              <a:off x="3648075" y="2046288"/>
              <a:ext cx="79375" cy="46037"/>
            </a:xfrm>
            <a:custGeom>
              <a:avLst/>
              <a:gdLst>
                <a:gd name="T0" fmla="*/ 7 w 14"/>
                <a:gd name="T1" fmla="*/ 0 h 8"/>
                <a:gd name="T2" fmla="*/ 5 w 14"/>
                <a:gd name="T3" fmla="*/ 1 h 8"/>
                <a:gd name="T4" fmla="*/ 10 w 14"/>
                <a:gd name="T5" fmla="*/ 4 h 8"/>
                <a:gd name="T6" fmla="*/ 12 w 14"/>
                <a:gd name="T7" fmla="*/ 3 h 8"/>
                <a:gd name="T8" fmla="*/ 6 w 14"/>
                <a:gd name="T9" fmla="*/ 8 h 8"/>
                <a:gd name="T10" fmla="*/ 0 w 14"/>
                <a:gd name="T11" fmla="*/ 2 h 8"/>
                <a:gd name="T12" fmla="*/ 7 w 14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8">
                  <a:moveTo>
                    <a:pt x="7" y="0"/>
                  </a:moveTo>
                  <a:cubicBezTo>
                    <a:pt x="7" y="1"/>
                    <a:pt x="6" y="1"/>
                    <a:pt x="5" y="1"/>
                  </a:cubicBezTo>
                  <a:cubicBezTo>
                    <a:pt x="5" y="4"/>
                    <a:pt x="11" y="0"/>
                    <a:pt x="10" y="4"/>
                  </a:cubicBezTo>
                  <a:cubicBezTo>
                    <a:pt x="11" y="4"/>
                    <a:pt x="11" y="3"/>
                    <a:pt x="12" y="3"/>
                  </a:cubicBezTo>
                  <a:cubicBezTo>
                    <a:pt x="14" y="5"/>
                    <a:pt x="7" y="6"/>
                    <a:pt x="6" y="8"/>
                  </a:cubicBezTo>
                  <a:cubicBezTo>
                    <a:pt x="3" y="7"/>
                    <a:pt x="4" y="2"/>
                    <a:pt x="0" y="2"/>
                  </a:cubicBezTo>
                  <a:cubicBezTo>
                    <a:pt x="1" y="0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5449888" y="2105025"/>
              <a:ext cx="4649787" cy="3055938"/>
            </a:xfrm>
            <a:custGeom>
              <a:avLst/>
              <a:gdLst>
                <a:gd name="T0" fmla="*/ 479 w 807"/>
                <a:gd name="T1" fmla="*/ 37 h 529"/>
                <a:gd name="T2" fmla="*/ 566 w 807"/>
                <a:gd name="T3" fmla="*/ 37 h 529"/>
                <a:gd name="T4" fmla="*/ 639 w 807"/>
                <a:gd name="T5" fmla="*/ 43 h 529"/>
                <a:gd name="T6" fmla="*/ 733 w 807"/>
                <a:gd name="T7" fmla="*/ 59 h 529"/>
                <a:gd name="T8" fmla="*/ 807 w 807"/>
                <a:gd name="T9" fmla="*/ 82 h 529"/>
                <a:gd name="T10" fmla="*/ 760 w 807"/>
                <a:gd name="T11" fmla="*/ 94 h 529"/>
                <a:gd name="T12" fmla="*/ 700 w 807"/>
                <a:gd name="T13" fmla="*/ 140 h 529"/>
                <a:gd name="T14" fmla="*/ 676 w 807"/>
                <a:gd name="T15" fmla="*/ 154 h 529"/>
                <a:gd name="T16" fmla="*/ 707 w 807"/>
                <a:gd name="T17" fmla="*/ 106 h 529"/>
                <a:gd name="T18" fmla="*/ 639 w 807"/>
                <a:gd name="T19" fmla="*/ 126 h 529"/>
                <a:gd name="T20" fmla="*/ 617 w 807"/>
                <a:gd name="T21" fmla="*/ 160 h 529"/>
                <a:gd name="T22" fmla="*/ 579 w 807"/>
                <a:gd name="T23" fmla="*/ 212 h 529"/>
                <a:gd name="T24" fmla="*/ 554 w 807"/>
                <a:gd name="T25" fmla="*/ 225 h 529"/>
                <a:gd name="T26" fmla="*/ 543 w 807"/>
                <a:gd name="T27" fmla="*/ 237 h 529"/>
                <a:gd name="T28" fmla="*/ 509 w 807"/>
                <a:gd name="T29" fmla="*/ 300 h 529"/>
                <a:gd name="T30" fmla="*/ 490 w 807"/>
                <a:gd name="T31" fmla="*/ 345 h 529"/>
                <a:gd name="T32" fmla="*/ 458 w 807"/>
                <a:gd name="T33" fmla="*/ 351 h 529"/>
                <a:gd name="T34" fmla="*/ 452 w 807"/>
                <a:gd name="T35" fmla="*/ 353 h 529"/>
                <a:gd name="T36" fmla="*/ 434 w 807"/>
                <a:gd name="T37" fmla="*/ 308 h 529"/>
                <a:gd name="T38" fmla="*/ 380 w 807"/>
                <a:gd name="T39" fmla="*/ 336 h 529"/>
                <a:gd name="T40" fmla="*/ 341 w 807"/>
                <a:gd name="T41" fmla="*/ 296 h 529"/>
                <a:gd name="T42" fmla="*/ 268 w 807"/>
                <a:gd name="T43" fmla="*/ 285 h 529"/>
                <a:gd name="T44" fmla="*/ 286 w 807"/>
                <a:gd name="T45" fmla="*/ 315 h 529"/>
                <a:gd name="T46" fmla="*/ 232 w 807"/>
                <a:gd name="T47" fmla="*/ 318 h 529"/>
                <a:gd name="T48" fmla="*/ 201 w 807"/>
                <a:gd name="T49" fmla="*/ 279 h 529"/>
                <a:gd name="T50" fmla="*/ 225 w 807"/>
                <a:gd name="T51" fmla="*/ 331 h 529"/>
                <a:gd name="T52" fmla="*/ 241 w 807"/>
                <a:gd name="T53" fmla="*/ 383 h 529"/>
                <a:gd name="T54" fmla="*/ 211 w 807"/>
                <a:gd name="T55" fmla="*/ 459 h 529"/>
                <a:gd name="T56" fmla="*/ 181 w 807"/>
                <a:gd name="T57" fmla="*/ 519 h 529"/>
                <a:gd name="T58" fmla="*/ 121 w 807"/>
                <a:gd name="T59" fmla="*/ 473 h 529"/>
                <a:gd name="T60" fmla="*/ 115 w 807"/>
                <a:gd name="T61" fmla="*/ 403 h 529"/>
                <a:gd name="T62" fmla="*/ 24 w 807"/>
                <a:gd name="T63" fmla="*/ 359 h 529"/>
                <a:gd name="T64" fmla="*/ 3 w 807"/>
                <a:gd name="T65" fmla="*/ 301 h 529"/>
                <a:gd name="T66" fmla="*/ 83 w 807"/>
                <a:gd name="T67" fmla="*/ 238 h 529"/>
                <a:gd name="T68" fmla="*/ 135 w 807"/>
                <a:gd name="T69" fmla="*/ 262 h 529"/>
                <a:gd name="T70" fmla="*/ 194 w 807"/>
                <a:gd name="T71" fmla="*/ 262 h 529"/>
                <a:gd name="T72" fmla="*/ 159 w 807"/>
                <a:gd name="T73" fmla="*/ 223 h 529"/>
                <a:gd name="T74" fmla="*/ 131 w 807"/>
                <a:gd name="T75" fmla="*/ 206 h 529"/>
                <a:gd name="T76" fmla="*/ 133 w 807"/>
                <a:gd name="T77" fmla="*/ 221 h 529"/>
                <a:gd name="T78" fmla="*/ 81 w 807"/>
                <a:gd name="T79" fmla="*/ 208 h 529"/>
                <a:gd name="T80" fmla="*/ 59 w 807"/>
                <a:gd name="T81" fmla="*/ 208 h 529"/>
                <a:gd name="T82" fmla="*/ 81 w 807"/>
                <a:gd name="T83" fmla="*/ 168 h 529"/>
                <a:gd name="T84" fmla="*/ 110 w 807"/>
                <a:gd name="T85" fmla="*/ 149 h 529"/>
                <a:gd name="T86" fmla="*/ 162 w 807"/>
                <a:gd name="T87" fmla="*/ 126 h 529"/>
                <a:gd name="T88" fmla="*/ 161 w 807"/>
                <a:gd name="T89" fmla="*/ 101 h 529"/>
                <a:gd name="T90" fmla="*/ 142 w 807"/>
                <a:gd name="T91" fmla="*/ 122 h 529"/>
                <a:gd name="T92" fmla="*/ 94 w 807"/>
                <a:gd name="T93" fmla="*/ 128 h 529"/>
                <a:gd name="T94" fmla="*/ 117 w 807"/>
                <a:gd name="T95" fmla="*/ 85 h 529"/>
                <a:gd name="T96" fmla="*/ 182 w 807"/>
                <a:gd name="T97" fmla="*/ 54 h 529"/>
                <a:gd name="T98" fmla="*/ 204 w 807"/>
                <a:gd name="T99" fmla="*/ 79 h 529"/>
                <a:gd name="T100" fmla="*/ 241 w 807"/>
                <a:gd name="T101" fmla="*/ 68 h 529"/>
                <a:gd name="T102" fmla="*/ 306 w 807"/>
                <a:gd name="T103" fmla="*/ 64 h 529"/>
                <a:gd name="T104" fmla="*/ 338 w 807"/>
                <a:gd name="T105" fmla="*/ 42 h 529"/>
                <a:gd name="T106" fmla="*/ 361 w 807"/>
                <a:gd name="T107" fmla="*/ 66 h 529"/>
                <a:gd name="T108" fmla="*/ 376 w 807"/>
                <a:gd name="T109" fmla="*/ 41 h 529"/>
                <a:gd name="T110" fmla="*/ 455 w 807"/>
                <a:gd name="T111" fmla="*/ 9 h 529"/>
                <a:gd name="T112" fmla="*/ 191 w 807"/>
                <a:gd name="T113" fmla="*/ 191 h 529"/>
                <a:gd name="T114" fmla="*/ 230 w 807"/>
                <a:gd name="T115" fmla="*/ 217 h 529"/>
                <a:gd name="T116" fmla="*/ 272 w 807"/>
                <a:gd name="T117" fmla="*/ 210 h 529"/>
                <a:gd name="T118" fmla="*/ 259 w 807"/>
                <a:gd name="T119" fmla="*/ 230 h 529"/>
                <a:gd name="T120" fmla="*/ 192 w 807"/>
                <a:gd name="T121" fmla="*/ 3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7" h="529">
                  <a:moveTo>
                    <a:pt x="486" y="5"/>
                  </a:moveTo>
                  <a:cubicBezTo>
                    <a:pt x="486" y="6"/>
                    <a:pt x="488" y="6"/>
                    <a:pt x="489" y="6"/>
                  </a:cubicBezTo>
                  <a:cubicBezTo>
                    <a:pt x="489" y="7"/>
                    <a:pt x="487" y="7"/>
                    <a:pt x="486" y="7"/>
                  </a:cubicBezTo>
                  <a:cubicBezTo>
                    <a:pt x="490" y="11"/>
                    <a:pt x="494" y="6"/>
                    <a:pt x="501" y="7"/>
                  </a:cubicBezTo>
                  <a:cubicBezTo>
                    <a:pt x="503" y="9"/>
                    <a:pt x="506" y="11"/>
                    <a:pt x="509" y="12"/>
                  </a:cubicBezTo>
                  <a:cubicBezTo>
                    <a:pt x="509" y="13"/>
                    <a:pt x="509" y="14"/>
                    <a:pt x="509" y="16"/>
                  </a:cubicBezTo>
                  <a:cubicBezTo>
                    <a:pt x="509" y="17"/>
                    <a:pt x="511" y="17"/>
                    <a:pt x="511" y="19"/>
                  </a:cubicBezTo>
                  <a:cubicBezTo>
                    <a:pt x="509" y="18"/>
                    <a:pt x="509" y="20"/>
                    <a:pt x="509" y="21"/>
                  </a:cubicBezTo>
                  <a:cubicBezTo>
                    <a:pt x="508" y="21"/>
                    <a:pt x="507" y="20"/>
                    <a:pt x="505" y="20"/>
                  </a:cubicBezTo>
                  <a:cubicBezTo>
                    <a:pt x="504" y="21"/>
                    <a:pt x="505" y="22"/>
                    <a:pt x="504" y="22"/>
                  </a:cubicBezTo>
                  <a:cubicBezTo>
                    <a:pt x="504" y="23"/>
                    <a:pt x="503" y="21"/>
                    <a:pt x="502" y="21"/>
                  </a:cubicBezTo>
                  <a:cubicBezTo>
                    <a:pt x="502" y="21"/>
                    <a:pt x="499" y="23"/>
                    <a:pt x="497" y="22"/>
                  </a:cubicBezTo>
                  <a:cubicBezTo>
                    <a:pt x="495" y="22"/>
                    <a:pt x="496" y="24"/>
                    <a:pt x="496" y="24"/>
                  </a:cubicBezTo>
                  <a:cubicBezTo>
                    <a:pt x="495" y="24"/>
                    <a:pt x="494" y="24"/>
                    <a:pt x="494" y="24"/>
                  </a:cubicBezTo>
                  <a:cubicBezTo>
                    <a:pt x="493" y="25"/>
                    <a:pt x="495" y="26"/>
                    <a:pt x="494" y="28"/>
                  </a:cubicBezTo>
                  <a:cubicBezTo>
                    <a:pt x="493" y="26"/>
                    <a:pt x="489" y="28"/>
                    <a:pt x="491" y="29"/>
                  </a:cubicBezTo>
                  <a:cubicBezTo>
                    <a:pt x="489" y="31"/>
                    <a:pt x="486" y="30"/>
                    <a:pt x="483" y="31"/>
                  </a:cubicBezTo>
                  <a:cubicBezTo>
                    <a:pt x="481" y="32"/>
                    <a:pt x="481" y="34"/>
                    <a:pt x="478" y="34"/>
                  </a:cubicBezTo>
                  <a:cubicBezTo>
                    <a:pt x="478" y="35"/>
                    <a:pt x="479" y="36"/>
                    <a:pt x="477" y="37"/>
                  </a:cubicBezTo>
                  <a:cubicBezTo>
                    <a:pt x="478" y="38"/>
                    <a:pt x="478" y="37"/>
                    <a:pt x="479" y="37"/>
                  </a:cubicBezTo>
                  <a:cubicBezTo>
                    <a:pt x="482" y="37"/>
                    <a:pt x="483" y="35"/>
                    <a:pt x="485" y="34"/>
                  </a:cubicBezTo>
                  <a:cubicBezTo>
                    <a:pt x="487" y="33"/>
                    <a:pt x="487" y="35"/>
                    <a:pt x="488" y="35"/>
                  </a:cubicBezTo>
                  <a:cubicBezTo>
                    <a:pt x="489" y="35"/>
                    <a:pt x="489" y="33"/>
                    <a:pt x="490" y="33"/>
                  </a:cubicBezTo>
                  <a:cubicBezTo>
                    <a:pt x="492" y="32"/>
                    <a:pt x="494" y="33"/>
                    <a:pt x="497" y="32"/>
                  </a:cubicBezTo>
                  <a:cubicBezTo>
                    <a:pt x="498" y="31"/>
                    <a:pt x="496" y="30"/>
                    <a:pt x="497" y="30"/>
                  </a:cubicBezTo>
                  <a:cubicBezTo>
                    <a:pt x="498" y="30"/>
                    <a:pt x="499" y="30"/>
                    <a:pt x="499" y="30"/>
                  </a:cubicBezTo>
                  <a:cubicBezTo>
                    <a:pt x="500" y="30"/>
                    <a:pt x="500" y="28"/>
                    <a:pt x="500" y="28"/>
                  </a:cubicBezTo>
                  <a:cubicBezTo>
                    <a:pt x="501" y="28"/>
                    <a:pt x="503" y="29"/>
                    <a:pt x="504" y="29"/>
                  </a:cubicBezTo>
                  <a:cubicBezTo>
                    <a:pt x="506" y="29"/>
                    <a:pt x="507" y="28"/>
                    <a:pt x="509" y="28"/>
                  </a:cubicBezTo>
                  <a:cubicBezTo>
                    <a:pt x="509" y="29"/>
                    <a:pt x="509" y="30"/>
                    <a:pt x="509" y="31"/>
                  </a:cubicBezTo>
                  <a:cubicBezTo>
                    <a:pt x="510" y="30"/>
                    <a:pt x="511" y="30"/>
                    <a:pt x="511" y="32"/>
                  </a:cubicBezTo>
                  <a:cubicBezTo>
                    <a:pt x="516" y="31"/>
                    <a:pt x="524" y="32"/>
                    <a:pt x="532" y="32"/>
                  </a:cubicBezTo>
                  <a:cubicBezTo>
                    <a:pt x="531" y="36"/>
                    <a:pt x="538" y="33"/>
                    <a:pt x="538" y="38"/>
                  </a:cubicBezTo>
                  <a:cubicBezTo>
                    <a:pt x="538" y="36"/>
                    <a:pt x="540" y="38"/>
                    <a:pt x="541" y="38"/>
                  </a:cubicBezTo>
                  <a:cubicBezTo>
                    <a:pt x="544" y="38"/>
                    <a:pt x="548" y="37"/>
                    <a:pt x="549" y="38"/>
                  </a:cubicBezTo>
                  <a:cubicBezTo>
                    <a:pt x="551" y="37"/>
                    <a:pt x="549" y="33"/>
                    <a:pt x="551" y="33"/>
                  </a:cubicBezTo>
                  <a:cubicBezTo>
                    <a:pt x="554" y="34"/>
                    <a:pt x="557" y="33"/>
                    <a:pt x="560" y="34"/>
                  </a:cubicBezTo>
                  <a:cubicBezTo>
                    <a:pt x="561" y="34"/>
                    <a:pt x="560" y="35"/>
                    <a:pt x="560" y="35"/>
                  </a:cubicBezTo>
                  <a:cubicBezTo>
                    <a:pt x="562" y="35"/>
                    <a:pt x="564" y="34"/>
                    <a:pt x="565" y="35"/>
                  </a:cubicBezTo>
                  <a:cubicBezTo>
                    <a:pt x="566" y="35"/>
                    <a:pt x="566" y="36"/>
                    <a:pt x="566" y="37"/>
                  </a:cubicBezTo>
                  <a:cubicBezTo>
                    <a:pt x="568" y="37"/>
                    <a:pt x="570" y="36"/>
                    <a:pt x="571" y="38"/>
                  </a:cubicBezTo>
                  <a:cubicBezTo>
                    <a:pt x="571" y="39"/>
                    <a:pt x="571" y="42"/>
                    <a:pt x="568" y="41"/>
                  </a:cubicBezTo>
                  <a:cubicBezTo>
                    <a:pt x="568" y="43"/>
                    <a:pt x="570" y="44"/>
                    <a:pt x="572" y="43"/>
                  </a:cubicBezTo>
                  <a:cubicBezTo>
                    <a:pt x="571" y="49"/>
                    <a:pt x="576" y="49"/>
                    <a:pt x="578" y="52"/>
                  </a:cubicBezTo>
                  <a:cubicBezTo>
                    <a:pt x="579" y="51"/>
                    <a:pt x="581" y="50"/>
                    <a:pt x="582" y="49"/>
                  </a:cubicBezTo>
                  <a:cubicBezTo>
                    <a:pt x="583" y="48"/>
                    <a:pt x="583" y="47"/>
                    <a:pt x="583" y="46"/>
                  </a:cubicBezTo>
                  <a:cubicBezTo>
                    <a:pt x="584" y="46"/>
                    <a:pt x="586" y="47"/>
                    <a:pt x="585" y="45"/>
                  </a:cubicBezTo>
                  <a:cubicBezTo>
                    <a:pt x="588" y="45"/>
                    <a:pt x="587" y="47"/>
                    <a:pt x="588" y="48"/>
                  </a:cubicBezTo>
                  <a:cubicBezTo>
                    <a:pt x="590" y="48"/>
                    <a:pt x="593" y="48"/>
                    <a:pt x="595" y="48"/>
                  </a:cubicBezTo>
                  <a:cubicBezTo>
                    <a:pt x="596" y="47"/>
                    <a:pt x="598" y="48"/>
                    <a:pt x="598" y="45"/>
                  </a:cubicBezTo>
                  <a:cubicBezTo>
                    <a:pt x="601" y="46"/>
                    <a:pt x="608" y="43"/>
                    <a:pt x="608" y="47"/>
                  </a:cubicBezTo>
                  <a:cubicBezTo>
                    <a:pt x="611" y="47"/>
                    <a:pt x="610" y="44"/>
                    <a:pt x="614" y="45"/>
                  </a:cubicBezTo>
                  <a:cubicBezTo>
                    <a:pt x="614" y="44"/>
                    <a:pt x="613" y="44"/>
                    <a:pt x="612" y="44"/>
                  </a:cubicBezTo>
                  <a:cubicBezTo>
                    <a:pt x="613" y="44"/>
                    <a:pt x="613" y="42"/>
                    <a:pt x="614" y="41"/>
                  </a:cubicBezTo>
                  <a:cubicBezTo>
                    <a:pt x="617" y="42"/>
                    <a:pt x="616" y="38"/>
                    <a:pt x="620" y="40"/>
                  </a:cubicBezTo>
                  <a:cubicBezTo>
                    <a:pt x="621" y="40"/>
                    <a:pt x="620" y="38"/>
                    <a:pt x="620" y="39"/>
                  </a:cubicBezTo>
                  <a:cubicBezTo>
                    <a:pt x="621" y="36"/>
                    <a:pt x="624" y="38"/>
                    <a:pt x="627" y="38"/>
                  </a:cubicBezTo>
                  <a:cubicBezTo>
                    <a:pt x="627" y="43"/>
                    <a:pt x="632" y="36"/>
                    <a:pt x="631" y="40"/>
                  </a:cubicBezTo>
                  <a:cubicBezTo>
                    <a:pt x="635" y="41"/>
                    <a:pt x="638" y="40"/>
                    <a:pt x="642" y="40"/>
                  </a:cubicBezTo>
                  <a:cubicBezTo>
                    <a:pt x="642" y="42"/>
                    <a:pt x="638" y="40"/>
                    <a:pt x="639" y="43"/>
                  </a:cubicBezTo>
                  <a:cubicBezTo>
                    <a:pt x="639" y="45"/>
                    <a:pt x="643" y="44"/>
                    <a:pt x="644" y="44"/>
                  </a:cubicBezTo>
                  <a:cubicBezTo>
                    <a:pt x="648" y="44"/>
                    <a:pt x="651" y="44"/>
                    <a:pt x="654" y="43"/>
                  </a:cubicBezTo>
                  <a:cubicBezTo>
                    <a:pt x="655" y="47"/>
                    <a:pt x="659" y="47"/>
                    <a:pt x="661" y="50"/>
                  </a:cubicBezTo>
                  <a:cubicBezTo>
                    <a:pt x="663" y="49"/>
                    <a:pt x="664" y="51"/>
                    <a:pt x="665" y="51"/>
                  </a:cubicBezTo>
                  <a:cubicBezTo>
                    <a:pt x="671" y="52"/>
                    <a:pt x="678" y="50"/>
                    <a:pt x="684" y="51"/>
                  </a:cubicBezTo>
                  <a:cubicBezTo>
                    <a:pt x="686" y="51"/>
                    <a:pt x="688" y="54"/>
                    <a:pt x="690" y="53"/>
                  </a:cubicBezTo>
                  <a:cubicBezTo>
                    <a:pt x="690" y="55"/>
                    <a:pt x="691" y="55"/>
                    <a:pt x="692" y="55"/>
                  </a:cubicBezTo>
                  <a:cubicBezTo>
                    <a:pt x="692" y="56"/>
                    <a:pt x="692" y="57"/>
                    <a:pt x="692" y="59"/>
                  </a:cubicBezTo>
                  <a:cubicBezTo>
                    <a:pt x="692" y="60"/>
                    <a:pt x="695" y="59"/>
                    <a:pt x="696" y="60"/>
                  </a:cubicBezTo>
                  <a:cubicBezTo>
                    <a:pt x="697" y="61"/>
                    <a:pt x="696" y="59"/>
                    <a:pt x="698" y="60"/>
                  </a:cubicBezTo>
                  <a:cubicBezTo>
                    <a:pt x="698" y="60"/>
                    <a:pt x="698" y="60"/>
                    <a:pt x="699" y="61"/>
                  </a:cubicBezTo>
                  <a:cubicBezTo>
                    <a:pt x="700" y="61"/>
                    <a:pt x="710" y="62"/>
                    <a:pt x="711" y="61"/>
                  </a:cubicBezTo>
                  <a:cubicBezTo>
                    <a:pt x="711" y="60"/>
                    <a:pt x="711" y="60"/>
                    <a:pt x="711" y="60"/>
                  </a:cubicBezTo>
                  <a:cubicBezTo>
                    <a:pt x="712" y="59"/>
                    <a:pt x="714" y="61"/>
                    <a:pt x="714" y="61"/>
                  </a:cubicBezTo>
                  <a:cubicBezTo>
                    <a:pt x="715" y="60"/>
                    <a:pt x="717" y="59"/>
                    <a:pt x="717" y="61"/>
                  </a:cubicBezTo>
                  <a:cubicBezTo>
                    <a:pt x="719" y="59"/>
                    <a:pt x="722" y="58"/>
                    <a:pt x="725" y="58"/>
                  </a:cubicBezTo>
                  <a:cubicBezTo>
                    <a:pt x="724" y="61"/>
                    <a:pt x="725" y="62"/>
                    <a:pt x="726" y="64"/>
                  </a:cubicBezTo>
                  <a:cubicBezTo>
                    <a:pt x="730" y="64"/>
                    <a:pt x="731" y="66"/>
                    <a:pt x="734" y="64"/>
                  </a:cubicBezTo>
                  <a:cubicBezTo>
                    <a:pt x="735" y="63"/>
                    <a:pt x="733" y="63"/>
                    <a:pt x="732" y="62"/>
                  </a:cubicBezTo>
                  <a:cubicBezTo>
                    <a:pt x="733" y="62"/>
                    <a:pt x="733" y="60"/>
                    <a:pt x="733" y="59"/>
                  </a:cubicBezTo>
                  <a:cubicBezTo>
                    <a:pt x="736" y="57"/>
                    <a:pt x="741" y="57"/>
                    <a:pt x="743" y="60"/>
                  </a:cubicBezTo>
                  <a:cubicBezTo>
                    <a:pt x="747" y="60"/>
                    <a:pt x="751" y="59"/>
                    <a:pt x="755" y="60"/>
                  </a:cubicBezTo>
                  <a:cubicBezTo>
                    <a:pt x="757" y="60"/>
                    <a:pt x="759" y="62"/>
                    <a:pt x="760" y="60"/>
                  </a:cubicBezTo>
                  <a:cubicBezTo>
                    <a:pt x="762" y="60"/>
                    <a:pt x="762" y="62"/>
                    <a:pt x="765" y="62"/>
                  </a:cubicBezTo>
                  <a:cubicBezTo>
                    <a:pt x="766" y="63"/>
                    <a:pt x="766" y="64"/>
                    <a:pt x="767" y="64"/>
                  </a:cubicBezTo>
                  <a:cubicBezTo>
                    <a:pt x="767" y="64"/>
                    <a:pt x="768" y="64"/>
                    <a:pt x="768" y="63"/>
                  </a:cubicBezTo>
                  <a:cubicBezTo>
                    <a:pt x="769" y="64"/>
                    <a:pt x="768" y="65"/>
                    <a:pt x="769" y="65"/>
                  </a:cubicBezTo>
                  <a:cubicBezTo>
                    <a:pt x="769" y="66"/>
                    <a:pt x="770" y="65"/>
                    <a:pt x="770" y="65"/>
                  </a:cubicBezTo>
                  <a:cubicBezTo>
                    <a:pt x="771" y="66"/>
                    <a:pt x="773" y="66"/>
                    <a:pt x="775" y="67"/>
                  </a:cubicBezTo>
                  <a:cubicBezTo>
                    <a:pt x="777" y="68"/>
                    <a:pt x="779" y="68"/>
                    <a:pt x="781" y="69"/>
                  </a:cubicBezTo>
                  <a:cubicBezTo>
                    <a:pt x="781" y="69"/>
                    <a:pt x="782" y="71"/>
                    <a:pt x="782" y="71"/>
                  </a:cubicBezTo>
                  <a:cubicBezTo>
                    <a:pt x="782" y="71"/>
                    <a:pt x="783" y="71"/>
                    <a:pt x="784" y="71"/>
                  </a:cubicBezTo>
                  <a:cubicBezTo>
                    <a:pt x="784" y="71"/>
                    <a:pt x="784" y="73"/>
                    <a:pt x="784" y="73"/>
                  </a:cubicBezTo>
                  <a:cubicBezTo>
                    <a:pt x="784" y="73"/>
                    <a:pt x="785" y="73"/>
                    <a:pt x="786" y="73"/>
                  </a:cubicBezTo>
                  <a:cubicBezTo>
                    <a:pt x="786" y="74"/>
                    <a:pt x="785" y="77"/>
                    <a:pt x="789" y="76"/>
                  </a:cubicBezTo>
                  <a:cubicBezTo>
                    <a:pt x="789" y="78"/>
                    <a:pt x="789" y="80"/>
                    <a:pt x="789" y="82"/>
                  </a:cubicBezTo>
                  <a:cubicBezTo>
                    <a:pt x="792" y="82"/>
                    <a:pt x="795" y="82"/>
                    <a:pt x="795" y="79"/>
                  </a:cubicBezTo>
                  <a:cubicBezTo>
                    <a:pt x="798" y="80"/>
                    <a:pt x="802" y="79"/>
                    <a:pt x="804" y="81"/>
                  </a:cubicBezTo>
                  <a:cubicBezTo>
                    <a:pt x="804" y="81"/>
                    <a:pt x="804" y="82"/>
                    <a:pt x="804" y="82"/>
                  </a:cubicBezTo>
                  <a:cubicBezTo>
                    <a:pt x="804" y="83"/>
                    <a:pt x="806" y="82"/>
                    <a:pt x="807" y="82"/>
                  </a:cubicBezTo>
                  <a:cubicBezTo>
                    <a:pt x="806" y="83"/>
                    <a:pt x="805" y="83"/>
                    <a:pt x="805" y="85"/>
                  </a:cubicBezTo>
                  <a:cubicBezTo>
                    <a:pt x="803" y="86"/>
                    <a:pt x="803" y="84"/>
                    <a:pt x="802" y="84"/>
                  </a:cubicBezTo>
                  <a:cubicBezTo>
                    <a:pt x="801" y="85"/>
                    <a:pt x="801" y="87"/>
                    <a:pt x="799" y="86"/>
                  </a:cubicBezTo>
                  <a:cubicBezTo>
                    <a:pt x="800" y="88"/>
                    <a:pt x="802" y="87"/>
                    <a:pt x="801" y="90"/>
                  </a:cubicBezTo>
                  <a:cubicBezTo>
                    <a:pt x="797" y="87"/>
                    <a:pt x="801" y="92"/>
                    <a:pt x="798" y="92"/>
                  </a:cubicBezTo>
                  <a:cubicBezTo>
                    <a:pt x="797" y="92"/>
                    <a:pt x="796" y="93"/>
                    <a:pt x="796" y="94"/>
                  </a:cubicBezTo>
                  <a:cubicBezTo>
                    <a:pt x="795" y="94"/>
                    <a:pt x="794" y="94"/>
                    <a:pt x="793" y="93"/>
                  </a:cubicBezTo>
                  <a:cubicBezTo>
                    <a:pt x="793" y="93"/>
                    <a:pt x="792" y="91"/>
                    <a:pt x="791" y="91"/>
                  </a:cubicBezTo>
                  <a:cubicBezTo>
                    <a:pt x="790" y="90"/>
                    <a:pt x="789" y="91"/>
                    <a:pt x="788" y="90"/>
                  </a:cubicBezTo>
                  <a:cubicBezTo>
                    <a:pt x="787" y="90"/>
                    <a:pt x="786" y="88"/>
                    <a:pt x="786" y="88"/>
                  </a:cubicBezTo>
                  <a:cubicBezTo>
                    <a:pt x="785" y="88"/>
                    <a:pt x="783" y="89"/>
                    <a:pt x="782" y="88"/>
                  </a:cubicBezTo>
                  <a:cubicBezTo>
                    <a:pt x="782" y="88"/>
                    <a:pt x="782" y="87"/>
                    <a:pt x="781" y="87"/>
                  </a:cubicBezTo>
                  <a:cubicBezTo>
                    <a:pt x="780" y="87"/>
                    <a:pt x="778" y="84"/>
                    <a:pt x="777" y="86"/>
                  </a:cubicBezTo>
                  <a:cubicBezTo>
                    <a:pt x="776" y="86"/>
                    <a:pt x="776" y="85"/>
                    <a:pt x="776" y="83"/>
                  </a:cubicBezTo>
                  <a:cubicBezTo>
                    <a:pt x="774" y="83"/>
                    <a:pt x="772" y="83"/>
                    <a:pt x="770" y="83"/>
                  </a:cubicBezTo>
                  <a:cubicBezTo>
                    <a:pt x="769" y="84"/>
                    <a:pt x="770" y="86"/>
                    <a:pt x="770" y="85"/>
                  </a:cubicBezTo>
                  <a:cubicBezTo>
                    <a:pt x="770" y="87"/>
                    <a:pt x="768" y="87"/>
                    <a:pt x="769" y="89"/>
                  </a:cubicBezTo>
                  <a:cubicBezTo>
                    <a:pt x="764" y="89"/>
                    <a:pt x="764" y="92"/>
                    <a:pt x="759" y="91"/>
                  </a:cubicBezTo>
                  <a:cubicBezTo>
                    <a:pt x="758" y="92"/>
                    <a:pt x="758" y="93"/>
                    <a:pt x="756" y="93"/>
                  </a:cubicBezTo>
                  <a:cubicBezTo>
                    <a:pt x="756" y="94"/>
                    <a:pt x="759" y="94"/>
                    <a:pt x="760" y="94"/>
                  </a:cubicBezTo>
                  <a:cubicBezTo>
                    <a:pt x="761" y="94"/>
                    <a:pt x="761" y="96"/>
                    <a:pt x="763" y="96"/>
                  </a:cubicBezTo>
                  <a:cubicBezTo>
                    <a:pt x="762" y="99"/>
                    <a:pt x="762" y="98"/>
                    <a:pt x="764" y="100"/>
                  </a:cubicBezTo>
                  <a:cubicBezTo>
                    <a:pt x="765" y="102"/>
                    <a:pt x="767" y="102"/>
                    <a:pt x="769" y="103"/>
                  </a:cubicBezTo>
                  <a:cubicBezTo>
                    <a:pt x="768" y="104"/>
                    <a:pt x="766" y="106"/>
                    <a:pt x="766" y="106"/>
                  </a:cubicBezTo>
                  <a:cubicBezTo>
                    <a:pt x="763" y="107"/>
                    <a:pt x="763" y="104"/>
                    <a:pt x="762" y="104"/>
                  </a:cubicBezTo>
                  <a:cubicBezTo>
                    <a:pt x="762" y="104"/>
                    <a:pt x="763" y="106"/>
                    <a:pt x="762" y="106"/>
                  </a:cubicBezTo>
                  <a:cubicBezTo>
                    <a:pt x="759" y="106"/>
                    <a:pt x="754" y="106"/>
                    <a:pt x="751" y="107"/>
                  </a:cubicBezTo>
                  <a:cubicBezTo>
                    <a:pt x="750" y="108"/>
                    <a:pt x="746" y="109"/>
                    <a:pt x="747" y="111"/>
                  </a:cubicBezTo>
                  <a:cubicBezTo>
                    <a:pt x="742" y="110"/>
                    <a:pt x="742" y="113"/>
                    <a:pt x="739" y="114"/>
                  </a:cubicBezTo>
                  <a:cubicBezTo>
                    <a:pt x="738" y="115"/>
                    <a:pt x="738" y="115"/>
                    <a:pt x="737" y="116"/>
                  </a:cubicBezTo>
                  <a:cubicBezTo>
                    <a:pt x="736" y="116"/>
                    <a:pt x="735" y="118"/>
                    <a:pt x="734" y="118"/>
                  </a:cubicBezTo>
                  <a:cubicBezTo>
                    <a:pt x="733" y="118"/>
                    <a:pt x="733" y="119"/>
                    <a:pt x="732" y="120"/>
                  </a:cubicBezTo>
                  <a:cubicBezTo>
                    <a:pt x="729" y="119"/>
                    <a:pt x="724" y="121"/>
                    <a:pt x="723" y="119"/>
                  </a:cubicBezTo>
                  <a:cubicBezTo>
                    <a:pt x="722" y="120"/>
                    <a:pt x="719" y="119"/>
                    <a:pt x="720" y="122"/>
                  </a:cubicBezTo>
                  <a:cubicBezTo>
                    <a:pt x="714" y="122"/>
                    <a:pt x="714" y="122"/>
                    <a:pt x="708" y="122"/>
                  </a:cubicBezTo>
                  <a:cubicBezTo>
                    <a:pt x="708" y="122"/>
                    <a:pt x="707" y="123"/>
                    <a:pt x="707" y="123"/>
                  </a:cubicBezTo>
                  <a:cubicBezTo>
                    <a:pt x="706" y="123"/>
                    <a:pt x="704" y="124"/>
                    <a:pt x="704" y="125"/>
                  </a:cubicBezTo>
                  <a:cubicBezTo>
                    <a:pt x="704" y="128"/>
                    <a:pt x="699" y="127"/>
                    <a:pt x="700" y="131"/>
                  </a:cubicBezTo>
                  <a:cubicBezTo>
                    <a:pt x="699" y="134"/>
                    <a:pt x="702" y="134"/>
                    <a:pt x="704" y="135"/>
                  </a:cubicBezTo>
                  <a:cubicBezTo>
                    <a:pt x="703" y="137"/>
                    <a:pt x="703" y="140"/>
                    <a:pt x="700" y="140"/>
                  </a:cubicBezTo>
                  <a:cubicBezTo>
                    <a:pt x="700" y="142"/>
                    <a:pt x="700" y="143"/>
                    <a:pt x="698" y="143"/>
                  </a:cubicBezTo>
                  <a:cubicBezTo>
                    <a:pt x="698" y="144"/>
                    <a:pt x="698" y="145"/>
                    <a:pt x="698" y="146"/>
                  </a:cubicBezTo>
                  <a:cubicBezTo>
                    <a:pt x="698" y="148"/>
                    <a:pt x="700" y="146"/>
                    <a:pt x="700" y="147"/>
                  </a:cubicBezTo>
                  <a:cubicBezTo>
                    <a:pt x="701" y="149"/>
                    <a:pt x="698" y="149"/>
                    <a:pt x="698" y="149"/>
                  </a:cubicBezTo>
                  <a:cubicBezTo>
                    <a:pt x="698" y="150"/>
                    <a:pt x="697" y="152"/>
                    <a:pt x="697" y="152"/>
                  </a:cubicBezTo>
                  <a:cubicBezTo>
                    <a:pt x="696" y="153"/>
                    <a:pt x="693" y="152"/>
                    <a:pt x="692" y="153"/>
                  </a:cubicBezTo>
                  <a:cubicBezTo>
                    <a:pt x="692" y="154"/>
                    <a:pt x="693" y="156"/>
                    <a:pt x="692" y="157"/>
                  </a:cubicBezTo>
                  <a:cubicBezTo>
                    <a:pt x="691" y="158"/>
                    <a:pt x="691" y="155"/>
                    <a:pt x="691" y="155"/>
                  </a:cubicBezTo>
                  <a:cubicBezTo>
                    <a:pt x="691" y="155"/>
                    <a:pt x="688" y="156"/>
                    <a:pt x="690" y="160"/>
                  </a:cubicBezTo>
                  <a:cubicBezTo>
                    <a:pt x="688" y="159"/>
                    <a:pt x="689" y="161"/>
                    <a:pt x="688" y="162"/>
                  </a:cubicBezTo>
                  <a:cubicBezTo>
                    <a:pt x="688" y="162"/>
                    <a:pt x="687" y="161"/>
                    <a:pt x="686" y="162"/>
                  </a:cubicBezTo>
                  <a:cubicBezTo>
                    <a:pt x="686" y="162"/>
                    <a:pt x="686" y="164"/>
                    <a:pt x="685" y="164"/>
                  </a:cubicBezTo>
                  <a:cubicBezTo>
                    <a:pt x="685" y="165"/>
                    <a:pt x="683" y="166"/>
                    <a:pt x="684" y="167"/>
                  </a:cubicBezTo>
                  <a:cubicBezTo>
                    <a:pt x="682" y="167"/>
                    <a:pt x="680" y="167"/>
                    <a:pt x="680" y="168"/>
                  </a:cubicBezTo>
                  <a:cubicBezTo>
                    <a:pt x="678" y="168"/>
                    <a:pt x="680" y="167"/>
                    <a:pt x="680" y="166"/>
                  </a:cubicBezTo>
                  <a:cubicBezTo>
                    <a:pt x="680" y="166"/>
                    <a:pt x="679" y="165"/>
                    <a:pt x="679" y="165"/>
                  </a:cubicBezTo>
                  <a:cubicBezTo>
                    <a:pt x="679" y="164"/>
                    <a:pt x="679" y="163"/>
                    <a:pt x="679" y="163"/>
                  </a:cubicBezTo>
                  <a:cubicBezTo>
                    <a:pt x="678" y="162"/>
                    <a:pt x="678" y="161"/>
                    <a:pt x="677" y="161"/>
                  </a:cubicBezTo>
                  <a:cubicBezTo>
                    <a:pt x="676" y="160"/>
                    <a:pt x="676" y="160"/>
                    <a:pt x="675" y="160"/>
                  </a:cubicBezTo>
                  <a:cubicBezTo>
                    <a:pt x="676" y="158"/>
                    <a:pt x="676" y="156"/>
                    <a:pt x="676" y="154"/>
                  </a:cubicBezTo>
                  <a:cubicBezTo>
                    <a:pt x="676" y="152"/>
                    <a:pt x="675" y="152"/>
                    <a:pt x="675" y="151"/>
                  </a:cubicBezTo>
                  <a:cubicBezTo>
                    <a:pt x="675" y="147"/>
                    <a:pt x="676" y="144"/>
                    <a:pt x="675" y="141"/>
                  </a:cubicBezTo>
                  <a:cubicBezTo>
                    <a:pt x="678" y="144"/>
                    <a:pt x="675" y="139"/>
                    <a:pt x="677" y="137"/>
                  </a:cubicBezTo>
                  <a:cubicBezTo>
                    <a:pt x="677" y="136"/>
                    <a:pt x="678" y="140"/>
                    <a:pt x="679" y="138"/>
                  </a:cubicBezTo>
                  <a:cubicBezTo>
                    <a:pt x="679" y="137"/>
                    <a:pt x="679" y="136"/>
                    <a:pt x="679" y="136"/>
                  </a:cubicBezTo>
                  <a:cubicBezTo>
                    <a:pt x="680" y="134"/>
                    <a:pt x="684" y="132"/>
                    <a:pt x="685" y="131"/>
                  </a:cubicBezTo>
                  <a:cubicBezTo>
                    <a:pt x="685" y="131"/>
                    <a:pt x="686" y="131"/>
                    <a:pt x="686" y="130"/>
                  </a:cubicBezTo>
                  <a:cubicBezTo>
                    <a:pt x="684" y="129"/>
                    <a:pt x="686" y="129"/>
                    <a:pt x="687" y="129"/>
                  </a:cubicBezTo>
                  <a:cubicBezTo>
                    <a:pt x="689" y="128"/>
                    <a:pt x="689" y="127"/>
                    <a:pt x="689" y="124"/>
                  </a:cubicBezTo>
                  <a:cubicBezTo>
                    <a:pt x="689" y="124"/>
                    <a:pt x="693" y="123"/>
                    <a:pt x="692" y="123"/>
                  </a:cubicBezTo>
                  <a:cubicBezTo>
                    <a:pt x="692" y="123"/>
                    <a:pt x="691" y="123"/>
                    <a:pt x="691" y="123"/>
                  </a:cubicBezTo>
                  <a:cubicBezTo>
                    <a:pt x="691" y="122"/>
                    <a:pt x="692" y="121"/>
                    <a:pt x="692" y="121"/>
                  </a:cubicBezTo>
                  <a:cubicBezTo>
                    <a:pt x="693" y="120"/>
                    <a:pt x="695" y="123"/>
                    <a:pt x="694" y="119"/>
                  </a:cubicBezTo>
                  <a:cubicBezTo>
                    <a:pt x="696" y="119"/>
                    <a:pt x="698" y="118"/>
                    <a:pt x="699" y="118"/>
                  </a:cubicBezTo>
                  <a:cubicBezTo>
                    <a:pt x="699" y="118"/>
                    <a:pt x="700" y="116"/>
                    <a:pt x="700" y="116"/>
                  </a:cubicBezTo>
                  <a:cubicBezTo>
                    <a:pt x="700" y="116"/>
                    <a:pt x="701" y="116"/>
                    <a:pt x="702" y="116"/>
                  </a:cubicBezTo>
                  <a:cubicBezTo>
                    <a:pt x="702" y="115"/>
                    <a:pt x="703" y="114"/>
                    <a:pt x="704" y="114"/>
                  </a:cubicBezTo>
                  <a:cubicBezTo>
                    <a:pt x="704" y="113"/>
                    <a:pt x="705" y="114"/>
                    <a:pt x="705" y="113"/>
                  </a:cubicBezTo>
                  <a:cubicBezTo>
                    <a:pt x="705" y="112"/>
                    <a:pt x="706" y="109"/>
                    <a:pt x="707" y="111"/>
                  </a:cubicBezTo>
                  <a:cubicBezTo>
                    <a:pt x="707" y="110"/>
                    <a:pt x="707" y="108"/>
                    <a:pt x="707" y="106"/>
                  </a:cubicBezTo>
                  <a:cubicBezTo>
                    <a:pt x="705" y="106"/>
                    <a:pt x="704" y="106"/>
                    <a:pt x="703" y="107"/>
                  </a:cubicBezTo>
                  <a:cubicBezTo>
                    <a:pt x="702" y="108"/>
                    <a:pt x="701" y="109"/>
                    <a:pt x="701" y="109"/>
                  </a:cubicBezTo>
                  <a:cubicBezTo>
                    <a:pt x="700" y="110"/>
                    <a:pt x="700" y="109"/>
                    <a:pt x="700" y="110"/>
                  </a:cubicBezTo>
                  <a:cubicBezTo>
                    <a:pt x="700" y="112"/>
                    <a:pt x="696" y="111"/>
                    <a:pt x="696" y="114"/>
                  </a:cubicBezTo>
                  <a:cubicBezTo>
                    <a:pt x="694" y="114"/>
                    <a:pt x="693" y="114"/>
                    <a:pt x="693" y="116"/>
                  </a:cubicBezTo>
                  <a:cubicBezTo>
                    <a:pt x="692" y="116"/>
                    <a:pt x="693" y="114"/>
                    <a:pt x="692" y="114"/>
                  </a:cubicBezTo>
                  <a:cubicBezTo>
                    <a:pt x="692" y="114"/>
                    <a:pt x="690" y="114"/>
                    <a:pt x="690" y="114"/>
                  </a:cubicBezTo>
                  <a:cubicBezTo>
                    <a:pt x="690" y="113"/>
                    <a:pt x="691" y="112"/>
                    <a:pt x="690" y="111"/>
                  </a:cubicBezTo>
                  <a:cubicBezTo>
                    <a:pt x="686" y="112"/>
                    <a:pt x="684" y="110"/>
                    <a:pt x="681" y="111"/>
                  </a:cubicBezTo>
                  <a:cubicBezTo>
                    <a:pt x="679" y="111"/>
                    <a:pt x="681" y="113"/>
                    <a:pt x="680" y="113"/>
                  </a:cubicBezTo>
                  <a:cubicBezTo>
                    <a:pt x="678" y="114"/>
                    <a:pt x="677" y="113"/>
                    <a:pt x="676" y="114"/>
                  </a:cubicBezTo>
                  <a:cubicBezTo>
                    <a:pt x="674" y="115"/>
                    <a:pt x="674" y="116"/>
                    <a:pt x="673" y="117"/>
                  </a:cubicBezTo>
                  <a:cubicBezTo>
                    <a:pt x="672" y="118"/>
                    <a:pt x="672" y="119"/>
                    <a:pt x="670" y="119"/>
                  </a:cubicBezTo>
                  <a:cubicBezTo>
                    <a:pt x="669" y="121"/>
                    <a:pt x="672" y="121"/>
                    <a:pt x="671" y="124"/>
                  </a:cubicBezTo>
                  <a:cubicBezTo>
                    <a:pt x="670" y="124"/>
                    <a:pt x="669" y="125"/>
                    <a:pt x="669" y="126"/>
                  </a:cubicBezTo>
                  <a:cubicBezTo>
                    <a:pt x="665" y="126"/>
                    <a:pt x="664" y="128"/>
                    <a:pt x="661" y="127"/>
                  </a:cubicBezTo>
                  <a:cubicBezTo>
                    <a:pt x="660" y="126"/>
                    <a:pt x="660" y="126"/>
                    <a:pt x="661" y="124"/>
                  </a:cubicBezTo>
                  <a:cubicBezTo>
                    <a:pt x="659" y="125"/>
                    <a:pt x="659" y="124"/>
                    <a:pt x="659" y="123"/>
                  </a:cubicBezTo>
                  <a:cubicBezTo>
                    <a:pt x="657" y="122"/>
                    <a:pt x="655" y="123"/>
                    <a:pt x="655" y="122"/>
                  </a:cubicBezTo>
                  <a:cubicBezTo>
                    <a:pt x="650" y="124"/>
                    <a:pt x="645" y="126"/>
                    <a:pt x="639" y="126"/>
                  </a:cubicBezTo>
                  <a:cubicBezTo>
                    <a:pt x="638" y="125"/>
                    <a:pt x="636" y="126"/>
                    <a:pt x="637" y="123"/>
                  </a:cubicBezTo>
                  <a:cubicBezTo>
                    <a:pt x="636" y="123"/>
                    <a:pt x="634" y="123"/>
                    <a:pt x="633" y="123"/>
                  </a:cubicBezTo>
                  <a:cubicBezTo>
                    <a:pt x="629" y="124"/>
                    <a:pt x="626" y="125"/>
                    <a:pt x="623" y="126"/>
                  </a:cubicBezTo>
                  <a:cubicBezTo>
                    <a:pt x="620" y="128"/>
                    <a:pt x="618" y="130"/>
                    <a:pt x="615" y="131"/>
                  </a:cubicBezTo>
                  <a:cubicBezTo>
                    <a:pt x="615" y="133"/>
                    <a:pt x="615" y="134"/>
                    <a:pt x="613" y="134"/>
                  </a:cubicBezTo>
                  <a:cubicBezTo>
                    <a:pt x="614" y="137"/>
                    <a:pt x="612" y="136"/>
                    <a:pt x="612" y="139"/>
                  </a:cubicBezTo>
                  <a:cubicBezTo>
                    <a:pt x="610" y="137"/>
                    <a:pt x="608" y="143"/>
                    <a:pt x="607" y="142"/>
                  </a:cubicBezTo>
                  <a:cubicBezTo>
                    <a:pt x="605" y="140"/>
                    <a:pt x="607" y="142"/>
                    <a:pt x="604" y="143"/>
                  </a:cubicBezTo>
                  <a:cubicBezTo>
                    <a:pt x="603" y="143"/>
                    <a:pt x="603" y="143"/>
                    <a:pt x="602" y="145"/>
                  </a:cubicBezTo>
                  <a:cubicBezTo>
                    <a:pt x="598" y="143"/>
                    <a:pt x="599" y="148"/>
                    <a:pt x="596" y="147"/>
                  </a:cubicBezTo>
                  <a:cubicBezTo>
                    <a:pt x="596" y="148"/>
                    <a:pt x="599" y="152"/>
                    <a:pt x="600" y="150"/>
                  </a:cubicBezTo>
                  <a:cubicBezTo>
                    <a:pt x="601" y="151"/>
                    <a:pt x="600" y="153"/>
                    <a:pt x="601" y="154"/>
                  </a:cubicBezTo>
                  <a:cubicBezTo>
                    <a:pt x="602" y="153"/>
                    <a:pt x="603" y="155"/>
                    <a:pt x="603" y="155"/>
                  </a:cubicBezTo>
                  <a:cubicBezTo>
                    <a:pt x="604" y="155"/>
                    <a:pt x="606" y="154"/>
                    <a:pt x="607" y="154"/>
                  </a:cubicBezTo>
                  <a:cubicBezTo>
                    <a:pt x="608" y="154"/>
                    <a:pt x="609" y="155"/>
                    <a:pt x="608" y="155"/>
                  </a:cubicBezTo>
                  <a:cubicBezTo>
                    <a:pt x="610" y="155"/>
                    <a:pt x="610" y="152"/>
                    <a:pt x="611" y="154"/>
                  </a:cubicBezTo>
                  <a:cubicBezTo>
                    <a:pt x="612" y="154"/>
                    <a:pt x="612" y="153"/>
                    <a:pt x="612" y="152"/>
                  </a:cubicBezTo>
                  <a:cubicBezTo>
                    <a:pt x="614" y="153"/>
                    <a:pt x="614" y="159"/>
                    <a:pt x="616" y="156"/>
                  </a:cubicBezTo>
                  <a:cubicBezTo>
                    <a:pt x="618" y="156"/>
                    <a:pt x="615" y="160"/>
                    <a:pt x="619" y="159"/>
                  </a:cubicBezTo>
                  <a:cubicBezTo>
                    <a:pt x="619" y="160"/>
                    <a:pt x="617" y="159"/>
                    <a:pt x="617" y="160"/>
                  </a:cubicBezTo>
                  <a:cubicBezTo>
                    <a:pt x="617" y="160"/>
                    <a:pt x="618" y="162"/>
                    <a:pt x="618" y="164"/>
                  </a:cubicBezTo>
                  <a:cubicBezTo>
                    <a:pt x="618" y="164"/>
                    <a:pt x="617" y="164"/>
                    <a:pt x="617" y="165"/>
                  </a:cubicBezTo>
                  <a:cubicBezTo>
                    <a:pt x="617" y="165"/>
                    <a:pt x="616" y="166"/>
                    <a:pt x="616" y="166"/>
                  </a:cubicBezTo>
                  <a:cubicBezTo>
                    <a:pt x="615" y="169"/>
                    <a:pt x="617" y="175"/>
                    <a:pt x="614" y="172"/>
                  </a:cubicBezTo>
                  <a:cubicBezTo>
                    <a:pt x="615" y="181"/>
                    <a:pt x="611" y="184"/>
                    <a:pt x="609" y="190"/>
                  </a:cubicBezTo>
                  <a:cubicBezTo>
                    <a:pt x="608" y="191"/>
                    <a:pt x="608" y="191"/>
                    <a:pt x="606" y="190"/>
                  </a:cubicBezTo>
                  <a:cubicBezTo>
                    <a:pt x="606" y="191"/>
                    <a:pt x="607" y="192"/>
                    <a:pt x="606" y="193"/>
                  </a:cubicBezTo>
                  <a:cubicBezTo>
                    <a:pt x="606" y="194"/>
                    <a:pt x="604" y="193"/>
                    <a:pt x="603" y="194"/>
                  </a:cubicBezTo>
                  <a:cubicBezTo>
                    <a:pt x="603" y="194"/>
                    <a:pt x="604" y="196"/>
                    <a:pt x="603" y="196"/>
                  </a:cubicBezTo>
                  <a:cubicBezTo>
                    <a:pt x="603" y="196"/>
                    <a:pt x="602" y="196"/>
                    <a:pt x="602" y="196"/>
                  </a:cubicBezTo>
                  <a:cubicBezTo>
                    <a:pt x="601" y="197"/>
                    <a:pt x="602" y="197"/>
                    <a:pt x="602" y="197"/>
                  </a:cubicBezTo>
                  <a:cubicBezTo>
                    <a:pt x="602" y="198"/>
                    <a:pt x="600" y="198"/>
                    <a:pt x="600" y="199"/>
                  </a:cubicBezTo>
                  <a:cubicBezTo>
                    <a:pt x="599" y="200"/>
                    <a:pt x="599" y="201"/>
                    <a:pt x="599" y="202"/>
                  </a:cubicBezTo>
                  <a:cubicBezTo>
                    <a:pt x="598" y="203"/>
                    <a:pt x="597" y="202"/>
                    <a:pt x="596" y="203"/>
                  </a:cubicBezTo>
                  <a:cubicBezTo>
                    <a:pt x="595" y="203"/>
                    <a:pt x="596" y="205"/>
                    <a:pt x="595" y="206"/>
                  </a:cubicBezTo>
                  <a:cubicBezTo>
                    <a:pt x="595" y="206"/>
                    <a:pt x="593" y="205"/>
                    <a:pt x="593" y="206"/>
                  </a:cubicBezTo>
                  <a:cubicBezTo>
                    <a:pt x="593" y="206"/>
                    <a:pt x="593" y="208"/>
                    <a:pt x="592" y="208"/>
                  </a:cubicBezTo>
                  <a:cubicBezTo>
                    <a:pt x="591" y="207"/>
                    <a:pt x="590" y="206"/>
                    <a:pt x="590" y="209"/>
                  </a:cubicBezTo>
                  <a:cubicBezTo>
                    <a:pt x="585" y="210"/>
                    <a:pt x="586" y="210"/>
                    <a:pt x="581" y="209"/>
                  </a:cubicBezTo>
                  <a:cubicBezTo>
                    <a:pt x="580" y="210"/>
                    <a:pt x="577" y="212"/>
                    <a:pt x="579" y="212"/>
                  </a:cubicBezTo>
                  <a:cubicBezTo>
                    <a:pt x="579" y="214"/>
                    <a:pt x="572" y="213"/>
                    <a:pt x="576" y="214"/>
                  </a:cubicBezTo>
                  <a:cubicBezTo>
                    <a:pt x="576" y="215"/>
                    <a:pt x="574" y="215"/>
                    <a:pt x="574" y="214"/>
                  </a:cubicBezTo>
                  <a:cubicBezTo>
                    <a:pt x="571" y="216"/>
                    <a:pt x="572" y="218"/>
                    <a:pt x="573" y="222"/>
                  </a:cubicBezTo>
                  <a:cubicBezTo>
                    <a:pt x="570" y="222"/>
                    <a:pt x="571" y="222"/>
                    <a:pt x="568" y="222"/>
                  </a:cubicBezTo>
                  <a:cubicBezTo>
                    <a:pt x="569" y="223"/>
                    <a:pt x="569" y="224"/>
                    <a:pt x="567" y="224"/>
                  </a:cubicBezTo>
                  <a:cubicBezTo>
                    <a:pt x="567" y="226"/>
                    <a:pt x="568" y="234"/>
                    <a:pt x="569" y="231"/>
                  </a:cubicBezTo>
                  <a:cubicBezTo>
                    <a:pt x="571" y="231"/>
                    <a:pt x="569" y="239"/>
                    <a:pt x="572" y="239"/>
                  </a:cubicBezTo>
                  <a:cubicBezTo>
                    <a:pt x="574" y="239"/>
                    <a:pt x="571" y="242"/>
                    <a:pt x="574" y="243"/>
                  </a:cubicBezTo>
                  <a:cubicBezTo>
                    <a:pt x="573" y="243"/>
                    <a:pt x="573" y="245"/>
                    <a:pt x="573" y="245"/>
                  </a:cubicBezTo>
                  <a:cubicBezTo>
                    <a:pt x="572" y="245"/>
                    <a:pt x="571" y="244"/>
                    <a:pt x="571" y="244"/>
                  </a:cubicBezTo>
                  <a:cubicBezTo>
                    <a:pt x="570" y="244"/>
                    <a:pt x="571" y="245"/>
                    <a:pt x="570" y="246"/>
                  </a:cubicBezTo>
                  <a:cubicBezTo>
                    <a:pt x="569" y="246"/>
                    <a:pt x="568" y="245"/>
                    <a:pt x="567" y="246"/>
                  </a:cubicBezTo>
                  <a:cubicBezTo>
                    <a:pt x="565" y="246"/>
                    <a:pt x="562" y="248"/>
                    <a:pt x="560" y="247"/>
                  </a:cubicBezTo>
                  <a:cubicBezTo>
                    <a:pt x="560" y="245"/>
                    <a:pt x="561" y="244"/>
                    <a:pt x="561" y="243"/>
                  </a:cubicBezTo>
                  <a:cubicBezTo>
                    <a:pt x="562" y="241"/>
                    <a:pt x="560" y="238"/>
                    <a:pt x="562" y="237"/>
                  </a:cubicBezTo>
                  <a:cubicBezTo>
                    <a:pt x="562" y="236"/>
                    <a:pt x="559" y="236"/>
                    <a:pt x="560" y="233"/>
                  </a:cubicBezTo>
                  <a:cubicBezTo>
                    <a:pt x="558" y="232"/>
                    <a:pt x="557" y="234"/>
                    <a:pt x="555" y="231"/>
                  </a:cubicBezTo>
                  <a:cubicBezTo>
                    <a:pt x="554" y="228"/>
                    <a:pt x="558" y="230"/>
                    <a:pt x="557" y="227"/>
                  </a:cubicBezTo>
                  <a:cubicBezTo>
                    <a:pt x="556" y="226"/>
                    <a:pt x="556" y="226"/>
                    <a:pt x="556" y="227"/>
                  </a:cubicBezTo>
                  <a:cubicBezTo>
                    <a:pt x="555" y="226"/>
                    <a:pt x="554" y="225"/>
                    <a:pt x="554" y="225"/>
                  </a:cubicBezTo>
                  <a:cubicBezTo>
                    <a:pt x="553" y="224"/>
                    <a:pt x="552" y="224"/>
                    <a:pt x="552" y="223"/>
                  </a:cubicBezTo>
                  <a:cubicBezTo>
                    <a:pt x="551" y="223"/>
                    <a:pt x="550" y="224"/>
                    <a:pt x="549" y="224"/>
                  </a:cubicBezTo>
                  <a:cubicBezTo>
                    <a:pt x="548" y="224"/>
                    <a:pt x="548" y="225"/>
                    <a:pt x="549" y="225"/>
                  </a:cubicBezTo>
                  <a:cubicBezTo>
                    <a:pt x="549" y="227"/>
                    <a:pt x="546" y="222"/>
                    <a:pt x="547" y="227"/>
                  </a:cubicBezTo>
                  <a:cubicBezTo>
                    <a:pt x="545" y="225"/>
                    <a:pt x="545" y="229"/>
                    <a:pt x="541" y="227"/>
                  </a:cubicBezTo>
                  <a:cubicBezTo>
                    <a:pt x="544" y="224"/>
                    <a:pt x="541" y="223"/>
                    <a:pt x="544" y="221"/>
                  </a:cubicBezTo>
                  <a:cubicBezTo>
                    <a:pt x="546" y="220"/>
                    <a:pt x="540" y="220"/>
                    <a:pt x="539" y="222"/>
                  </a:cubicBezTo>
                  <a:cubicBezTo>
                    <a:pt x="539" y="224"/>
                    <a:pt x="538" y="221"/>
                    <a:pt x="539" y="221"/>
                  </a:cubicBezTo>
                  <a:cubicBezTo>
                    <a:pt x="537" y="221"/>
                    <a:pt x="537" y="224"/>
                    <a:pt x="536" y="224"/>
                  </a:cubicBezTo>
                  <a:cubicBezTo>
                    <a:pt x="535" y="224"/>
                    <a:pt x="533" y="225"/>
                    <a:pt x="533" y="226"/>
                  </a:cubicBezTo>
                  <a:cubicBezTo>
                    <a:pt x="532" y="226"/>
                    <a:pt x="532" y="226"/>
                    <a:pt x="532" y="228"/>
                  </a:cubicBezTo>
                  <a:cubicBezTo>
                    <a:pt x="528" y="227"/>
                    <a:pt x="529" y="227"/>
                    <a:pt x="525" y="228"/>
                  </a:cubicBezTo>
                  <a:cubicBezTo>
                    <a:pt x="526" y="228"/>
                    <a:pt x="526" y="230"/>
                    <a:pt x="526" y="230"/>
                  </a:cubicBezTo>
                  <a:cubicBezTo>
                    <a:pt x="527" y="231"/>
                    <a:pt x="528" y="230"/>
                    <a:pt x="529" y="230"/>
                  </a:cubicBezTo>
                  <a:cubicBezTo>
                    <a:pt x="529" y="231"/>
                    <a:pt x="529" y="232"/>
                    <a:pt x="529" y="232"/>
                  </a:cubicBezTo>
                  <a:cubicBezTo>
                    <a:pt x="529" y="233"/>
                    <a:pt x="531" y="232"/>
                    <a:pt x="532" y="232"/>
                  </a:cubicBezTo>
                  <a:cubicBezTo>
                    <a:pt x="532" y="233"/>
                    <a:pt x="532" y="234"/>
                    <a:pt x="532" y="234"/>
                  </a:cubicBezTo>
                  <a:cubicBezTo>
                    <a:pt x="533" y="235"/>
                    <a:pt x="534" y="234"/>
                    <a:pt x="535" y="235"/>
                  </a:cubicBezTo>
                  <a:cubicBezTo>
                    <a:pt x="536" y="235"/>
                    <a:pt x="535" y="233"/>
                    <a:pt x="537" y="233"/>
                  </a:cubicBezTo>
                  <a:cubicBezTo>
                    <a:pt x="541" y="233"/>
                    <a:pt x="543" y="234"/>
                    <a:pt x="543" y="237"/>
                  </a:cubicBezTo>
                  <a:cubicBezTo>
                    <a:pt x="542" y="238"/>
                    <a:pt x="540" y="238"/>
                    <a:pt x="539" y="237"/>
                  </a:cubicBezTo>
                  <a:cubicBezTo>
                    <a:pt x="538" y="238"/>
                    <a:pt x="537" y="240"/>
                    <a:pt x="538" y="242"/>
                  </a:cubicBezTo>
                  <a:cubicBezTo>
                    <a:pt x="536" y="242"/>
                    <a:pt x="536" y="243"/>
                    <a:pt x="537" y="243"/>
                  </a:cubicBezTo>
                  <a:cubicBezTo>
                    <a:pt x="536" y="244"/>
                    <a:pt x="534" y="244"/>
                    <a:pt x="533" y="244"/>
                  </a:cubicBezTo>
                  <a:cubicBezTo>
                    <a:pt x="534" y="247"/>
                    <a:pt x="538" y="249"/>
                    <a:pt x="538" y="253"/>
                  </a:cubicBezTo>
                  <a:cubicBezTo>
                    <a:pt x="540" y="250"/>
                    <a:pt x="539" y="253"/>
                    <a:pt x="540" y="254"/>
                  </a:cubicBezTo>
                  <a:cubicBezTo>
                    <a:pt x="540" y="258"/>
                    <a:pt x="541" y="263"/>
                    <a:pt x="539" y="265"/>
                  </a:cubicBezTo>
                  <a:cubicBezTo>
                    <a:pt x="541" y="267"/>
                    <a:pt x="542" y="270"/>
                    <a:pt x="541" y="274"/>
                  </a:cubicBezTo>
                  <a:cubicBezTo>
                    <a:pt x="538" y="272"/>
                    <a:pt x="540" y="279"/>
                    <a:pt x="539" y="277"/>
                  </a:cubicBezTo>
                  <a:cubicBezTo>
                    <a:pt x="537" y="276"/>
                    <a:pt x="538" y="277"/>
                    <a:pt x="538" y="278"/>
                  </a:cubicBezTo>
                  <a:cubicBezTo>
                    <a:pt x="537" y="279"/>
                    <a:pt x="535" y="279"/>
                    <a:pt x="536" y="282"/>
                  </a:cubicBezTo>
                  <a:cubicBezTo>
                    <a:pt x="533" y="281"/>
                    <a:pt x="535" y="285"/>
                    <a:pt x="532" y="284"/>
                  </a:cubicBezTo>
                  <a:cubicBezTo>
                    <a:pt x="534" y="286"/>
                    <a:pt x="528" y="288"/>
                    <a:pt x="529" y="289"/>
                  </a:cubicBezTo>
                  <a:cubicBezTo>
                    <a:pt x="531" y="290"/>
                    <a:pt x="529" y="289"/>
                    <a:pt x="527" y="291"/>
                  </a:cubicBezTo>
                  <a:cubicBezTo>
                    <a:pt x="526" y="291"/>
                    <a:pt x="527" y="293"/>
                    <a:pt x="526" y="293"/>
                  </a:cubicBezTo>
                  <a:cubicBezTo>
                    <a:pt x="526" y="294"/>
                    <a:pt x="524" y="293"/>
                    <a:pt x="524" y="293"/>
                  </a:cubicBezTo>
                  <a:cubicBezTo>
                    <a:pt x="524" y="294"/>
                    <a:pt x="525" y="295"/>
                    <a:pt x="524" y="295"/>
                  </a:cubicBezTo>
                  <a:cubicBezTo>
                    <a:pt x="523" y="296"/>
                    <a:pt x="520" y="295"/>
                    <a:pt x="521" y="297"/>
                  </a:cubicBezTo>
                  <a:cubicBezTo>
                    <a:pt x="515" y="298"/>
                    <a:pt x="516" y="298"/>
                    <a:pt x="510" y="297"/>
                  </a:cubicBezTo>
                  <a:cubicBezTo>
                    <a:pt x="509" y="297"/>
                    <a:pt x="509" y="299"/>
                    <a:pt x="509" y="300"/>
                  </a:cubicBezTo>
                  <a:cubicBezTo>
                    <a:pt x="507" y="298"/>
                    <a:pt x="504" y="302"/>
                    <a:pt x="503" y="302"/>
                  </a:cubicBezTo>
                  <a:cubicBezTo>
                    <a:pt x="502" y="300"/>
                    <a:pt x="503" y="303"/>
                    <a:pt x="499" y="303"/>
                  </a:cubicBezTo>
                  <a:cubicBezTo>
                    <a:pt x="498" y="303"/>
                    <a:pt x="500" y="305"/>
                    <a:pt x="498" y="305"/>
                  </a:cubicBezTo>
                  <a:cubicBezTo>
                    <a:pt x="496" y="307"/>
                    <a:pt x="495" y="303"/>
                    <a:pt x="493" y="303"/>
                  </a:cubicBezTo>
                  <a:cubicBezTo>
                    <a:pt x="490" y="302"/>
                    <a:pt x="489" y="304"/>
                    <a:pt x="487" y="304"/>
                  </a:cubicBezTo>
                  <a:cubicBezTo>
                    <a:pt x="486" y="305"/>
                    <a:pt x="485" y="306"/>
                    <a:pt x="485" y="308"/>
                  </a:cubicBezTo>
                  <a:cubicBezTo>
                    <a:pt x="482" y="307"/>
                    <a:pt x="482" y="309"/>
                    <a:pt x="480" y="310"/>
                  </a:cubicBezTo>
                  <a:cubicBezTo>
                    <a:pt x="479" y="312"/>
                    <a:pt x="482" y="311"/>
                    <a:pt x="482" y="313"/>
                  </a:cubicBezTo>
                  <a:cubicBezTo>
                    <a:pt x="482" y="314"/>
                    <a:pt x="482" y="315"/>
                    <a:pt x="483" y="315"/>
                  </a:cubicBezTo>
                  <a:cubicBezTo>
                    <a:pt x="484" y="315"/>
                    <a:pt x="484" y="317"/>
                    <a:pt x="484" y="317"/>
                  </a:cubicBezTo>
                  <a:cubicBezTo>
                    <a:pt x="485" y="318"/>
                    <a:pt x="486" y="318"/>
                    <a:pt x="487" y="318"/>
                  </a:cubicBezTo>
                  <a:cubicBezTo>
                    <a:pt x="487" y="318"/>
                    <a:pt x="487" y="320"/>
                    <a:pt x="487" y="320"/>
                  </a:cubicBezTo>
                  <a:cubicBezTo>
                    <a:pt x="487" y="320"/>
                    <a:pt x="489" y="320"/>
                    <a:pt x="489" y="320"/>
                  </a:cubicBezTo>
                  <a:cubicBezTo>
                    <a:pt x="490" y="321"/>
                    <a:pt x="490" y="323"/>
                    <a:pt x="491" y="325"/>
                  </a:cubicBezTo>
                  <a:cubicBezTo>
                    <a:pt x="491" y="326"/>
                    <a:pt x="494" y="328"/>
                    <a:pt x="494" y="328"/>
                  </a:cubicBezTo>
                  <a:cubicBezTo>
                    <a:pt x="494" y="329"/>
                    <a:pt x="494" y="330"/>
                    <a:pt x="494" y="332"/>
                  </a:cubicBezTo>
                  <a:cubicBezTo>
                    <a:pt x="494" y="333"/>
                    <a:pt x="495" y="334"/>
                    <a:pt x="495" y="335"/>
                  </a:cubicBezTo>
                  <a:cubicBezTo>
                    <a:pt x="495" y="337"/>
                    <a:pt x="494" y="337"/>
                    <a:pt x="494" y="338"/>
                  </a:cubicBezTo>
                  <a:cubicBezTo>
                    <a:pt x="493" y="340"/>
                    <a:pt x="494" y="342"/>
                    <a:pt x="492" y="340"/>
                  </a:cubicBezTo>
                  <a:cubicBezTo>
                    <a:pt x="493" y="344"/>
                    <a:pt x="489" y="342"/>
                    <a:pt x="490" y="345"/>
                  </a:cubicBezTo>
                  <a:cubicBezTo>
                    <a:pt x="486" y="344"/>
                    <a:pt x="487" y="347"/>
                    <a:pt x="484" y="347"/>
                  </a:cubicBezTo>
                  <a:cubicBezTo>
                    <a:pt x="483" y="347"/>
                    <a:pt x="484" y="348"/>
                    <a:pt x="483" y="349"/>
                  </a:cubicBezTo>
                  <a:cubicBezTo>
                    <a:pt x="483" y="349"/>
                    <a:pt x="481" y="349"/>
                    <a:pt x="481" y="350"/>
                  </a:cubicBezTo>
                  <a:cubicBezTo>
                    <a:pt x="482" y="351"/>
                    <a:pt x="482" y="350"/>
                    <a:pt x="481" y="351"/>
                  </a:cubicBezTo>
                  <a:cubicBezTo>
                    <a:pt x="480" y="351"/>
                    <a:pt x="480" y="353"/>
                    <a:pt x="478" y="353"/>
                  </a:cubicBezTo>
                  <a:cubicBezTo>
                    <a:pt x="479" y="348"/>
                    <a:pt x="477" y="352"/>
                    <a:pt x="476" y="350"/>
                  </a:cubicBezTo>
                  <a:cubicBezTo>
                    <a:pt x="476" y="349"/>
                    <a:pt x="476" y="347"/>
                    <a:pt x="475" y="346"/>
                  </a:cubicBezTo>
                  <a:cubicBezTo>
                    <a:pt x="474" y="346"/>
                    <a:pt x="473" y="346"/>
                    <a:pt x="473" y="346"/>
                  </a:cubicBezTo>
                  <a:cubicBezTo>
                    <a:pt x="472" y="346"/>
                    <a:pt x="473" y="344"/>
                    <a:pt x="473" y="344"/>
                  </a:cubicBezTo>
                  <a:cubicBezTo>
                    <a:pt x="472" y="343"/>
                    <a:pt x="469" y="344"/>
                    <a:pt x="469" y="343"/>
                  </a:cubicBezTo>
                  <a:cubicBezTo>
                    <a:pt x="469" y="343"/>
                    <a:pt x="469" y="341"/>
                    <a:pt x="469" y="341"/>
                  </a:cubicBezTo>
                  <a:cubicBezTo>
                    <a:pt x="468" y="341"/>
                    <a:pt x="467" y="341"/>
                    <a:pt x="466" y="341"/>
                  </a:cubicBezTo>
                  <a:cubicBezTo>
                    <a:pt x="465" y="341"/>
                    <a:pt x="466" y="339"/>
                    <a:pt x="465" y="338"/>
                  </a:cubicBezTo>
                  <a:cubicBezTo>
                    <a:pt x="464" y="338"/>
                    <a:pt x="464" y="339"/>
                    <a:pt x="464" y="339"/>
                  </a:cubicBezTo>
                  <a:cubicBezTo>
                    <a:pt x="462" y="337"/>
                    <a:pt x="463" y="337"/>
                    <a:pt x="461" y="335"/>
                  </a:cubicBezTo>
                  <a:cubicBezTo>
                    <a:pt x="458" y="334"/>
                    <a:pt x="459" y="339"/>
                    <a:pt x="458" y="340"/>
                  </a:cubicBezTo>
                  <a:cubicBezTo>
                    <a:pt x="458" y="341"/>
                    <a:pt x="457" y="341"/>
                    <a:pt x="456" y="341"/>
                  </a:cubicBezTo>
                  <a:cubicBezTo>
                    <a:pt x="456" y="343"/>
                    <a:pt x="457" y="346"/>
                    <a:pt x="455" y="347"/>
                  </a:cubicBezTo>
                  <a:cubicBezTo>
                    <a:pt x="456" y="348"/>
                    <a:pt x="456" y="348"/>
                    <a:pt x="456" y="350"/>
                  </a:cubicBezTo>
                  <a:cubicBezTo>
                    <a:pt x="457" y="351"/>
                    <a:pt x="458" y="352"/>
                    <a:pt x="458" y="351"/>
                  </a:cubicBezTo>
                  <a:cubicBezTo>
                    <a:pt x="461" y="353"/>
                    <a:pt x="459" y="354"/>
                    <a:pt x="459" y="357"/>
                  </a:cubicBezTo>
                  <a:cubicBezTo>
                    <a:pt x="459" y="358"/>
                    <a:pt x="460" y="358"/>
                    <a:pt x="460" y="359"/>
                  </a:cubicBezTo>
                  <a:cubicBezTo>
                    <a:pt x="461" y="360"/>
                    <a:pt x="462" y="361"/>
                    <a:pt x="462" y="361"/>
                  </a:cubicBezTo>
                  <a:cubicBezTo>
                    <a:pt x="464" y="362"/>
                    <a:pt x="465" y="363"/>
                    <a:pt x="467" y="364"/>
                  </a:cubicBezTo>
                  <a:cubicBezTo>
                    <a:pt x="467" y="364"/>
                    <a:pt x="467" y="365"/>
                    <a:pt x="468" y="365"/>
                  </a:cubicBezTo>
                  <a:cubicBezTo>
                    <a:pt x="469" y="365"/>
                    <a:pt x="469" y="366"/>
                    <a:pt x="469" y="367"/>
                  </a:cubicBezTo>
                  <a:cubicBezTo>
                    <a:pt x="469" y="368"/>
                    <a:pt x="470" y="367"/>
                    <a:pt x="471" y="368"/>
                  </a:cubicBezTo>
                  <a:cubicBezTo>
                    <a:pt x="471" y="369"/>
                    <a:pt x="470" y="371"/>
                    <a:pt x="471" y="372"/>
                  </a:cubicBezTo>
                  <a:cubicBezTo>
                    <a:pt x="471" y="372"/>
                    <a:pt x="473" y="373"/>
                    <a:pt x="473" y="374"/>
                  </a:cubicBezTo>
                  <a:cubicBezTo>
                    <a:pt x="473" y="374"/>
                    <a:pt x="470" y="377"/>
                    <a:pt x="474" y="377"/>
                  </a:cubicBezTo>
                  <a:cubicBezTo>
                    <a:pt x="473" y="380"/>
                    <a:pt x="471" y="379"/>
                    <a:pt x="470" y="378"/>
                  </a:cubicBezTo>
                  <a:cubicBezTo>
                    <a:pt x="469" y="378"/>
                    <a:pt x="466" y="378"/>
                    <a:pt x="465" y="377"/>
                  </a:cubicBezTo>
                  <a:cubicBezTo>
                    <a:pt x="465" y="378"/>
                    <a:pt x="466" y="373"/>
                    <a:pt x="464" y="376"/>
                  </a:cubicBezTo>
                  <a:cubicBezTo>
                    <a:pt x="462" y="376"/>
                    <a:pt x="463" y="373"/>
                    <a:pt x="462" y="372"/>
                  </a:cubicBezTo>
                  <a:cubicBezTo>
                    <a:pt x="462" y="371"/>
                    <a:pt x="460" y="370"/>
                    <a:pt x="459" y="369"/>
                  </a:cubicBezTo>
                  <a:cubicBezTo>
                    <a:pt x="459" y="367"/>
                    <a:pt x="459" y="366"/>
                    <a:pt x="460" y="366"/>
                  </a:cubicBezTo>
                  <a:cubicBezTo>
                    <a:pt x="459" y="364"/>
                    <a:pt x="458" y="361"/>
                    <a:pt x="455" y="360"/>
                  </a:cubicBezTo>
                  <a:cubicBezTo>
                    <a:pt x="456" y="359"/>
                    <a:pt x="454" y="358"/>
                    <a:pt x="455" y="357"/>
                  </a:cubicBezTo>
                  <a:cubicBezTo>
                    <a:pt x="455" y="356"/>
                    <a:pt x="454" y="356"/>
                    <a:pt x="453" y="355"/>
                  </a:cubicBezTo>
                  <a:cubicBezTo>
                    <a:pt x="453" y="354"/>
                    <a:pt x="453" y="353"/>
                    <a:pt x="452" y="353"/>
                  </a:cubicBezTo>
                  <a:cubicBezTo>
                    <a:pt x="451" y="351"/>
                    <a:pt x="452" y="350"/>
                    <a:pt x="453" y="349"/>
                  </a:cubicBezTo>
                  <a:cubicBezTo>
                    <a:pt x="453" y="347"/>
                    <a:pt x="452" y="346"/>
                    <a:pt x="451" y="346"/>
                  </a:cubicBezTo>
                  <a:cubicBezTo>
                    <a:pt x="451" y="345"/>
                    <a:pt x="452" y="344"/>
                    <a:pt x="451" y="344"/>
                  </a:cubicBezTo>
                  <a:cubicBezTo>
                    <a:pt x="451" y="343"/>
                    <a:pt x="453" y="343"/>
                    <a:pt x="455" y="343"/>
                  </a:cubicBezTo>
                  <a:cubicBezTo>
                    <a:pt x="454" y="342"/>
                    <a:pt x="454" y="342"/>
                    <a:pt x="454" y="341"/>
                  </a:cubicBezTo>
                  <a:cubicBezTo>
                    <a:pt x="454" y="340"/>
                    <a:pt x="455" y="340"/>
                    <a:pt x="455" y="339"/>
                  </a:cubicBezTo>
                  <a:cubicBezTo>
                    <a:pt x="454" y="338"/>
                    <a:pt x="453" y="336"/>
                    <a:pt x="453" y="334"/>
                  </a:cubicBezTo>
                  <a:cubicBezTo>
                    <a:pt x="452" y="332"/>
                    <a:pt x="453" y="330"/>
                    <a:pt x="453" y="329"/>
                  </a:cubicBezTo>
                  <a:cubicBezTo>
                    <a:pt x="452" y="328"/>
                    <a:pt x="451" y="328"/>
                    <a:pt x="451" y="327"/>
                  </a:cubicBezTo>
                  <a:cubicBezTo>
                    <a:pt x="450" y="326"/>
                    <a:pt x="450" y="325"/>
                    <a:pt x="450" y="324"/>
                  </a:cubicBezTo>
                  <a:cubicBezTo>
                    <a:pt x="449" y="322"/>
                    <a:pt x="448" y="321"/>
                    <a:pt x="447" y="320"/>
                  </a:cubicBezTo>
                  <a:cubicBezTo>
                    <a:pt x="444" y="320"/>
                    <a:pt x="446" y="324"/>
                    <a:pt x="443" y="321"/>
                  </a:cubicBezTo>
                  <a:cubicBezTo>
                    <a:pt x="442" y="321"/>
                    <a:pt x="443" y="323"/>
                    <a:pt x="442" y="324"/>
                  </a:cubicBezTo>
                  <a:cubicBezTo>
                    <a:pt x="442" y="324"/>
                    <a:pt x="440" y="324"/>
                    <a:pt x="440" y="324"/>
                  </a:cubicBezTo>
                  <a:cubicBezTo>
                    <a:pt x="440" y="325"/>
                    <a:pt x="441" y="326"/>
                    <a:pt x="439" y="326"/>
                  </a:cubicBezTo>
                  <a:cubicBezTo>
                    <a:pt x="437" y="326"/>
                    <a:pt x="437" y="325"/>
                    <a:pt x="436" y="323"/>
                  </a:cubicBezTo>
                  <a:cubicBezTo>
                    <a:pt x="436" y="322"/>
                    <a:pt x="436" y="322"/>
                    <a:pt x="435" y="322"/>
                  </a:cubicBezTo>
                  <a:cubicBezTo>
                    <a:pt x="435" y="321"/>
                    <a:pt x="436" y="321"/>
                    <a:pt x="436" y="320"/>
                  </a:cubicBezTo>
                  <a:cubicBezTo>
                    <a:pt x="436" y="319"/>
                    <a:pt x="434" y="315"/>
                    <a:pt x="436" y="313"/>
                  </a:cubicBezTo>
                  <a:cubicBezTo>
                    <a:pt x="435" y="313"/>
                    <a:pt x="434" y="312"/>
                    <a:pt x="434" y="308"/>
                  </a:cubicBezTo>
                  <a:cubicBezTo>
                    <a:pt x="434" y="308"/>
                    <a:pt x="434" y="309"/>
                    <a:pt x="434" y="310"/>
                  </a:cubicBezTo>
                  <a:cubicBezTo>
                    <a:pt x="432" y="309"/>
                    <a:pt x="433" y="306"/>
                    <a:pt x="432" y="304"/>
                  </a:cubicBezTo>
                  <a:cubicBezTo>
                    <a:pt x="431" y="303"/>
                    <a:pt x="430" y="303"/>
                    <a:pt x="430" y="302"/>
                  </a:cubicBezTo>
                  <a:cubicBezTo>
                    <a:pt x="429" y="302"/>
                    <a:pt x="429" y="301"/>
                    <a:pt x="429" y="300"/>
                  </a:cubicBezTo>
                  <a:cubicBezTo>
                    <a:pt x="428" y="299"/>
                    <a:pt x="425" y="299"/>
                    <a:pt x="426" y="297"/>
                  </a:cubicBezTo>
                  <a:cubicBezTo>
                    <a:pt x="423" y="297"/>
                    <a:pt x="422" y="299"/>
                    <a:pt x="420" y="300"/>
                  </a:cubicBezTo>
                  <a:cubicBezTo>
                    <a:pt x="419" y="300"/>
                    <a:pt x="417" y="300"/>
                    <a:pt x="417" y="301"/>
                  </a:cubicBezTo>
                  <a:cubicBezTo>
                    <a:pt x="415" y="301"/>
                    <a:pt x="413" y="301"/>
                    <a:pt x="411" y="301"/>
                  </a:cubicBezTo>
                  <a:cubicBezTo>
                    <a:pt x="410" y="302"/>
                    <a:pt x="409" y="302"/>
                    <a:pt x="409" y="303"/>
                  </a:cubicBezTo>
                  <a:cubicBezTo>
                    <a:pt x="408" y="303"/>
                    <a:pt x="408" y="303"/>
                    <a:pt x="408" y="304"/>
                  </a:cubicBezTo>
                  <a:cubicBezTo>
                    <a:pt x="408" y="305"/>
                    <a:pt x="406" y="305"/>
                    <a:pt x="405" y="306"/>
                  </a:cubicBezTo>
                  <a:cubicBezTo>
                    <a:pt x="403" y="308"/>
                    <a:pt x="401" y="311"/>
                    <a:pt x="397" y="312"/>
                  </a:cubicBezTo>
                  <a:cubicBezTo>
                    <a:pt x="395" y="314"/>
                    <a:pt x="394" y="318"/>
                    <a:pt x="391" y="318"/>
                  </a:cubicBezTo>
                  <a:cubicBezTo>
                    <a:pt x="392" y="320"/>
                    <a:pt x="391" y="320"/>
                    <a:pt x="389" y="320"/>
                  </a:cubicBezTo>
                  <a:cubicBezTo>
                    <a:pt x="389" y="321"/>
                    <a:pt x="389" y="322"/>
                    <a:pt x="390" y="322"/>
                  </a:cubicBezTo>
                  <a:cubicBezTo>
                    <a:pt x="389" y="323"/>
                    <a:pt x="388" y="323"/>
                    <a:pt x="388" y="322"/>
                  </a:cubicBezTo>
                  <a:cubicBezTo>
                    <a:pt x="386" y="322"/>
                    <a:pt x="387" y="325"/>
                    <a:pt x="384" y="324"/>
                  </a:cubicBezTo>
                  <a:cubicBezTo>
                    <a:pt x="383" y="325"/>
                    <a:pt x="383" y="326"/>
                    <a:pt x="381" y="326"/>
                  </a:cubicBezTo>
                  <a:cubicBezTo>
                    <a:pt x="381" y="327"/>
                    <a:pt x="382" y="328"/>
                    <a:pt x="382" y="329"/>
                  </a:cubicBezTo>
                  <a:cubicBezTo>
                    <a:pt x="382" y="331"/>
                    <a:pt x="381" y="333"/>
                    <a:pt x="380" y="336"/>
                  </a:cubicBezTo>
                  <a:cubicBezTo>
                    <a:pt x="379" y="341"/>
                    <a:pt x="380" y="345"/>
                    <a:pt x="379" y="347"/>
                  </a:cubicBezTo>
                  <a:cubicBezTo>
                    <a:pt x="379" y="347"/>
                    <a:pt x="377" y="347"/>
                    <a:pt x="377" y="347"/>
                  </a:cubicBezTo>
                  <a:cubicBezTo>
                    <a:pt x="376" y="348"/>
                    <a:pt x="377" y="350"/>
                    <a:pt x="376" y="351"/>
                  </a:cubicBezTo>
                  <a:cubicBezTo>
                    <a:pt x="375" y="352"/>
                    <a:pt x="374" y="351"/>
                    <a:pt x="372" y="352"/>
                  </a:cubicBezTo>
                  <a:cubicBezTo>
                    <a:pt x="372" y="352"/>
                    <a:pt x="372" y="354"/>
                    <a:pt x="370" y="354"/>
                  </a:cubicBezTo>
                  <a:cubicBezTo>
                    <a:pt x="367" y="351"/>
                    <a:pt x="366" y="348"/>
                    <a:pt x="365" y="344"/>
                  </a:cubicBezTo>
                  <a:cubicBezTo>
                    <a:pt x="364" y="344"/>
                    <a:pt x="364" y="343"/>
                    <a:pt x="363" y="342"/>
                  </a:cubicBezTo>
                  <a:cubicBezTo>
                    <a:pt x="362" y="342"/>
                    <a:pt x="362" y="341"/>
                    <a:pt x="361" y="341"/>
                  </a:cubicBezTo>
                  <a:cubicBezTo>
                    <a:pt x="360" y="338"/>
                    <a:pt x="362" y="338"/>
                    <a:pt x="363" y="336"/>
                  </a:cubicBezTo>
                  <a:cubicBezTo>
                    <a:pt x="363" y="335"/>
                    <a:pt x="361" y="334"/>
                    <a:pt x="360" y="333"/>
                  </a:cubicBezTo>
                  <a:cubicBezTo>
                    <a:pt x="359" y="331"/>
                    <a:pt x="359" y="330"/>
                    <a:pt x="357" y="330"/>
                  </a:cubicBezTo>
                  <a:cubicBezTo>
                    <a:pt x="357" y="328"/>
                    <a:pt x="356" y="326"/>
                    <a:pt x="355" y="324"/>
                  </a:cubicBezTo>
                  <a:cubicBezTo>
                    <a:pt x="354" y="322"/>
                    <a:pt x="354" y="315"/>
                    <a:pt x="353" y="311"/>
                  </a:cubicBezTo>
                  <a:cubicBezTo>
                    <a:pt x="353" y="308"/>
                    <a:pt x="352" y="303"/>
                    <a:pt x="351" y="299"/>
                  </a:cubicBezTo>
                  <a:cubicBezTo>
                    <a:pt x="350" y="299"/>
                    <a:pt x="347" y="303"/>
                    <a:pt x="350" y="304"/>
                  </a:cubicBezTo>
                  <a:cubicBezTo>
                    <a:pt x="349" y="306"/>
                    <a:pt x="346" y="304"/>
                    <a:pt x="345" y="304"/>
                  </a:cubicBezTo>
                  <a:cubicBezTo>
                    <a:pt x="344" y="304"/>
                    <a:pt x="343" y="304"/>
                    <a:pt x="343" y="304"/>
                  </a:cubicBezTo>
                  <a:cubicBezTo>
                    <a:pt x="342" y="303"/>
                    <a:pt x="341" y="300"/>
                    <a:pt x="339" y="301"/>
                  </a:cubicBezTo>
                  <a:cubicBezTo>
                    <a:pt x="339" y="299"/>
                    <a:pt x="340" y="299"/>
                    <a:pt x="341" y="299"/>
                  </a:cubicBezTo>
                  <a:cubicBezTo>
                    <a:pt x="340" y="298"/>
                    <a:pt x="341" y="298"/>
                    <a:pt x="341" y="296"/>
                  </a:cubicBezTo>
                  <a:cubicBezTo>
                    <a:pt x="341" y="295"/>
                    <a:pt x="338" y="296"/>
                    <a:pt x="337" y="295"/>
                  </a:cubicBezTo>
                  <a:cubicBezTo>
                    <a:pt x="336" y="295"/>
                    <a:pt x="335" y="291"/>
                    <a:pt x="334" y="293"/>
                  </a:cubicBezTo>
                  <a:cubicBezTo>
                    <a:pt x="332" y="293"/>
                    <a:pt x="333" y="290"/>
                    <a:pt x="333" y="291"/>
                  </a:cubicBezTo>
                  <a:cubicBezTo>
                    <a:pt x="333" y="289"/>
                    <a:pt x="331" y="290"/>
                    <a:pt x="331" y="288"/>
                  </a:cubicBezTo>
                  <a:cubicBezTo>
                    <a:pt x="331" y="287"/>
                    <a:pt x="328" y="288"/>
                    <a:pt x="328" y="288"/>
                  </a:cubicBezTo>
                  <a:cubicBezTo>
                    <a:pt x="327" y="288"/>
                    <a:pt x="328" y="286"/>
                    <a:pt x="328" y="286"/>
                  </a:cubicBezTo>
                  <a:cubicBezTo>
                    <a:pt x="325" y="285"/>
                    <a:pt x="324" y="287"/>
                    <a:pt x="322" y="287"/>
                  </a:cubicBezTo>
                  <a:cubicBezTo>
                    <a:pt x="321" y="287"/>
                    <a:pt x="320" y="287"/>
                    <a:pt x="320" y="287"/>
                  </a:cubicBezTo>
                  <a:cubicBezTo>
                    <a:pt x="319" y="286"/>
                    <a:pt x="318" y="285"/>
                    <a:pt x="318" y="288"/>
                  </a:cubicBezTo>
                  <a:cubicBezTo>
                    <a:pt x="309" y="288"/>
                    <a:pt x="302" y="287"/>
                    <a:pt x="295" y="286"/>
                  </a:cubicBezTo>
                  <a:cubicBezTo>
                    <a:pt x="296" y="284"/>
                    <a:pt x="293" y="284"/>
                    <a:pt x="293" y="283"/>
                  </a:cubicBezTo>
                  <a:cubicBezTo>
                    <a:pt x="293" y="281"/>
                    <a:pt x="289" y="285"/>
                    <a:pt x="291" y="281"/>
                  </a:cubicBezTo>
                  <a:cubicBezTo>
                    <a:pt x="290" y="281"/>
                    <a:pt x="290" y="281"/>
                    <a:pt x="289" y="280"/>
                  </a:cubicBezTo>
                  <a:cubicBezTo>
                    <a:pt x="287" y="281"/>
                    <a:pt x="280" y="280"/>
                    <a:pt x="277" y="279"/>
                  </a:cubicBezTo>
                  <a:cubicBezTo>
                    <a:pt x="276" y="279"/>
                    <a:pt x="275" y="279"/>
                    <a:pt x="275" y="277"/>
                  </a:cubicBezTo>
                  <a:cubicBezTo>
                    <a:pt x="271" y="278"/>
                    <a:pt x="272" y="274"/>
                    <a:pt x="268" y="274"/>
                  </a:cubicBezTo>
                  <a:cubicBezTo>
                    <a:pt x="268" y="271"/>
                    <a:pt x="266" y="269"/>
                    <a:pt x="265" y="266"/>
                  </a:cubicBezTo>
                  <a:cubicBezTo>
                    <a:pt x="256" y="264"/>
                    <a:pt x="256" y="269"/>
                    <a:pt x="257" y="273"/>
                  </a:cubicBezTo>
                  <a:cubicBezTo>
                    <a:pt x="257" y="275"/>
                    <a:pt x="261" y="277"/>
                    <a:pt x="264" y="280"/>
                  </a:cubicBezTo>
                  <a:cubicBezTo>
                    <a:pt x="264" y="281"/>
                    <a:pt x="266" y="286"/>
                    <a:pt x="268" y="285"/>
                  </a:cubicBezTo>
                  <a:cubicBezTo>
                    <a:pt x="268" y="287"/>
                    <a:pt x="270" y="287"/>
                    <a:pt x="269" y="290"/>
                  </a:cubicBezTo>
                  <a:cubicBezTo>
                    <a:pt x="272" y="290"/>
                    <a:pt x="277" y="289"/>
                    <a:pt x="274" y="292"/>
                  </a:cubicBezTo>
                  <a:cubicBezTo>
                    <a:pt x="276" y="292"/>
                    <a:pt x="275" y="290"/>
                    <a:pt x="276" y="290"/>
                  </a:cubicBezTo>
                  <a:cubicBezTo>
                    <a:pt x="277" y="289"/>
                    <a:pt x="280" y="290"/>
                    <a:pt x="280" y="288"/>
                  </a:cubicBezTo>
                  <a:cubicBezTo>
                    <a:pt x="280" y="287"/>
                    <a:pt x="281" y="287"/>
                    <a:pt x="282" y="287"/>
                  </a:cubicBezTo>
                  <a:cubicBezTo>
                    <a:pt x="283" y="286"/>
                    <a:pt x="282" y="285"/>
                    <a:pt x="283" y="285"/>
                  </a:cubicBezTo>
                  <a:cubicBezTo>
                    <a:pt x="284" y="284"/>
                    <a:pt x="287" y="284"/>
                    <a:pt x="288" y="284"/>
                  </a:cubicBezTo>
                  <a:cubicBezTo>
                    <a:pt x="289" y="284"/>
                    <a:pt x="287" y="285"/>
                    <a:pt x="288" y="286"/>
                  </a:cubicBezTo>
                  <a:cubicBezTo>
                    <a:pt x="288" y="286"/>
                    <a:pt x="289" y="286"/>
                    <a:pt x="289" y="286"/>
                  </a:cubicBezTo>
                  <a:cubicBezTo>
                    <a:pt x="290" y="287"/>
                    <a:pt x="289" y="289"/>
                    <a:pt x="290" y="290"/>
                  </a:cubicBezTo>
                  <a:cubicBezTo>
                    <a:pt x="290" y="292"/>
                    <a:pt x="293" y="291"/>
                    <a:pt x="293" y="292"/>
                  </a:cubicBezTo>
                  <a:cubicBezTo>
                    <a:pt x="293" y="295"/>
                    <a:pt x="295" y="293"/>
                    <a:pt x="297" y="294"/>
                  </a:cubicBezTo>
                  <a:cubicBezTo>
                    <a:pt x="298" y="295"/>
                    <a:pt x="298" y="297"/>
                    <a:pt x="300" y="297"/>
                  </a:cubicBezTo>
                  <a:cubicBezTo>
                    <a:pt x="298" y="299"/>
                    <a:pt x="300" y="302"/>
                    <a:pt x="300" y="305"/>
                  </a:cubicBezTo>
                  <a:cubicBezTo>
                    <a:pt x="299" y="305"/>
                    <a:pt x="298" y="305"/>
                    <a:pt x="297" y="305"/>
                  </a:cubicBezTo>
                  <a:cubicBezTo>
                    <a:pt x="298" y="308"/>
                    <a:pt x="295" y="308"/>
                    <a:pt x="295" y="311"/>
                  </a:cubicBezTo>
                  <a:cubicBezTo>
                    <a:pt x="293" y="310"/>
                    <a:pt x="292" y="311"/>
                    <a:pt x="292" y="312"/>
                  </a:cubicBezTo>
                  <a:cubicBezTo>
                    <a:pt x="291" y="312"/>
                    <a:pt x="290" y="312"/>
                    <a:pt x="288" y="312"/>
                  </a:cubicBezTo>
                  <a:cubicBezTo>
                    <a:pt x="287" y="312"/>
                    <a:pt x="288" y="314"/>
                    <a:pt x="288" y="315"/>
                  </a:cubicBezTo>
                  <a:cubicBezTo>
                    <a:pt x="287" y="316"/>
                    <a:pt x="286" y="315"/>
                    <a:pt x="286" y="315"/>
                  </a:cubicBezTo>
                  <a:cubicBezTo>
                    <a:pt x="285" y="316"/>
                    <a:pt x="286" y="318"/>
                    <a:pt x="286" y="318"/>
                  </a:cubicBezTo>
                  <a:cubicBezTo>
                    <a:pt x="284" y="318"/>
                    <a:pt x="283" y="318"/>
                    <a:pt x="283" y="320"/>
                  </a:cubicBezTo>
                  <a:cubicBezTo>
                    <a:pt x="281" y="320"/>
                    <a:pt x="280" y="320"/>
                    <a:pt x="279" y="321"/>
                  </a:cubicBezTo>
                  <a:cubicBezTo>
                    <a:pt x="277" y="322"/>
                    <a:pt x="278" y="322"/>
                    <a:pt x="275" y="323"/>
                  </a:cubicBezTo>
                  <a:cubicBezTo>
                    <a:pt x="274" y="323"/>
                    <a:pt x="269" y="325"/>
                    <a:pt x="269" y="328"/>
                  </a:cubicBezTo>
                  <a:cubicBezTo>
                    <a:pt x="268" y="328"/>
                    <a:pt x="267" y="327"/>
                    <a:pt x="266" y="328"/>
                  </a:cubicBezTo>
                  <a:cubicBezTo>
                    <a:pt x="265" y="328"/>
                    <a:pt x="265" y="329"/>
                    <a:pt x="265" y="330"/>
                  </a:cubicBezTo>
                  <a:cubicBezTo>
                    <a:pt x="264" y="330"/>
                    <a:pt x="263" y="330"/>
                    <a:pt x="263" y="330"/>
                  </a:cubicBezTo>
                  <a:cubicBezTo>
                    <a:pt x="263" y="330"/>
                    <a:pt x="260" y="331"/>
                    <a:pt x="260" y="331"/>
                  </a:cubicBezTo>
                  <a:cubicBezTo>
                    <a:pt x="258" y="333"/>
                    <a:pt x="251" y="331"/>
                    <a:pt x="247" y="333"/>
                  </a:cubicBezTo>
                  <a:cubicBezTo>
                    <a:pt x="244" y="334"/>
                    <a:pt x="250" y="335"/>
                    <a:pt x="246" y="335"/>
                  </a:cubicBezTo>
                  <a:cubicBezTo>
                    <a:pt x="245" y="335"/>
                    <a:pt x="244" y="335"/>
                    <a:pt x="244" y="335"/>
                  </a:cubicBezTo>
                  <a:cubicBezTo>
                    <a:pt x="243" y="336"/>
                    <a:pt x="243" y="338"/>
                    <a:pt x="241" y="337"/>
                  </a:cubicBezTo>
                  <a:cubicBezTo>
                    <a:pt x="242" y="335"/>
                    <a:pt x="239" y="336"/>
                    <a:pt x="239" y="335"/>
                  </a:cubicBezTo>
                  <a:cubicBezTo>
                    <a:pt x="238" y="334"/>
                    <a:pt x="239" y="331"/>
                    <a:pt x="237" y="332"/>
                  </a:cubicBezTo>
                  <a:cubicBezTo>
                    <a:pt x="237" y="330"/>
                    <a:pt x="238" y="330"/>
                    <a:pt x="238" y="329"/>
                  </a:cubicBezTo>
                  <a:cubicBezTo>
                    <a:pt x="237" y="328"/>
                    <a:pt x="235" y="327"/>
                    <a:pt x="237" y="327"/>
                  </a:cubicBezTo>
                  <a:cubicBezTo>
                    <a:pt x="236" y="326"/>
                    <a:pt x="236" y="325"/>
                    <a:pt x="234" y="325"/>
                  </a:cubicBezTo>
                  <a:cubicBezTo>
                    <a:pt x="235" y="322"/>
                    <a:pt x="232" y="319"/>
                    <a:pt x="234" y="319"/>
                  </a:cubicBezTo>
                  <a:cubicBezTo>
                    <a:pt x="234" y="318"/>
                    <a:pt x="233" y="319"/>
                    <a:pt x="232" y="318"/>
                  </a:cubicBezTo>
                  <a:cubicBezTo>
                    <a:pt x="231" y="317"/>
                    <a:pt x="232" y="315"/>
                    <a:pt x="232" y="315"/>
                  </a:cubicBezTo>
                  <a:cubicBezTo>
                    <a:pt x="232" y="315"/>
                    <a:pt x="231" y="314"/>
                    <a:pt x="230" y="313"/>
                  </a:cubicBezTo>
                  <a:cubicBezTo>
                    <a:pt x="230" y="313"/>
                    <a:pt x="230" y="313"/>
                    <a:pt x="229" y="312"/>
                  </a:cubicBezTo>
                  <a:cubicBezTo>
                    <a:pt x="229" y="312"/>
                    <a:pt x="228" y="309"/>
                    <a:pt x="227" y="310"/>
                  </a:cubicBezTo>
                  <a:cubicBezTo>
                    <a:pt x="227" y="310"/>
                    <a:pt x="227" y="311"/>
                    <a:pt x="227" y="311"/>
                  </a:cubicBezTo>
                  <a:cubicBezTo>
                    <a:pt x="225" y="309"/>
                    <a:pt x="225" y="306"/>
                    <a:pt x="223" y="306"/>
                  </a:cubicBezTo>
                  <a:cubicBezTo>
                    <a:pt x="225" y="302"/>
                    <a:pt x="220" y="301"/>
                    <a:pt x="221" y="296"/>
                  </a:cubicBezTo>
                  <a:cubicBezTo>
                    <a:pt x="220" y="295"/>
                    <a:pt x="219" y="296"/>
                    <a:pt x="219" y="294"/>
                  </a:cubicBezTo>
                  <a:cubicBezTo>
                    <a:pt x="219" y="293"/>
                    <a:pt x="216" y="294"/>
                    <a:pt x="215" y="292"/>
                  </a:cubicBezTo>
                  <a:cubicBezTo>
                    <a:pt x="216" y="291"/>
                    <a:pt x="216" y="290"/>
                    <a:pt x="214" y="291"/>
                  </a:cubicBezTo>
                  <a:cubicBezTo>
                    <a:pt x="215" y="289"/>
                    <a:pt x="215" y="288"/>
                    <a:pt x="214" y="286"/>
                  </a:cubicBezTo>
                  <a:cubicBezTo>
                    <a:pt x="214" y="285"/>
                    <a:pt x="214" y="284"/>
                    <a:pt x="214" y="284"/>
                  </a:cubicBezTo>
                  <a:cubicBezTo>
                    <a:pt x="214" y="284"/>
                    <a:pt x="213" y="284"/>
                    <a:pt x="213" y="284"/>
                  </a:cubicBezTo>
                  <a:cubicBezTo>
                    <a:pt x="213" y="281"/>
                    <a:pt x="215" y="282"/>
                    <a:pt x="213" y="280"/>
                  </a:cubicBezTo>
                  <a:cubicBezTo>
                    <a:pt x="212" y="279"/>
                    <a:pt x="211" y="285"/>
                    <a:pt x="211" y="280"/>
                  </a:cubicBezTo>
                  <a:cubicBezTo>
                    <a:pt x="211" y="276"/>
                    <a:pt x="208" y="274"/>
                    <a:pt x="204" y="270"/>
                  </a:cubicBezTo>
                  <a:cubicBezTo>
                    <a:pt x="202" y="273"/>
                    <a:pt x="204" y="273"/>
                    <a:pt x="203" y="276"/>
                  </a:cubicBezTo>
                  <a:cubicBezTo>
                    <a:pt x="200" y="277"/>
                    <a:pt x="201" y="274"/>
                    <a:pt x="200" y="274"/>
                  </a:cubicBezTo>
                  <a:cubicBezTo>
                    <a:pt x="198" y="275"/>
                    <a:pt x="198" y="273"/>
                    <a:pt x="197" y="273"/>
                  </a:cubicBezTo>
                  <a:cubicBezTo>
                    <a:pt x="199" y="275"/>
                    <a:pt x="197" y="279"/>
                    <a:pt x="201" y="279"/>
                  </a:cubicBezTo>
                  <a:cubicBezTo>
                    <a:pt x="199" y="281"/>
                    <a:pt x="201" y="284"/>
                    <a:pt x="203" y="288"/>
                  </a:cubicBezTo>
                  <a:cubicBezTo>
                    <a:pt x="203" y="288"/>
                    <a:pt x="202" y="289"/>
                    <a:pt x="203" y="290"/>
                  </a:cubicBezTo>
                  <a:cubicBezTo>
                    <a:pt x="204" y="291"/>
                    <a:pt x="204" y="295"/>
                    <a:pt x="205" y="297"/>
                  </a:cubicBezTo>
                  <a:cubicBezTo>
                    <a:pt x="207" y="297"/>
                    <a:pt x="208" y="297"/>
                    <a:pt x="209" y="297"/>
                  </a:cubicBezTo>
                  <a:cubicBezTo>
                    <a:pt x="209" y="298"/>
                    <a:pt x="208" y="299"/>
                    <a:pt x="208" y="300"/>
                  </a:cubicBezTo>
                  <a:cubicBezTo>
                    <a:pt x="209" y="300"/>
                    <a:pt x="210" y="300"/>
                    <a:pt x="210" y="299"/>
                  </a:cubicBezTo>
                  <a:cubicBezTo>
                    <a:pt x="212" y="300"/>
                    <a:pt x="211" y="302"/>
                    <a:pt x="212" y="304"/>
                  </a:cubicBezTo>
                  <a:cubicBezTo>
                    <a:pt x="212" y="304"/>
                    <a:pt x="214" y="304"/>
                    <a:pt x="214" y="305"/>
                  </a:cubicBezTo>
                  <a:cubicBezTo>
                    <a:pt x="214" y="305"/>
                    <a:pt x="214" y="307"/>
                    <a:pt x="214" y="307"/>
                  </a:cubicBezTo>
                  <a:cubicBezTo>
                    <a:pt x="214" y="307"/>
                    <a:pt x="215" y="307"/>
                    <a:pt x="215" y="307"/>
                  </a:cubicBezTo>
                  <a:cubicBezTo>
                    <a:pt x="215" y="308"/>
                    <a:pt x="214" y="309"/>
                    <a:pt x="214" y="309"/>
                  </a:cubicBezTo>
                  <a:cubicBezTo>
                    <a:pt x="214" y="310"/>
                    <a:pt x="215" y="310"/>
                    <a:pt x="216" y="311"/>
                  </a:cubicBezTo>
                  <a:cubicBezTo>
                    <a:pt x="216" y="311"/>
                    <a:pt x="216" y="312"/>
                    <a:pt x="216" y="312"/>
                  </a:cubicBezTo>
                  <a:cubicBezTo>
                    <a:pt x="216" y="313"/>
                    <a:pt x="217" y="312"/>
                    <a:pt x="217" y="312"/>
                  </a:cubicBezTo>
                  <a:cubicBezTo>
                    <a:pt x="217" y="314"/>
                    <a:pt x="216" y="317"/>
                    <a:pt x="219" y="316"/>
                  </a:cubicBezTo>
                  <a:cubicBezTo>
                    <a:pt x="219" y="318"/>
                    <a:pt x="219" y="320"/>
                    <a:pt x="220" y="322"/>
                  </a:cubicBezTo>
                  <a:cubicBezTo>
                    <a:pt x="220" y="323"/>
                    <a:pt x="221" y="323"/>
                    <a:pt x="222" y="324"/>
                  </a:cubicBezTo>
                  <a:cubicBezTo>
                    <a:pt x="222" y="325"/>
                    <a:pt x="222" y="326"/>
                    <a:pt x="223" y="327"/>
                  </a:cubicBezTo>
                  <a:cubicBezTo>
                    <a:pt x="223" y="327"/>
                    <a:pt x="224" y="327"/>
                    <a:pt x="225" y="328"/>
                  </a:cubicBezTo>
                  <a:cubicBezTo>
                    <a:pt x="225" y="329"/>
                    <a:pt x="224" y="331"/>
                    <a:pt x="225" y="331"/>
                  </a:cubicBezTo>
                  <a:cubicBezTo>
                    <a:pt x="227" y="331"/>
                    <a:pt x="226" y="333"/>
                    <a:pt x="226" y="334"/>
                  </a:cubicBezTo>
                  <a:cubicBezTo>
                    <a:pt x="230" y="332"/>
                    <a:pt x="229" y="336"/>
                    <a:pt x="234" y="335"/>
                  </a:cubicBezTo>
                  <a:cubicBezTo>
                    <a:pt x="234" y="338"/>
                    <a:pt x="236" y="339"/>
                    <a:pt x="236" y="342"/>
                  </a:cubicBezTo>
                  <a:cubicBezTo>
                    <a:pt x="239" y="348"/>
                    <a:pt x="251" y="346"/>
                    <a:pt x="258" y="345"/>
                  </a:cubicBezTo>
                  <a:cubicBezTo>
                    <a:pt x="259" y="345"/>
                    <a:pt x="258" y="343"/>
                    <a:pt x="259" y="343"/>
                  </a:cubicBezTo>
                  <a:cubicBezTo>
                    <a:pt x="261" y="342"/>
                    <a:pt x="265" y="345"/>
                    <a:pt x="265" y="341"/>
                  </a:cubicBezTo>
                  <a:cubicBezTo>
                    <a:pt x="267" y="342"/>
                    <a:pt x="266" y="344"/>
                    <a:pt x="266" y="346"/>
                  </a:cubicBezTo>
                  <a:cubicBezTo>
                    <a:pt x="265" y="346"/>
                    <a:pt x="265" y="347"/>
                    <a:pt x="265" y="347"/>
                  </a:cubicBezTo>
                  <a:cubicBezTo>
                    <a:pt x="264" y="349"/>
                    <a:pt x="265" y="351"/>
                    <a:pt x="265" y="353"/>
                  </a:cubicBezTo>
                  <a:cubicBezTo>
                    <a:pt x="265" y="353"/>
                    <a:pt x="263" y="352"/>
                    <a:pt x="263" y="353"/>
                  </a:cubicBezTo>
                  <a:cubicBezTo>
                    <a:pt x="263" y="353"/>
                    <a:pt x="263" y="357"/>
                    <a:pt x="262" y="358"/>
                  </a:cubicBezTo>
                  <a:cubicBezTo>
                    <a:pt x="261" y="359"/>
                    <a:pt x="259" y="360"/>
                    <a:pt x="260" y="363"/>
                  </a:cubicBezTo>
                  <a:cubicBezTo>
                    <a:pt x="257" y="363"/>
                    <a:pt x="259" y="368"/>
                    <a:pt x="255" y="368"/>
                  </a:cubicBezTo>
                  <a:cubicBezTo>
                    <a:pt x="256" y="371"/>
                    <a:pt x="254" y="371"/>
                    <a:pt x="254" y="374"/>
                  </a:cubicBezTo>
                  <a:cubicBezTo>
                    <a:pt x="251" y="373"/>
                    <a:pt x="253" y="377"/>
                    <a:pt x="249" y="376"/>
                  </a:cubicBezTo>
                  <a:cubicBezTo>
                    <a:pt x="249" y="377"/>
                    <a:pt x="249" y="378"/>
                    <a:pt x="249" y="379"/>
                  </a:cubicBezTo>
                  <a:cubicBezTo>
                    <a:pt x="249" y="379"/>
                    <a:pt x="248" y="378"/>
                    <a:pt x="247" y="378"/>
                  </a:cubicBezTo>
                  <a:cubicBezTo>
                    <a:pt x="245" y="379"/>
                    <a:pt x="247" y="380"/>
                    <a:pt x="244" y="381"/>
                  </a:cubicBezTo>
                  <a:cubicBezTo>
                    <a:pt x="244" y="381"/>
                    <a:pt x="241" y="382"/>
                    <a:pt x="241" y="382"/>
                  </a:cubicBezTo>
                  <a:cubicBezTo>
                    <a:pt x="241" y="382"/>
                    <a:pt x="241" y="383"/>
                    <a:pt x="241" y="383"/>
                  </a:cubicBezTo>
                  <a:cubicBezTo>
                    <a:pt x="240" y="384"/>
                    <a:pt x="238" y="384"/>
                    <a:pt x="237" y="385"/>
                  </a:cubicBezTo>
                  <a:cubicBezTo>
                    <a:pt x="234" y="387"/>
                    <a:pt x="233" y="390"/>
                    <a:pt x="230" y="390"/>
                  </a:cubicBezTo>
                  <a:cubicBezTo>
                    <a:pt x="231" y="393"/>
                    <a:pt x="229" y="392"/>
                    <a:pt x="229" y="395"/>
                  </a:cubicBezTo>
                  <a:cubicBezTo>
                    <a:pt x="228" y="396"/>
                    <a:pt x="228" y="395"/>
                    <a:pt x="226" y="395"/>
                  </a:cubicBezTo>
                  <a:cubicBezTo>
                    <a:pt x="227" y="396"/>
                    <a:pt x="225" y="397"/>
                    <a:pt x="225" y="397"/>
                  </a:cubicBezTo>
                  <a:cubicBezTo>
                    <a:pt x="227" y="399"/>
                    <a:pt x="225" y="398"/>
                    <a:pt x="225" y="400"/>
                  </a:cubicBezTo>
                  <a:cubicBezTo>
                    <a:pt x="224" y="402"/>
                    <a:pt x="223" y="401"/>
                    <a:pt x="223" y="401"/>
                  </a:cubicBezTo>
                  <a:cubicBezTo>
                    <a:pt x="222" y="402"/>
                    <a:pt x="223" y="403"/>
                    <a:pt x="223" y="403"/>
                  </a:cubicBezTo>
                  <a:cubicBezTo>
                    <a:pt x="222" y="404"/>
                    <a:pt x="220" y="411"/>
                    <a:pt x="221" y="414"/>
                  </a:cubicBezTo>
                  <a:cubicBezTo>
                    <a:pt x="221" y="416"/>
                    <a:pt x="222" y="416"/>
                    <a:pt x="223" y="417"/>
                  </a:cubicBezTo>
                  <a:cubicBezTo>
                    <a:pt x="223" y="420"/>
                    <a:pt x="222" y="421"/>
                    <a:pt x="223" y="423"/>
                  </a:cubicBezTo>
                  <a:cubicBezTo>
                    <a:pt x="223" y="424"/>
                    <a:pt x="224" y="427"/>
                    <a:pt x="225" y="427"/>
                  </a:cubicBezTo>
                  <a:cubicBezTo>
                    <a:pt x="227" y="427"/>
                    <a:pt x="222" y="431"/>
                    <a:pt x="226" y="432"/>
                  </a:cubicBezTo>
                  <a:cubicBezTo>
                    <a:pt x="226" y="437"/>
                    <a:pt x="227" y="440"/>
                    <a:pt x="226" y="444"/>
                  </a:cubicBezTo>
                  <a:cubicBezTo>
                    <a:pt x="226" y="447"/>
                    <a:pt x="223" y="449"/>
                    <a:pt x="224" y="452"/>
                  </a:cubicBezTo>
                  <a:cubicBezTo>
                    <a:pt x="221" y="452"/>
                    <a:pt x="218" y="455"/>
                    <a:pt x="217" y="456"/>
                  </a:cubicBezTo>
                  <a:cubicBezTo>
                    <a:pt x="216" y="456"/>
                    <a:pt x="216" y="456"/>
                    <a:pt x="217" y="457"/>
                  </a:cubicBezTo>
                  <a:cubicBezTo>
                    <a:pt x="217" y="458"/>
                    <a:pt x="215" y="457"/>
                    <a:pt x="214" y="458"/>
                  </a:cubicBezTo>
                  <a:cubicBezTo>
                    <a:pt x="213" y="458"/>
                    <a:pt x="214" y="459"/>
                    <a:pt x="213" y="459"/>
                  </a:cubicBezTo>
                  <a:cubicBezTo>
                    <a:pt x="212" y="460"/>
                    <a:pt x="211" y="458"/>
                    <a:pt x="211" y="459"/>
                  </a:cubicBezTo>
                  <a:cubicBezTo>
                    <a:pt x="211" y="461"/>
                    <a:pt x="210" y="460"/>
                    <a:pt x="209" y="460"/>
                  </a:cubicBezTo>
                  <a:cubicBezTo>
                    <a:pt x="208" y="461"/>
                    <a:pt x="208" y="464"/>
                    <a:pt x="205" y="463"/>
                  </a:cubicBezTo>
                  <a:cubicBezTo>
                    <a:pt x="204" y="469"/>
                    <a:pt x="205" y="476"/>
                    <a:pt x="206" y="484"/>
                  </a:cubicBezTo>
                  <a:cubicBezTo>
                    <a:pt x="206" y="485"/>
                    <a:pt x="205" y="485"/>
                    <a:pt x="204" y="484"/>
                  </a:cubicBezTo>
                  <a:cubicBezTo>
                    <a:pt x="203" y="484"/>
                    <a:pt x="204" y="486"/>
                    <a:pt x="204" y="486"/>
                  </a:cubicBezTo>
                  <a:cubicBezTo>
                    <a:pt x="202" y="487"/>
                    <a:pt x="201" y="485"/>
                    <a:pt x="201" y="487"/>
                  </a:cubicBezTo>
                  <a:cubicBezTo>
                    <a:pt x="201" y="489"/>
                    <a:pt x="197" y="488"/>
                    <a:pt x="196" y="490"/>
                  </a:cubicBezTo>
                  <a:cubicBezTo>
                    <a:pt x="196" y="492"/>
                    <a:pt x="196" y="494"/>
                    <a:pt x="196" y="496"/>
                  </a:cubicBezTo>
                  <a:cubicBezTo>
                    <a:pt x="194" y="496"/>
                    <a:pt x="195" y="499"/>
                    <a:pt x="194" y="501"/>
                  </a:cubicBezTo>
                  <a:cubicBezTo>
                    <a:pt x="194" y="501"/>
                    <a:pt x="192" y="501"/>
                    <a:pt x="192" y="501"/>
                  </a:cubicBezTo>
                  <a:cubicBezTo>
                    <a:pt x="191" y="503"/>
                    <a:pt x="192" y="505"/>
                    <a:pt x="190" y="506"/>
                  </a:cubicBezTo>
                  <a:cubicBezTo>
                    <a:pt x="190" y="507"/>
                    <a:pt x="190" y="508"/>
                    <a:pt x="190" y="508"/>
                  </a:cubicBezTo>
                  <a:cubicBezTo>
                    <a:pt x="190" y="508"/>
                    <a:pt x="188" y="508"/>
                    <a:pt x="188" y="508"/>
                  </a:cubicBezTo>
                  <a:cubicBezTo>
                    <a:pt x="188" y="509"/>
                    <a:pt x="189" y="510"/>
                    <a:pt x="188" y="511"/>
                  </a:cubicBezTo>
                  <a:cubicBezTo>
                    <a:pt x="188" y="511"/>
                    <a:pt x="187" y="511"/>
                    <a:pt x="186" y="511"/>
                  </a:cubicBezTo>
                  <a:cubicBezTo>
                    <a:pt x="186" y="511"/>
                    <a:pt x="187" y="513"/>
                    <a:pt x="186" y="513"/>
                  </a:cubicBezTo>
                  <a:cubicBezTo>
                    <a:pt x="186" y="513"/>
                    <a:pt x="185" y="513"/>
                    <a:pt x="184" y="513"/>
                  </a:cubicBezTo>
                  <a:cubicBezTo>
                    <a:pt x="184" y="513"/>
                    <a:pt x="183" y="515"/>
                    <a:pt x="183" y="516"/>
                  </a:cubicBezTo>
                  <a:cubicBezTo>
                    <a:pt x="182" y="517"/>
                    <a:pt x="181" y="516"/>
                    <a:pt x="181" y="517"/>
                  </a:cubicBezTo>
                  <a:cubicBezTo>
                    <a:pt x="180" y="517"/>
                    <a:pt x="181" y="518"/>
                    <a:pt x="181" y="519"/>
                  </a:cubicBezTo>
                  <a:cubicBezTo>
                    <a:pt x="180" y="519"/>
                    <a:pt x="179" y="518"/>
                    <a:pt x="179" y="519"/>
                  </a:cubicBezTo>
                  <a:cubicBezTo>
                    <a:pt x="178" y="519"/>
                    <a:pt x="177" y="520"/>
                    <a:pt x="177" y="521"/>
                  </a:cubicBezTo>
                  <a:cubicBezTo>
                    <a:pt x="176" y="521"/>
                    <a:pt x="175" y="522"/>
                    <a:pt x="175" y="522"/>
                  </a:cubicBezTo>
                  <a:cubicBezTo>
                    <a:pt x="175" y="523"/>
                    <a:pt x="172" y="523"/>
                    <a:pt x="172" y="523"/>
                  </a:cubicBezTo>
                  <a:cubicBezTo>
                    <a:pt x="171" y="523"/>
                    <a:pt x="171" y="523"/>
                    <a:pt x="170" y="523"/>
                  </a:cubicBezTo>
                  <a:cubicBezTo>
                    <a:pt x="169" y="524"/>
                    <a:pt x="168" y="524"/>
                    <a:pt x="166" y="524"/>
                  </a:cubicBezTo>
                  <a:cubicBezTo>
                    <a:pt x="166" y="525"/>
                    <a:pt x="159" y="527"/>
                    <a:pt x="158" y="524"/>
                  </a:cubicBezTo>
                  <a:cubicBezTo>
                    <a:pt x="156" y="524"/>
                    <a:pt x="158" y="526"/>
                    <a:pt x="158" y="525"/>
                  </a:cubicBezTo>
                  <a:cubicBezTo>
                    <a:pt x="156" y="528"/>
                    <a:pt x="154" y="526"/>
                    <a:pt x="151" y="526"/>
                  </a:cubicBezTo>
                  <a:cubicBezTo>
                    <a:pt x="150" y="526"/>
                    <a:pt x="150" y="527"/>
                    <a:pt x="151" y="527"/>
                  </a:cubicBezTo>
                  <a:cubicBezTo>
                    <a:pt x="150" y="529"/>
                    <a:pt x="145" y="526"/>
                    <a:pt x="142" y="526"/>
                  </a:cubicBezTo>
                  <a:cubicBezTo>
                    <a:pt x="142" y="521"/>
                    <a:pt x="138" y="519"/>
                    <a:pt x="141" y="515"/>
                  </a:cubicBezTo>
                  <a:cubicBezTo>
                    <a:pt x="138" y="513"/>
                    <a:pt x="136" y="512"/>
                    <a:pt x="137" y="507"/>
                  </a:cubicBezTo>
                  <a:cubicBezTo>
                    <a:pt x="134" y="510"/>
                    <a:pt x="136" y="509"/>
                    <a:pt x="135" y="504"/>
                  </a:cubicBezTo>
                  <a:cubicBezTo>
                    <a:pt x="134" y="500"/>
                    <a:pt x="128" y="496"/>
                    <a:pt x="129" y="491"/>
                  </a:cubicBezTo>
                  <a:cubicBezTo>
                    <a:pt x="128" y="490"/>
                    <a:pt x="128" y="493"/>
                    <a:pt x="128" y="493"/>
                  </a:cubicBezTo>
                  <a:cubicBezTo>
                    <a:pt x="126" y="492"/>
                    <a:pt x="128" y="486"/>
                    <a:pt x="126" y="489"/>
                  </a:cubicBezTo>
                  <a:cubicBezTo>
                    <a:pt x="125" y="488"/>
                    <a:pt x="125" y="484"/>
                    <a:pt x="125" y="482"/>
                  </a:cubicBezTo>
                  <a:cubicBezTo>
                    <a:pt x="126" y="480"/>
                    <a:pt x="126" y="478"/>
                    <a:pt x="124" y="474"/>
                  </a:cubicBezTo>
                  <a:cubicBezTo>
                    <a:pt x="125" y="472"/>
                    <a:pt x="122" y="473"/>
                    <a:pt x="121" y="473"/>
                  </a:cubicBezTo>
                  <a:cubicBezTo>
                    <a:pt x="121" y="472"/>
                    <a:pt x="124" y="470"/>
                    <a:pt x="120" y="471"/>
                  </a:cubicBezTo>
                  <a:cubicBezTo>
                    <a:pt x="119" y="470"/>
                    <a:pt x="120" y="468"/>
                    <a:pt x="120" y="468"/>
                  </a:cubicBezTo>
                  <a:cubicBezTo>
                    <a:pt x="119" y="468"/>
                    <a:pt x="118" y="468"/>
                    <a:pt x="118" y="468"/>
                  </a:cubicBezTo>
                  <a:cubicBezTo>
                    <a:pt x="117" y="468"/>
                    <a:pt x="120" y="464"/>
                    <a:pt x="117" y="465"/>
                  </a:cubicBezTo>
                  <a:cubicBezTo>
                    <a:pt x="117" y="464"/>
                    <a:pt x="118" y="463"/>
                    <a:pt x="118" y="461"/>
                  </a:cubicBezTo>
                  <a:cubicBezTo>
                    <a:pt x="116" y="461"/>
                    <a:pt x="118" y="457"/>
                    <a:pt x="115" y="458"/>
                  </a:cubicBezTo>
                  <a:cubicBezTo>
                    <a:pt x="114" y="449"/>
                    <a:pt x="115" y="446"/>
                    <a:pt x="120" y="440"/>
                  </a:cubicBezTo>
                  <a:cubicBezTo>
                    <a:pt x="119" y="439"/>
                    <a:pt x="121" y="435"/>
                    <a:pt x="119" y="436"/>
                  </a:cubicBezTo>
                  <a:cubicBezTo>
                    <a:pt x="118" y="434"/>
                    <a:pt x="121" y="435"/>
                    <a:pt x="121" y="435"/>
                  </a:cubicBezTo>
                  <a:cubicBezTo>
                    <a:pt x="122" y="434"/>
                    <a:pt x="121" y="432"/>
                    <a:pt x="122" y="433"/>
                  </a:cubicBezTo>
                  <a:cubicBezTo>
                    <a:pt x="122" y="431"/>
                    <a:pt x="122" y="422"/>
                    <a:pt x="120" y="425"/>
                  </a:cubicBezTo>
                  <a:cubicBezTo>
                    <a:pt x="119" y="423"/>
                    <a:pt x="120" y="421"/>
                    <a:pt x="120" y="419"/>
                  </a:cubicBezTo>
                  <a:cubicBezTo>
                    <a:pt x="119" y="417"/>
                    <a:pt x="120" y="415"/>
                    <a:pt x="120" y="413"/>
                  </a:cubicBezTo>
                  <a:cubicBezTo>
                    <a:pt x="119" y="412"/>
                    <a:pt x="118" y="412"/>
                    <a:pt x="118" y="412"/>
                  </a:cubicBezTo>
                  <a:cubicBezTo>
                    <a:pt x="117" y="411"/>
                    <a:pt x="119" y="411"/>
                    <a:pt x="119" y="410"/>
                  </a:cubicBezTo>
                  <a:cubicBezTo>
                    <a:pt x="119" y="410"/>
                    <a:pt x="118" y="409"/>
                    <a:pt x="118" y="409"/>
                  </a:cubicBezTo>
                  <a:cubicBezTo>
                    <a:pt x="117" y="407"/>
                    <a:pt x="117" y="407"/>
                    <a:pt x="116" y="406"/>
                  </a:cubicBezTo>
                  <a:cubicBezTo>
                    <a:pt x="115" y="406"/>
                    <a:pt x="116" y="404"/>
                    <a:pt x="116" y="404"/>
                  </a:cubicBezTo>
                  <a:cubicBezTo>
                    <a:pt x="116" y="404"/>
                    <a:pt x="113" y="404"/>
                    <a:pt x="114" y="403"/>
                  </a:cubicBezTo>
                  <a:cubicBezTo>
                    <a:pt x="114" y="403"/>
                    <a:pt x="115" y="403"/>
                    <a:pt x="115" y="403"/>
                  </a:cubicBezTo>
                  <a:cubicBezTo>
                    <a:pt x="113" y="401"/>
                    <a:pt x="112" y="401"/>
                    <a:pt x="110" y="399"/>
                  </a:cubicBezTo>
                  <a:cubicBezTo>
                    <a:pt x="109" y="399"/>
                    <a:pt x="110" y="398"/>
                    <a:pt x="109" y="398"/>
                  </a:cubicBezTo>
                  <a:cubicBezTo>
                    <a:pt x="108" y="398"/>
                    <a:pt x="108" y="396"/>
                    <a:pt x="106" y="396"/>
                  </a:cubicBezTo>
                  <a:cubicBezTo>
                    <a:pt x="104" y="388"/>
                    <a:pt x="106" y="381"/>
                    <a:pt x="106" y="373"/>
                  </a:cubicBezTo>
                  <a:cubicBezTo>
                    <a:pt x="106" y="371"/>
                    <a:pt x="103" y="374"/>
                    <a:pt x="104" y="370"/>
                  </a:cubicBezTo>
                  <a:cubicBezTo>
                    <a:pt x="99" y="370"/>
                    <a:pt x="94" y="369"/>
                    <a:pt x="91" y="368"/>
                  </a:cubicBezTo>
                  <a:cubicBezTo>
                    <a:pt x="92" y="363"/>
                    <a:pt x="88" y="368"/>
                    <a:pt x="89" y="363"/>
                  </a:cubicBezTo>
                  <a:cubicBezTo>
                    <a:pt x="85" y="362"/>
                    <a:pt x="84" y="361"/>
                    <a:pt x="78" y="362"/>
                  </a:cubicBezTo>
                  <a:cubicBezTo>
                    <a:pt x="78" y="362"/>
                    <a:pt x="76" y="363"/>
                    <a:pt x="75" y="363"/>
                  </a:cubicBezTo>
                  <a:cubicBezTo>
                    <a:pt x="74" y="363"/>
                    <a:pt x="72" y="365"/>
                    <a:pt x="69" y="364"/>
                  </a:cubicBezTo>
                  <a:cubicBezTo>
                    <a:pt x="71" y="366"/>
                    <a:pt x="72" y="365"/>
                    <a:pt x="67" y="366"/>
                  </a:cubicBezTo>
                  <a:cubicBezTo>
                    <a:pt x="64" y="367"/>
                    <a:pt x="62" y="368"/>
                    <a:pt x="57" y="368"/>
                  </a:cubicBezTo>
                  <a:cubicBezTo>
                    <a:pt x="55" y="368"/>
                    <a:pt x="55" y="367"/>
                    <a:pt x="54" y="367"/>
                  </a:cubicBezTo>
                  <a:cubicBezTo>
                    <a:pt x="47" y="366"/>
                    <a:pt x="41" y="370"/>
                    <a:pt x="36" y="369"/>
                  </a:cubicBezTo>
                  <a:cubicBezTo>
                    <a:pt x="36" y="366"/>
                    <a:pt x="32" y="367"/>
                    <a:pt x="31" y="366"/>
                  </a:cubicBezTo>
                  <a:cubicBezTo>
                    <a:pt x="30" y="366"/>
                    <a:pt x="31" y="364"/>
                    <a:pt x="31" y="364"/>
                  </a:cubicBezTo>
                  <a:cubicBezTo>
                    <a:pt x="30" y="364"/>
                    <a:pt x="28" y="364"/>
                    <a:pt x="28" y="364"/>
                  </a:cubicBezTo>
                  <a:cubicBezTo>
                    <a:pt x="28" y="364"/>
                    <a:pt x="28" y="362"/>
                    <a:pt x="28" y="362"/>
                  </a:cubicBezTo>
                  <a:cubicBezTo>
                    <a:pt x="27" y="362"/>
                    <a:pt x="26" y="363"/>
                    <a:pt x="26" y="361"/>
                  </a:cubicBezTo>
                  <a:cubicBezTo>
                    <a:pt x="26" y="361"/>
                    <a:pt x="24" y="359"/>
                    <a:pt x="24" y="359"/>
                  </a:cubicBezTo>
                  <a:cubicBezTo>
                    <a:pt x="24" y="359"/>
                    <a:pt x="24" y="358"/>
                    <a:pt x="23" y="358"/>
                  </a:cubicBezTo>
                  <a:cubicBezTo>
                    <a:pt x="22" y="358"/>
                    <a:pt x="22" y="357"/>
                    <a:pt x="22" y="356"/>
                  </a:cubicBezTo>
                  <a:cubicBezTo>
                    <a:pt x="22" y="355"/>
                    <a:pt x="21" y="356"/>
                    <a:pt x="20" y="355"/>
                  </a:cubicBezTo>
                  <a:cubicBezTo>
                    <a:pt x="20" y="355"/>
                    <a:pt x="21" y="354"/>
                    <a:pt x="20" y="354"/>
                  </a:cubicBezTo>
                  <a:cubicBezTo>
                    <a:pt x="20" y="353"/>
                    <a:pt x="18" y="354"/>
                    <a:pt x="18" y="353"/>
                  </a:cubicBezTo>
                  <a:cubicBezTo>
                    <a:pt x="18" y="352"/>
                    <a:pt x="19" y="351"/>
                    <a:pt x="19" y="352"/>
                  </a:cubicBezTo>
                  <a:cubicBezTo>
                    <a:pt x="18" y="348"/>
                    <a:pt x="14" y="349"/>
                    <a:pt x="15" y="346"/>
                  </a:cubicBezTo>
                  <a:cubicBezTo>
                    <a:pt x="10" y="347"/>
                    <a:pt x="12" y="342"/>
                    <a:pt x="8" y="343"/>
                  </a:cubicBezTo>
                  <a:cubicBezTo>
                    <a:pt x="8" y="342"/>
                    <a:pt x="9" y="341"/>
                    <a:pt x="9" y="340"/>
                  </a:cubicBezTo>
                  <a:cubicBezTo>
                    <a:pt x="9" y="339"/>
                    <a:pt x="6" y="339"/>
                    <a:pt x="5" y="339"/>
                  </a:cubicBezTo>
                  <a:cubicBezTo>
                    <a:pt x="6" y="337"/>
                    <a:pt x="3" y="337"/>
                    <a:pt x="3" y="336"/>
                  </a:cubicBezTo>
                  <a:cubicBezTo>
                    <a:pt x="3" y="335"/>
                    <a:pt x="5" y="335"/>
                    <a:pt x="3" y="333"/>
                  </a:cubicBezTo>
                  <a:cubicBezTo>
                    <a:pt x="3" y="332"/>
                    <a:pt x="2" y="333"/>
                    <a:pt x="2" y="332"/>
                  </a:cubicBezTo>
                  <a:cubicBezTo>
                    <a:pt x="2" y="331"/>
                    <a:pt x="1" y="328"/>
                    <a:pt x="0" y="328"/>
                  </a:cubicBezTo>
                  <a:cubicBezTo>
                    <a:pt x="0" y="326"/>
                    <a:pt x="2" y="327"/>
                    <a:pt x="3" y="327"/>
                  </a:cubicBezTo>
                  <a:cubicBezTo>
                    <a:pt x="4" y="326"/>
                    <a:pt x="3" y="324"/>
                    <a:pt x="5" y="324"/>
                  </a:cubicBezTo>
                  <a:cubicBezTo>
                    <a:pt x="5" y="319"/>
                    <a:pt x="5" y="313"/>
                    <a:pt x="5" y="308"/>
                  </a:cubicBezTo>
                  <a:cubicBezTo>
                    <a:pt x="5" y="307"/>
                    <a:pt x="3" y="307"/>
                    <a:pt x="3" y="307"/>
                  </a:cubicBezTo>
                  <a:cubicBezTo>
                    <a:pt x="3" y="306"/>
                    <a:pt x="4" y="305"/>
                    <a:pt x="4" y="305"/>
                  </a:cubicBezTo>
                  <a:cubicBezTo>
                    <a:pt x="4" y="303"/>
                    <a:pt x="3" y="303"/>
                    <a:pt x="3" y="301"/>
                  </a:cubicBezTo>
                  <a:cubicBezTo>
                    <a:pt x="7" y="305"/>
                    <a:pt x="3" y="294"/>
                    <a:pt x="7" y="298"/>
                  </a:cubicBezTo>
                  <a:cubicBezTo>
                    <a:pt x="8" y="297"/>
                    <a:pt x="7" y="294"/>
                    <a:pt x="8" y="292"/>
                  </a:cubicBezTo>
                  <a:cubicBezTo>
                    <a:pt x="8" y="292"/>
                    <a:pt x="10" y="293"/>
                    <a:pt x="10" y="292"/>
                  </a:cubicBezTo>
                  <a:cubicBezTo>
                    <a:pt x="10" y="292"/>
                    <a:pt x="8" y="291"/>
                    <a:pt x="9" y="290"/>
                  </a:cubicBezTo>
                  <a:cubicBezTo>
                    <a:pt x="12" y="289"/>
                    <a:pt x="12" y="284"/>
                    <a:pt x="15" y="283"/>
                  </a:cubicBezTo>
                  <a:cubicBezTo>
                    <a:pt x="15" y="280"/>
                    <a:pt x="19" y="280"/>
                    <a:pt x="18" y="276"/>
                  </a:cubicBezTo>
                  <a:cubicBezTo>
                    <a:pt x="20" y="277"/>
                    <a:pt x="20" y="275"/>
                    <a:pt x="20" y="274"/>
                  </a:cubicBezTo>
                  <a:cubicBezTo>
                    <a:pt x="26" y="274"/>
                    <a:pt x="30" y="272"/>
                    <a:pt x="30" y="265"/>
                  </a:cubicBezTo>
                  <a:cubicBezTo>
                    <a:pt x="34" y="266"/>
                    <a:pt x="30" y="259"/>
                    <a:pt x="34" y="260"/>
                  </a:cubicBezTo>
                  <a:cubicBezTo>
                    <a:pt x="34" y="258"/>
                    <a:pt x="34" y="256"/>
                    <a:pt x="34" y="254"/>
                  </a:cubicBezTo>
                  <a:cubicBezTo>
                    <a:pt x="35" y="254"/>
                    <a:pt x="36" y="253"/>
                    <a:pt x="37" y="253"/>
                  </a:cubicBezTo>
                  <a:cubicBezTo>
                    <a:pt x="39" y="251"/>
                    <a:pt x="41" y="250"/>
                    <a:pt x="42" y="248"/>
                  </a:cubicBezTo>
                  <a:cubicBezTo>
                    <a:pt x="43" y="247"/>
                    <a:pt x="43" y="248"/>
                    <a:pt x="43" y="247"/>
                  </a:cubicBezTo>
                  <a:cubicBezTo>
                    <a:pt x="43" y="246"/>
                    <a:pt x="46" y="246"/>
                    <a:pt x="45" y="244"/>
                  </a:cubicBezTo>
                  <a:cubicBezTo>
                    <a:pt x="49" y="245"/>
                    <a:pt x="50" y="241"/>
                    <a:pt x="54" y="242"/>
                  </a:cubicBezTo>
                  <a:cubicBezTo>
                    <a:pt x="52" y="245"/>
                    <a:pt x="58" y="242"/>
                    <a:pt x="57" y="246"/>
                  </a:cubicBezTo>
                  <a:cubicBezTo>
                    <a:pt x="58" y="244"/>
                    <a:pt x="66" y="247"/>
                    <a:pt x="66" y="243"/>
                  </a:cubicBezTo>
                  <a:cubicBezTo>
                    <a:pt x="71" y="242"/>
                    <a:pt x="74" y="241"/>
                    <a:pt x="77" y="238"/>
                  </a:cubicBezTo>
                  <a:cubicBezTo>
                    <a:pt x="78" y="238"/>
                    <a:pt x="79" y="238"/>
                    <a:pt x="79" y="237"/>
                  </a:cubicBezTo>
                  <a:cubicBezTo>
                    <a:pt x="81" y="237"/>
                    <a:pt x="81" y="238"/>
                    <a:pt x="83" y="238"/>
                  </a:cubicBezTo>
                  <a:cubicBezTo>
                    <a:pt x="85" y="238"/>
                    <a:pt x="87" y="237"/>
                    <a:pt x="89" y="237"/>
                  </a:cubicBezTo>
                  <a:cubicBezTo>
                    <a:pt x="89" y="237"/>
                    <a:pt x="89" y="238"/>
                    <a:pt x="90" y="238"/>
                  </a:cubicBezTo>
                  <a:cubicBezTo>
                    <a:pt x="92" y="238"/>
                    <a:pt x="96" y="240"/>
                    <a:pt x="100" y="239"/>
                  </a:cubicBezTo>
                  <a:cubicBezTo>
                    <a:pt x="102" y="239"/>
                    <a:pt x="105" y="236"/>
                    <a:pt x="107" y="238"/>
                  </a:cubicBezTo>
                  <a:cubicBezTo>
                    <a:pt x="109" y="240"/>
                    <a:pt x="108" y="238"/>
                    <a:pt x="111" y="238"/>
                  </a:cubicBezTo>
                  <a:cubicBezTo>
                    <a:pt x="111" y="239"/>
                    <a:pt x="112" y="239"/>
                    <a:pt x="112" y="240"/>
                  </a:cubicBezTo>
                  <a:cubicBezTo>
                    <a:pt x="112" y="240"/>
                    <a:pt x="110" y="241"/>
                    <a:pt x="110" y="241"/>
                  </a:cubicBezTo>
                  <a:cubicBezTo>
                    <a:pt x="110" y="242"/>
                    <a:pt x="111" y="241"/>
                    <a:pt x="111" y="242"/>
                  </a:cubicBezTo>
                  <a:cubicBezTo>
                    <a:pt x="111" y="243"/>
                    <a:pt x="110" y="243"/>
                    <a:pt x="110" y="243"/>
                  </a:cubicBezTo>
                  <a:cubicBezTo>
                    <a:pt x="110" y="244"/>
                    <a:pt x="111" y="244"/>
                    <a:pt x="111" y="245"/>
                  </a:cubicBezTo>
                  <a:cubicBezTo>
                    <a:pt x="111" y="247"/>
                    <a:pt x="109" y="249"/>
                    <a:pt x="112" y="252"/>
                  </a:cubicBezTo>
                  <a:cubicBezTo>
                    <a:pt x="112" y="255"/>
                    <a:pt x="113" y="251"/>
                    <a:pt x="115" y="253"/>
                  </a:cubicBezTo>
                  <a:cubicBezTo>
                    <a:pt x="114" y="254"/>
                    <a:pt x="116" y="254"/>
                    <a:pt x="117" y="254"/>
                  </a:cubicBezTo>
                  <a:cubicBezTo>
                    <a:pt x="117" y="255"/>
                    <a:pt x="116" y="256"/>
                    <a:pt x="117" y="256"/>
                  </a:cubicBezTo>
                  <a:cubicBezTo>
                    <a:pt x="118" y="257"/>
                    <a:pt x="120" y="256"/>
                    <a:pt x="120" y="257"/>
                  </a:cubicBezTo>
                  <a:cubicBezTo>
                    <a:pt x="122" y="256"/>
                    <a:pt x="125" y="260"/>
                    <a:pt x="126" y="257"/>
                  </a:cubicBezTo>
                  <a:cubicBezTo>
                    <a:pt x="127" y="257"/>
                    <a:pt x="127" y="259"/>
                    <a:pt x="127" y="259"/>
                  </a:cubicBezTo>
                  <a:cubicBezTo>
                    <a:pt x="129" y="260"/>
                    <a:pt x="130" y="259"/>
                    <a:pt x="132" y="260"/>
                  </a:cubicBezTo>
                  <a:cubicBezTo>
                    <a:pt x="132" y="260"/>
                    <a:pt x="132" y="262"/>
                    <a:pt x="133" y="262"/>
                  </a:cubicBezTo>
                  <a:cubicBezTo>
                    <a:pt x="133" y="262"/>
                    <a:pt x="135" y="262"/>
                    <a:pt x="135" y="262"/>
                  </a:cubicBezTo>
                  <a:cubicBezTo>
                    <a:pt x="136" y="263"/>
                    <a:pt x="136" y="262"/>
                    <a:pt x="138" y="263"/>
                  </a:cubicBezTo>
                  <a:cubicBezTo>
                    <a:pt x="138" y="263"/>
                    <a:pt x="138" y="265"/>
                    <a:pt x="139" y="265"/>
                  </a:cubicBezTo>
                  <a:cubicBezTo>
                    <a:pt x="139" y="265"/>
                    <a:pt x="140" y="264"/>
                    <a:pt x="141" y="264"/>
                  </a:cubicBezTo>
                  <a:cubicBezTo>
                    <a:pt x="141" y="264"/>
                    <a:pt x="142" y="265"/>
                    <a:pt x="142" y="265"/>
                  </a:cubicBezTo>
                  <a:cubicBezTo>
                    <a:pt x="143" y="265"/>
                    <a:pt x="144" y="265"/>
                    <a:pt x="144" y="265"/>
                  </a:cubicBezTo>
                  <a:cubicBezTo>
                    <a:pt x="145" y="264"/>
                    <a:pt x="146" y="263"/>
                    <a:pt x="146" y="263"/>
                  </a:cubicBezTo>
                  <a:cubicBezTo>
                    <a:pt x="146" y="263"/>
                    <a:pt x="148" y="262"/>
                    <a:pt x="147" y="262"/>
                  </a:cubicBezTo>
                  <a:cubicBezTo>
                    <a:pt x="145" y="260"/>
                    <a:pt x="150" y="261"/>
                    <a:pt x="150" y="257"/>
                  </a:cubicBezTo>
                  <a:cubicBezTo>
                    <a:pt x="153" y="258"/>
                    <a:pt x="153" y="255"/>
                    <a:pt x="156" y="256"/>
                  </a:cubicBezTo>
                  <a:cubicBezTo>
                    <a:pt x="156" y="256"/>
                    <a:pt x="157" y="257"/>
                    <a:pt x="157" y="257"/>
                  </a:cubicBezTo>
                  <a:cubicBezTo>
                    <a:pt x="158" y="257"/>
                    <a:pt x="159" y="257"/>
                    <a:pt x="161" y="257"/>
                  </a:cubicBezTo>
                  <a:cubicBezTo>
                    <a:pt x="161" y="257"/>
                    <a:pt x="162" y="259"/>
                    <a:pt x="162" y="259"/>
                  </a:cubicBezTo>
                  <a:cubicBezTo>
                    <a:pt x="163" y="259"/>
                    <a:pt x="164" y="258"/>
                    <a:pt x="165" y="258"/>
                  </a:cubicBezTo>
                  <a:cubicBezTo>
                    <a:pt x="165" y="258"/>
                    <a:pt x="165" y="260"/>
                    <a:pt x="165" y="260"/>
                  </a:cubicBezTo>
                  <a:cubicBezTo>
                    <a:pt x="166" y="260"/>
                    <a:pt x="168" y="258"/>
                    <a:pt x="169" y="259"/>
                  </a:cubicBezTo>
                  <a:cubicBezTo>
                    <a:pt x="170" y="260"/>
                    <a:pt x="167" y="260"/>
                    <a:pt x="167" y="260"/>
                  </a:cubicBezTo>
                  <a:cubicBezTo>
                    <a:pt x="168" y="262"/>
                    <a:pt x="174" y="262"/>
                    <a:pt x="177" y="262"/>
                  </a:cubicBezTo>
                  <a:cubicBezTo>
                    <a:pt x="176" y="266"/>
                    <a:pt x="185" y="264"/>
                    <a:pt x="186" y="262"/>
                  </a:cubicBezTo>
                  <a:cubicBezTo>
                    <a:pt x="187" y="263"/>
                    <a:pt x="191" y="261"/>
                    <a:pt x="192" y="262"/>
                  </a:cubicBezTo>
                  <a:cubicBezTo>
                    <a:pt x="193" y="263"/>
                    <a:pt x="192" y="262"/>
                    <a:pt x="194" y="262"/>
                  </a:cubicBezTo>
                  <a:cubicBezTo>
                    <a:pt x="196" y="262"/>
                    <a:pt x="197" y="263"/>
                    <a:pt x="199" y="263"/>
                  </a:cubicBezTo>
                  <a:cubicBezTo>
                    <a:pt x="201" y="263"/>
                    <a:pt x="201" y="261"/>
                    <a:pt x="204" y="261"/>
                  </a:cubicBezTo>
                  <a:cubicBezTo>
                    <a:pt x="204" y="259"/>
                    <a:pt x="204" y="256"/>
                    <a:pt x="206" y="255"/>
                  </a:cubicBezTo>
                  <a:cubicBezTo>
                    <a:pt x="207" y="254"/>
                    <a:pt x="205" y="253"/>
                    <a:pt x="205" y="251"/>
                  </a:cubicBezTo>
                  <a:cubicBezTo>
                    <a:pt x="209" y="252"/>
                    <a:pt x="208" y="246"/>
                    <a:pt x="211" y="249"/>
                  </a:cubicBezTo>
                  <a:cubicBezTo>
                    <a:pt x="212" y="245"/>
                    <a:pt x="210" y="244"/>
                    <a:pt x="207" y="244"/>
                  </a:cubicBezTo>
                  <a:cubicBezTo>
                    <a:pt x="208" y="243"/>
                    <a:pt x="208" y="242"/>
                    <a:pt x="208" y="240"/>
                  </a:cubicBezTo>
                  <a:cubicBezTo>
                    <a:pt x="207" y="237"/>
                    <a:pt x="202" y="239"/>
                    <a:pt x="201" y="236"/>
                  </a:cubicBezTo>
                  <a:cubicBezTo>
                    <a:pt x="199" y="237"/>
                    <a:pt x="196" y="237"/>
                    <a:pt x="195" y="239"/>
                  </a:cubicBezTo>
                  <a:cubicBezTo>
                    <a:pt x="194" y="239"/>
                    <a:pt x="194" y="237"/>
                    <a:pt x="194" y="237"/>
                  </a:cubicBezTo>
                  <a:cubicBezTo>
                    <a:pt x="192" y="236"/>
                    <a:pt x="189" y="238"/>
                    <a:pt x="187" y="237"/>
                  </a:cubicBezTo>
                  <a:cubicBezTo>
                    <a:pt x="186" y="238"/>
                    <a:pt x="186" y="239"/>
                    <a:pt x="184" y="239"/>
                  </a:cubicBezTo>
                  <a:cubicBezTo>
                    <a:pt x="182" y="239"/>
                    <a:pt x="182" y="235"/>
                    <a:pt x="178" y="236"/>
                  </a:cubicBezTo>
                  <a:cubicBezTo>
                    <a:pt x="178" y="234"/>
                    <a:pt x="177" y="234"/>
                    <a:pt x="177" y="232"/>
                  </a:cubicBezTo>
                  <a:cubicBezTo>
                    <a:pt x="176" y="232"/>
                    <a:pt x="175" y="232"/>
                    <a:pt x="175" y="231"/>
                  </a:cubicBezTo>
                  <a:cubicBezTo>
                    <a:pt x="174" y="230"/>
                    <a:pt x="173" y="230"/>
                    <a:pt x="171" y="229"/>
                  </a:cubicBezTo>
                  <a:cubicBezTo>
                    <a:pt x="173" y="227"/>
                    <a:pt x="172" y="221"/>
                    <a:pt x="171" y="219"/>
                  </a:cubicBezTo>
                  <a:cubicBezTo>
                    <a:pt x="169" y="221"/>
                    <a:pt x="166" y="217"/>
                    <a:pt x="165" y="222"/>
                  </a:cubicBezTo>
                  <a:cubicBezTo>
                    <a:pt x="162" y="220"/>
                    <a:pt x="162" y="223"/>
                    <a:pt x="160" y="221"/>
                  </a:cubicBezTo>
                  <a:cubicBezTo>
                    <a:pt x="160" y="222"/>
                    <a:pt x="159" y="223"/>
                    <a:pt x="159" y="223"/>
                  </a:cubicBezTo>
                  <a:cubicBezTo>
                    <a:pt x="159" y="223"/>
                    <a:pt x="160" y="224"/>
                    <a:pt x="161" y="225"/>
                  </a:cubicBezTo>
                  <a:cubicBezTo>
                    <a:pt x="161" y="225"/>
                    <a:pt x="161" y="227"/>
                    <a:pt x="162" y="227"/>
                  </a:cubicBezTo>
                  <a:cubicBezTo>
                    <a:pt x="162" y="230"/>
                    <a:pt x="162" y="229"/>
                    <a:pt x="163" y="230"/>
                  </a:cubicBezTo>
                  <a:cubicBezTo>
                    <a:pt x="164" y="232"/>
                    <a:pt x="162" y="232"/>
                    <a:pt x="162" y="232"/>
                  </a:cubicBezTo>
                  <a:cubicBezTo>
                    <a:pt x="161" y="233"/>
                    <a:pt x="160" y="236"/>
                    <a:pt x="160" y="235"/>
                  </a:cubicBezTo>
                  <a:cubicBezTo>
                    <a:pt x="158" y="233"/>
                    <a:pt x="160" y="238"/>
                    <a:pt x="156" y="237"/>
                  </a:cubicBezTo>
                  <a:cubicBezTo>
                    <a:pt x="155" y="236"/>
                    <a:pt x="155" y="235"/>
                    <a:pt x="154" y="235"/>
                  </a:cubicBezTo>
                  <a:cubicBezTo>
                    <a:pt x="154" y="234"/>
                    <a:pt x="155" y="233"/>
                    <a:pt x="156" y="233"/>
                  </a:cubicBezTo>
                  <a:cubicBezTo>
                    <a:pt x="155" y="232"/>
                    <a:pt x="151" y="231"/>
                    <a:pt x="154" y="229"/>
                  </a:cubicBezTo>
                  <a:cubicBezTo>
                    <a:pt x="153" y="228"/>
                    <a:pt x="151" y="229"/>
                    <a:pt x="150" y="229"/>
                  </a:cubicBezTo>
                  <a:cubicBezTo>
                    <a:pt x="149" y="228"/>
                    <a:pt x="152" y="228"/>
                    <a:pt x="152" y="228"/>
                  </a:cubicBezTo>
                  <a:cubicBezTo>
                    <a:pt x="152" y="227"/>
                    <a:pt x="150" y="225"/>
                    <a:pt x="147" y="224"/>
                  </a:cubicBezTo>
                  <a:cubicBezTo>
                    <a:pt x="148" y="219"/>
                    <a:pt x="145" y="218"/>
                    <a:pt x="145" y="214"/>
                  </a:cubicBezTo>
                  <a:cubicBezTo>
                    <a:pt x="146" y="213"/>
                    <a:pt x="143" y="214"/>
                    <a:pt x="142" y="213"/>
                  </a:cubicBezTo>
                  <a:cubicBezTo>
                    <a:pt x="142" y="213"/>
                    <a:pt x="144" y="212"/>
                    <a:pt x="143" y="211"/>
                  </a:cubicBezTo>
                  <a:cubicBezTo>
                    <a:pt x="141" y="210"/>
                    <a:pt x="141" y="212"/>
                    <a:pt x="140" y="210"/>
                  </a:cubicBezTo>
                  <a:cubicBezTo>
                    <a:pt x="139" y="210"/>
                    <a:pt x="141" y="209"/>
                    <a:pt x="141" y="208"/>
                  </a:cubicBezTo>
                  <a:cubicBezTo>
                    <a:pt x="140" y="208"/>
                    <a:pt x="139" y="209"/>
                    <a:pt x="140" y="209"/>
                  </a:cubicBezTo>
                  <a:cubicBezTo>
                    <a:pt x="139" y="210"/>
                    <a:pt x="139" y="208"/>
                    <a:pt x="139" y="208"/>
                  </a:cubicBezTo>
                  <a:cubicBezTo>
                    <a:pt x="135" y="208"/>
                    <a:pt x="135" y="205"/>
                    <a:pt x="131" y="206"/>
                  </a:cubicBezTo>
                  <a:cubicBezTo>
                    <a:pt x="131" y="204"/>
                    <a:pt x="130" y="204"/>
                    <a:pt x="129" y="204"/>
                  </a:cubicBezTo>
                  <a:cubicBezTo>
                    <a:pt x="129" y="203"/>
                    <a:pt x="129" y="202"/>
                    <a:pt x="129" y="202"/>
                  </a:cubicBezTo>
                  <a:cubicBezTo>
                    <a:pt x="129" y="201"/>
                    <a:pt x="127" y="202"/>
                    <a:pt x="127" y="202"/>
                  </a:cubicBezTo>
                  <a:cubicBezTo>
                    <a:pt x="127" y="202"/>
                    <a:pt x="127" y="198"/>
                    <a:pt x="126" y="199"/>
                  </a:cubicBezTo>
                  <a:cubicBezTo>
                    <a:pt x="126" y="200"/>
                    <a:pt x="125" y="199"/>
                    <a:pt x="124" y="198"/>
                  </a:cubicBezTo>
                  <a:cubicBezTo>
                    <a:pt x="124" y="197"/>
                    <a:pt x="123" y="197"/>
                    <a:pt x="123" y="196"/>
                  </a:cubicBezTo>
                  <a:cubicBezTo>
                    <a:pt x="120" y="196"/>
                    <a:pt x="121" y="197"/>
                    <a:pt x="118" y="196"/>
                  </a:cubicBezTo>
                  <a:cubicBezTo>
                    <a:pt x="117" y="196"/>
                    <a:pt x="117" y="198"/>
                    <a:pt x="116" y="198"/>
                  </a:cubicBezTo>
                  <a:cubicBezTo>
                    <a:pt x="115" y="200"/>
                    <a:pt x="117" y="200"/>
                    <a:pt x="118" y="202"/>
                  </a:cubicBezTo>
                  <a:cubicBezTo>
                    <a:pt x="118" y="202"/>
                    <a:pt x="119" y="204"/>
                    <a:pt x="120" y="205"/>
                  </a:cubicBezTo>
                  <a:cubicBezTo>
                    <a:pt x="120" y="205"/>
                    <a:pt x="120" y="206"/>
                    <a:pt x="121" y="206"/>
                  </a:cubicBezTo>
                  <a:cubicBezTo>
                    <a:pt x="120" y="208"/>
                    <a:pt x="123" y="208"/>
                    <a:pt x="124" y="209"/>
                  </a:cubicBezTo>
                  <a:cubicBezTo>
                    <a:pt x="124" y="210"/>
                    <a:pt x="125" y="213"/>
                    <a:pt x="126" y="212"/>
                  </a:cubicBezTo>
                  <a:cubicBezTo>
                    <a:pt x="128" y="211"/>
                    <a:pt x="126" y="213"/>
                    <a:pt x="127" y="213"/>
                  </a:cubicBezTo>
                  <a:cubicBezTo>
                    <a:pt x="128" y="214"/>
                    <a:pt x="130" y="214"/>
                    <a:pt x="131" y="216"/>
                  </a:cubicBezTo>
                  <a:cubicBezTo>
                    <a:pt x="132" y="215"/>
                    <a:pt x="133" y="217"/>
                    <a:pt x="133" y="217"/>
                  </a:cubicBezTo>
                  <a:cubicBezTo>
                    <a:pt x="133" y="217"/>
                    <a:pt x="134" y="216"/>
                    <a:pt x="134" y="216"/>
                  </a:cubicBezTo>
                  <a:cubicBezTo>
                    <a:pt x="135" y="216"/>
                    <a:pt x="135" y="219"/>
                    <a:pt x="136" y="217"/>
                  </a:cubicBezTo>
                  <a:cubicBezTo>
                    <a:pt x="138" y="217"/>
                    <a:pt x="135" y="221"/>
                    <a:pt x="139" y="220"/>
                  </a:cubicBezTo>
                  <a:cubicBezTo>
                    <a:pt x="138" y="222"/>
                    <a:pt x="135" y="220"/>
                    <a:pt x="133" y="221"/>
                  </a:cubicBezTo>
                  <a:cubicBezTo>
                    <a:pt x="133" y="222"/>
                    <a:pt x="134" y="222"/>
                    <a:pt x="135" y="223"/>
                  </a:cubicBezTo>
                  <a:cubicBezTo>
                    <a:pt x="135" y="225"/>
                    <a:pt x="133" y="228"/>
                    <a:pt x="135" y="228"/>
                  </a:cubicBezTo>
                  <a:cubicBezTo>
                    <a:pt x="134" y="229"/>
                    <a:pt x="132" y="229"/>
                    <a:pt x="130" y="229"/>
                  </a:cubicBezTo>
                  <a:cubicBezTo>
                    <a:pt x="131" y="229"/>
                    <a:pt x="130" y="226"/>
                    <a:pt x="132" y="226"/>
                  </a:cubicBezTo>
                  <a:cubicBezTo>
                    <a:pt x="131" y="225"/>
                    <a:pt x="131" y="223"/>
                    <a:pt x="130" y="223"/>
                  </a:cubicBezTo>
                  <a:cubicBezTo>
                    <a:pt x="129" y="223"/>
                    <a:pt x="131" y="221"/>
                    <a:pt x="128" y="220"/>
                  </a:cubicBezTo>
                  <a:cubicBezTo>
                    <a:pt x="127" y="219"/>
                    <a:pt x="125" y="220"/>
                    <a:pt x="125" y="217"/>
                  </a:cubicBezTo>
                  <a:cubicBezTo>
                    <a:pt x="121" y="218"/>
                    <a:pt x="121" y="215"/>
                    <a:pt x="118" y="215"/>
                  </a:cubicBezTo>
                  <a:cubicBezTo>
                    <a:pt x="117" y="213"/>
                    <a:pt x="115" y="212"/>
                    <a:pt x="114" y="209"/>
                  </a:cubicBezTo>
                  <a:cubicBezTo>
                    <a:pt x="113" y="209"/>
                    <a:pt x="113" y="210"/>
                    <a:pt x="113" y="208"/>
                  </a:cubicBezTo>
                  <a:cubicBezTo>
                    <a:pt x="113" y="207"/>
                    <a:pt x="112" y="208"/>
                    <a:pt x="111" y="208"/>
                  </a:cubicBezTo>
                  <a:cubicBezTo>
                    <a:pt x="111" y="207"/>
                    <a:pt x="111" y="206"/>
                    <a:pt x="111" y="206"/>
                  </a:cubicBezTo>
                  <a:cubicBezTo>
                    <a:pt x="110" y="205"/>
                    <a:pt x="108" y="206"/>
                    <a:pt x="107" y="206"/>
                  </a:cubicBezTo>
                  <a:cubicBezTo>
                    <a:pt x="107" y="205"/>
                    <a:pt x="109" y="204"/>
                    <a:pt x="109" y="205"/>
                  </a:cubicBezTo>
                  <a:cubicBezTo>
                    <a:pt x="108" y="202"/>
                    <a:pt x="102" y="203"/>
                    <a:pt x="99" y="204"/>
                  </a:cubicBezTo>
                  <a:cubicBezTo>
                    <a:pt x="99" y="204"/>
                    <a:pt x="101" y="205"/>
                    <a:pt x="101" y="205"/>
                  </a:cubicBezTo>
                  <a:cubicBezTo>
                    <a:pt x="101" y="206"/>
                    <a:pt x="100" y="205"/>
                    <a:pt x="99" y="206"/>
                  </a:cubicBezTo>
                  <a:cubicBezTo>
                    <a:pt x="97" y="207"/>
                    <a:pt x="97" y="210"/>
                    <a:pt x="95" y="209"/>
                  </a:cubicBezTo>
                  <a:cubicBezTo>
                    <a:pt x="91" y="209"/>
                    <a:pt x="90" y="206"/>
                    <a:pt x="85" y="207"/>
                  </a:cubicBezTo>
                  <a:cubicBezTo>
                    <a:pt x="84" y="207"/>
                    <a:pt x="84" y="210"/>
                    <a:pt x="81" y="208"/>
                  </a:cubicBezTo>
                  <a:cubicBezTo>
                    <a:pt x="81" y="211"/>
                    <a:pt x="81" y="213"/>
                    <a:pt x="81" y="215"/>
                  </a:cubicBezTo>
                  <a:cubicBezTo>
                    <a:pt x="78" y="217"/>
                    <a:pt x="72" y="215"/>
                    <a:pt x="74" y="221"/>
                  </a:cubicBezTo>
                  <a:cubicBezTo>
                    <a:pt x="68" y="220"/>
                    <a:pt x="73" y="225"/>
                    <a:pt x="67" y="225"/>
                  </a:cubicBezTo>
                  <a:cubicBezTo>
                    <a:pt x="67" y="226"/>
                    <a:pt x="70" y="228"/>
                    <a:pt x="68" y="229"/>
                  </a:cubicBezTo>
                  <a:cubicBezTo>
                    <a:pt x="68" y="232"/>
                    <a:pt x="66" y="228"/>
                    <a:pt x="64" y="231"/>
                  </a:cubicBezTo>
                  <a:cubicBezTo>
                    <a:pt x="64" y="232"/>
                    <a:pt x="64" y="233"/>
                    <a:pt x="65" y="233"/>
                  </a:cubicBezTo>
                  <a:cubicBezTo>
                    <a:pt x="65" y="235"/>
                    <a:pt x="62" y="234"/>
                    <a:pt x="60" y="234"/>
                  </a:cubicBezTo>
                  <a:cubicBezTo>
                    <a:pt x="59" y="234"/>
                    <a:pt x="59" y="237"/>
                    <a:pt x="58" y="237"/>
                  </a:cubicBezTo>
                  <a:cubicBezTo>
                    <a:pt x="56" y="239"/>
                    <a:pt x="51" y="236"/>
                    <a:pt x="48" y="240"/>
                  </a:cubicBezTo>
                  <a:cubicBezTo>
                    <a:pt x="47" y="239"/>
                    <a:pt x="46" y="237"/>
                    <a:pt x="45" y="236"/>
                  </a:cubicBezTo>
                  <a:cubicBezTo>
                    <a:pt x="41" y="235"/>
                    <a:pt x="36" y="237"/>
                    <a:pt x="35" y="236"/>
                  </a:cubicBezTo>
                  <a:cubicBezTo>
                    <a:pt x="35" y="233"/>
                    <a:pt x="36" y="229"/>
                    <a:pt x="34" y="227"/>
                  </a:cubicBezTo>
                  <a:cubicBezTo>
                    <a:pt x="33" y="225"/>
                    <a:pt x="35" y="224"/>
                    <a:pt x="36" y="223"/>
                  </a:cubicBezTo>
                  <a:cubicBezTo>
                    <a:pt x="36" y="220"/>
                    <a:pt x="35" y="217"/>
                    <a:pt x="36" y="215"/>
                  </a:cubicBezTo>
                  <a:cubicBezTo>
                    <a:pt x="36" y="213"/>
                    <a:pt x="36" y="210"/>
                    <a:pt x="34" y="209"/>
                  </a:cubicBezTo>
                  <a:cubicBezTo>
                    <a:pt x="34" y="208"/>
                    <a:pt x="36" y="208"/>
                    <a:pt x="36" y="207"/>
                  </a:cubicBezTo>
                  <a:cubicBezTo>
                    <a:pt x="38" y="207"/>
                    <a:pt x="44" y="205"/>
                    <a:pt x="43" y="208"/>
                  </a:cubicBezTo>
                  <a:cubicBezTo>
                    <a:pt x="46" y="207"/>
                    <a:pt x="55" y="211"/>
                    <a:pt x="57" y="208"/>
                  </a:cubicBezTo>
                  <a:cubicBezTo>
                    <a:pt x="57" y="207"/>
                    <a:pt x="57" y="208"/>
                    <a:pt x="58" y="208"/>
                  </a:cubicBezTo>
                  <a:cubicBezTo>
                    <a:pt x="58" y="208"/>
                    <a:pt x="59" y="207"/>
                    <a:pt x="59" y="208"/>
                  </a:cubicBezTo>
                  <a:cubicBezTo>
                    <a:pt x="59" y="208"/>
                    <a:pt x="59" y="208"/>
                    <a:pt x="59" y="208"/>
                  </a:cubicBezTo>
                  <a:cubicBezTo>
                    <a:pt x="62" y="208"/>
                    <a:pt x="63" y="207"/>
                    <a:pt x="64" y="204"/>
                  </a:cubicBezTo>
                  <a:cubicBezTo>
                    <a:pt x="64" y="203"/>
                    <a:pt x="67" y="197"/>
                    <a:pt x="64" y="195"/>
                  </a:cubicBezTo>
                  <a:cubicBezTo>
                    <a:pt x="63" y="194"/>
                    <a:pt x="65" y="194"/>
                    <a:pt x="63" y="191"/>
                  </a:cubicBezTo>
                  <a:cubicBezTo>
                    <a:pt x="63" y="190"/>
                    <a:pt x="61" y="190"/>
                    <a:pt x="60" y="190"/>
                  </a:cubicBezTo>
                  <a:cubicBezTo>
                    <a:pt x="61" y="190"/>
                    <a:pt x="61" y="189"/>
                    <a:pt x="61" y="187"/>
                  </a:cubicBezTo>
                  <a:cubicBezTo>
                    <a:pt x="60" y="187"/>
                    <a:pt x="59" y="188"/>
                    <a:pt x="59" y="188"/>
                  </a:cubicBezTo>
                  <a:cubicBezTo>
                    <a:pt x="58" y="188"/>
                    <a:pt x="59" y="187"/>
                    <a:pt x="58" y="186"/>
                  </a:cubicBezTo>
                  <a:cubicBezTo>
                    <a:pt x="58" y="186"/>
                    <a:pt x="55" y="186"/>
                    <a:pt x="54" y="186"/>
                  </a:cubicBezTo>
                  <a:cubicBezTo>
                    <a:pt x="53" y="185"/>
                    <a:pt x="54" y="185"/>
                    <a:pt x="53" y="185"/>
                  </a:cubicBezTo>
                  <a:cubicBezTo>
                    <a:pt x="52" y="185"/>
                    <a:pt x="51" y="185"/>
                    <a:pt x="51" y="184"/>
                  </a:cubicBezTo>
                  <a:cubicBezTo>
                    <a:pt x="50" y="181"/>
                    <a:pt x="53" y="183"/>
                    <a:pt x="53" y="183"/>
                  </a:cubicBezTo>
                  <a:cubicBezTo>
                    <a:pt x="56" y="182"/>
                    <a:pt x="57" y="180"/>
                    <a:pt x="63" y="181"/>
                  </a:cubicBezTo>
                  <a:cubicBezTo>
                    <a:pt x="64" y="179"/>
                    <a:pt x="62" y="179"/>
                    <a:pt x="61" y="179"/>
                  </a:cubicBezTo>
                  <a:cubicBezTo>
                    <a:pt x="62" y="176"/>
                    <a:pt x="65" y="179"/>
                    <a:pt x="67" y="179"/>
                  </a:cubicBezTo>
                  <a:cubicBezTo>
                    <a:pt x="68" y="179"/>
                    <a:pt x="70" y="177"/>
                    <a:pt x="70" y="179"/>
                  </a:cubicBezTo>
                  <a:cubicBezTo>
                    <a:pt x="72" y="177"/>
                    <a:pt x="72" y="174"/>
                    <a:pt x="76" y="174"/>
                  </a:cubicBezTo>
                  <a:cubicBezTo>
                    <a:pt x="74" y="170"/>
                    <a:pt x="78" y="172"/>
                    <a:pt x="78" y="169"/>
                  </a:cubicBezTo>
                  <a:cubicBezTo>
                    <a:pt x="79" y="169"/>
                    <a:pt x="81" y="169"/>
                    <a:pt x="83" y="169"/>
                  </a:cubicBezTo>
                  <a:cubicBezTo>
                    <a:pt x="83" y="168"/>
                    <a:pt x="82" y="169"/>
                    <a:pt x="81" y="168"/>
                  </a:cubicBezTo>
                  <a:cubicBezTo>
                    <a:pt x="82" y="167"/>
                    <a:pt x="84" y="168"/>
                    <a:pt x="83" y="165"/>
                  </a:cubicBezTo>
                  <a:cubicBezTo>
                    <a:pt x="86" y="164"/>
                    <a:pt x="85" y="166"/>
                    <a:pt x="87" y="165"/>
                  </a:cubicBezTo>
                  <a:cubicBezTo>
                    <a:pt x="85" y="159"/>
                    <a:pt x="89" y="162"/>
                    <a:pt x="89" y="157"/>
                  </a:cubicBezTo>
                  <a:cubicBezTo>
                    <a:pt x="90" y="157"/>
                    <a:pt x="92" y="157"/>
                    <a:pt x="93" y="157"/>
                  </a:cubicBezTo>
                  <a:cubicBezTo>
                    <a:pt x="94" y="157"/>
                    <a:pt x="94" y="155"/>
                    <a:pt x="95" y="155"/>
                  </a:cubicBezTo>
                  <a:cubicBezTo>
                    <a:pt x="96" y="155"/>
                    <a:pt x="95" y="156"/>
                    <a:pt x="96" y="156"/>
                  </a:cubicBezTo>
                  <a:cubicBezTo>
                    <a:pt x="97" y="156"/>
                    <a:pt x="96" y="155"/>
                    <a:pt x="97" y="155"/>
                  </a:cubicBezTo>
                  <a:cubicBezTo>
                    <a:pt x="98" y="155"/>
                    <a:pt x="99" y="155"/>
                    <a:pt x="100" y="155"/>
                  </a:cubicBezTo>
                  <a:cubicBezTo>
                    <a:pt x="102" y="155"/>
                    <a:pt x="102" y="152"/>
                    <a:pt x="104" y="153"/>
                  </a:cubicBezTo>
                  <a:cubicBezTo>
                    <a:pt x="104" y="151"/>
                    <a:pt x="101" y="151"/>
                    <a:pt x="101" y="148"/>
                  </a:cubicBezTo>
                  <a:cubicBezTo>
                    <a:pt x="104" y="148"/>
                    <a:pt x="102" y="147"/>
                    <a:pt x="102" y="144"/>
                  </a:cubicBezTo>
                  <a:cubicBezTo>
                    <a:pt x="102" y="141"/>
                    <a:pt x="104" y="139"/>
                    <a:pt x="103" y="137"/>
                  </a:cubicBezTo>
                  <a:cubicBezTo>
                    <a:pt x="105" y="137"/>
                    <a:pt x="106" y="137"/>
                    <a:pt x="107" y="137"/>
                  </a:cubicBezTo>
                  <a:cubicBezTo>
                    <a:pt x="110" y="137"/>
                    <a:pt x="105" y="134"/>
                    <a:pt x="109" y="135"/>
                  </a:cubicBezTo>
                  <a:cubicBezTo>
                    <a:pt x="109" y="136"/>
                    <a:pt x="110" y="136"/>
                    <a:pt x="111" y="136"/>
                  </a:cubicBezTo>
                  <a:cubicBezTo>
                    <a:pt x="109" y="138"/>
                    <a:pt x="109" y="136"/>
                    <a:pt x="110" y="139"/>
                  </a:cubicBezTo>
                  <a:cubicBezTo>
                    <a:pt x="110" y="141"/>
                    <a:pt x="110" y="142"/>
                    <a:pt x="112" y="142"/>
                  </a:cubicBezTo>
                  <a:cubicBezTo>
                    <a:pt x="112" y="143"/>
                    <a:pt x="112" y="144"/>
                    <a:pt x="111" y="145"/>
                  </a:cubicBezTo>
                  <a:cubicBezTo>
                    <a:pt x="111" y="146"/>
                    <a:pt x="115" y="143"/>
                    <a:pt x="117" y="145"/>
                  </a:cubicBezTo>
                  <a:cubicBezTo>
                    <a:pt x="116" y="148"/>
                    <a:pt x="110" y="146"/>
                    <a:pt x="110" y="149"/>
                  </a:cubicBezTo>
                  <a:cubicBezTo>
                    <a:pt x="109" y="151"/>
                    <a:pt x="112" y="152"/>
                    <a:pt x="113" y="152"/>
                  </a:cubicBezTo>
                  <a:cubicBezTo>
                    <a:pt x="114" y="153"/>
                    <a:pt x="114" y="155"/>
                    <a:pt x="116" y="154"/>
                  </a:cubicBezTo>
                  <a:cubicBezTo>
                    <a:pt x="115" y="152"/>
                    <a:pt x="112" y="152"/>
                    <a:pt x="117" y="152"/>
                  </a:cubicBezTo>
                  <a:cubicBezTo>
                    <a:pt x="118" y="152"/>
                    <a:pt x="119" y="152"/>
                    <a:pt x="120" y="152"/>
                  </a:cubicBezTo>
                  <a:cubicBezTo>
                    <a:pt x="122" y="152"/>
                    <a:pt x="123" y="153"/>
                    <a:pt x="124" y="153"/>
                  </a:cubicBezTo>
                  <a:cubicBezTo>
                    <a:pt x="127" y="153"/>
                    <a:pt x="127" y="151"/>
                    <a:pt x="130" y="152"/>
                  </a:cubicBezTo>
                  <a:cubicBezTo>
                    <a:pt x="130" y="152"/>
                    <a:pt x="133" y="154"/>
                    <a:pt x="135" y="152"/>
                  </a:cubicBezTo>
                  <a:cubicBezTo>
                    <a:pt x="135" y="152"/>
                    <a:pt x="135" y="151"/>
                    <a:pt x="135" y="151"/>
                  </a:cubicBezTo>
                  <a:cubicBezTo>
                    <a:pt x="137" y="150"/>
                    <a:pt x="141" y="151"/>
                    <a:pt x="141" y="149"/>
                  </a:cubicBezTo>
                  <a:cubicBezTo>
                    <a:pt x="145" y="153"/>
                    <a:pt x="148" y="146"/>
                    <a:pt x="150" y="148"/>
                  </a:cubicBezTo>
                  <a:cubicBezTo>
                    <a:pt x="150" y="147"/>
                    <a:pt x="150" y="146"/>
                    <a:pt x="150" y="145"/>
                  </a:cubicBezTo>
                  <a:cubicBezTo>
                    <a:pt x="152" y="145"/>
                    <a:pt x="152" y="144"/>
                    <a:pt x="152" y="143"/>
                  </a:cubicBezTo>
                  <a:cubicBezTo>
                    <a:pt x="152" y="143"/>
                    <a:pt x="153" y="140"/>
                    <a:pt x="153" y="140"/>
                  </a:cubicBezTo>
                  <a:cubicBezTo>
                    <a:pt x="154" y="139"/>
                    <a:pt x="153" y="139"/>
                    <a:pt x="153" y="137"/>
                  </a:cubicBezTo>
                  <a:cubicBezTo>
                    <a:pt x="155" y="137"/>
                    <a:pt x="157" y="137"/>
                    <a:pt x="157" y="135"/>
                  </a:cubicBezTo>
                  <a:cubicBezTo>
                    <a:pt x="158" y="135"/>
                    <a:pt x="157" y="136"/>
                    <a:pt x="158" y="137"/>
                  </a:cubicBezTo>
                  <a:cubicBezTo>
                    <a:pt x="159" y="136"/>
                    <a:pt x="160" y="136"/>
                    <a:pt x="162" y="136"/>
                  </a:cubicBezTo>
                  <a:cubicBezTo>
                    <a:pt x="163" y="136"/>
                    <a:pt x="162" y="134"/>
                    <a:pt x="163" y="134"/>
                  </a:cubicBezTo>
                  <a:cubicBezTo>
                    <a:pt x="164" y="132"/>
                    <a:pt x="163" y="130"/>
                    <a:pt x="162" y="130"/>
                  </a:cubicBezTo>
                  <a:cubicBezTo>
                    <a:pt x="162" y="129"/>
                    <a:pt x="163" y="128"/>
                    <a:pt x="162" y="126"/>
                  </a:cubicBezTo>
                  <a:cubicBezTo>
                    <a:pt x="164" y="127"/>
                    <a:pt x="165" y="126"/>
                    <a:pt x="165" y="124"/>
                  </a:cubicBezTo>
                  <a:cubicBezTo>
                    <a:pt x="168" y="127"/>
                    <a:pt x="168" y="123"/>
                    <a:pt x="172" y="124"/>
                  </a:cubicBezTo>
                  <a:cubicBezTo>
                    <a:pt x="172" y="125"/>
                    <a:pt x="173" y="125"/>
                    <a:pt x="173" y="125"/>
                  </a:cubicBezTo>
                  <a:cubicBezTo>
                    <a:pt x="174" y="125"/>
                    <a:pt x="174" y="125"/>
                    <a:pt x="175" y="124"/>
                  </a:cubicBezTo>
                  <a:cubicBezTo>
                    <a:pt x="176" y="124"/>
                    <a:pt x="177" y="125"/>
                    <a:pt x="177" y="125"/>
                  </a:cubicBezTo>
                  <a:cubicBezTo>
                    <a:pt x="178" y="125"/>
                    <a:pt x="177" y="124"/>
                    <a:pt x="178" y="124"/>
                  </a:cubicBezTo>
                  <a:cubicBezTo>
                    <a:pt x="178" y="123"/>
                    <a:pt x="179" y="124"/>
                    <a:pt x="180" y="124"/>
                  </a:cubicBezTo>
                  <a:cubicBezTo>
                    <a:pt x="181" y="123"/>
                    <a:pt x="181" y="121"/>
                    <a:pt x="183" y="122"/>
                  </a:cubicBezTo>
                  <a:cubicBezTo>
                    <a:pt x="182" y="120"/>
                    <a:pt x="183" y="117"/>
                    <a:pt x="181" y="117"/>
                  </a:cubicBezTo>
                  <a:cubicBezTo>
                    <a:pt x="179" y="116"/>
                    <a:pt x="179" y="119"/>
                    <a:pt x="179" y="119"/>
                  </a:cubicBezTo>
                  <a:cubicBezTo>
                    <a:pt x="178" y="119"/>
                    <a:pt x="178" y="118"/>
                    <a:pt x="177" y="118"/>
                  </a:cubicBezTo>
                  <a:cubicBezTo>
                    <a:pt x="176" y="118"/>
                    <a:pt x="176" y="119"/>
                    <a:pt x="176" y="119"/>
                  </a:cubicBezTo>
                  <a:cubicBezTo>
                    <a:pt x="175" y="119"/>
                    <a:pt x="175" y="118"/>
                    <a:pt x="174" y="118"/>
                  </a:cubicBezTo>
                  <a:cubicBezTo>
                    <a:pt x="172" y="118"/>
                    <a:pt x="171" y="120"/>
                    <a:pt x="169" y="119"/>
                  </a:cubicBezTo>
                  <a:cubicBezTo>
                    <a:pt x="168" y="119"/>
                    <a:pt x="168" y="120"/>
                    <a:pt x="168" y="121"/>
                  </a:cubicBezTo>
                  <a:cubicBezTo>
                    <a:pt x="164" y="120"/>
                    <a:pt x="160" y="121"/>
                    <a:pt x="157" y="120"/>
                  </a:cubicBezTo>
                  <a:cubicBezTo>
                    <a:pt x="157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3" y="117"/>
                  </a:cubicBezTo>
                  <a:cubicBezTo>
                    <a:pt x="155" y="111"/>
                    <a:pt x="154" y="109"/>
                    <a:pt x="153" y="103"/>
                  </a:cubicBezTo>
                  <a:cubicBezTo>
                    <a:pt x="155" y="102"/>
                    <a:pt x="159" y="99"/>
                    <a:pt x="161" y="101"/>
                  </a:cubicBezTo>
                  <a:cubicBezTo>
                    <a:pt x="162" y="100"/>
                    <a:pt x="160" y="99"/>
                    <a:pt x="162" y="97"/>
                  </a:cubicBezTo>
                  <a:cubicBezTo>
                    <a:pt x="164" y="97"/>
                    <a:pt x="165" y="91"/>
                    <a:pt x="165" y="90"/>
                  </a:cubicBezTo>
                  <a:cubicBezTo>
                    <a:pt x="165" y="90"/>
                    <a:pt x="167" y="90"/>
                    <a:pt x="167" y="90"/>
                  </a:cubicBezTo>
                  <a:cubicBezTo>
                    <a:pt x="167" y="88"/>
                    <a:pt x="164" y="87"/>
                    <a:pt x="165" y="85"/>
                  </a:cubicBezTo>
                  <a:cubicBezTo>
                    <a:pt x="164" y="86"/>
                    <a:pt x="162" y="85"/>
                    <a:pt x="160" y="85"/>
                  </a:cubicBezTo>
                  <a:cubicBezTo>
                    <a:pt x="157" y="86"/>
                    <a:pt x="155" y="88"/>
                    <a:pt x="153" y="87"/>
                  </a:cubicBezTo>
                  <a:cubicBezTo>
                    <a:pt x="152" y="86"/>
                    <a:pt x="151" y="93"/>
                    <a:pt x="152" y="91"/>
                  </a:cubicBezTo>
                  <a:cubicBezTo>
                    <a:pt x="151" y="93"/>
                    <a:pt x="151" y="90"/>
                    <a:pt x="150" y="91"/>
                  </a:cubicBezTo>
                  <a:cubicBezTo>
                    <a:pt x="149" y="92"/>
                    <a:pt x="151" y="94"/>
                    <a:pt x="150" y="95"/>
                  </a:cubicBezTo>
                  <a:cubicBezTo>
                    <a:pt x="150" y="95"/>
                    <a:pt x="147" y="97"/>
                    <a:pt x="146" y="99"/>
                  </a:cubicBezTo>
                  <a:cubicBezTo>
                    <a:pt x="144" y="102"/>
                    <a:pt x="144" y="104"/>
                    <a:pt x="140" y="103"/>
                  </a:cubicBezTo>
                  <a:cubicBezTo>
                    <a:pt x="139" y="105"/>
                    <a:pt x="141" y="106"/>
                    <a:pt x="140" y="106"/>
                  </a:cubicBezTo>
                  <a:cubicBezTo>
                    <a:pt x="138" y="106"/>
                    <a:pt x="139" y="108"/>
                    <a:pt x="139" y="108"/>
                  </a:cubicBezTo>
                  <a:cubicBezTo>
                    <a:pt x="138" y="108"/>
                    <a:pt x="137" y="108"/>
                    <a:pt x="137" y="108"/>
                  </a:cubicBezTo>
                  <a:cubicBezTo>
                    <a:pt x="136" y="109"/>
                    <a:pt x="137" y="110"/>
                    <a:pt x="137" y="110"/>
                  </a:cubicBezTo>
                  <a:cubicBezTo>
                    <a:pt x="137" y="110"/>
                    <a:pt x="136" y="110"/>
                    <a:pt x="136" y="110"/>
                  </a:cubicBezTo>
                  <a:cubicBezTo>
                    <a:pt x="135" y="111"/>
                    <a:pt x="137" y="114"/>
                    <a:pt x="135" y="114"/>
                  </a:cubicBezTo>
                  <a:cubicBezTo>
                    <a:pt x="135" y="115"/>
                    <a:pt x="137" y="115"/>
                    <a:pt x="136" y="116"/>
                  </a:cubicBezTo>
                  <a:cubicBezTo>
                    <a:pt x="137" y="117"/>
                    <a:pt x="138" y="119"/>
                    <a:pt x="141" y="119"/>
                  </a:cubicBezTo>
                  <a:cubicBezTo>
                    <a:pt x="140" y="120"/>
                    <a:pt x="141" y="121"/>
                    <a:pt x="142" y="122"/>
                  </a:cubicBezTo>
                  <a:cubicBezTo>
                    <a:pt x="142" y="122"/>
                    <a:pt x="141" y="123"/>
                    <a:pt x="141" y="124"/>
                  </a:cubicBezTo>
                  <a:cubicBezTo>
                    <a:pt x="140" y="125"/>
                    <a:pt x="140" y="126"/>
                    <a:pt x="140" y="126"/>
                  </a:cubicBezTo>
                  <a:cubicBezTo>
                    <a:pt x="139" y="127"/>
                    <a:pt x="137" y="127"/>
                    <a:pt x="136" y="127"/>
                  </a:cubicBezTo>
                  <a:cubicBezTo>
                    <a:pt x="135" y="131"/>
                    <a:pt x="132" y="132"/>
                    <a:pt x="133" y="138"/>
                  </a:cubicBezTo>
                  <a:cubicBezTo>
                    <a:pt x="129" y="137"/>
                    <a:pt x="130" y="143"/>
                    <a:pt x="127" y="143"/>
                  </a:cubicBezTo>
                  <a:cubicBezTo>
                    <a:pt x="127" y="143"/>
                    <a:pt x="126" y="143"/>
                    <a:pt x="126" y="143"/>
                  </a:cubicBezTo>
                  <a:cubicBezTo>
                    <a:pt x="125" y="143"/>
                    <a:pt x="126" y="144"/>
                    <a:pt x="125" y="145"/>
                  </a:cubicBezTo>
                  <a:cubicBezTo>
                    <a:pt x="124" y="145"/>
                    <a:pt x="121" y="143"/>
                    <a:pt x="120" y="145"/>
                  </a:cubicBezTo>
                  <a:cubicBezTo>
                    <a:pt x="118" y="145"/>
                    <a:pt x="120" y="141"/>
                    <a:pt x="120" y="140"/>
                  </a:cubicBezTo>
                  <a:cubicBezTo>
                    <a:pt x="119" y="139"/>
                    <a:pt x="119" y="137"/>
                    <a:pt x="118" y="137"/>
                  </a:cubicBezTo>
                  <a:cubicBezTo>
                    <a:pt x="115" y="137"/>
                    <a:pt x="119" y="134"/>
                    <a:pt x="115" y="134"/>
                  </a:cubicBezTo>
                  <a:cubicBezTo>
                    <a:pt x="116" y="132"/>
                    <a:pt x="113" y="131"/>
                    <a:pt x="113" y="130"/>
                  </a:cubicBezTo>
                  <a:cubicBezTo>
                    <a:pt x="113" y="130"/>
                    <a:pt x="114" y="129"/>
                    <a:pt x="114" y="128"/>
                  </a:cubicBezTo>
                  <a:cubicBezTo>
                    <a:pt x="114" y="126"/>
                    <a:pt x="111" y="124"/>
                    <a:pt x="109" y="123"/>
                  </a:cubicBezTo>
                  <a:cubicBezTo>
                    <a:pt x="106" y="123"/>
                    <a:pt x="107" y="128"/>
                    <a:pt x="102" y="127"/>
                  </a:cubicBezTo>
                  <a:cubicBezTo>
                    <a:pt x="102" y="128"/>
                    <a:pt x="104" y="128"/>
                    <a:pt x="104" y="128"/>
                  </a:cubicBezTo>
                  <a:cubicBezTo>
                    <a:pt x="104" y="129"/>
                    <a:pt x="103" y="129"/>
                    <a:pt x="102" y="129"/>
                  </a:cubicBezTo>
                  <a:cubicBezTo>
                    <a:pt x="101" y="129"/>
                    <a:pt x="102" y="132"/>
                    <a:pt x="99" y="132"/>
                  </a:cubicBezTo>
                  <a:cubicBezTo>
                    <a:pt x="95" y="133"/>
                    <a:pt x="96" y="128"/>
                    <a:pt x="92" y="129"/>
                  </a:cubicBezTo>
                  <a:cubicBezTo>
                    <a:pt x="92" y="128"/>
                    <a:pt x="93" y="129"/>
                    <a:pt x="94" y="128"/>
                  </a:cubicBezTo>
                  <a:cubicBezTo>
                    <a:pt x="95" y="126"/>
                    <a:pt x="91" y="123"/>
                    <a:pt x="94" y="123"/>
                  </a:cubicBezTo>
                  <a:cubicBezTo>
                    <a:pt x="93" y="122"/>
                    <a:pt x="92" y="121"/>
                    <a:pt x="91" y="121"/>
                  </a:cubicBezTo>
                  <a:cubicBezTo>
                    <a:pt x="90" y="120"/>
                    <a:pt x="92" y="119"/>
                    <a:pt x="92" y="119"/>
                  </a:cubicBezTo>
                  <a:cubicBezTo>
                    <a:pt x="92" y="118"/>
                    <a:pt x="90" y="117"/>
                    <a:pt x="90" y="117"/>
                  </a:cubicBezTo>
                  <a:cubicBezTo>
                    <a:pt x="90" y="116"/>
                    <a:pt x="91" y="110"/>
                    <a:pt x="90" y="114"/>
                  </a:cubicBezTo>
                  <a:cubicBezTo>
                    <a:pt x="88" y="113"/>
                    <a:pt x="89" y="112"/>
                    <a:pt x="91" y="112"/>
                  </a:cubicBezTo>
                  <a:cubicBezTo>
                    <a:pt x="89" y="109"/>
                    <a:pt x="94" y="108"/>
                    <a:pt x="92" y="107"/>
                  </a:cubicBezTo>
                  <a:cubicBezTo>
                    <a:pt x="92" y="106"/>
                    <a:pt x="95" y="107"/>
                    <a:pt x="95" y="105"/>
                  </a:cubicBezTo>
                  <a:cubicBezTo>
                    <a:pt x="95" y="104"/>
                    <a:pt x="96" y="105"/>
                    <a:pt x="96" y="105"/>
                  </a:cubicBezTo>
                  <a:cubicBezTo>
                    <a:pt x="96" y="105"/>
                    <a:pt x="96" y="104"/>
                    <a:pt x="98" y="103"/>
                  </a:cubicBezTo>
                  <a:cubicBezTo>
                    <a:pt x="99" y="103"/>
                    <a:pt x="98" y="102"/>
                    <a:pt x="99" y="101"/>
                  </a:cubicBezTo>
                  <a:cubicBezTo>
                    <a:pt x="100" y="101"/>
                    <a:pt x="102" y="100"/>
                    <a:pt x="101" y="99"/>
                  </a:cubicBezTo>
                  <a:cubicBezTo>
                    <a:pt x="104" y="98"/>
                    <a:pt x="103" y="102"/>
                    <a:pt x="106" y="101"/>
                  </a:cubicBezTo>
                  <a:cubicBezTo>
                    <a:pt x="106" y="100"/>
                    <a:pt x="105" y="100"/>
                    <a:pt x="104" y="100"/>
                  </a:cubicBezTo>
                  <a:cubicBezTo>
                    <a:pt x="107" y="97"/>
                    <a:pt x="110" y="98"/>
                    <a:pt x="112" y="96"/>
                  </a:cubicBezTo>
                  <a:cubicBezTo>
                    <a:pt x="112" y="95"/>
                    <a:pt x="112" y="94"/>
                    <a:pt x="112" y="94"/>
                  </a:cubicBezTo>
                  <a:cubicBezTo>
                    <a:pt x="112" y="94"/>
                    <a:pt x="114" y="94"/>
                    <a:pt x="114" y="94"/>
                  </a:cubicBezTo>
                  <a:cubicBezTo>
                    <a:pt x="114" y="93"/>
                    <a:pt x="114" y="92"/>
                    <a:pt x="114" y="91"/>
                  </a:cubicBezTo>
                  <a:cubicBezTo>
                    <a:pt x="114" y="90"/>
                    <a:pt x="116" y="90"/>
                    <a:pt x="117" y="89"/>
                  </a:cubicBezTo>
                  <a:cubicBezTo>
                    <a:pt x="117" y="88"/>
                    <a:pt x="116" y="86"/>
                    <a:pt x="117" y="85"/>
                  </a:cubicBezTo>
                  <a:cubicBezTo>
                    <a:pt x="117" y="85"/>
                    <a:pt x="118" y="87"/>
                    <a:pt x="119" y="86"/>
                  </a:cubicBezTo>
                  <a:cubicBezTo>
                    <a:pt x="118" y="87"/>
                    <a:pt x="120" y="82"/>
                    <a:pt x="120" y="82"/>
                  </a:cubicBezTo>
                  <a:cubicBezTo>
                    <a:pt x="122" y="84"/>
                    <a:pt x="122" y="80"/>
                    <a:pt x="124" y="80"/>
                  </a:cubicBezTo>
                  <a:cubicBezTo>
                    <a:pt x="124" y="78"/>
                    <a:pt x="126" y="77"/>
                    <a:pt x="124" y="77"/>
                  </a:cubicBezTo>
                  <a:cubicBezTo>
                    <a:pt x="124" y="75"/>
                    <a:pt x="127" y="76"/>
                    <a:pt x="127" y="74"/>
                  </a:cubicBezTo>
                  <a:cubicBezTo>
                    <a:pt x="127" y="73"/>
                    <a:pt x="129" y="73"/>
                    <a:pt x="130" y="73"/>
                  </a:cubicBezTo>
                  <a:cubicBezTo>
                    <a:pt x="130" y="72"/>
                    <a:pt x="130" y="71"/>
                    <a:pt x="129" y="71"/>
                  </a:cubicBezTo>
                  <a:cubicBezTo>
                    <a:pt x="132" y="69"/>
                    <a:pt x="134" y="69"/>
                    <a:pt x="136" y="68"/>
                  </a:cubicBezTo>
                  <a:cubicBezTo>
                    <a:pt x="137" y="67"/>
                    <a:pt x="135" y="67"/>
                    <a:pt x="137" y="64"/>
                  </a:cubicBezTo>
                  <a:cubicBezTo>
                    <a:pt x="138" y="64"/>
                    <a:pt x="139" y="63"/>
                    <a:pt x="140" y="61"/>
                  </a:cubicBezTo>
                  <a:cubicBezTo>
                    <a:pt x="140" y="59"/>
                    <a:pt x="142" y="63"/>
                    <a:pt x="142" y="59"/>
                  </a:cubicBezTo>
                  <a:cubicBezTo>
                    <a:pt x="146" y="57"/>
                    <a:pt x="150" y="60"/>
                    <a:pt x="150" y="55"/>
                  </a:cubicBezTo>
                  <a:cubicBezTo>
                    <a:pt x="152" y="56"/>
                    <a:pt x="156" y="54"/>
                    <a:pt x="159" y="56"/>
                  </a:cubicBezTo>
                  <a:cubicBezTo>
                    <a:pt x="160" y="55"/>
                    <a:pt x="160" y="54"/>
                    <a:pt x="161" y="53"/>
                  </a:cubicBezTo>
                  <a:cubicBezTo>
                    <a:pt x="163" y="52"/>
                    <a:pt x="166" y="56"/>
                    <a:pt x="165" y="52"/>
                  </a:cubicBezTo>
                  <a:cubicBezTo>
                    <a:pt x="167" y="52"/>
                    <a:pt x="167" y="55"/>
                    <a:pt x="169" y="55"/>
                  </a:cubicBezTo>
                  <a:cubicBezTo>
                    <a:pt x="171" y="54"/>
                    <a:pt x="170" y="52"/>
                    <a:pt x="173" y="53"/>
                  </a:cubicBezTo>
                  <a:cubicBezTo>
                    <a:pt x="173" y="54"/>
                    <a:pt x="172" y="55"/>
                    <a:pt x="172" y="56"/>
                  </a:cubicBezTo>
                  <a:cubicBezTo>
                    <a:pt x="173" y="56"/>
                    <a:pt x="177" y="51"/>
                    <a:pt x="180" y="54"/>
                  </a:cubicBezTo>
                  <a:cubicBezTo>
                    <a:pt x="181" y="55"/>
                    <a:pt x="180" y="54"/>
                    <a:pt x="182" y="54"/>
                  </a:cubicBezTo>
                  <a:cubicBezTo>
                    <a:pt x="184" y="54"/>
                    <a:pt x="186" y="55"/>
                    <a:pt x="188" y="55"/>
                  </a:cubicBezTo>
                  <a:cubicBezTo>
                    <a:pt x="188" y="55"/>
                    <a:pt x="189" y="57"/>
                    <a:pt x="188" y="58"/>
                  </a:cubicBezTo>
                  <a:cubicBezTo>
                    <a:pt x="188" y="58"/>
                    <a:pt x="187" y="57"/>
                    <a:pt x="186" y="58"/>
                  </a:cubicBezTo>
                  <a:cubicBezTo>
                    <a:pt x="186" y="58"/>
                    <a:pt x="186" y="60"/>
                    <a:pt x="184" y="60"/>
                  </a:cubicBezTo>
                  <a:cubicBezTo>
                    <a:pt x="186" y="62"/>
                    <a:pt x="192" y="60"/>
                    <a:pt x="194" y="60"/>
                  </a:cubicBezTo>
                  <a:cubicBezTo>
                    <a:pt x="196" y="59"/>
                    <a:pt x="195" y="61"/>
                    <a:pt x="196" y="61"/>
                  </a:cubicBezTo>
                  <a:cubicBezTo>
                    <a:pt x="197" y="62"/>
                    <a:pt x="199" y="61"/>
                    <a:pt x="199" y="62"/>
                  </a:cubicBezTo>
                  <a:cubicBezTo>
                    <a:pt x="205" y="61"/>
                    <a:pt x="207" y="66"/>
                    <a:pt x="211" y="64"/>
                  </a:cubicBezTo>
                  <a:cubicBezTo>
                    <a:pt x="210" y="67"/>
                    <a:pt x="214" y="66"/>
                    <a:pt x="214" y="68"/>
                  </a:cubicBezTo>
                  <a:cubicBezTo>
                    <a:pt x="217" y="68"/>
                    <a:pt x="220" y="68"/>
                    <a:pt x="218" y="70"/>
                  </a:cubicBezTo>
                  <a:cubicBezTo>
                    <a:pt x="220" y="71"/>
                    <a:pt x="222" y="70"/>
                    <a:pt x="224" y="71"/>
                  </a:cubicBezTo>
                  <a:cubicBezTo>
                    <a:pt x="224" y="71"/>
                    <a:pt x="223" y="73"/>
                    <a:pt x="224" y="73"/>
                  </a:cubicBezTo>
                  <a:cubicBezTo>
                    <a:pt x="224" y="73"/>
                    <a:pt x="226" y="73"/>
                    <a:pt x="226" y="73"/>
                  </a:cubicBezTo>
                  <a:cubicBezTo>
                    <a:pt x="227" y="77"/>
                    <a:pt x="227" y="78"/>
                    <a:pt x="226" y="82"/>
                  </a:cubicBezTo>
                  <a:cubicBezTo>
                    <a:pt x="225" y="79"/>
                    <a:pt x="223" y="82"/>
                    <a:pt x="221" y="82"/>
                  </a:cubicBezTo>
                  <a:cubicBezTo>
                    <a:pt x="218" y="83"/>
                    <a:pt x="215" y="80"/>
                    <a:pt x="212" y="82"/>
                  </a:cubicBezTo>
                  <a:cubicBezTo>
                    <a:pt x="211" y="83"/>
                    <a:pt x="212" y="81"/>
                    <a:pt x="211" y="81"/>
                  </a:cubicBezTo>
                  <a:cubicBezTo>
                    <a:pt x="210" y="80"/>
                    <a:pt x="210" y="82"/>
                    <a:pt x="209" y="82"/>
                  </a:cubicBezTo>
                  <a:cubicBezTo>
                    <a:pt x="208" y="82"/>
                    <a:pt x="208" y="80"/>
                    <a:pt x="207" y="80"/>
                  </a:cubicBezTo>
                  <a:cubicBezTo>
                    <a:pt x="206" y="80"/>
                    <a:pt x="203" y="82"/>
                    <a:pt x="204" y="79"/>
                  </a:cubicBezTo>
                  <a:cubicBezTo>
                    <a:pt x="201" y="80"/>
                    <a:pt x="201" y="79"/>
                    <a:pt x="198" y="79"/>
                  </a:cubicBezTo>
                  <a:cubicBezTo>
                    <a:pt x="197" y="80"/>
                    <a:pt x="199" y="80"/>
                    <a:pt x="200" y="81"/>
                  </a:cubicBezTo>
                  <a:cubicBezTo>
                    <a:pt x="201" y="80"/>
                    <a:pt x="201" y="81"/>
                    <a:pt x="203" y="82"/>
                  </a:cubicBezTo>
                  <a:cubicBezTo>
                    <a:pt x="201" y="83"/>
                    <a:pt x="203" y="83"/>
                    <a:pt x="204" y="83"/>
                  </a:cubicBezTo>
                  <a:cubicBezTo>
                    <a:pt x="204" y="84"/>
                    <a:pt x="203" y="85"/>
                    <a:pt x="204" y="85"/>
                  </a:cubicBezTo>
                  <a:cubicBezTo>
                    <a:pt x="204" y="86"/>
                    <a:pt x="205" y="86"/>
                    <a:pt x="205" y="87"/>
                  </a:cubicBezTo>
                  <a:cubicBezTo>
                    <a:pt x="205" y="88"/>
                    <a:pt x="208" y="91"/>
                    <a:pt x="207" y="94"/>
                  </a:cubicBezTo>
                  <a:cubicBezTo>
                    <a:pt x="208" y="97"/>
                    <a:pt x="213" y="95"/>
                    <a:pt x="214" y="98"/>
                  </a:cubicBezTo>
                  <a:cubicBezTo>
                    <a:pt x="215" y="97"/>
                    <a:pt x="215" y="96"/>
                    <a:pt x="217" y="96"/>
                  </a:cubicBezTo>
                  <a:cubicBezTo>
                    <a:pt x="216" y="93"/>
                    <a:pt x="212" y="94"/>
                    <a:pt x="211" y="92"/>
                  </a:cubicBezTo>
                  <a:cubicBezTo>
                    <a:pt x="211" y="88"/>
                    <a:pt x="216" y="91"/>
                    <a:pt x="219" y="90"/>
                  </a:cubicBezTo>
                  <a:cubicBezTo>
                    <a:pt x="218" y="92"/>
                    <a:pt x="223" y="90"/>
                    <a:pt x="222" y="93"/>
                  </a:cubicBezTo>
                  <a:cubicBezTo>
                    <a:pt x="224" y="94"/>
                    <a:pt x="226" y="90"/>
                    <a:pt x="225" y="94"/>
                  </a:cubicBezTo>
                  <a:cubicBezTo>
                    <a:pt x="228" y="93"/>
                    <a:pt x="225" y="89"/>
                    <a:pt x="224" y="89"/>
                  </a:cubicBezTo>
                  <a:cubicBezTo>
                    <a:pt x="224" y="87"/>
                    <a:pt x="226" y="87"/>
                    <a:pt x="228" y="86"/>
                  </a:cubicBezTo>
                  <a:cubicBezTo>
                    <a:pt x="230" y="85"/>
                    <a:pt x="230" y="83"/>
                    <a:pt x="231" y="82"/>
                  </a:cubicBezTo>
                  <a:cubicBezTo>
                    <a:pt x="235" y="81"/>
                    <a:pt x="237" y="82"/>
                    <a:pt x="240" y="83"/>
                  </a:cubicBezTo>
                  <a:cubicBezTo>
                    <a:pt x="241" y="83"/>
                    <a:pt x="240" y="82"/>
                    <a:pt x="242" y="82"/>
                  </a:cubicBezTo>
                  <a:cubicBezTo>
                    <a:pt x="242" y="80"/>
                    <a:pt x="241" y="79"/>
                    <a:pt x="240" y="79"/>
                  </a:cubicBezTo>
                  <a:cubicBezTo>
                    <a:pt x="241" y="75"/>
                    <a:pt x="241" y="72"/>
                    <a:pt x="241" y="68"/>
                  </a:cubicBezTo>
                  <a:cubicBezTo>
                    <a:pt x="244" y="68"/>
                    <a:pt x="247" y="68"/>
                    <a:pt x="248" y="69"/>
                  </a:cubicBezTo>
                  <a:cubicBezTo>
                    <a:pt x="249" y="70"/>
                    <a:pt x="251" y="70"/>
                    <a:pt x="251" y="72"/>
                  </a:cubicBezTo>
                  <a:cubicBezTo>
                    <a:pt x="249" y="72"/>
                    <a:pt x="247" y="72"/>
                    <a:pt x="246" y="72"/>
                  </a:cubicBezTo>
                  <a:cubicBezTo>
                    <a:pt x="246" y="73"/>
                    <a:pt x="246" y="74"/>
                    <a:pt x="246" y="75"/>
                  </a:cubicBezTo>
                  <a:cubicBezTo>
                    <a:pt x="248" y="78"/>
                    <a:pt x="248" y="75"/>
                    <a:pt x="250" y="76"/>
                  </a:cubicBezTo>
                  <a:cubicBezTo>
                    <a:pt x="251" y="76"/>
                    <a:pt x="247" y="77"/>
                    <a:pt x="247" y="77"/>
                  </a:cubicBezTo>
                  <a:cubicBezTo>
                    <a:pt x="246" y="78"/>
                    <a:pt x="250" y="77"/>
                    <a:pt x="251" y="79"/>
                  </a:cubicBezTo>
                  <a:cubicBezTo>
                    <a:pt x="253" y="78"/>
                    <a:pt x="255" y="77"/>
                    <a:pt x="256" y="75"/>
                  </a:cubicBezTo>
                  <a:cubicBezTo>
                    <a:pt x="256" y="74"/>
                    <a:pt x="257" y="74"/>
                    <a:pt x="257" y="73"/>
                  </a:cubicBezTo>
                  <a:cubicBezTo>
                    <a:pt x="261" y="74"/>
                    <a:pt x="261" y="70"/>
                    <a:pt x="265" y="71"/>
                  </a:cubicBezTo>
                  <a:cubicBezTo>
                    <a:pt x="266" y="71"/>
                    <a:pt x="267" y="70"/>
                    <a:pt x="267" y="68"/>
                  </a:cubicBezTo>
                  <a:cubicBezTo>
                    <a:pt x="268" y="68"/>
                    <a:pt x="269" y="67"/>
                    <a:pt x="269" y="66"/>
                  </a:cubicBezTo>
                  <a:cubicBezTo>
                    <a:pt x="273" y="69"/>
                    <a:pt x="276" y="65"/>
                    <a:pt x="280" y="64"/>
                  </a:cubicBezTo>
                  <a:cubicBezTo>
                    <a:pt x="280" y="66"/>
                    <a:pt x="280" y="67"/>
                    <a:pt x="280" y="68"/>
                  </a:cubicBezTo>
                  <a:cubicBezTo>
                    <a:pt x="283" y="68"/>
                    <a:pt x="286" y="68"/>
                    <a:pt x="288" y="67"/>
                  </a:cubicBezTo>
                  <a:cubicBezTo>
                    <a:pt x="289" y="67"/>
                    <a:pt x="290" y="67"/>
                    <a:pt x="290" y="67"/>
                  </a:cubicBezTo>
                  <a:cubicBezTo>
                    <a:pt x="290" y="67"/>
                    <a:pt x="290" y="66"/>
                    <a:pt x="290" y="66"/>
                  </a:cubicBezTo>
                  <a:cubicBezTo>
                    <a:pt x="292" y="66"/>
                    <a:pt x="295" y="66"/>
                    <a:pt x="295" y="63"/>
                  </a:cubicBezTo>
                  <a:cubicBezTo>
                    <a:pt x="298" y="65"/>
                    <a:pt x="301" y="65"/>
                    <a:pt x="303" y="67"/>
                  </a:cubicBezTo>
                  <a:cubicBezTo>
                    <a:pt x="304" y="67"/>
                    <a:pt x="305" y="66"/>
                    <a:pt x="306" y="64"/>
                  </a:cubicBezTo>
                  <a:cubicBezTo>
                    <a:pt x="306" y="63"/>
                    <a:pt x="302" y="62"/>
                    <a:pt x="305" y="61"/>
                  </a:cubicBezTo>
                  <a:cubicBezTo>
                    <a:pt x="303" y="59"/>
                    <a:pt x="299" y="60"/>
                    <a:pt x="300" y="55"/>
                  </a:cubicBezTo>
                  <a:cubicBezTo>
                    <a:pt x="302" y="55"/>
                    <a:pt x="302" y="57"/>
                    <a:pt x="305" y="58"/>
                  </a:cubicBezTo>
                  <a:cubicBezTo>
                    <a:pt x="306" y="58"/>
                    <a:pt x="308" y="60"/>
                    <a:pt x="310" y="60"/>
                  </a:cubicBezTo>
                  <a:cubicBezTo>
                    <a:pt x="311" y="59"/>
                    <a:pt x="311" y="59"/>
                    <a:pt x="311" y="59"/>
                  </a:cubicBezTo>
                  <a:cubicBezTo>
                    <a:pt x="312" y="58"/>
                    <a:pt x="313" y="60"/>
                    <a:pt x="313" y="59"/>
                  </a:cubicBezTo>
                  <a:cubicBezTo>
                    <a:pt x="314" y="58"/>
                    <a:pt x="315" y="60"/>
                    <a:pt x="315" y="61"/>
                  </a:cubicBezTo>
                  <a:cubicBezTo>
                    <a:pt x="317" y="61"/>
                    <a:pt x="318" y="60"/>
                    <a:pt x="318" y="62"/>
                  </a:cubicBezTo>
                  <a:cubicBezTo>
                    <a:pt x="321" y="61"/>
                    <a:pt x="322" y="63"/>
                    <a:pt x="326" y="61"/>
                  </a:cubicBezTo>
                  <a:cubicBezTo>
                    <a:pt x="325" y="65"/>
                    <a:pt x="329" y="62"/>
                    <a:pt x="328" y="65"/>
                  </a:cubicBezTo>
                  <a:cubicBezTo>
                    <a:pt x="329" y="65"/>
                    <a:pt x="330" y="66"/>
                    <a:pt x="330" y="67"/>
                  </a:cubicBezTo>
                  <a:cubicBezTo>
                    <a:pt x="333" y="67"/>
                    <a:pt x="334" y="69"/>
                    <a:pt x="337" y="68"/>
                  </a:cubicBezTo>
                  <a:cubicBezTo>
                    <a:pt x="339" y="62"/>
                    <a:pt x="332" y="65"/>
                    <a:pt x="333" y="60"/>
                  </a:cubicBezTo>
                  <a:cubicBezTo>
                    <a:pt x="333" y="58"/>
                    <a:pt x="332" y="60"/>
                    <a:pt x="330" y="60"/>
                  </a:cubicBezTo>
                  <a:cubicBezTo>
                    <a:pt x="330" y="57"/>
                    <a:pt x="332" y="57"/>
                    <a:pt x="331" y="54"/>
                  </a:cubicBezTo>
                  <a:cubicBezTo>
                    <a:pt x="332" y="53"/>
                    <a:pt x="330" y="53"/>
                    <a:pt x="329" y="53"/>
                  </a:cubicBezTo>
                  <a:cubicBezTo>
                    <a:pt x="329" y="53"/>
                    <a:pt x="331" y="51"/>
                    <a:pt x="329" y="51"/>
                  </a:cubicBezTo>
                  <a:cubicBezTo>
                    <a:pt x="330" y="49"/>
                    <a:pt x="332" y="50"/>
                    <a:pt x="331" y="47"/>
                  </a:cubicBezTo>
                  <a:cubicBezTo>
                    <a:pt x="333" y="47"/>
                    <a:pt x="333" y="45"/>
                    <a:pt x="335" y="45"/>
                  </a:cubicBezTo>
                  <a:cubicBezTo>
                    <a:pt x="335" y="43"/>
                    <a:pt x="336" y="42"/>
                    <a:pt x="338" y="42"/>
                  </a:cubicBezTo>
                  <a:cubicBezTo>
                    <a:pt x="337" y="38"/>
                    <a:pt x="341" y="39"/>
                    <a:pt x="341" y="36"/>
                  </a:cubicBezTo>
                  <a:cubicBezTo>
                    <a:pt x="346" y="35"/>
                    <a:pt x="347" y="37"/>
                    <a:pt x="351" y="38"/>
                  </a:cubicBezTo>
                  <a:cubicBezTo>
                    <a:pt x="350" y="39"/>
                    <a:pt x="350" y="40"/>
                    <a:pt x="351" y="40"/>
                  </a:cubicBezTo>
                  <a:cubicBezTo>
                    <a:pt x="351" y="42"/>
                    <a:pt x="350" y="41"/>
                    <a:pt x="349" y="41"/>
                  </a:cubicBezTo>
                  <a:cubicBezTo>
                    <a:pt x="348" y="45"/>
                    <a:pt x="350" y="47"/>
                    <a:pt x="349" y="50"/>
                  </a:cubicBezTo>
                  <a:cubicBezTo>
                    <a:pt x="349" y="50"/>
                    <a:pt x="350" y="51"/>
                    <a:pt x="351" y="52"/>
                  </a:cubicBezTo>
                  <a:cubicBezTo>
                    <a:pt x="351" y="52"/>
                    <a:pt x="351" y="53"/>
                    <a:pt x="352" y="53"/>
                  </a:cubicBezTo>
                  <a:cubicBezTo>
                    <a:pt x="351" y="55"/>
                    <a:pt x="352" y="60"/>
                    <a:pt x="351" y="62"/>
                  </a:cubicBezTo>
                  <a:cubicBezTo>
                    <a:pt x="350" y="65"/>
                    <a:pt x="353" y="64"/>
                    <a:pt x="353" y="66"/>
                  </a:cubicBezTo>
                  <a:cubicBezTo>
                    <a:pt x="353" y="74"/>
                    <a:pt x="349" y="79"/>
                    <a:pt x="343" y="81"/>
                  </a:cubicBezTo>
                  <a:cubicBezTo>
                    <a:pt x="343" y="83"/>
                    <a:pt x="347" y="81"/>
                    <a:pt x="348" y="82"/>
                  </a:cubicBezTo>
                  <a:cubicBezTo>
                    <a:pt x="350" y="82"/>
                    <a:pt x="349" y="79"/>
                    <a:pt x="352" y="80"/>
                  </a:cubicBezTo>
                  <a:cubicBezTo>
                    <a:pt x="352" y="80"/>
                    <a:pt x="351" y="81"/>
                    <a:pt x="351" y="82"/>
                  </a:cubicBezTo>
                  <a:cubicBezTo>
                    <a:pt x="352" y="82"/>
                    <a:pt x="352" y="81"/>
                    <a:pt x="353" y="81"/>
                  </a:cubicBezTo>
                  <a:cubicBezTo>
                    <a:pt x="355" y="81"/>
                    <a:pt x="354" y="79"/>
                    <a:pt x="354" y="79"/>
                  </a:cubicBezTo>
                  <a:cubicBezTo>
                    <a:pt x="355" y="78"/>
                    <a:pt x="356" y="79"/>
                    <a:pt x="356" y="79"/>
                  </a:cubicBezTo>
                  <a:cubicBezTo>
                    <a:pt x="357" y="78"/>
                    <a:pt x="356" y="77"/>
                    <a:pt x="356" y="76"/>
                  </a:cubicBezTo>
                  <a:cubicBezTo>
                    <a:pt x="357" y="76"/>
                    <a:pt x="358" y="76"/>
                    <a:pt x="359" y="76"/>
                  </a:cubicBezTo>
                  <a:cubicBezTo>
                    <a:pt x="358" y="73"/>
                    <a:pt x="362" y="70"/>
                    <a:pt x="359" y="68"/>
                  </a:cubicBezTo>
                  <a:cubicBezTo>
                    <a:pt x="359" y="67"/>
                    <a:pt x="361" y="68"/>
                    <a:pt x="361" y="66"/>
                  </a:cubicBezTo>
                  <a:cubicBezTo>
                    <a:pt x="361" y="65"/>
                    <a:pt x="360" y="65"/>
                    <a:pt x="359" y="65"/>
                  </a:cubicBezTo>
                  <a:cubicBezTo>
                    <a:pt x="359" y="63"/>
                    <a:pt x="362" y="65"/>
                    <a:pt x="364" y="64"/>
                  </a:cubicBezTo>
                  <a:cubicBezTo>
                    <a:pt x="363" y="63"/>
                    <a:pt x="364" y="61"/>
                    <a:pt x="361" y="61"/>
                  </a:cubicBezTo>
                  <a:cubicBezTo>
                    <a:pt x="359" y="63"/>
                    <a:pt x="357" y="59"/>
                    <a:pt x="357" y="61"/>
                  </a:cubicBezTo>
                  <a:cubicBezTo>
                    <a:pt x="356" y="60"/>
                    <a:pt x="356" y="58"/>
                    <a:pt x="356" y="56"/>
                  </a:cubicBezTo>
                  <a:cubicBezTo>
                    <a:pt x="356" y="56"/>
                    <a:pt x="358" y="56"/>
                    <a:pt x="358" y="56"/>
                  </a:cubicBezTo>
                  <a:cubicBezTo>
                    <a:pt x="359" y="55"/>
                    <a:pt x="358" y="52"/>
                    <a:pt x="358" y="51"/>
                  </a:cubicBezTo>
                  <a:cubicBezTo>
                    <a:pt x="358" y="50"/>
                    <a:pt x="357" y="51"/>
                    <a:pt x="357" y="51"/>
                  </a:cubicBezTo>
                  <a:cubicBezTo>
                    <a:pt x="355" y="50"/>
                    <a:pt x="356" y="47"/>
                    <a:pt x="355" y="45"/>
                  </a:cubicBezTo>
                  <a:cubicBezTo>
                    <a:pt x="359" y="46"/>
                    <a:pt x="358" y="42"/>
                    <a:pt x="360" y="42"/>
                  </a:cubicBezTo>
                  <a:cubicBezTo>
                    <a:pt x="360" y="41"/>
                    <a:pt x="360" y="39"/>
                    <a:pt x="360" y="38"/>
                  </a:cubicBezTo>
                  <a:cubicBezTo>
                    <a:pt x="363" y="37"/>
                    <a:pt x="362" y="41"/>
                    <a:pt x="362" y="42"/>
                  </a:cubicBezTo>
                  <a:cubicBezTo>
                    <a:pt x="362" y="44"/>
                    <a:pt x="364" y="42"/>
                    <a:pt x="364" y="43"/>
                  </a:cubicBezTo>
                  <a:cubicBezTo>
                    <a:pt x="364" y="44"/>
                    <a:pt x="363" y="45"/>
                    <a:pt x="363" y="44"/>
                  </a:cubicBezTo>
                  <a:cubicBezTo>
                    <a:pt x="364" y="47"/>
                    <a:pt x="366" y="47"/>
                    <a:pt x="369" y="49"/>
                  </a:cubicBezTo>
                  <a:cubicBezTo>
                    <a:pt x="371" y="49"/>
                    <a:pt x="368" y="46"/>
                    <a:pt x="368" y="46"/>
                  </a:cubicBezTo>
                  <a:cubicBezTo>
                    <a:pt x="369" y="45"/>
                    <a:pt x="372" y="45"/>
                    <a:pt x="374" y="44"/>
                  </a:cubicBezTo>
                  <a:cubicBezTo>
                    <a:pt x="374" y="43"/>
                    <a:pt x="373" y="43"/>
                    <a:pt x="371" y="43"/>
                  </a:cubicBezTo>
                  <a:cubicBezTo>
                    <a:pt x="372" y="41"/>
                    <a:pt x="370" y="41"/>
                    <a:pt x="371" y="39"/>
                  </a:cubicBezTo>
                  <a:cubicBezTo>
                    <a:pt x="371" y="41"/>
                    <a:pt x="377" y="38"/>
                    <a:pt x="376" y="41"/>
                  </a:cubicBezTo>
                  <a:cubicBezTo>
                    <a:pt x="377" y="42"/>
                    <a:pt x="378" y="40"/>
                    <a:pt x="378" y="40"/>
                  </a:cubicBezTo>
                  <a:cubicBezTo>
                    <a:pt x="379" y="41"/>
                    <a:pt x="378" y="42"/>
                    <a:pt x="379" y="42"/>
                  </a:cubicBezTo>
                  <a:cubicBezTo>
                    <a:pt x="379" y="43"/>
                    <a:pt x="381" y="42"/>
                    <a:pt x="381" y="42"/>
                  </a:cubicBezTo>
                  <a:cubicBezTo>
                    <a:pt x="383" y="44"/>
                    <a:pt x="386" y="42"/>
                    <a:pt x="384" y="45"/>
                  </a:cubicBezTo>
                  <a:cubicBezTo>
                    <a:pt x="385" y="45"/>
                    <a:pt x="387" y="45"/>
                    <a:pt x="389" y="45"/>
                  </a:cubicBezTo>
                  <a:cubicBezTo>
                    <a:pt x="389" y="44"/>
                    <a:pt x="385" y="43"/>
                    <a:pt x="388" y="42"/>
                  </a:cubicBezTo>
                  <a:cubicBezTo>
                    <a:pt x="387" y="41"/>
                    <a:pt x="386" y="41"/>
                    <a:pt x="385" y="40"/>
                  </a:cubicBezTo>
                  <a:cubicBezTo>
                    <a:pt x="384" y="36"/>
                    <a:pt x="385" y="35"/>
                    <a:pt x="385" y="30"/>
                  </a:cubicBezTo>
                  <a:cubicBezTo>
                    <a:pt x="390" y="29"/>
                    <a:pt x="397" y="31"/>
                    <a:pt x="401" y="30"/>
                  </a:cubicBezTo>
                  <a:cubicBezTo>
                    <a:pt x="403" y="30"/>
                    <a:pt x="401" y="27"/>
                    <a:pt x="404" y="29"/>
                  </a:cubicBezTo>
                  <a:cubicBezTo>
                    <a:pt x="407" y="27"/>
                    <a:pt x="405" y="25"/>
                    <a:pt x="406" y="22"/>
                  </a:cubicBezTo>
                  <a:cubicBezTo>
                    <a:pt x="408" y="23"/>
                    <a:pt x="410" y="22"/>
                    <a:pt x="411" y="21"/>
                  </a:cubicBezTo>
                  <a:cubicBezTo>
                    <a:pt x="412" y="19"/>
                    <a:pt x="415" y="18"/>
                    <a:pt x="416" y="17"/>
                  </a:cubicBezTo>
                  <a:cubicBezTo>
                    <a:pt x="426" y="15"/>
                    <a:pt x="436" y="14"/>
                    <a:pt x="444" y="11"/>
                  </a:cubicBezTo>
                  <a:cubicBezTo>
                    <a:pt x="446" y="10"/>
                    <a:pt x="446" y="13"/>
                    <a:pt x="446" y="13"/>
                  </a:cubicBezTo>
                  <a:cubicBezTo>
                    <a:pt x="446" y="13"/>
                    <a:pt x="448" y="10"/>
                    <a:pt x="447" y="10"/>
                  </a:cubicBezTo>
                  <a:cubicBezTo>
                    <a:pt x="448" y="11"/>
                    <a:pt x="447" y="12"/>
                    <a:pt x="448" y="13"/>
                  </a:cubicBezTo>
                  <a:cubicBezTo>
                    <a:pt x="448" y="13"/>
                    <a:pt x="450" y="13"/>
                    <a:pt x="450" y="14"/>
                  </a:cubicBezTo>
                  <a:cubicBezTo>
                    <a:pt x="451" y="13"/>
                    <a:pt x="449" y="12"/>
                    <a:pt x="451" y="12"/>
                  </a:cubicBezTo>
                  <a:cubicBezTo>
                    <a:pt x="452" y="11"/>
                    <a:pt x="456" y="12"/>
                    <a:pt x="455" y="9"/>
                  </a:cubicBezTo>
                  <a:cubicBezTo>
                    <a:pt x="457" y="9"/>
                    <a:pt x="458" y="9"/>
                    <a:pt x="458" y="7"/>
                  </a:cubicBezTo>
                  <a:cubicBezTo>
                    <a:pt x="460" y="7"/>
                    <a:pt x="460" y="9"/>
                    <a:pt x="461" y="9"/>
                  </a:cubicBezTo>
                  <a:cubicBezTo>
                    <a:pt x="464" y="9"/>
                    <a:pt x="463" y="6"/>
                    <a:pt x="463" y="3"/>
                  </a:cubicBezTo>
                  <a:cubicBezTo>
                    <a:pt x="468" y="2"/>
                    <a:pt x="472" y="0"/>
                    <a:pt x="479" y="0"/>
                  </a:cubicBezTo>
                  <a:cubicBezTo>
                    <a:pt x="479" y="1"/>
                    <a:pt x="478" y="3"/>
                    <a:pt x="478" y="4"/>
                  </a:cubicBezTo>
                  <a:cubicBezTo>
                    <a:pt x="480" y="6"/>
                    <a:pt x="484" y="6"/>
                    <a:pt x="486" y="4"/>
                  </a:cubicBezTo>
                  <a:cubicBezTo>
                    <a:pt x="487" y="4"/>
                    <a:pt x="487" y="5"/>
                    <a:pt x="486" y="5"/>
                  </a:cubicBezTo>
                  <a:close/>
                  <a:moveTo>
                    <a:pt x="715" y="122"/>
                  </a:moveTo>
                  <a:cubicBezTo>
                    <a:pt x="715" y="120"/>
                    <a:pt x="713" y="121"/>
                    <a:pt x="713" y="120"/>
                  </a:cubicBezTo>
                  <a:cubicBezTo>
                    <a:pt x="710" y="119"/>
                    <a:pt x="710" y="121"/>
                    <a:pt x="713" y="121"/>
                  </a:cubicBezTo>
                  <a:cubicBezTo>
                    <a:pt x="713" y="121"/>
                    <a:pt x="714" y="122"/>
                    <a:pt x="715" y="122"/>
                  </a:cubicBezTo>
                  <a:close/>
                  <a:moveTo>
                    <a:pt x="206" y="193"/>
                  </a:moveTo>
                  <a:cubicBezTo>
                    <a:pt x="206" y="196"/>
                    <a:pt x="210" y="194"/>
                    <a:pt x="208" y="198"/>
                  </a:cubicBezTo>
                  <a:cubicBezTo>
                    <a:pt x="210" y="198"/>
                    <a:pt x="211" y="197"/>
                    <a:pt x="211" y="198"/>
                  </a:cubicBezTo>
                  <a:cubicBezTo>
                    <a:pt x="211" y="199"/>
                    <a:pt x="211" y="199"/>
                    <a:pt x="210" y="199"/>
                  </a:cubicBezTo>
                  <a:cubicBezTo>
                    <a:pt x="208" y="200"/>
                    <a:pt x="205" y="201"/>
                    <a:pt x="204" y="201"/>
                  </a:cubicBezTo>
                  <a:cubicBezTo>
                    <a:pt x="201" y="200"/>
                    <a:pt x="200" y="198"/>
                    <a:pt x="199" y="197"/>
                  </a:cubicBezTo>
                  <a:cubicBezTo>
                    <a:pt x="199" y="195"/>
                    <a:pt x="201" y="196"/>
                    <a:pt x="202" y="195"/>
                  </a:cubicBezTo>
                  <a:cubicBezTo>
                    <a:pt x="200" y="193"/>
                    <a:pt x="199" y="193"/>
                    <a:pt x="196" y="194"/>
                  </a:cubicBezTo>
                  <a:cubicBezTo>
                    <a:pt x="195" y="192"/>
                    <a:pt x="194" y="191"/>
                    <a:pt x="191" y="191"/>
                  </a:cubicBezTo>
                  <a:cubicBezTo>
                    <a:pt x="190" y="191"/>
                    <a:pt x="191" y="193"/>
                    <a:pt x="190" y="193"/>
                  </a:cubicBezTo>
                  <a:cubicBezTo>
                    <a:pt x="190" y="194"/>
                    <a:pt x="188" y="194"/>
                    <a:pt x="187" y="194"/>
                  </a:cubicBezTo>
                  <a:cubicBezTo>
                    <a:pt x="186" y="195"/>
                    <a:pt x="186" y="198"/>
                    <a:pt x="183" y="197"/>
                  </a:cubicBezTo>
                  <a:cubicBezTo>
                    <a:pt x="185" y="200"/>
                    <a:pt x="182" y="201"/>
                    <a:pt x="182" y="202"/>
                  </a:cubicBezTo>
                  <a:cubicBezTo>
                    <a:pt x="181" y="204"/>
                    <a:pt x="181" y="206"/>
                    <a:pt x="181" y="208"/>
                  </a:cubicBezTo>
                  <a:cubicBezTo>
                    <a:pt x="180" y="208"/>
                    <a:pt x="179" y="208"/>
                    <a:pt x="179" y="208"/>
                  </a:cubicBezTo>
                  <a:cubicBezTo>
                    <a:pt x="178" y="211"/>
                    <a:pt x="181" y="212"/>
                    <a:pt x="179" y="214"/>
                  </a:cubicBezTo>
                  <a:cubicBezTo>
                    <a:pt x="180" y="213"/>
                    <a:pt x="180" y="216"/>
                    <a:pt x="181" y="216"/>
                  </a:cubicBezTo>
                  <a:cubicBezTo>
                    <a:pt x="181" y="216"/>
                    <a:pt x="182" y="216"/>
                    <a:pt x="183" y="216"/>
                  </a:cubicBezTo>
                  <a:cubicBezTo>
                    <a:pt x="185" y="217"/>
                    <a:pt x="185" y="218"/>
                    <a:pt x="186" y="217"/>
                  </a:cubicBezTo>
                  <a:cubicBezTo>
                    <a:pt x="186" y="217"/>
                    <a:pt x="188" y="217"/>
                    <a:pt x="188" y="217"/>
                  </a:cubicBezTo>
                  <a:cubicBezTo>
                    <a:pt x="192" y="217"/>
                    <a:pt x="191" y="216"/>
                    <a:pt x="192" y="215"/>
                  </a:cubicBezTo>
                  <a:cubicBezTo>
                    <a:pt x="194" y="215"/>
                    <a:pt x="194" y="216"/>
                    <a:pt x="196" y="216"/>
                  </a:cubicBezTo>
                  <a:cubicBezTo>
                    <a:pt x="196" y="215"/>
                    <a:pt x="196" y="214"/>
                    <a:pt x="197" y="214"/>
                  </a:cubicBezTo>
                  <a:cubicBezTo>
                    <a:pt x="199" y="214"/>
                    <a:pt x="203" y="214"/>
                    <a:pt x="205" y="214"/>
                  </a:cubicBezTo>
                  <a:cubicBezTo>
                    <a:pt x="207" y="215"/>
                    <a:pt x="207" y="216"/>
                    <a:pt x="209" y="216"/>
                  </a:cubicBezTo>
                  <a:cubicBezTo>
                    <a:pt x="210" y="216"/>
                    <a:pt x="210" y="215"/>
                    <a:pt x="211" y="215"/>
                  </a:cubicBezTo>
                  <a:cubicBezTo>
                    <a:pt x="211" y="215"/>
                    <a:pt x="212" y="216"/>
                    <a:pt x="212" y="216"/>
                  </a:cubicBezTo>
                  <a:cubicBezTo>
                    <a:pt x="215" y="217"/>
                    <a:pt x="215" y="217"/>
                    <a:pt x="217" y="217"/>
                  </a:cubicBezTo>
                  <a:cubicBezTo>
                    <a:pt x="221" y="217"/>
                    <a:pt x="226" y="216"/>
                    <a:pt x="230" y="217"/>
                  </a:cubicBezTo>
                  <a:cubicBezTo>
                    <a:pt x="230" y="215"/>
                    <a:pt x="230" y="213"/>
                    <a:pt x="231" y="212"/>
                  </a:cubicBezTo>
                  <a:cubicBezTo>
                    <a:pt x="228" y="208"/>
                    <a:pt x="225" y="204"/>
                    <a:pt x="219" y="203"/>
                  </a:cubicBezTo>
                  <a:cubicBezTo>
                    <a:pt x="219" y="201"/>
                    <a:pt x="218" y="201"/>
                    <a:pt x="217" y="200"/>
                  </a:cubicBezTo>
                  <a:cubicBezTo>
                    <a:pt x="217" y="199"/>
                    <a:pt x="216" y="198"/>
                    <a:pt x="216" y="197"/>
                  </a:cubicBezTo>
                  <a:cubicBezTo>
                    <a:pt x="216" y="194"/>
                    <a:pt x="219" y="194"/>
                    <a:pt x="219" y="190"/>
                  </a:cubicBezTo>
                  <a:cubicBezTo>
                    <a:pt x="213" y="190"/>
                    <a:pt x="211" y="192"/>
                    <a:pt x="206" y="193"/>
                  </a:cubicBezTo>
                  <a:close/>
                  <a:moveTo>
                    <a:pt x="272" y="237"/>
                  </a:moveTo>
                  <a:cubicBezTo>
                    <a:pt x="271" y="237"/>
                    <a:pt x="270" y="238"/>
                    <a:pt x="271" y="238"/>
                  </a:cubicBezTo>
                  <a:cubicBezTo>
                    <a:pt x="273" y="237"/>
                    <a:pt x="276" y="237"/>
                    <a:pt x="278" y="236"/>
                  </a:cubicBezTo>
                  <a:cubicBezTo>
                    <a:pt x="278" y="236"/>
                    <a:pt x="278" y="234"/>
                    <a:pt x="278" y="234"/>
                  </a:cubicBezTo>
                  <a:cubicBezTo>
                    <a:pt x="278" y="234"/>
                    <a:pt x="280" y="235"/>
                    <a:pt x="280" y="235"/>
                  </a:cubicBezTo>
                  <a:cubicBezTo>
                    <a:pt x="280" y="233"/>
                    <a:pt x="280" y="231"/>
                    <a:pt x="280" y="229"/>
                  </a:cubicBezTo>
                  <a:cubicBezTo>
                    <a:pt x="279" y="227"/>
                    <a:pt x="278" y="227"/>
                    <a:pt x="277" y="226"/>
                  </a:cubicBezTo>
                  <a:cubicBezTo>
                    <a:pt x="277" y="225"/>
                    <a:pt x="277" y="224"/>
                    <a:pt x="277" y="224"/>
                  </a:cubicBezTo>
                  <a:cubicBezTo>
                    <a:pt x="277" y="222"/>
                    <a:pt x="274" y="221"/>
                    <a:pt x="276" y="221"/>
                  </a:cubicBezTo>
                  <a:cubicBezTo>
                    <a:pt x="278" y="221"/>
                    <a:pt x="280" y="221"/>
                    <a:pt x="282" y="221"/>
                  </a:cubicBezTo>
                  <a:cubicBezTo>
                    <a:pt x="282" y="217"/>
                    <a:pt x="280" y="217"/>
                    <a:pt x="280" y="216"/>
                  </a:cubicBezTo>
                  <a:cubicBezTo>
                    <a:pt x="280" y="214"/>
                    <a:pt x="278" y="214"/>
                    <a:pt x="277" y="213"/>
                  </a:cubicBezTo>
                  <a:cubicBezTo>
                    <a:pt x="277" y="213"/>
                    <a:pt x="279" y="212"/>
                    <a:pt x="278" y="211"/>
                  </a:cubicBezTo>
                  <a:cubicBezTo>
                    <a:pt x="275" y="212"/>
                    <a:pt x="274" y="210"/>
                    <a:pt x="272" y="210"/>
                  </a:cubicBezTo>
                  <a:cubicBezTo>
                    <a:pt x="273" y="205"/>
                    <a:pt x="266" y="207"/>
                    <a:pt x="267" y="202"/>
                  </a:cubicBezTo>
                  <a:cubicBezTo>
                    <a:pt x="269" y="200"/>
                    <a:pt x="271" y="197"/>
                    <a:pt x="276" y="198"/>
                  </a:cubicBezTo>
                  <a:cubicBezTo>
                    <a:pt x="276" y="197"/>
                    <a:pt x="276" y="196"/>
                    <a:pt x="277" y="196"/>
                  </a:cubicBezTo>
                  <a:cubicBezTo>
                    <a:pt x="277" y="193"/>
                    <a:pt x="274" y="194"/>
                    <a:pt x="274" y="191"/>
                  </a:cubicBezTo>
                  <a:cubicBezTo>
                    <a:pt x="270" y="191"/>
                    <a:pt x="267" y="193"/>
                    <a:pt x="265" y="191"/>
                  </a:cubicBezTo>
                  <a:cubicBezTo>
                    <a:pt x="264" y="193"/>
                    <a:pt x="265" y="193"/>
                    <a:pt x="264" y="192"/>
                  </a:cubicBezTo>
                  <a:cubicBezTo>
                    <a:pt x="263" y="192"/>
                    <a:pt x="263" y="193"/>
                    <a:pt x="263" y="193"/>
                  </a:cubicBezTo>
                  <a:cubicBezTo>
                    <a:pt x="261" y="194"/>
                    <a:pt x="257" y="196"/>
                    <a:pt x="256" y="196"/>
                  </a:cubicBezTo>
                  <a:cubicBezTo>
                    <a:pt x="253" y="197"/>
                    <a:pt x="254" y="197"/>
                    <a:pt x="253" y="199"/>
                  </a:cubicBezTo>
                  <a:cubicBezTo>
                    <a:pt x="253" y="199"/>
                    <a:pt x="252" y="199"/>
                    <a:pt x="251" y="199"/>
                  </a:cubicBezTo>
                  <a:cubicBezTo>
                    <a:pt x="251" y="199"/>
                    <a:pt x="252" y="201"/>
                    <a:pt x="251" y="202"/>
                  </a:cubicBezTo>
                  <a:cubicBezTo>
                    <a:pt x="252" y="204"/>
                    <a:pt x="254" y="200"/>
                    <a:pt x="254" y="204"/>
                  </a:cubicBezTo>
                  <a:cubicBezTo>
                    <a:pt x="254" y="205"/>
                    <a:pt x="255" y="205"/>
                    <a:pt x="255" y="206"/>
                  </a:cubicBezTo>
                  <a:cubicBezTo>
                    <a:pt x="254" y="209"/>
                    <a:pt x="256" y="211"/>
                    <a:pt x="256" y="211"/>
                  </a:cubicBezTo>
                  <a:cubicBezTo>
                    <a:pt x="256" y="212"/>
                    <a:pt x="256" y="213"/>
                    <a:pt x="257" y="213"/>
                  </a:cubicBezTo>
                  <a:cubicBezTo>
                    <a:pt x="257" y="213"/>
                    <a:pt x="258" y="216"/>
                    <a:pt x="258" y="216"/>
                  </a:cubicBezTo>
                  <a:cubicBezTo>
                    <a:pt x="259" y="219"/>
                    <a:pt x="259" y="218"/>
                    <a:pt x="260" y="220"/>
                  </a:cubicBezTo>
                  <a:cubicBezTo>
                    <a:pt x="260" y="221"/>
                    <a:pt x="259" y="222"/>
                    <a:pt x="260" y="223"/>
                  </a:cubicBezTo>
                  <a:cubicBezTo>
                    <a:pt x="260" y="224"/>
                    <a:pt x="262" y="224"/>
                    <a:pt x="262" y="226"/>
                  </a:cubicBezTo>
                  <a:cubicBezTo>
                    <a:pt x="258" y="225"/>
                    <a:pt x="261" y="230"/>
                    <a:pt x="259" y="230"/>
                  </a:cubicBezTo>
                  <a:cubicBezTo>
                    <a:pt x="263" y="231"/>
                    <a:pt x="263" y="237"/>
                    <a:pt x="267" y="234"/>
                  </a:cubicBezTo>
                  <a:cubicBezTo>
                    <a:pt x="264" y="238"/>
                    <a:pt x="272" y="235"/>
                    <a:pt x="272" y="237"/>
                  </a:cubicBezTo>
                  <a:close/>
                  <a:moveTo>
                    <a:pt x="301" y="193"/>
                  </a:moveTo>
                  <a:cubicBezTo>
                    <a:pt x="300" y="194"/>
                    <a:pt x="301" y="195"/>
                    <a:pt x="300" y="196"/>
                  </a:cubicBezTo>
                  <a:cubicBezTo>
                    <a:pt x="299" y="197"/>
                    <a:pt x="297" y="197"/>
                    <a:pt x="297" y="198"/>
                  </a:cubicBezTo>
                  <a:cubicBezTo>
                    <a:pt x="298" y="199"/>
                    <a:pt x="300" y="200"/>
                    <a:pt x="300" y="202"/>
                  </a:cubicBezTo>
                  <a:cubicBezTo>
                    <a:pt x="300" y="202"/>
                    <a:pt x="298" y="202"/>
                    <a:pt x="299" y="203"/>
                  </a:cubicBezTo>
                  <a:cubicBezTo>
                    <a:pt x="300" y="204"/>
                    <a:pt x="302" y="203"/>
                    <a:pt x="303" y="205"/>
                  </a:cubicBezTo>
                  <a:cubicBezTo>
                    <a:pt x="303" y="204"/>
                    <a:pt x="304" y="203"/>
                    <a:pt x="305" y="203"/>
                  </a:cubicBezTo>
                  <a:cubicBezTo>
                    <a:pt x="306" y="200"/>
                    <a:pt x="303" y="200"/>
                    <a:pt x="303" y="198"/>
                  </a:cubicBezTo>
                  <a:cubicBezTo>
                    <a:pt x="304" y="197"/>
                    <a:pt x="306" y="197"/>
                    <a:pt x="306" y="194"/>
                  </a:cubicBezTo>
                  <a:cubicBezTo>
                    <a:pt x="304" y="194"/>
                    <a:pt x="304" y="193"/>
                    <a:pt x="305" y="192"/>
                  </a:cubicBezTo>
                  <a:cubicBezTo>
                    <a:pt x="303" y="193"/>
                    <a:pt x="302" y="192"/>
                    <a:pt x="301" y="193"/>
                  </a:cubicBezTo>
                  <a:close/>
                  <a:moveTo>
                    <a:pt x="176" y="219"/>
                  </a:moveTo>
                  <a:cubicBezTo>
                    <a:pt x="175" y="223"/>
                    <a:pt x="182" y="221"/>
                    <a:pt x="183" y="219"/>
                  </a:cubicBezTo>
                  <a:cubicBezTo>
                    <a:pt x="180" y="218"/>
                    <a:pt x="179" y="218"/>
                    <a:pt x="176" y="219"/>
                  </a:cubicBezTo>
                  <a:close/>
                  <a:moveTo>
                    <a:pt x="198" y="396"/>
                  </a:moveTo>
                  <a:cubicBezTo>
                    <a:pt x="199" y="393"/>
                    <a:pt x="204" y="393"/>
                    <a:pt x="204" y="387"/>
                  </a:cubicBezTo>
                  <a:cubicBezTo>
                    <a:pt x="201" y="389"/>
                    <a:pt x="196" y="385"/>
                    <a:pt x="193" y="388"/>
                  </a:cubicBezTo>
                  <a:cubicBezTo>
                    <a:pt x="197" y="388"/>
                    <a:pt x="192" y="389"/>
                    <a:pt x="192" y="390"/>
                  </a:cubicBezTo>
                  <a:cubicBezTo>
                    <a:pt x="192" y="389"/>
                    <a:pt x="193" y="392"/>
                    <a:pt x="193" y="393"/>
                  </a:cubicBezTo>
                  <a:cubicBezTo>
                    <a:pt x="193" y="394"/>
                    <a:pt x="193" y="395"/>
                    <a:pt x="192" y="396"/>
                  </a:cubicBezTo>
                  <a:cubicBezTo>
                    <a:pt x="192" y="395"/>
                    <a:pt x="191" y="394"/>
                    <a:pt x="191" y="396"/>
                  </a:cubicBezTo>
                  <a:cubicBezTo>
                    <a:pt x="192" y="397"/>
                    <a:pt x="195" y="396"/>
                    <a:pt x="198" y="3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9" name="Freeform 87"/>
            <p:cNvSpPr/>
            <p:nvPr/>
          </p:nvSpPr>
          <p:spPr bwMode="auto">
            <a:xfrm>
              <a:off x="3687763" y="2203450"/>
              <a:ext cx="68262" cy="34925"/>
            </a:xfrm>
            <a:custGeom>
              <a:avLst/>
              <a:gdLst>
                <a:gd name="T0" fmla="*/ 8 w 12"/>
                <a:gd name="T1" fmla="*/ 0 h 6"/>
                <a:gd name="T2" fmla="*/ 10 w 12"/>
                <a:gd name="T3" fmla="*/ 5 h 6"/>
                <a:gd name="T4" fmla="*/ 0 w 12"/>
                <a:gd name="T5" fmla="*/ 2 h 6"/>
                <a:gd name="T6" fmla="*/ 8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8" y="0"/>
                  </a:moveTo>
                  <a:cubicBezTo>
                    <a:pt x="8" y="2"/>
                    <a:pt x="12" y="1"/>
                    <a:pt x="10" y="5"/>
                  </a:cubicBezTo>
                  <a:cubicBezTo>
                    <a:pt x="5" y="6"/>
                    <a:pt x="2" y="5"/>
                    <a:pt x="0" y="2"/>
                  </a:cubicBezTo>
                  <a:cubicBezTo>
                    <a:pt x="1" y="0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0" name="Freeform 88"/>
            <p:cNvSpPr>
              <a:spLocks noEditPoints="1"/>
            </p:cNvSpPr>
            <p:nvPr/>
          </p:nvSpPr>
          <p:spPr bwMode="auto">
            <a:xfrm>
              <a:off x="3825875" y="2266950"/>
              <a:ext cx="663575" cy="466725"/>
            </a:xfrm>
            <a:custGeom>
              <a:avLst/>
              <a:gdLst>
                <a:gd name="T0" fmla="*/ 11 w 115"/>
                <a:gd name="T1" fmla="*/ 5 h 81"/>
                <a:gd name="T2" fmla="*/ 15 w 115"/>
                <a:gd name="T3" fmla="*/ 4 h 81"/>
                <a:gd name="T4" fmla="*/ 15 w 115"/>
                <a:gd name="T5" fmla="*/ 6 h 81"/>
                <a:gd name="T6" fmla="*/ 15 w 115"/>
                <a:gd name="T7" fmla="*/ 10 h 81"/>
                <a:gd name="T8" fmla="*/ 18 w 115"/>
                <a:gd name="T9" fmla="*/ 17 h 81"/>
                <a:gd name="T10" fmla="*/ 25 w 115"/>
                <a:gd name="T11" fmla="*/ 5 h 81"/>
                <a:gd name="T12" fmla="*/ 33 w 115"/>
                <a:gd name="T13" fmla="*/ 4 h 81"/>
                <a:gd name="T14" fmla="*/ 39 w 115"/>
                <a:gd name="T15" fmla="*/ 13 h 81"/>
                <a:gd name="T16" fmla="*/ 45 w 115"/>
                <a:gd name="T17" fmla="*/ 12 h 81"/>
                <a:gd name="T18" fmla="*/ 55 w 115"/>
                <a:gd name="T19" fmla="*/ 11 h 81"/>
                <a:gd name="T20" fmla="*/ 59 w 115"/>
                <a:gd name="T21" fmla="*/ 14 h 81"/>
                <a:gd name="T22" fmla="*/ 63 w 115"/>
                <a:gd name="T23" fmla="*/ 16 h 81"/>
                <a:gd name="T24" fmla="*/ 65 w 115"/>
                <a:gd name="T25" fmla="*/ 17 h 81"/>
                <a:gd name="T26" fmla="*/ 73 w 115"/>
                <a:gd name="T27" fmla="*/ 19 h 81"/>
                <a:gd name="T28" fmla="*/ 81 w 115"/>
                <a:gd name="T29" fmla="*/ 23 h 81"/>
                <a:gd name="T30" fmla="*/ 84 w 115"/>
                <a:gd name="T31" fmla="*/ 26 h 81"/>
                <a:gd name="T32" fmla="*/ 89 w 115"/>
                <a:gd name="T33" fmla="*/ 31 h 81"/>
                <a:gd name="T34" fmla="*/ 86 w 115"/>
                <a:gd name="T35" fmla="*/ 38 h 81"/>
                <a:gd name="T36" fmla="*/ 94 w 115"/>
                <a:gd name="T37" fmla="*/ 39 h 81"/>
                <a:gd name="T38" fmla="*/ 96 w 115"/>
                <a:gd name="T39" fmla="*/ 44 h 81"/>
                <a:gd name="T40" fmla="*/ 104 w 115"/>
                <a:gd name="T41" fmla="*/ 45 h 81"/>
                <a:gd name="T42" fmla="*/ 108 w 115"/>
                <a:gd name="T43" fmla="*/ 50 h 81"/>
                <a:gd name="T44" fmla="*/ 110 w 115"/>
                <a:gd name="T45" fmla="*/ 54 h 81"/>
                <a:gd name="T46" fmla="*/ 106 w 115"/>
                <a:gd name="T47" fmla="*/ 60 h 81"/>
                <a:gd name="T48" fmla="*/ 99 w 115"/>
                <a:gd name="T49" fmla="*/ 59 h 81"/>
                <a:gd name="T50" fmla="*/ 93 w 115"/>
                <a:gd name="T51" fmla="*/ 54 h 81"/>
                <a:gd name="T52" fmla="*/ 88 w 115"/>
                <a:gd name="T53" fmla="*/ 58 h 81"/>
                <a:gd name="T54" fmla="*/ 95 w 115"/>
                <a:gd name="T55" fmla="*/ 62 h 81"/>
                <a:gd name="T56" fmla="*/ 99 w 115"/>
                <a:gd name="T57" fmla="*/ 69 h 81"/>
                <a:gd name="T58" fmla="*/ 96 w 115"/>
                <a:gd name="T59" fmla="*/ 75 h 81"/>
                <a:gd name="T60" fmla="*/ 84 w 115"/>
                <a:gd name="T61" fmla="*/ 71 h 81"/>
                <a:gd name="T62" fmla="*/ 87 w 115"/>
                <a:gd name="T63" fmla="*/ 75 h 81"/>
                <a:gd name="T64" fmla="*/ 92 w 115"/>
                <a:gd name="T65" fmla="*/ 78 h 81"/>
                <a:gd name="T66" fmla="*/ 87 w 115"/>
                <a:gd name="T67" fmla="*/ 78 h 81"/>
                <a:gd name="T68" fmla="*/ 77 w 115"/>
                <a:gd name="T69" fmla="*/ 75 h 81"/>
                <a:gd name="T70" fmla="*/ 71 w 115"/>
                <a:gd name="T71" fmla="*/ 72 h 81"/>
                <a:gd name="T72" fmla="*/ 68 w 115"/>
                <a:gd name="T73" fmla="*/ 67 h 81"/>
                <a:gd name="T74" fmla="*/ 63 w 115"/>
                <a:gd name="T75" fmla="*/ 56 h 81"/>
                <a:gd name="T76" fmla="*/ 64 w 115"/>
                <a:gd name="T77" fmla="*/ 54 h 81"/>
                <a:gd name="T78" fmla="*/ 66 w 115"/>
                <a:gd name="T79" fmla="*/ 50 h 81"/>
                <a:gd name="T80" fmla="*/ 68 w 115"/>
                <a:gd name="T81" fmla="*/ 45 h 81"/>
                <a:gd name="T82" fmla="*/ 66 w 115"/>
                <a:gd name="T83" fmla="*/ 39 h 81"/>
                <a:gd name="T84" fmla="*/ 62 w 115"/>
                <a:gd name="T85" fmla="*/ 36 h 81"/>
                <a:gd name="T86" fmla="*/ 59 w 115"/>
                <a:gd name="T87" fmla="*/ 36 h 81"/>
                <a:gd name="T88" fmla="*/ 55 w 115"/>
                <a:gd name="T89" fmla="*/ 35 h 81"/>
                <a:gd name="T90" fmla="*/ 47 w 115"/>
                <a:gd name="T91" fmla="*/ 27 h 81"/>
                <a:gd name="T92" fmla="*/ 40 w 115"/>
                <a:gd name="T93" fmla="*/ 29 h 81"/>
                <a:gd name="T94" fmla="*/ 33 w 115"/>
                <a:gd name="T95" fmla="*/ 29 h 81"/>
                <a:gd name="T96" fmla="*/ 25 w 115"/>
                <a:gd name="T97" fmla="*/ 29 h 81"/>
                <a:gd name="T98" fmla="*/ 11 w 115"/>
                <a:gd name="T99" fmla="*/ 26 h 81"/>
                <a:gd name="T100" fmla="*/ 4 w 115"/>
                <a:gd name="T101" fmla="*/ 22 h 81"/>
                <a:gd name="T102" fmla="*/ 3 w 115"/>
                <a:gd name="T103" fmla="*/ 17 h 81"/>
                <a:gd name="T104" fmla="*/ 3 w 115"/>
                <a:gd name="T105" fmla="*/ 13 h 81"/>
                <a:gd name="T106" fmla="*/ 74 w 115"/>
                <a:gd name="T107" fmla="*/ 55 h 81"/>
                <a:gd name="T108" fmla="*/ 79 w 115"/>
                <a:gd name="T109" fmla="*/ 52 h 81"/>
                <a:gd name="T110" fmla="*/ 74 w 115"/>
                <a:gd name="T111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5" h="81">
                  <a:moveTo>
                    <a:pt x="4" y="6"/>
                  </a:moveTo>
                  <a:cubicBezTo>
                    <a:pt x="6" y="9"/>
                    <a:pt x="10" y="2"/>
                    <a:pt x="11" y="5"/>
                  </a:cubicBezTo>
                  <a:cubicBezTo>
                    <a:pt x="12" y="5"/>
                    <a:pt x="12" y="3"/>
                    <a:pt x="12" y="3"/>
                  </a:cubicBezTo>
                  <a:cubicBezTo>
                    <a:pt x="13" y="2"/>
                    <a:pt x="14" y="4"/>
                    <a:pt x="15" y="4"/>
                  </a:cubicBezTo>
                  <a:cubicBezTo>
                    <a:pt x="16" y="4"/>
                    <a:pt x="16" y="0"/>
                    <a:pt x="19" y="3"/>
                  </a:cubicBezTo>
                  <a:cubicBezTo>
                    <a:pt x="19" y="7"/>
                    <a:pt x="17" y="4"/>
                    <a:pt x="15" y="6"/>
                  </a:cubicBezTo>
                  <a:cubicBezTo>
                    <a:pt x="14" y="7"/>
                    <a:pt x="17" y="7"/>
                    <a:pt x="17" y="7"/>
                  </a:cubicBezTo>
                  <a:cubicBezTo>
                    <a:pt x="17" y="8"/>
                    <a:pt x="15" y="8"/>
                    <a:pt x="15" y="10"/>
                  </a:cubicBezTo>
                  <a:cubicBezTo>
                    <a:pt x="15" y="11"/>
                    <a:pt x="16" y="11"/>
                    <a:pt x="16" y="12"/>
                  </a:cubicBezTo>
                  <a:cubicBezTo>
                    <a:pt x="16" y="14"/>
                    <a:pt x="15" y="17"/>
                    <a:pt x="18" y="17"/>
                  </a:cubicBezTo>
                  <a:cubicBezTo>
                    <a:pt x="20" y="17"/>
                    <a:pt x="18" y="12"/>
                    <a:pt x="19" y="10"/>
                  </a:cubicBezTo>
                  <a:cubicBezTo>
                    <a:pt x="23" y="11"/>
                    <a:pt x="23" y="7"/>
                    <a:pt x="25" y="5"/>
                  </a:cubicBezTo>
                  <a:cubicBezTo>
                    <a:pt x="26" y="7"/>
                    <a:pt x="28" y="3"/>
                    <a:pt x="29" y="6"/>
                  </a:cubicBezTo>
                  <a:cubicBezTo>
                    <a:pt x="31" y="6"/>
                    <a:pt x="30" y="3"/>
                    <a:pt x="33" y="4"/>
                  </a:cubicBezTo>
                  <a:cubicBezTo>
                    <a:pt x="33" y="7"/>
                    <a:pt x="35" y="8"/>
                    <a:pt x="38" y="9"/>
                  </a:cubicBezTo>
                  <a:cubicBezTo>
                    <a:pt x="37" y="12"/>
                    <a:pt x="37" y="11"/>
                    <a:pt x="39" y="13"/>
                  </a:cubicBezTo>
                  <a:cubicBezTo>
                    <a:pt x="40" y="12"/>
                    <a:pt x="41" y="12"/>
                    <a:pt x="43" y="13"/>
                  </a:cubicBezTo>
                  <a:cubicBezTo>
                    <a:pt x="45" y="14"/>
                    <a:pt x="45" y="12"/>
                    <a:pt x="45" y="12"/>
                  </a:cubicBezTo>
                  <a:cubicBezTo>
                    <a:pt x="47" y="11"/>
                    <a:pt x="48" y="12"/>
                    <a:pt x="48" y="11"/>
                  </a:cubicBezTo>
                  <a:cubicBezTo>
                    <a:pt x="51" y="12"/>
                    <a:pt x="52" y="12"/>
                    <a:pt x="55" y="11"/>
                  </a:cubicBezTo>
                  <a:cubicBezTo>
                    <a:pt x="55" y="12"/>
                    <a:pt x="57" y="12"/>
                    <a:pt x="57" y="12"/>
                  </a:cubicBezTo>
                  <a:cubicBezTo>
                    <a:pt x="58" y="12"/>
                    <a:pt x="58" y="14"/>
                    <a:pt x="59" y="14"/>
                  </a:cubicBezTo>
                  <a:cubicBezTo>
                    <a:pt x="59" y="15"/>
                    <a:pt x="61" y="15"/>
                    <a:pt x="62" y="15"/>
                  </a:cubicBezTo>
                  <a:cubicBezTo>
                    <a:pt x="62" y="16"/>
                    <a:pt x="62" y="16"/>
                    <a:pt x="63" y="16"/>
                  </a:cubicBezTo>
                  <a:cubicBezTo>
                    <a:pt x="65" y="16"/>
                    <a:pt x="62" y="18"/>
                    <a:pt x="64" y="19"/>
                  </a:cubicBezTo>
                  <a:cubicBezTo>
                    <a:pt x="64" y="20"/>
                    <a:pt x="65" y="18"/>
                    <a:pt x="65" y="17"/>
                  </a:cubicBezTo>
                  <a:cubicBezTo>
                    <a:pt x="66" y="18"/>
                    <a:pt x="66" y="20"/>
                    <a:pt x="68" y="20"/>
                  </a:cubicBezTo>
                  <a:cubicBezTo>
                    <a:pt x="70" y="20"/>
                    <a:pt x="71" y="19"/>
                    <a:pt x="73" y="19"/>
                  </a:cubicBezTo>
                  <a:cubicBezTo>
                    <a:pt x="73" y="23"/>
                    <a:pt x="79" y="21"/>
                    <a:pt x="79" y="24"/>
                  </a:cubicBezTo>
                  <a:cubicBezTo>
                    <a:pt x="80" y="24"/>
                    <a:pt x="81" y="24"/>
                    <a:pt x="81" y="23"/>
                  </a:cubicBezTo>
                  <a:cubicBezTo>
                    <a:pt x="82" y="24"/>
                    <a:pt x="83" y="25"/>
                    <a:pt x="83" y="27"/>
                  </a:cubicBezTo>
                  <a:cubicBezTo>
                    <a:pt x="84" y="27"/>
                    <a:pt x="84" y="26"/>
                    <a:pt x="84" y="26"/>
                  </a:cubicBezTo>
                  <a:cubicBezTo>
                    <a:pt x="85" y="27"/>
                    <a:pt x="86" y="29"/>
                    <a:pt x="89" y="29"/>
                  </a:cubicBezTo>
                  <a:cubicBezTo>
                    <a:pt x="89" y="30"/>
                    <a:pt x="88" y="30"/>
                    <a:pt x="89" y="31"/>
                  </a:cubicBezTo>
                  <a:cubicBezTo>
                    <a:pt x="90" y="32"/>
                    <a:pt x="87" y="34"/>
                    <a:pt x="89" y="34"/>
                  </a:cubicBezTo>
                  <a:cubicBezTo>
                    <a:pt x="88" y="36"/>
                    <a:pt x="86" y="36"/>
                    <a:pt x="86" y="38"/>
                  </a:cubicBezTo>
                  <a:cubicBezTo>
                    <a:pt x="88" y="42"/>
                    <a:pt x="92" y="37"/>
                    <a:pt x="93" y="41"/>
                  </a:cubicBezTo>
                  <a:cubicBezTo>
                    <a:pt x="94" y="41"/>
                    <a:pt x="94" y="40"/>
                    <a:pt x="94" y="39"/>
                  </a:cubicBezTo>
                  <a:cubicBezTo>
                    <a:pt x="96" y="39"/>
                    <a:pt x="95" y="41"/>
                    <a:pt x="95" y="42"/>
                  </a:cubicBezTo>
                  <a:cubicBezTo>
                    <a:pt x="95" y="42"/>
                    <a:pt x="96" y="44"/>
                    <a:pt x="96" y="44"/>
                  </a:cubicBezTo>
                  <a:cubicBezTo>
                    <a:pt x="97" y="44"/>
                    <a:pt x="98" y="42"/>
                    <a:pt x="98" y="46"/>
                  </a:cubicBezTo>
                  <a:cubicBezTo>
                    <a:pt x="100" y="46"/>
                    <a:pt x="101" y="44"/>
                    <a:pt x="104" y="45"/>
                  </a:cubicBezTo>
                  <a:cubicBezTo>
                    <a:pt x="104" y="46"/>
                    <a:pt x="105" y="46"/>
                    <a:pt x="105" y="48"/>
                  </a:cubicBezTo>
                  <a:cubicBezTo>
                    <a:pt x="106" y="48"/>
                    <a:pt x="109" y="47"/>
                    <a:pt x="108" y="50"/>
                  </a:cubicBezTo>
                  <a:cubicBezTo>
                    <a:pt x="112" y="48"/>
                    <a:pt x="110" y="50"/>
                    <a:pt x="113" y="51"/>
                  </a:cubicBezTo>
                  <a:cubicBezTo>
                    <a:pt x="115" y="53"/>
                    <a:pt x="110" y="54"/>
                    <a:pt x="110" y="54"/>
                  </a:cubicBezTo>
                  <a:cubicBezTo>
                    <a:pt x="110" y="54"/>
                    <a:pt x="111" y="55"/>
                    <a:pt x="111" y="54"/>
                  </a:cubicBezTo>
                  <a:cubicBezTo>
                    <a:pt x="109" y="57"/>
                    <a:pt x="107" y="57"/>
                    <a:pt x="106" y="60"/>
                  </a:cubicBezTo>
                  <a:cubicBezTo>
                    <a:pt x="105" y="60"/>
                    <a:pt x="104" y="60"/>
                    <a:pt x="104" y="61"/>
                  </a:cubicBezTo>
                  <a:cubicBezTo>
                    <a:pt x="103" y="61"/>
                    <a:pt x="99" y="61"/>
                    <a:pt x="99" y="59"/>
                  </a:cubicBezTo>
                  <a:cubicBezTo>
                    <a:pt x="99" y="57"/>
                    <a:pt x="94" y="59"/>
                    <a:pt x="95" y="55"/>
                  </a:cubicBezTo>
                  <a:cubicBezTo>
                    <a:pt x="94" y="56"/>
                    <a:pt x="93" y="55"/>
                    <a:pt x="93" y="54"/>
                  </a:cubicBezTo>
                  <a:cubicBezTo>
                    <a:pt x="92" y="54"/>
                    <a:pt x="91" y="54"/>
                    <a:pt x="89" y="54"/>
                  </a:cubicBezTo>
                  <a:cubicBezTo>
                    <a:pt x="87" y="53"/>
                    <a:pt x="89" y="57"/>
                    <a:pt x="88" y="58"/>
                  </a:cubicBezTo>
                  <a:cubicBezTo>
                    <a:pt x="89" y="60"/>
                    <a:pt x="91" y="60"/>
                    <a:pt x="91" y="62"/>
                  </a:cubicBezTo>
                  <a:cubicBezTo>
                    <a:pt x="93" y="61"/>
                    <a:pt x="95" y="65"/>
                    <a:pt x="95" y="62"/>
                  </a:cubicBezTo>
                  <a:cubicBezTo>
                    <a:pt x="97" y="63"/>
                    <a:pt x="97" y="65"/>
                    <a:pt x="97" y="68"/>
                  </a:cubicBezTo>
                  <a:cubicBezTo>
                    <a:pt x="97" y="69"/>
                    <a:pt x="99" y="68"/>
                    <a:pt x="99" y="69"/>
                  </a:cubicBezTo>
                  <a:cubicBezTo>
                    <a:pt x="100" y="71"/>
                    <a:pt x="98" y="75"/>
                    <a:pt x="98" y="77"/>
                  </a:cubicBezTo>
                  <a:cubicBezTo>
                    <a:pt x="96" y="78"/>
                    <a:pt x="97" y="76"/>
                    <a:pt x="96" y="75"/>
                  </a:cubicBezTo>
                  <a:cubicBezTo>
                    <a:pt x="95" y="74"/>
                    <a:pt x="92" y="75"/>
                    <a:pt x="91" y="73"/>
                  </a:cubicBezTo>
                  <a:cubicBezTo>
                    <a:pt x="87" y="73"/>
                    <a:pt x="88" y="70"/>
                    <a:pt x="84" y="71"/>
                  </a:cubicBezTo>
                  <a:cubicBezTo>
                    <a:pt x="84" y="72"/>
                    <a:pt x="87" y="71"/>
                    <a:pt x="87" y="73"/>
                  </a:cubicBezTo>
                  <a:cubicBezTo>
                    <a:pt x="84" y="76"/>
                    <a:pt x="91" y="74"/>
                    <a:pt x="87" y="75"/>
                  </a:cubicBezTo>
                  <a:cubicBezTo>
                    <a:pt x="88" y="77"/>
                    <a:pt x="90" y="77"/>
                    <a:pt x="91" y="77"/>
                  </a:cubicBezTo>
                  <a:cubicBezTo>
                    <a:pt x="92" y="78"/>
                    <a:pt x="91" y="78"/>
                    <a:pt x="92" y="78"/>
                  </a:cubicBezTo>
                  <a:cubicBezTo>
                    <a:pt x="94" y="78"/>
                    <a:pt x="94" y="79"/>
                    <a:pt x="94" y="80"/>
                  </a:cubicBezTo>
                  <a:cubicBezTo>
                    <a:pt x="91" y="81"/>
                    <a:pt x="90" y="80"/>
                    <a:pt x="87" y="78"/>
                  </a:cubicBezTo>
                  <a:cubicBezTo>
                    <a:pt x="86" y="78"/>
                    <a:pt x="84" y="78"/>
                    <a:pt x="82" y="76"/>
                  </a:cubicBezTo>
                  <a:cubicBezTo>
                    <a:pt x="81" y="76"/>
                    <a:pt x="78" y="75"/>
                    <a:pt x="77" y="75"/>
                  </a:cubicBezTo>
                  <a:cubicBezTo>
                    <a:pt x="76" y="74"/>
                    <a:pt x="76" y="73"/>
                    <a:pt x="75" y="73"/>
                  </a:cubicBezTo>
                  <a:cubicBezTo>
                    <a:pt x="74" y="72"/>
                    <a:pt x="72" y="72"/>
                    <a:pt x="71" y="72"/>
                  </a:cubicBezTo>
                  <a:cubicBezTo>
                    <a:pt x="70" y="71"/>
                    <a:pt x="71" y="70"/>
                    <a:pt x="70" y="69"/>
                  </a:cubicBezTo>
                  <a:cubicBezTo>
                    <a:pt x="70" y="68"/>
                    <a:pt x="68" y="69"/>
                    <a:pt x="68" y="67"/>
                  </a:cubicBezTo>
                  <a:cubicBezTo>
                    <a:pt x="64" y="67"/>
                    <a:pt x="64" y="63"/>
                    <a:pt x="62" y="61"/>
                  </a:cubicBezTo>
                  <a:cubicBezTo>
                    <a:pt x="63" y="61"/>
                    <a:pt x="61" y="58"/>
                    <a:pt x="63" y="56"/>
                  </a:cubicBezTo>
                  <a:cubicBezTo>
                    <a:pt x="63" y="56"/>
                    <a:pt x="64" y="57"/>
                    <a:pt x="65" y="56"/>
                  </a:cubicBezTo>
                  <a:cubicBezTo>
                    <a:pt x="65" y="56"/>
                    <a:pt x="63" y="55"/>
                    <a:pt x="64" y="54"/>
                  </a:cubicBezTo>
                  <a:cubicBezTo>
                    <a:pt x="64" y="53"/>
                    <a:pt x="65" y="54"/>
                    <a:pt x="66" y="54"/>
                  </a:cubicBezTo>
                  <a:cubicBezTo>
                    <a:pt x="66" y="53"/>
                    <a:pt x="65" y="50"/>
                    <a:pt x="66" y="50"/>
                  </a:cubicBezTo>
                  <a:cubicBezTo>
                    <a:pt x="66" y="49"/>
                    <a:pt x="67" y="50"/>
                    <a:pt x="67" y="50"/>
                  </a:cubicBezTo>
                  <a:cubicBezTo>
                    <a:pt x="69" y="48"/>
                    <a:pt x="67" y="46"/>
                    <a:pt x="68" y="45"/>
                  </a:cubicBezTo>
                  <a:cubicBezTo>
                    <a:pt x="68" y="44"/>
                    <a:pt x="67" y="44"/>
                    <a:pt x="66" y="44"/>
                  </a:cubicBezTo>
                  <a:cubicBezTo>
                    <a:pt x="66" y="42"/>
                    <a:pt x="66" y="41"/>
                    <a:pt x="66" y="39"/>
                  </a:cubicBezTo>
                  <a:cubicBezTo>
                    <a:pt x="64" y="39"/>
                    <a:pt x="64" y="39"/>
                    <a:pt x="64" y="40"/>
                  </a:cubicBezTo>
                  <a:cubicBezTo>
                    <a:pt x="62" y="39"/>
                    <a:pt x="63" y="37"/>
                    <a:pt x="62" y="36"/>
                  </a:cubicBezTo>
                  <a:cubicBezTo>
                    <a:pt x="61" y="36"/>
                    <a:pt x="60" y="37"/>
                    <a:pt x="60" y="37"/>
                  </a:cubicBezTo>
                  <a:cubicBezTo>
                    <a:pt x="60" y="37"/>
                    <a:pt x="59" y="36"/>
                    <a:pt x="59" y="36"/>
                  </a:cubicBezTo>
                  <a:cubicBezTo>
                    <a:pt x="58" y="36"/>
                    <a:pt x="57" y="35"/>
                    <a:pt x="57" y="34"/>
                  </a:cubicBezTo>
                  <a:cubicBezTo>
                    <a:pt x="56" y="34"/>
                    <a:pt x="56" y="36"/>
                    <a:pt x="55" y="35"/>
                  </a:cubicBezTo>
                  <a:cubicBezTo>
                    <a:pt x="55" y="35"/>
                    <a:pt x="53" y="33"/>
                    <a:pt x="51" y="33"/>
                  </a:cubicBezTo>
                  <a:cubicBezTo>
                    <a:pt x="55" y="29"/>
                    <a:pt x="46" y="32"/>
                    <a:pt x="47" y="27"/>
                  </a:cubicBezTo>
                  <a:cubicBezTo>
                    <a:pt x="45" y="27"/>
                    <a:pt x="42" y="27"/>
                    <a:pt x="43" y="30"/>
                  </a:cubicBezTo>
                  <a:cubicBezTo>
                    <a:pt x="41" y="31"/>
                    <a:pt x="40" y="29"/>
                    <a:pt x="40" y="29"/>
                  </a:cubicBezTo>
                  <a:cubicBezTo>
                    <a:pt x="39" y="29"/>
                    <a:pt x="38" y="30"/>
                    <a:pt x="37" y="30"/>
                  </a:cubicBezTo>
                  <a:cubicBezTo>
                    <a:pt x="35" y="29"/>
                    <a:pt x="35" y="29"/>
                    <a:pt x="33" y="29"/>
                  </a:cubicBezTo>
                  <a:cubicBezTo>
                    <a:pt x="31" y="29"/>
                    <a:pt x="31" y="30"/>
                    <a:pt x="29" y="30"/>
                  </a:cubicBezTo>
                  <a:cubicBezTo>
                    <a:pt x="27" y="30"/>
                    <a:pt x="27" y="29"/>
                    <a:pt x="25" y="29"/>
                  </a:cubicBezTo>
                  <a:cubicBezTo>
                    <a:pt x="21" y="28"/>
                    <a:pt x="17" y="29"/>
                    <a:pt x="13" y="28"/>
                  </a:cubicBezTo>
                  <a:cubicBezTo>
                    <a:pt x="13" y="28"/>
                    <a:pt x="11" y="26"/>
                    <a:pt x="11" y="26"/>
                  </a:cubicBezTo>
                  <a:cubicBezTo>
                    <a:pt x="9" y="25"/>
                    <a:pt x="8" y="26"/>
                    <a:pt x="8" y="24"/>
                  </a:cubicBezTo>
                  <a:cubicBezTo>
                    <a:pt x="7" y="24"/>
                    <a:pt x="3" y="25"/>
                    <a:pt x="4" y="22"/>
                  </a:cubicBezTo>
                  <a:cubicBezTo>
                    <a:pt x="8" y="23"/>
                    <a:pt x="8" y="21"/>
                    <a:pt x="10" y="20"/>
                  </a:cubicBezTo>
                  <a:cubicBezTo>
                    <a:pt x="9" y="18"/>
                    <a:pt x="4" y="20"/>
                    <a:pt x="3" y="17"/>
                  </a:cubicBezTo>
                  <a:cubicBezTo>
                    <a:pt x="2" y="17"/>
                    <a:pt x="2" y="18"/>
                    <a:pt x="2" y="18"/>
                  </a:cubicBezTo>
                  <a:cubicBezTo>
                    <a:pt x="0" y="18"/>
                    <a:pt x="3" y="14"/>
                    <a:pt x="3" y="13"/>
                  </a:cubicBezTo>
                  <a:cubicBezTo>
                    <a:pt x="3" y="10"/>
                    <a:pt x="5" y="9"/>
                    <a:pt x="4" y="6"/>
                  </a:cubicBezTo>
                  <a:close/>
                  <a:moveTo>
                    <a:pt x="74" y="55"/>
                  </a:moveTo>
                  <a:cubicBezTo>
                    <a:pt x="75" y="53"/>
                    <a:pt x="79" y="55"/>
                    <a:pt x="81" y="54"/>
                  </a:cubicBezTo>
                  <a:cubicBezTo>
                    <a:pt x="81" y="53"/>
                    <a:pt x="80" y="53"/>
                    <a:pt x="79" y="52"/>
                  </a:cubicBezTo>
                  <a:cubicBezTo>
                    <a:pt x="78" y="50"/>
                    <a:pt x="75" y="51"/>
                    <a:pt x="73" y="50"/>
                  </a:cubicBezTo>
                  <a:cubicBezTo>
                    <a:pt x="74" y="51"/>
                    <a:pt x="72" y="55"/>
                    <a:pt x="74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1" name="Freeform 89"/>
            <p:cNvSpPr/>
            <p:nvPr/>
          </p:nvSpPr>
          <p:spPr bwMode="auto">
            <a:xfrm>
              <a:off x="3181350" y="2295525"/>
              <a:ext cx="407988" cy="201613"/>
            </a:xfrm>
            <a:custGeom>
              <a:avLst/>
              <a:gdLst>
                <a:gd name="T0" fmla="*/ 8 w 71"/>
                <a:gd name="T1" fmla="*/ 27 h 35"/>
                <a:gd name="T2" fmla="*/ 9 w 71"/>
                <a:gd name="T3" fmla="*/ 24 h 35"/>
                <a:gd name="T4" fmla="*/ 12 w 71"/>
                <a:gd name="T5" fmla="*/ 23 h 35"/>
                <a:gd name="T6" fmla="*/ 14 w 71"/>
                <a:gd name="T7" fmla="*/ 22 h 35"/>
                <a:gd name="T8" fmla="*/ 25 w 71"/>
                <a:gd name="T9" fmla="*/ 21 h 35"/>
                <a:gd name="T10" fmla="*/ 14 w 71"/>
                <a:gd name="T11" fmla="*/ 20 h 35"/>
                <a:gd name="T12" fmla="*/ 13 w 71"/>
                <a:gd name="T13" fmla="*/ 19 h 35"/>
                <a:gd name="T14" fmla="*/ 11 w 71"/>
                <a:gd name="T15" fmla="*/ 20 h 35"/>
                <a:gd name="T16" fmla="*/ 5 w 71"/>
                <a:gd name="T17" fmla="*/ 19 h 35"/>
                <a:gd name="T18" fmla="*/ 10 w 71"/>
                <a:gd name="T19" fmla="*/ 15 h 35"/>
                <a:gd name="T20" fmla="*/ 12 w 71"/>
                <a:gd name="T21" fmla="*/ 15 h 35"/>
                <a:gd name="T22" fmla="*/ 2 w 71"/>
                <a:gd name="T23" fmla="*/ 13 h 35"/>
                <a:gd name="T24" fmla="*/ 0 w 71"/>
                <a:gd name="T25" fmla="*/ 10 h 35"/>
                <a:gd name="T26" fmla="*/ 5 w 71"/>
                <a:gd name="T27" fmla="*/ 7 h 35"/>
                <a:gd name="T28" fmla="*/ 5 w 71"/>
                <a:gd name="T29" fmla="*/ 6 h 35"/>
                <a:gd name="T30" fmla="*/ 14 w 71"/>
                <a:gd name="T31" fmla="*/ 2 h 35"/>
                <a:gd name="T32" fmla="*/ 17 w 71"/>
                <a:gd name="T33" fmla="*/ 0 h 35"/>
                <a:gd name="T34" fmla="*/ 19 w 71"/>
                <a:gd name="T35" fmla="*/ 1 h 35"/>
                <a:gd name="T36" fmla="*/ 21 w 71"/>
                <a:gd name="T37" fmla="*/ 5 h 35"/>
                <a:gd name="T38" fmla="*/ 19 w 71"/>
                <a:gd name="T39" fmla="*/ 6 h 35"/>
                <a:gd name="T40" fmla="*/ 21 w 71"/>
                <a:gd name="T41" fmla="*/ 7 h 35"/>
                <a:gd name="T42" fmla="*/ 22 w 71"/>
                <a:gd name="T43" fmla="*/ 5 h 35"/>
                <a:gd name="T44" fmla="*/ 28 w 71"/>
                <a:gd name="T45" fmla="*/ 4 h 35"/>
                <a:gd name="T46" fmla="*/ 31 w 71"/>
                <a:gd name="T47" fmla="*/ 8 h 35"/>
                <a:gd name="T48" fmla="*/ 34 w 71"/>
                <a:gd name="T49" fmla="*/ 7 h 35"/>
                <a:gd name="T50" fmla="*/ 37 w 71"/>
                <a:gd name="T51" fmla="*/ 4 h 35"/>
                <a:gd name="T52" fmla="*/ 40 w 71"/>
                <a:gd name="T53" fmla="*/ 5 h 35"/>
                <a:gd name="T54" fmla="*/ 41 w 71"/>
                <a:gd name="T55" fmla="*/ 8 h 35"/>
                <a:gd name="T56" fmla="*/ 43 w 71"/>
                <a:gd name="T57" fmla="*/ 12 h 35"/>
                <a:gd name="T58" fmla="*/ 47 w 71"/>
                <a:gd name="T59" fmla="*/ 9 h 35"/>
                <a:gd name="T60" fmla="*/ 44 w 71"/>
                <a:gd name="T61" fmla="*/ 7 h 35"/>
                <a:gd name="T62" fmla="*/ 44 w 71"/>
                <a:gd name="T63" fmla="*/ 2 h 35"/>
                <a:gd name="T64" fmla="*/ 48 w 71"/>
                <a:gd name="T65" fmla="*/ 1 h 35"/>
                <a:gd name="T66" fmla="*/ 52 w 71"/>
                <a:gd name="T67" fmla="*/ 7 h 35"/>
                <a:gd name="T68" fmla="*/ 54 w 71"/>
                <a:gd name="T69" fmla="*/ 9 h 35"/>
                <a:gd name="T70" fmla="*/ 56 w 71"/>
                <a:gd name="T71" fmla="*/ 12 h 35"/>
                <a:gd name="T72" fmla="*/ 55 w 71"/>
                <a:gd name="T73" fmla="*/ 15 h 35"/>
                <a:gd name="T74" fmla="*/ 58 w 71"/>
                <a:gd name="T75" fmla="*/ 19 h 35"/>
                <a:gd name="T76" fmla="*/ 67 w 71"/>
                <a:gd name="T77" fmla="*/ 20 h 35"/>
                <a:gd name="T78" fmla="*/ 70 w 71"/>
                <a:gd name="T79" fmla="*/ 23 h 35"/>
                <a:gd name="T80" fmla="*/ 71 w 71"/>
                <a:gd name="T81" fmla="*/ 25 h 35"/>
                <a:gd name="T82" fmla="*/ 63 w 71"/>
                <a:gd name="T83" fmla="*/ 25 h 35"/>
                <a:gd name="T84" fmla="*/ 65 w 71"/>
                <a:gd name="T85" fmla="*/ 31 h 35"/>
                <a:gd name="T86" fmla="*/ 54 w 71"/>
                <a:gd name="T87" fmla="*/ 31 h 35"/>
                <a:gd name="T88" fmla="*/ 41 w 71"/>
                <a:gd name="T89" fmla="*/ 31 h 35"/>
                <a:gd name="T90" fmla="*/ 36 w 71"/>
                <a:gd name="T91" fmla="*/ 32 h 35"/>
                <a:gd name="T92" fmla="*/ 35 w 71"/>
                <a:gd name="T93" fmla="*/ 34 h 35"/>
                <a:gd name="T94" fmla="*/ 23 w 71"/>
                <a:gd name="T95" fmla="*/ 34 h 35"/>
                <a:gd name="T96" fmla="*/ 19 w 71"/>
                <a:gd name="T97" fmla="*/ 28 h 35"/>
                <a:gd name="T98" fmla="*/ 11 w 71"/>
                <a:gd name="T99" fmla="*/ 27 h 35"/>
                <a:gd name="T100" fmla="*/ 11 w 71"/>
                <a:gd name="T101" fmla="*/ 28 h 35"/>
                <a:gd name="T102" fmla="*/ 11 w 71"/>
                <a:gd name="T103" fmla="*/ 26 h 35"/>
                <a:gd name="T104" fmla="*/ 8 w 71"/>
                <a:gd name="T10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1" h="35">
                  <a:moveTo>
                    <a:pt x="8" y="27"/>
                  </a:moveTo>
                  <a:cubicBezTo>
                    <a:pt x="6" y="27"/>
                    <a:pt x="8" y="24"/>
                    <a:pt x="9" y="24"/>
                  </a:cubicBezTo>
                  <a:cubicBezTo>
                    <a:pt x="9" y="22"/>
                    <a:pt x="11" y="23"/>
                    <a:pt x="12" y="23"/>
                  </a:cubicBezTo>
                  <a:cubicBezTo>
                    <a:pt x="13" y="23"/>
                    <a:pt x="13" y="22"/>
                    <a:pt x="14" y="22"/>
                  </a:cubicBezTo>
                  <a:cubicBezTo>
                    <a:pt x="18" y="21"/>
                    <a:pt x="22" y="23"/>
                    <a:pt x="25" y="21"/>
                  </a:cubicBezTo>
                  <a:cubicBezTo>
                    <a:pt x="24" y="18"/>
                    <a:pt x="18" y="21"/>
                    <a:pt x="14" y="20"/>
                  </a:cubicBezTo>
                  <a:cubicBezTo>
                    <a:pt x="14" y="20"/>
                    <a:pt x="13" y="19"/>
                    <a:pt x="13" y="19"/>
                  </a:cubicBezTo>
                  <a:cubicBezTo>
                    <a:pt x="13" y="19"/>
                    <a:pt x="12" y="20"/>
                    <a:pt x="11" y="20"/>
                  </a:cubicBezTo>
                  <a:cubicBezTo>
                    <a:pt x="9" y="20"/>
                    <a:pt x="7" y="18"/>
                    <a:pt x="5" y="19"/>
                  </a:cubicBezTo>
                  <a:cubicBezTo>
                    <a:pt x="3" y="16"/>
                    <a:pt x="9" y="17"/>
                    <a:pt x="10" y="15"/>
                  </a:cubicBezTo>
                  <a:cubicBezTo>
                    <a:pt x="10" y="13"/>
                    <a:pt x="12" y="15"/>
                    <a:pt x="12" y="15"/>
                  </a:cubicBezTo>
                  <a:cubicBezTo>
                    <a:pt x="12" y="10"/>
                    <a:pt x="7" y="15"/>
                    <a:pt x="2" y="13"/>
                  </a:cubicBezTo>
                  <a:cubicBezTo>
                    <a:pt x="0" y="12"/>
                    <a:pt x="4" y="10"/>
                    <a:pt x="0" y="10"/>
                  </a:cubicBezTo>
                  <a:cubicBezTo>
                    <a:pt x="1" y="9"/>
                    <a:pt x="1" y="6"/>
                    <a:pt x="5" y="7"/>
                  </a:cubicBezTo>
                  <a:cubicBezTo>
                    <a:pt x="6" y="7"/>
                    <a:pt x="5" y="5"/>
                    <a:pt x="5" y="6"/>
                  </a:cubicBezTo>
                  <a:cubicBezTo>
                    <a:pt x="7" y="3"/>
                    <a:pt x="11" y="3"/>
                    <a:pt x="14" y="2"/>
                  </a:cubicBezTo>
                  <a:cubicBezTo>
                    <a:pt x="15" y="1"/>
                    <a:pt x="15" y="0"/>
                    <a:pt x="17" y="0"/>
                  </a:cubicBezTo>
                  <a:cubicBezTo>
                    <a:pt x="17" y="1"/>
                    <a:pt x="18" y="1"/>
                    <a:pt x="19" y="1"/>
                  </a:cubicBezTo>
                  <a:cubicBezTo>
                    <a:pt x="19" y="3"/>
                    <a:pt x="17" y="4"/>
                    <a:pt x="21" y="5"/>
                  </a:cubicBezTo>
                  <a:cubicBezTo>
                    <a:pt x="21" y="6"/>
                    <a:pt x="20" y="5"/>
                    <a:pt x="19" y="6"/>
                  </a:cubicBezTo>
                  <a:cubicBezTo>
                    <a:pt x="19" y="6"/>
                    <a:pt x="20" y="7"/>
                    <a:pt x="21" y="7"/>
                  </a:cubicBezTo>
                  <a:cubicBezTo>
                    <a:pt x="22" y="6"/>
                    <a:pt x="21" y="5"/>
                    <a:pt x="22" y="5"/>
                  </a:cubicBezTo>
                  <a:cubicBezTo>
                    <a:pt x="24" y="4"/>
                    <a:pt x="26" y="4"/>
                    <a:pt x="28" y="4"/>
                  </a:cubicBezTo>
                  <a:cubicBezTo>
                    <a:pt x="29" y="5"/>
                    <a:pt x="31" y="6"/>
                    <a:pt x="31" y="8"/>
                  </a:cubicBezTo>
                  <a:cubicBezTo>
                    <a:pt x="32" y="8"/>
                    <a:pt x="32" y="6"/>
                    <a:pt x="34" y="7"/>
                  </a:cubicBezTo>
                  <a:cubicBezTo>
                    <a:pt x="35" y="6"/>
                    <a:pt x="36" y="5"/>
                    <a:pt x="37" y="4"/>
                  </a:cubicBezTo>
                  <a:cubicBezTo>
                    <a:pt x="38" y="4"/>
                    <a:pt x="39" y="5"/>
                    <a:pt x="40" y="5"/>
                  </a:cubicBezTo>
                  <a:cubicBezTo>
                    <a:pt x="41" y="6"/>
                    <a:pt x="40" y="7"/>
                    <a:pt x="41" y="8"/>
                  </a:cubicBezTo>
                  <a:cubicBezTo>
                    <a:pt x="42" y="10"/>
                    <a:pt x="44" y="10"/>
                    <a:pt x="43" y="12"/>
                  </a:cubicBezTo>
                  <a:cubicBezTo>
                    <a:pt x="45" y="12"/>
                    <a:pt x="45" y="10"/>
                    <a:pt x="47" y="9"/>
                  </a:cubicBezTo>
                  <a:cubicBezTo>
                    <a:pt x="47" y="8"/>
                    <a:pt x="44" y="8"/>
                    <a:pt x="44" y="7"/>
                  </a:cubicBezTo>
                  <a:cubicBezTo>
                    <a:pt x="43" y="6"/>
                    <a:pt x="45" y="4"/>
                    <a:pt x="44" y="2"/>
                  </a:cubicBezTo>
                  <a:cubicBezTo>
                    <a:pt x="46" y="2"/>
                    <a:pt x="46" y="1"/>
                    <a:pt x="48" y="1"/>
                  </a:cubicBezTo>
                  <a:cubicBezTo>
                    <a:pt x="48" y="3"/>
                    <a:pt x="50" y="5"/>
                    <a:pt x="52" y="7"/>
                  </a:cubicBezTo>
                  <a:cubicBezTo>
                    <a:pt x="52" y="8"/>
                    <a:pt x="54" y="12"/>
                    <a:pt x="54" y="9"/>
                  </a:cubicBezTo>
                  <a:cubicBezTo>
                    <a:pt x="56" y="10"/>
                    <a:pt x="55" y="12"/>
                    <a:pt x="56" y="12"/>
                  </a:cubicBezTo>
                  <a:cubicBezTo>
                    <a:pt x="56" y="14"/>
                    <a:pt x="56" y="15"/>
                    <a:pt x="55" y="15"/>
                  </a:cubicBezTo>
                  <a:cubicBezTo>
                    <a:pt x="56" y="17"/>
                    <a:pt x="59" y="16"/>
                    <a:pt x="58" y="19"/>
                  </a:cubicBezTo>
                  <a:cubicBezTo>
                    <a:pt x="62" y="17"/>
                    <a:pt x="62" y="21"/>
                    <a:pt x="67" y="20"/>
                  </a:cubicBezTo>
                  <a:cubicBezTo>
                    <a:pt x="65" y="24"/>
                    <a:pt x="69" y="22"/>
                    <a:pt x="70" y="23"/>
                  </a:cubicBezTo>
                  <a:cubicBezTo>
                    <a:pt x="70" y="23"/>
                    <a:pt x="68" y="25"/>
                    <a:pt x="71" y="25"/>
                  </a:cubicBezTo>
                  <a:cubicBezTo>
                    <a:pt x="69" y="29"/>
                    <a:pt x="67" y="23"/>
                    <a:pt x="63" y="25"/>
                  </a:cubicBezTo>
                  <a:cubicBezTo>
                    <a:pt x="62" y="28"/>
                    <a:pt x="66" y="27"/>
                    <a:pt x="65" y="31"/>
                  </a:cubicBezTo>
                  <a:cubicBezTo>
                    <a:pt x="62" y="32"/>
                    <a:pt x="57" y="33"/>
                    <a:pt x="54" y="31"/>
                  </a:cubicBezTo>
                  <a:cubicBezTo>
                    <a:pt x="51" y="29"/>
                    <a:pt x="45" y="29"/>
                    <a:pt x="41" y="31"/>
                  </a:cubicBezTo>
                  <a:cubicBezTo>
                    <a:pt x="40" y="32"/>
                    <a:pt x="39" y="31"/>
                    <a:pt x="36" y="32"/>
                  </a:cubicBezTo>
                  <a:cubicBezTo>
                    <a:pt x="35" y="33"/>
                    <a:pt x="35" y="33"/>
                    <a:pt x="35" y="34"/>
                  </a:cubicBezTo>
                  <a:cubicBezTo>
                    <a:pt x="33" y="33"/>
                    <a:pt x="28" y="35"/>
                    <a:pt x="23" y="34"/>
                  </a:cubicBezTo>
                  <a:cubicBezTo>
                    <a:pt x="22" y="32"/>
                    <a:pt x="20" y="30"/>
                    <a:pt x="19" y="28"/>
                  </a:cubicBezTo>
                  <a:cubicBezTo>
                    <a:pt x="16" y="28"/>
                    <a:pt x="12" y="30"/>
                    <a:pt x="11" y="27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9" y="27"/>
                    <a:pt x="10" y="26"/>
                    <a:pt x="11" y="26"/>
                  </a:cubicBezTo>
                  <a:cubicBezTo>
                    <a:pt x="11" y="24"/>
                    <a:pt x="8" y="26"/>
                    <a:pt x="8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" name="Freeform 90"/>
            <p:cNvSpPr>
              <a:spLocks noEditPoints="1"/>
            </p:cNvSpPr>
            <p:nvPr/>
          </p:nvSpPr>
          <p:spPr bwMode="auto">
            <a:xfrm>
              <a:off x="2243262" y="2652712"/>
              <a:ext cx="2914650" cy="3390900"/>
            </a:xfrm>
            <a:custGeom>
              <a:avLst/>
              <a:gdLst>
                <a:gd name="T0" fmla="*/ 331 w 506"/>
                <a:gd name="T1" fmla="*/ 39 h 587"/>
                <a:gd name="T2" fmla="*/ 298 w 506"/>
                <a:gd name="T3" fmla="*/ 62 h 587"/>
                <a:gd name="T4" fmla="*/ 294 w 506"/>
                <a:gd name="T5" fmla="*/ 96 h 587"/>
                <a:gd name="T6" fmla="*/ 335 w 506"/>
                <a:gd name="T7" fmla="*/ 124 h 587"/>
                <a:gd name="T8" fmla="*/ 348 w 506"/>
                <a:gd name="T9" fmla="*/ 86 h 587"/>
                <a:gd name="T10" fmla="*/ 383 w 506"/>
                <a:gd name="T11" fmla="*/ 85 h 587"/>
                <a:gd name="T12" fmla="*/ 414 w 506"/>
                <a:gd name="T13" fmla="*/ 94 h 587"/>
                <a:gd name="T14" fmla="*/ 427 w 506"/>
                <a:gd name="T15" fmla="*/ 126 h 587"/>
                <a:gd name="T16" fmla="*/ 388 w 506"/>
                <a:gd name="T17" fmla="*/ 141 h 587"/>
                <a:gd name="T18" fmla="*/ 411 w 506"/>
                <a:gd name="T19" fmla="*/ 155 h 587"/>
                <a:gd name="T20" fmla="*/ 402 w 506"/>
                <a:gd name="T21" fmla="*/ 160 h 587"/>
                <a:gd name="T22" fmla="*/ 359 w 506"/>
                <a:gd name="T23" fmla="*/ 191 h 587"/>
                <a:gd name="T24" fmla="*/ 341 w 506"/>
                <a:gd name="T25" fmla="*/ 245 h 587"/>
                <a:gd name="T26" fmla="*/ 304 w 506"/>
                <a:gd name="T27" fmla="*/ 224 h 587"/>
                <a:gd name="T28" fmla="*/ 274 w 506"/>
                <a:gd name="T29" fmla="*/ 264 h 587"/>
                <a:gd name="T30" fmla="*/ 307 w 506"/>
                <a:gd name="T31" fmla="*/ 280 h 587"/>
                <a:gd name="T32" fmla="*/ 354 w 506"/>
                <a:gd name="T33" fmla="*/ 312 h 587"/>
                <a:gd name="T34" fmla="*/ 392 w 506"/>
                <a:gd name="T35" fmla="*/ 306 h 587"/>
                <a:gd name="T36" fmla="*/ 452 w 506"/>
                <a:gd name="T37" fmla="*/ 332 h 587"/>
                <a:gd name="T38" fmla="*/ 506 w 506"/>
                <a:gd name="T39" fmla="*/ 364 h 587"/>
                <a:gd name="T40" fmla="*/ 483 w 506"/>
                <a:gd name="T41" fmla="*/ 438 h 587"/>
                <a:gd name="T42" fmla="*/ 453 w 506"/>
                <a:gd name="T43" fmla="*/ 470 h 587"/>
                <a:gd name="T44" fmla="*/ 425 w 506"/>
                <a:gd name="T45" fmla="*/ 502 h 587"/>
                <a:gd name="T46" fmla="*/ 399 w 506"/>
                <a:gd name="T47" fmla="*/ 531 h 587"/>
                <a:gd name="T48" fmla="*/ 388 w 506"/>
                <a:gd name="T49" fmla="*/ 554 h 587"/>
                <a:gd name="T50" fmla="*/ 367 w 506"/>
                <a:gd name="T51" fmla="*/ 577 h 587"/>
                <a:gd name="T52" fmla="*/ 360 w 506"/>
                <a:gd name="T53" fmla="*/ 545 h 587"/>
                <a:gd name="T54" fmla="*/ 376 w 506"/>
                <a:gd name="T55" fmla="*/ 480 h 587"/>
                <a:gd name="T56" fmla="*/ 374 w 506"/>
                <a:gd name="T57" fmla="*/ 417 h 587"/>
                <a:gd name="T58" fmla="*/ 341 w 506"/>
                <a:gd name="T59" fmla="*/ 374 h 587"/>
                <a:gd name="T60" fmla="*/ 347 w 506"/>
                <a:gd name="T61" fmla="*/ 338 h 587"/>
                <a:gd name="T62" fmla="*/ 318 w 506"/>
                <a:gd name="T63" fmla="*/ 301 h 587"/>
                <a:gd name="T64" fmla="*/ 286 w 506"/>
                <a:gd name="T65" fmla="*/ 282 h 587"/>
                <a:gd name="T66" fmla="*/ 238 w 506"/>
                <a:gd name="T67" fmla="*/ 254 h 587"/>
                <a:gd name="T68" fmla="*/ 210 w 506"/>
                <a:gd name="T69" fmla="*/ 226 h 587"/>
                <a:gd name="T70" fmla="*/ 210 w 506"/>
                <a:gd name="T71" fmla="*/ 237 h 587"/>
                <a:gd name="T72" fmla="*/ 181 w 506"/>
                <a:gd name="T73" fmla="*/ 201 h 587"/>
                <a:gd name="T74" fmla="*/ 163 w 506"/>
                <a:gd name="T75" fmla="*/ 137 h 587"/>
                <a:gd name="T76" fmla="*/ 153 w 506"/>
                <a:gd name="T77" fmla="*/ 120 h 587"/>
                <a:gd name="T78" fmla="*/ 125 w 506"/>
                <a:gd name="T79" fmla="*/ 89 h 587"/>
                <a:gd name="T80" fmla="*/ 77 w 506"/>
                <a:gd name="T81" fmla="*/ 74 h 587"/>
                <a:gd name="T82" fmla="*/ 53 w 506"/>
                <a:gd name="T83" fmla="*/ 86 h 587"/>
                <a:gd name="T84" fmla="*/ 30 w 506"/>
                <a:gd name="T85" fmla="*/ 102 h 587"/>
                <a:gd name="T86" fmla="*/ 12 w 506"/>
                <a:gd name="T87" fmla="*/ 79 h 587"/>
                <a:gd name="T88" fmla="*/ 5 w 506"/>
                <a:gd name="T89" fmla="*/ 50 h 587"/>
                <a:gd name="T90" fmla="*/ 14 w 506"/>
                <a:gd name="T91" fmla="*/ 32 h 587"/>
                <a:gd name="T92" fmla="*/ 49 w 506"/>
                <a:gd name="T93" fmla="*/ 11 h 587"/>
                <a:gd name="T94" fmla="*/ 131 w 506"/>
                <a:gd name="T95" fmla="*/ 20 h 587"/>
                <a:gd name="T96" fmla="*/ 170 w 506"/>
                <a:gd name="T97" fmla="*/ 21 h 587"/>
                <a:gd name="T98" fmla="*/ 231 w 506"/>
                <a:gd name="T99" fmla="*/ 38 h 587"/>
                <a:gd name="T100" fmla="*/ 275 w 506"/>
                <a:gd name="T101" fmla="*/ 27 h 587"/>
                <a:gd name="T102" fmla="*/ 287 w 506"/>
                <a:gd name="T103" fmla="*/ 6 h 587"/>
                <a:gd name="T104" fmla="*/ 310 w 506"/>
                <a:gd name="T105" fmla="*/ 26 h 587"/>
                <a:gd name="T106" fmla="*/ 166 w 506"/>
                <a:gd name="T107" fmla="*/ 44 h 587"/>
                <a:gd name="T108" fmla="*/ 214 w 506"/>
                <a:gd name="T109" fmla="*/ 69 h 587"/>
                <a:gd name="T110" fmla="*/ 206 w 506"/>
                <a:gd name="T111" fmla="*/ 68 h 587"/>
                <a:gd name="T112" fmla="*/ 273 w 506"/>
                <a:gd name="T113" fmla="*/ 128 h 587"/>
                <a:gd name="T114" fmla="*/ 295 w 506"/>
                <a:gd name="T115" fmla="*/ 151 h 587"/>
                <a:gd name="T116" fmla="*/ 314 w 506"/>
                <a:gd name="T117" fmla="*/ 139 h 587"/>
                <a:gd name="T118" fmla="*/ 310 w 506"/>
                <a:gd name="T119" fmla="*/ 174 h 587"/>
                <a:gd name="T120" fmla="*/ 344 w 506"/>
                <a:gd name="T121" fmla="*/ 163 h 587"/>
                <a:gd name="T122" fmla="*/ 334 w 506"/>
                <a:gd name="T123" fmla="*/ 173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06" h="587">
                  <a:moveTo>
                    <a:pt x="308" y="32"/>
                  </a:moveTo>
                  <a:cubicBezTo>
                    <a:pt x="309" y="34"/>
                    <a:pt x="311" y="30"/>
                    <a:pt x="310" y="35"/>
                  </a:cubicBezTo>
                  <a:cubicBezTo>
                    <a:pt x="311" y="35"/>
                    <a:pt x="312" y="35"/>
                    <a:pt x="313" y="35"/>
                  </a:cubicBezTo>
                  <a:cubicBezTo>
                    <a:pt x="315" y="34"/>
                    <a:pt x="315" y="32"/>
                    <a:pt x="315" y="30"/>
                  </a:cubicBezTo>
                  <a:cubicBezTo>
                    <a:pt x="316" y="30"/>
                    <a:pt x="317" y="29"/>
                    <a:pt x="317" y="27"/>
                  </a:cubicBezTo>
                  <a:cubicBezTo>
                    <a:pt x="320" y="28"/>
                    <a:pt x="318" y="24"/>
                    <a:pt x="321" y="25"/>
                  </a:cubicBezTo>
                  <a:cubicBezTo>
                    <a:pt x="321" y="23"/>
                    <a:pt x="321" y="21"/>
                    <a:pt x="321" y="19"/>
                  </a:cubicBezTo>
                  <a:cubicBezTo>
                    <a:pt x="324" y="18"/>
                    <a:pt x="326" y="17"/>
                    <a:pt x="328" y="19"/>
                  </a:cubicBezTo>
                  <a:cubicBezTo>
                    <a:pt x="329" y="19"/>
                    <a:pt x="329" y="21"/>
                    <a:pt x="329" y="21"/>
                  </a:cubicBezTo>
                  <a:cubicBezTo>
                    <a:pt x="330" y="22"/>
                    <a:pt x="331" y="21"/>
                    <a:pt x="331" y="21"/>
                  </a:cubicBezTo>
                  <a:cubicBezTo>
                    <a:pt x="332" y="22"/>
                    <a:pt x="333" y="23"/>
                    <a:pt x="334" y="23"/>
                  </a:cubicBezTo>
                  <a:cubicBezTo>
                    <a:pt x="335" y="26"/>
                    <a:pt x="333" y="27"/>
                    <a:pt x="331" y="28"/>
                  </a:cubicBezTo>
                  <a:cubicBezTo>
                    <a:pt x="333" y="29"/>
                    <a:pt x="333" y="33"/>
                    <a:pt x="335" y="34"/>
                  </a:cubicBezTo>
                  <a:cubicBezTo>
                    <a:pt x="334" y="36"/>
                    <a:pt x="332" y="36"/>
                    <a:pt x="331" y="39"/>
                  </a:cubicBezTo>
                  <a:cubicBezTo>
                    <a:pt x="330" y="38"/>
                    <a:pt x="329" y="40"/>
                    <a:pt x="328" y="39"/>
                  </a:cubicBezTo>
                  <a:cubicBezTo>
                    <a:pt x="327" y="39"/>
                    <a:pt x="327" y="42"/>
                    <a:pt x="326" y="43"/>
                  </a:cubicBezTo>
                  <a:cubicBezTo>
                    <a:pt x="324" y="43"/>
                    <a:pt x="326" y="41"/>
                    <a:pt x="322" y="41"/>
                  </a:cubicBezTo>
                  <a:cubicBezTo>
                    <a:pt x="322" y="41"/>
                    <a:pt x="323" y="41"/>
                    <a:pt x="324" y="41"/>
                  </a:cubicBezTo>
                  <a:cubicBezTo>
                    <a:pt x="322" y="38"/>
                    <a:pt x="318" y="41"/>
                    <a:pt x="315" y="41"/>
                  </a:cubicBezTo>
                  <a:cubicBezTo>
                    <a:pt x="316" y="44"/>
                    <a:pt x="315" y="43"/>
                    <a:pt x="315" y="46"/>
                  </a:cubicBezTo>
                  <a:cubicBezTo>
                    <a:pt x="314" y="46"/>
                    <a:pt x="314" y="45"/>
                    <a:pt x="314" y="44"/>
                  </a:cubicBezTo>
                  <a:cubicBezTo>
                    <a:pt x="312" y="45"/>
                    <a:pt x="312" y="48"/>
                    <a:pt x="309" y="47"/>
                  </a:cubicBezTo>
                  <a:cubicBezTo>
                    <a:pt x="310" y="48"/>
                    <a:pt x="311" y="48"/>
                    <a:pt x="311" y="49"/>
                  </a:cubicBezTo>
                  <a:cubicBezTo>
                    <a:pt x="311" y="51"/>
                    <a:pt x="310" y="51"/>
                    <a:pt x="310" y="53"/>
                  </a:cubicBezTo>
                  <a:cubicBezTo>
                    <a:pt x="308" y="51"/>
                    <a:pt x="305" y="57"/>
                    <a:pt x="304" y="56"/>
                  </a:cubicBezTo>
                  <a:cubicBezTo>
                    <a:pt x="304" y="55"/>
                    <a:pt x="303" y="54"/>
                    <a:pt x="303" y="58"/>
                  </a:cubicBezTo>
                  <a:cubicBezTo>
                    <a:pt x="301" y="58"/>
                    <a:pt x="300" y="58"/>
                    <a:pt x="299" y="58"/>
                  </a:cubicBezTo>
                  <a:cubicBezTo>
                    <a:pt x="297" y="58"/>
                    <a:pt x="298" y="60"/>
                    <a:pt x="298" y="62"/>
                  </a:cubicBezTo>
                  <a:cubicBezTo>
                    <a:pt x="297" y="60"/>
                    <a:pt x="296" y="61"/>
                    <a:pt x="296" y="62"/>
                  </a:cubicBezTo>
                  <a:cubicBezTo>
                    <a:pt x="294" y="61"/>
                    <a:pt x="294" y="62"/>
                    <a:pt x="291" y="62"/>
                  </a:cubicBezTo>
                  <a:cubicBezTo>
                    <a:pt x="292" y="63"/>
                    <a:pt x="292" y="65"/>
                    <a:pt x="292" y="66"/>
                  </a:cubicBezTo>
                  <a:cubicBezTo>
                    <a:pt x="290" y="64"/>
                    <a:pt x="291" y="67"/>
                    <a:pt x="289" y="69"/>
                  </a:cubicBezTo>
                  <a:cubicBezTo>
                    <a:pt x="288" y="71"/>
                    <a:pt x="286" y="73"/>
                    <a:pt x="285" y="78"/>
                  </a:cubicBezTo>
                  <a:cubicBezTo>
                    <a:pt x="283" y="79"/>
                    <a:pt x="282" y="82"/>
                    <a:pt x="281" y="83"/>
                  </a:cubicBezTo>
                  <a:cubicBezTo>
                    <a:pt x="281" y="85"/>
                    <a:pt x="282" y="83"/>
                    <a:pt x="282" y="83"/>
                  </a:cubicBezTo>
                  <a:cubicBezTo>
                    <a:pt x="283" y="84"/>
                    <a:pt x="282" y="84"/>
                    <a:pt x="283" y="84"/>
                  </a:cubicBezTo>
                  <a:cubicBezTo>
                    <a:pt x="283" y="85"/>
                    <a:pt x="284" y="86"/>
                    <a:pt x="284" y="86"/>
                  </a:cubicBezTo>
                  <a:cubicBezTo>
                    <a:pt x="285" y="87"/>
                    <a:pt x="286" y="84"/>
                    <a:pt x="288" y="86"/>
                  </a:cubicBezTo>
                  <a:cubicBezTo>
                    <a:pt x="289" y="87"/>
                    <a:pt x="289" y="87"/>
                    <a:pt x="290" y="87"/>
                  </a:cubicBezTo>
                  <a:cubicBezTo>
                    <a:pt x="290" y="89"/>
                    <a:pt x="290" y="90"/>
                    <a:pt x="290" y="91"/>
                  </a:cubicBezTo>
                  <a:cubicBezTo>
                    <a:pt x="290" y="92"/>
                    <a:pt x="292" y="92"/>
                    <a:pt x="292" y="93"/>
                  </a:cubicBezTo>
                  <a:cubicBezTo>
                    <a:pt x="293" y="94"/>
                    <a:pt x="294" y="94"/>
                    <a:pt x="294" y="96"/>
                  </a:cubicBezTo>
                  <a:cubicBezTo>
                    <a:pt x="299" y="95"/>
                    <a:pt x="303" y="97"/>
                    <a:pt x="305" y="96"/>
                  </a:cubicBezTo>
                  <a:cubicBezTo>
                    <a:pt x="306" y="99"/>
                    <a:pt x="310" y="99"/>
                    <a:pt x="312" y="101"/>
                  </a:cubicBezTo>
                  <a:cubicBezTo>
                    <a:pt x="313" y="101"/>
                    <a:pt x="313" y="101"/>
                    <a:pt x="313" y="102"/>
                  </a:cubicBezTo>
                  <a:cubicBezTo>
                    <a:pt x="313" y="103"/>
                    <a:pt x="314" y="102"/>
                    <a:pt x="314" y="102"/>
                  </a:cubicBezTo>
                  <a:cubicBezTo>
                    <a:pt x="315" y="102"/>
                    <a:pt x="315" y="103"/>
                    <a:pt x="316" y="104"/>
                  </a:cubicBezTo>
                  <a:cubicBezTo>
                    <a:pt x="318" y="104"/>
                    <a:pt x="319" y="103"/>
                    <a:pt x="319" y="105"/>
                  </a:cubicBezTo>
                  <a:cubicBezTo>
                    <a:pt x="324" y="105"/>
                    <a:pt x="327" y="107"/>
                    <a:pt x="331" y="107"/>
                  </a:cubicBezTo>
                  <a:cubicBezTo>
                    <a:pt x="331" y="110"/>
                    <a:pt x="331" y="113"/>
                    <a:pt x="332" y="115"/>
                  </a:cubicBezTo>
                  <a:cubicBezTo>
                    <a:pt x="332" y="115"/>
                    <a:pt x="333" y="116"/>
                    <a:pt x="333" y="116"/>
                  </a:cubicBezTo>
                  <a:cubicBezTo>
                    <a:pt x="333" y="117"/>
                    <a:pt x="332" y="118"/>
                    <a:pt x="332" y="118"/>
                  </a:cubicBezTo>
                  <a:cubicBezTo>
                    <a:pt x="333" y="119"/>
                    <a:pt x="334" y="118"/>
                    <a:pt x="334" y="119"/>
                  </a:cubicBezTo>
                  <a:cubicBezTo>
                    <a:pt x="334" y="119"/>
                    <a:pt x="332" y="121"/>
                    <a:pt x="335" y="121"/>
                  </a:cubicBezTo>
                  <a:cubicBezTo>
                    <a:pt x="335" y="121"/>
                    <a:pt x="334" y="122"/>
                    <a:pt x="334" y="124"/>
                  </a:cubicBezTo>
                  <a:cubicBezTo>
                    <a:pt x="334" y="125"/>
                    <a:pt x="335" y="124"/>
                    <a:pt x="335" y="124"/>
                  </a:cubicBezTo>
                  <a:cubicBezTo>
                    <a:pt x="336" y="123"/>
                    <a:pt x="336" y="125"/>
                    <a:pt x="336" y="125"/>
                  </a:cubicBezTo>
                  <a:cubicBezTo>
                    <a:pt x="336" y="126"/>
                    <a:pt x="338" y="125"/>
                    <a:pt x="338" y="125"/>
                  </a:cubicBezTo>
                  <a:cubicBezTo>
                    <a:pt x="339" y="127"/>
                    <a:pt x="343" y="127"/>
                    <a:pt x="346" y="125"/>
                  </a:cubicBezTo>
                  <a:cubicBezTo>
                    <a:pt x="346" y="122"/>
                    <a:pt x="346" y="120"/>
                    <a:pt x="346" y="116"/>
                  </a:cubicBezTo>
                  <a:cubicBezTo>
                    <a:pt x="346" y="115"/>
                    <a:pt x="344" y="115"/>
                    <a:pt x="344" y="115"/>
                  </a:cubicBezTo>
                  <a:cubicBezTo>
                    <a:pt x="343" y="114"/>
                    <a:pt x="345" y="110"/>
                    <a:pt x="342" y="111"/>
                  </a:cubicBezTo>
                  <a:cubicBezTo>
                    <a:pt x="342" y="110"/>
                    <a:pt x="344" y="110"/>
                    <a:pt x="344" y="108"/>
                  </a:cubicBezTo>
                  <a:cubicBezTo>
                    <a:pt x="348" y="109"/>
                    <a:pt x="347" y="106"/>
                    <a:pt x="350" y="106"/>
                  </a:cubicBezTo>
                  <a:cubicBezTo>
                    <a:pt x="352" y="107"/>
                    <a:pt x="351" y="104"/>
                    <a:pt x="351" y="104"/>
                  </a:cubicBezTo>
                  <a:cubicBezTo>
                    <a:pt x="351" y="103"/>
                    <a:pt x="354" y="105"/>
                    <a:pt x="354" y="104"/>
                  </a:cubicBezTo>
                  <a:cubicBezTo>
                    <a:pt x="352" y="99"/>
                    <a:pt x="355" y="95"/>
                    <a:pt x="353" y="93"/>
                  </a:cubicBezTo>
                  <a:cubicBezTo>
                    <a:pt x="353" y="92"/>
                    <a:pt x="352" y="93"/>
                    <a:pt x="352" y="93"/>
                  </a:cubicBezTo>
                  <a:cubicBezTo>
                    <a:pt x="351" y="92"/>
                    <a:pt x="352" y="90"/>
                    <a:pt x="349" y="90"/>
                  </a:cubicBezTo>
                  <a:cubicBezTo>
                    <a:pt x="349" y="88"/>
                    <a:pt x="348" y="88"/>
                    <a:pt x="348" y="86"/>
                  </a:cubicBezTo>
                  <a:cubicBezTo>
                    <a:pt x="348" y="84"/>
                    <a:pt x="349" y="83"/>
                    <a:pt x="351" y="83"/>
                  </a:cubicBezTo>
                  <a:cubicBezTo>
                    <a:pt x="350" y="83"/>
                    <a:pt x="353" y="77"/>
                    <a:pt x="348" y="77"/>
                  </a:cubicBezTo>
                  <a:cubicBezTo>
                    <a:pt x="349" y="76"/>
                    <a:pt x="349" y="75"/>
                    <a:pt x="349" y="74"/>
                  </a:cubicBezTo>
                  <a:cubicBezTo>
                    <a:pt x="349" y="74"/>
                    <a:pt x="348" y="74"/>
                    <a:pt x="348" y="73"/>
                  </a:cubicBezTo>
                  <a:cubicBezTo>
                    <a:pt x="348" y="73"/>
                    <a:pt x="350" y="73"/>
                    <a:pt x="349" y="72"/>
                  </a:cubicBezTo>
                  <a:cubicBezTo>
                    <a:pt x="349" y="71"/>
                    <a:pt x="348" y="71"/>
                    <a:pt x="348" y="70"/>
                  </a:cubicBezTo>
                  <a:cubicBezTo>
                    <a:pt x="348" y="69"/>
                    <a:pt x="350" y="67"/>
                    <a:pt x="348" y="66"/>
                  </a:cubicBezTo>
                  <a:cubicBezTo>
                    <a:pt x="349" y="65"/>
                    <a:pt x="356" y="64"/>
                    <a:pt x="355" y="67"/>
                  </a:cubicBezTo>
                  <a:cubicBezTo>
                    <a:pt x="359" y="67"/>
                    <a:pt x="364" y="68"/>
                    <a:pt x="366" y="65"/>
                  </a:cubicBezTo>
                  <a:cubicBezTo>
                    <a:pt x="368" y="68"/>
                    <a:pt x="373" y="68"/>
                    <a:pt x="372" y="73"/>
                  </a:cubicBezTo>
                  <a:cubicBezTo>
                    <a:pt x="375" y="73"/>
                    <a:pt x="377" y="73"/>
                    <a:pt x="380" y="73"/>
                  </a:cubicBezTo>
                  <a:cubicBezTo>
                    <a:pt x="380" y="75"/>
                    <a:pt x="381" y="75"/>
                    <a:pt x="382" y="75"/>
                  </a:cubicBezTo>
                  <a:cubicBezTo>
                    <a:pt x="382" y="77"/>
                    <a:pt x="382" y="79"/>
                    <a:pt x="382" y="81"/>
                  </a:cubicBezTo>
                  <a:cubicBezTo>
                    <a:pt x="382" y="83"/>
                    <a:pt x="384" y="85"/>
                    <a:pt x="383" y="85"/>
                  </a:cubicBezTo>
                  <a:cubicBezTo>
                    <a:pt x="383" y="86"/>
                    <a:pt x="385" y="86"/>
                    <a:pt x="386" y="86"/>
                  </a:cubicBezTo>
                  <a:cubicBezTo>
                    <a:pt x="385" y="89"/>
                    <a:pt x="389" y="88"/>
                    <a:pt x="387" y="90"/>
                  </a:cubicBezTo>
                  <a:cubicBezTo>
                    <a:pt x="391" y="91"/>
                    <a:pt x="391" y="89"/>
                    <a:pt x="395" y="89"/>
                  </a:cubicBezTo>
                  <a:cubicBezTo>
                    <a:pt x="395" y="88"/>
                    <a:pt x="395" y="87"/>
                    <a:pt x="394" y="87"/>
                  </a:cubicBezTo>
                  <a:cubicBezTo>
                    <a:pt x="395" y="85"/>
                    <a:pt x="396" y="85"/>
                    <a:pt x="397" y="86"/>
                  </a:cubicBezTo>
                  <a:cubicBezTo>
                    <a:pt x="396" y="83"/>
                    <a:pt x="399" y="83"/>
                    <a:pt x="400" y="83"/>
                  </a:cubicBezTo>
                  <a:cubicBezTo>
                    <a:pt x="401" y="82"/>
                    <a:pt x="399" y="82"/>
                    <a:pt x="399" y="82"/>
                  </a:cubicBezTo>
                  <a:cubicBezTo>
                    <a:pt x="399" y="81"/>
                    <a:pt x="401" y="80"/>
                    <a:pt x="403" y="80"/>
                  </a:cubicBezTo>
                  <a:cubicBezTo>
                    <a:pt x="401" y="82"/>
                    <a:pt x="402" y="82"/>
                    <a:pt x="405" y="84"/>
                  </a:cubicBezTo>
                  <a:cubicBezTo>
                    <a:pt x="406" y="86"/>
                    <a:pt x="407" y="88"/>
                    <a:pt x="410" y="88"/>
                  </a:cubicBezTo>
                  <a:cubicBezTo>
                    <a:pt x="410" y="89"/>
                    <a:pt x="409" y="89"/>
                    <a:pt x="409" y="90"/>
                  </a:cubicBezTo>
                  <a:cubicBezTo>
                    <a:pt x="409" y="91"/>
                    <a:pt x="411" y="91"/>
                    <a:pt x="410" y="93"/>
                  </a:cubicBezTo>
                  <a:cubicBezTo>
                    <a:pt x="412" y="93"/>
                    <a:pt x="411" y="91"/>
                    <a:pt x="411" y="91"/>
                  </a:cubicBezTo>
                  <a:cubicBezTo>
                    <a:pt x="414" y="90"/>
                    <a:pt x="411" y="95"/>
                    <a:pt x="414" y="94"/>
                  </a:cubicBezTo>
                  <a:cubicBezTo>
                    <a:pt x="413" y="97"/>
                    <a:pt x="415" y="98"/>
                    <a:pt x="412" y="100"/>
                  </a:cubicBezTo>
                  <a:cubicBezTo>
                    <a:pt x="413" y="102"/>
                    <a:pt x="415" y="101"/>
                    <a:pt x="416" y="102"/>
                  </a:cubicBezTo>
                  <a:cubicBezTo>
                    <a:pt x="416" y="102"/>
                    <a:pt x="415" y="103"/>
                    <a:pt x="415" y="104"/>
                  </a:cubicBezTo>
                  <a:cubicBezTo>
                    <a:pt x="416" y="104"/>
                    <a:pt x="418" y="104"/>
                    <a:pt x="418" y="104"/>
                  </a:cubicBezTo>
                  <a:cubicBezTo>
                    <a:pt x="419" y="105"/>
                    <a:pt x="419" y="106"/>
                    <a:pt x="420" y="106"/>
                  </a:cubicBezTo>
                  <a:cubicBezTo>
                    <a:pt x="421" y="107"/>
                    <a:pt x="424" y="108"/>
                    <a:pt x="425" y="109"/>
                  </a:cubicBezTo>
                  <a:cubicBezTo>
                    <a:pt x="426" y="110"/>
                    <a:pt x="427" y="106"/>
                    <a:pt x="428" y="108"/>
                  </a:cubicBezTo>
                  <a:cubicBezTo>
                    <a:pt x="428" y="111"/>
                    <a:pt x="425" y="111"/>
                    <a:pt x="423" y="111"/>
                  </a:cubicBezTo>
                  <a:cubicBezTo>
                    <a:pt x="424" y="113"/>
                    <a:pt x="427" y="114"/>
                    <a:pt x="430" y="114"/>
                  </a:cubicBezTo>
                  <a:cubicBezTo>
                    <a:pt x="430" y="116"/>
                    <a:pt x="431" y="116"/>
                    <a:pt x="432" y="116"/>
                  </a:cubicBezTo>
                  <a:cubicBezTo>
                    <a:pt x="432" y="118"/>
                    <a:pt x="433" y="119"/>
                    <a:pt x="434" y="119"/>
                  </a:cubicBezTo>
                  <a:cubicBezTo>
                    <a:pt x="433" y="120"/>
                    <a:pt x="433" y="121"/>
                    <a:pt x="433" y="124"/>
                  </a:cubicBezTo>
                  <a:cubicBezTo>
                    <a:pt x="431" y="124"/>
                    <a:pt x="430" y="124"/>
                    <a:pt x="428" y="125"/>
                  </a:cubicBezTo>
                  <a:cubicBezTo>
                    <a:pt x="427" y="126"/>
                    <a:pt x="428" y="126"/>
                    <a:pt x="427" y="126"/>
                  </a:cubicBezTo>
                  <a:cubicBezTo>
                    <a:pt x="426" y="126"/>
                    <a:pt x="425" y="126"/>
                    <a:pt x="425" y="127"/>
                  </a:cubicBezTo>
                  <a:cubicBezTo>
                    <a:pt x="425" y="129"/>
                    <a:pt x="423" y="128"/>
                    <a:pt x="423" y="127"/>
                  </a:cubicBezTo>
                  <a:cubicBezTo>
                    <a:pt x="422" y="128"/>
                    <a:pt x="421" y="129"/>
                    <a:pt x="421" y="129"/>
                  </a:cubicBezTo>
                  <a:cubicBezTo>
                    <a:pt x="421" y="130"/>
                    <a:pt x="420" y="132"/>
                    <a:pt x="420" y="132"/>
                  </a:cubicBezTo>
                  <a:cubicBezTo>
                    <a:pt x="419" y="133"/>
                    <a:pt x="416" y="132"/>
                    <a:pt x="418" y="133"/>
                  </a:cubicBezTo>
                  <a:cubicBezTo>
                    <a:pt x="417" y="135"/>
                    <a:pt x="414" y="134"/>
                    <a:pt x="412" y="134"/>
                  </a:cubicBezTo>
                  <a:cubicBezTo>
                    <a:pt x="410" y="134"/>
                    <a:pt x="408" y="134"/>
                    <a:pt x="407" y="134"/>
                  </a:cubicBezTo>
                  <a:cubicBezTo>
                    <a:pt x="405" y="134"/>
                    <a:pt x="405" y="133"/>
                    <a:pt x="404" y="133"/>
                  </a:cubicBezTo>
                  <a:cubicBezTo>
                    <a:pt x="399" y="132"/>
                    <a:pt x="395" y="134"/>
                    <a:pt x="391" y="134"/>
                  </a:cubicBezTo>
                  <a:cubicBezTo>
                    <a:pt x="388" y="135"/>
                    <a:pt x="387" y="139"/>
                    <a:pt x="383" y="140"/>
                  </a:cubicBezTo>
                  <a:cubicBezTo>
                    <a:pt x="385" y="142"/>
                    <a:pt x="381" y="142"/>
                    <a:pt x="380" y="144"/>
                  </a:cubicBezTo>
                  <a:cubicBezTo>
                    <a:pt x="380" y="144"/>
                    <a:pt x="381" y="145"/>
                    <a:pt x="381" y="146"/>
                  </a:cubicBezTo>
                  <a:cubicBezTo>
                    <a:pt x="382" y="146"/>
                    <a:pt x="382" y="144"/>
                    <a:pt x="384" y="143"/>
                  </a:cubicBezTo>
                  <a:cubicBezTo>
                    <a:pt x="385" y="142"/>
                    <a:pt x="387" y="143"/>
                    <a:pt x="388" y="141"/>
                  </a:cubicBezTo>
                  <a:cubicBezTo>
                    <a:pt x="388" y="137"/>
                    <a:pt x="389" y="143"/>
                    <a:pt x="389" y="139"/>
                  </a:cubicBezTo>
                  <a:cubicBezTo>
                    <a:pt x="390" y="138"/>
                    <a:pt x="391" y="140"/>
                    <a:pt x="391" y="140"/>
                  </a:cubicBezTo>
                  <a:cubicBezTo>
                    <a:pt x="392" y="140"/>
                    <a:pt x="392" y="138"/>
                    <a:pt x="392" y="138"/>
                  </a:cubicBezTo>
                  <a:cubicBezTo>
                    <a:pt x="394" y="138"/>
                    <a:pt x="396" y="138"/>
                    <a:pt x="399" y="138"/>
                  </a:cubicBezTo>
                  <a:cubicBezTo>
                    <a:pt x="399" y="139"/>
                    <a:pt x="400" y="138"/>
                    <a:pt x="400" y="138"/>
                  </a:cubicBezTo>
                  <a:cubicBezTo>
                    <a:pt x="402" y="138"/>
                    <a:pt x="402" y="143"/>
                    <a:pt x="399" y="142"/>
                  </a:cubicBezTo>
                  <a:cubicBezTo>
                    <a:pt x="401" y="144"/>
                    <a:pt x="397" y="145"/>
                    <a:pt x="398" y="148"/>
                  </a:cubicBezTo>
                  <a:cubicBezTo>
                    <a:pt x="399" y="149"/>
                    <a:pt x="399" y="150"/>
                    <a:pt x="399" y="151"/>
                  </a:cubicBezTo>
                  <a:cubicBezTo>
                    <a:pt x="400" y="151"/>
                    <a:pt x="401" y="150"/>
                    <a:pt x="401" y="151"/>
                  </a:cubicBezTo>
                  <a:cubicBezTo>
                    <a:pt x="401" y="152"/>
                    <a:pt x="402" y="152"/>
                    <a:pt x="403" y="152"/>
                  </a:cubicBezTo>
                  <a:cubicBezTo>
                    <a:pt x="403" y="152"/>
                    <a:pt x="404" y="154"/>
                    <a:pt x="405" y="154"/>
                  </a:cubicBezTo>
                  <a:cubicBezTo>
                    <a:pt x="405" y="154"/>
                    <a:pt x="406" y="154"/>
                    <a:pt x="407" y="154"/>
                  </a:cubicBezTo>
                  <a:cubicBezTo>
                    <a:pt x="407" y="154"/>
                    <a:pt x="407" y="155"/>
                    <a:pt x="408" y="155"/>
                  </a:cubicBezTo>
                  <a:cubicBezTo>
                    <a:pt x="409" y="155"/>
                    <a:pt x="410" y="153"/>
                    <a:pt x="411" y="155"/>
                  </a:cubicBezTo>
                  <a:cubicBezTo>
                    <a:pt x="413" y="155"/>
                    <a:pt x="412" y="153"/>
                    <a:pt x="412" y="153"/>
                  </a:cubicBezTo>
                  <a:cubicBezTo>
                    <a:pt x="413" y="153"/>
                    <a:pt x="414" y="153"/>
                    <a:pt x="414" y="153"/>
                  </a:cubicBezTo>
                  <a:cubicBezTo>
                    <a:pt x="415" y="152"/>
                    <a:pt x="414" y="151"/>
                    <a:pt x="414" y="150"/>
                  </a:cubicBezTo>
                  <a:cubicBezTo>
                    <a:pt x="416" y="150"/>
                    <a:pt x="416" y="151"/>
                    <a:pt x="416" y="152"/>
                  </a:cubicBezTo>
                  <a:cubicBezTo>
                    <a:pt x="417" y="154"/>
                    <a:pt x="419" y="153"/>
                    <a:pt x="418" y="156"/>
                  </a:cubicBezTo>
                  <a:cubicBezTo>
                    <a:pt x="417" y="157"/>
                    <a:pt x="416" y="155"/>
                    <a:pt x="415" y="155"/>
                  </a:cubicBezTo>
                  <a:cubicBezTo>
                    <a:pt x="414" y="155"/>
                    <a:pt x="414" y="157"/>
                    <a:pt x="412" y="158"/>
                  </a:cubicBezTo>
                  <a:cubicBezTo>
                    <a:pt x="412" y="158"/>
                    <a:pt x="410" y="158"/>
                    <a:pt x="409" y="158"/>
                  </a:cubicBezTo>
                  <a:cubicBezTo>
                    <a:pt x="408" y="158"/>
                    <a:pt x="408" y="160"/>
                    <a:pt x="405" y="160"/>
                  </a:cubicBezTo>
                  <a:cubicBezTo>
                    <a:pt x="403" y="159"/>
                    <a:pt x="404" y="162"/>
                    <a:pt x="403" y="163"/>
                  </a:cubicBezTo>
                  <a:cubicBezTo>
                    <a:pt x="402" y="163"/>
                    <a:pt x="402" y="162"/>
                    <a:pt x="402" y="162"/>
                  </a:cubicBezTo>
                  <a:cubicBezTo>
                    <a:pt x="400" y="163"/>
                    <a:pt x="400" y="165"/>
                    <a:pt x="397" y="165"/>
                  </a:cubicBezTo>
                  <a:cubicBezTo>
                    <a:pt x="399" y="163"/>
                    <a:pt x="397" y="163"/>
                    <a:pt x="397" y="161"/>
                  </a:cubicBezTo>
                  <a:cubicBezTo>
                    <a:pt x="399" y="160"/>
                    <a:pt x="400" y="158"/>
                    <a:pt x="402" y="160"/>
                  </a:cubicBezTo>
                  <a:cubicBezTo>
                    <a:pt x="403" y="157"/>
                    <a:pt x="400" y="157"/>
                    <a:pt x="399" y="156"/>
                  </a:cubicBezTo>
                  <a:cubicBezTo>
                    <a:pt x="397" y="155"/>
                    <a:pt x="395" y="159"/>
                    <a:pt x="393" y="159"/>
                  </a:cubicBezTo>
                  <a:cubicBezTo>
                    <a:pt x="393" y="159"/>
                    <a:pt x="391" y="160"/>
                    <a:pt x="390" y="160"/>
                  </a:cubicBezTo>
                  <a:cubicBezTo>
                    <a:pt x="390" y="160"/>
                    <a:pt x="389" y="161"/>
                    <a:pt x="389" y="162"/>
                  </a:cubicBezTo>
                  <a:cubicBezTo>
                    <a:pt x="384" y="161"/>
                    <a:pt x="385" y="164"/>
                    <a:pt x="380" y="163"/>
                  </a:cubicBezTo>
                  <a:cubicBezTo>
                    <a:pt x="382" y="164"/>
                    <a:pt x="383" y="165"/>
                    <a:pt x="378" y="165"/>
                  </a:cubicBezTo>
                  <a:cubicBezTo>
                    <a:pt x="376" y="166"/>
                    <a:pt x="375" y="171"/>
                    <a:pt x="378" y="172"/>
                  </a:cubicBezTo>
                  <a:cubicBezTo>
                    <a:pt x="378" y="174"/>
                    <a:pt x="375" y="173"/>
                    <a:pt x="376" y="176"/>
                  </a:cubicBezTo>
                  <a:cubicBezTo>
                    <a:pt x="375" y="176"/>
                    <a:pt x="374" y="176"/>
                    <a:pt x="373" y="176"/>
                  </a:cubicBezTo>
                  <a:cubicBezTo>
                    <a:pt x="372" y="176"/>
                    <a:pt x="372" y="178"/>
                    <a:pt x="371" y="178"/>
                  </a:cubicBezTo>
                  <a:cubicBezTo>
                    <a:pt x="370" y="179"/>
                    <a:pt x="367" y="178"/>
                    <a:pt x="366" y="180"/>
                  </a:cubicBezTo>
                  <a:cubicBezTo>
                    <a:pt x="365" y="181"/>
                    <a:pt x="364" y="181"/>
                    <a:pt x="364" y="182"/>
                  </a:cubicBezTo>
                  <a:cubicBezTo>
                    <a:pt x="363" y="183"/>
                    <a:pt x="362" y="185"/>
                    <a:pt x="361" y="187"/>
                  </a:cubicBezTo>
                  <a:cubicBezTo>
                    <a:pt x="360" y="187"/>
                    <a:pt x="358" y="188"/>
                    <a:pt x="359" y="191"/>
                  </a:cubicBezTo>
                  <a:cubicBezTo>
                    <a:pt x="357" y="191"/>
                    <a:pt x="357" y="189"/>
                    <a:pt x="355" y="188"/>
                  </a:cubicBezTo>
                  <a:cubicBezTo>
                    <a:pt x="354" y="189"/>
                    <a:pt x="354" y="190"/>
                    <a:pt x="353" y="190"/>
                  </a:cubicBezTo>
                  <a:cubicBezTo>
                    <a:pt x="357" y="194"/>
                    <a:pt x="357" y="197"/>
                    <a:pt x="357" y="203"/>
                  </a:cubicBezTo>
                  <a:cubicBezTo>
                    <a:pt x="355" y="202"/>
                    <a:pt x="356" y="204"/>
                    <a:pt x="355" y="205"/>
                  </a:cubicBezTo>
                  <a:cubicBezTo>
                    <a:pt x="355" y="205"/>
                    <a:pt x="353" y="204"/>
                    <a:pt x="353" y="205"/>
                  </a:cubicBezTo>
                  <a:cubicBezTo>
                    <a:pt x="352" y="206"/>
                    <a:pt x="352" y="206"/>
                    <a:pt x="351" y="207"/>
                  </a:cubicBezTo>
                  <a:cubicBezTo>
                    <a:pt x="350" y="207"/>
                    <a:pt x="349" y="209"/>
                    <a:pt x="348" y="209"/>
                  </a:cubicBezTo>
                  <a:cubicBezTo>
                    <a:pt x="347" y="210"/>
                    <a:pt x="345" y="209"/>
                    <a:pt x="345" y="210"/>
                  </a:cubicBezTo>
                  <a:cubicBezTo>
                    <a:pt x="342" y="211"/>
                    <a:pt x="342" y="213"/>
                    <a:pt x="341" y="215"/>
                  </a:cubicBezTo>
                  <a:cubicBezTo>
                    <a:pt x="338" y="215"/>
                    <a:pt x="339" y="218"/>
                    <a:pt x="336" y="218"/>
                  </a:cubicBezTo>
                  <a:cubicBezTo>
                    <a:pt x="337" y="221"/>
                    <a:pt x="334" y="228"/>
                    <a:pt x="338" y="229"/>
                  </a:cubicBezTo>
                  <a:cubicBezTo>
                    <a:pt x="336" y="232"/>
                    <a:pt x="340" y="232"/>
                    <a:pt x="339" y="237"/>
                  </a:cubicBezTo>
                  <a:cubicBezTo>
                    <a:pt x="339" y="238"/>
                    <a:pt x="340" y="238"/>
                    <a:pt x="341" y="238"/>
                  </a:cubicBezTo>
                  <a:cubicBezTo>
                    <a:pt x="340" y="241"/>
                    <a:pt x="341" y="241"/>
                    <a:pt x="341" y="245"/>
                  </a:cubicBezTo>
                  <a:cubicBezTo>
                    <a:pt x="339" y="245"/>
                    <a:pt x="338" y="245"/>
                    <a:pt x="337" y="247"/>
                  </a:cubicBezTo>
                  <a:cubicBezTo>
                    <a:pt x="336" y="247"/>
                    <a:pt x="337" y="245"/>
                    <a:pt x="336" y="244"/>
                  </a:cubicBezTo>
                  <a:cubicBezTo>
                    <a:pt x="335" y="243"/>
                    <a:pt x="334" y="244"/>
                    <a:pt x="333" y="243"/>
                  </a:cubicBezTo>
                  <a:cubicBezTo>
                    <a:pt x="333" y="242"/>
                    <a:pt x="333" y="240"/>
                    <a:pt x="331" y="241"/>
                  </a:cubicBezTo>
                  <a:cubicBezTo>
                    <a:pt x="332" y="239"/>
                    <a:pt x="333" y="237"/>
                    <a:pt x="329" y="236"/>
                  </a:cubicBezTo>
                  <a:cubicBezTo>
                    <a:pt x="331" y="232"/>
                    <a:pt x="329" y="232"/>
                    <a:pt x="328" y="228"/>
                  </a:cubicBezTo>
                  <a:cubicBezTo>
                    <a:pt x="328" y="228"/>
                    <a:pt x="327" y="229"/>
                    <a:pt x="326" y="229"/>
                  </a:cubicBezTo>
                  <a:cubicBezTo>
                    <a:pt x="326" y="228"/>
                    <a:pt x="326" y="227"/>
                    <a:pt x="326" y="227"/>
                  </a:cubicBezTo>
                  <a:cubicBezTo>
                    <a:pt x="325" y="227"/>
                    <a:pt x="320" y="228"/>
                    <a:pt x="319" y="227"/>
                  </a:cubicBezTo>
                  <a:cubicBezTo>
                    <a:pt x="318" y="226"/>
                    <a:pt x="318" y="225"/>
                    <a:pt x="317" y="225"/>
                  </a:cubicBezTo>
                  <a:cubicBezTo>
                    <a:pt x="316" y="225"/>
                    <a:pt x="315" y="226"/>
                    <a:pt x="313" y="226"/>
                  </a:cubicBezTo>
                  <a:cubicBezTo>
                    <a:pt x="313" y="226"/>
                    <a:pt x="317" y="222"/>
                    <a:pt x="313" y="224"/>
                  </a:cubicBezTo>
                  <a:cubicBezTo>
                    <a:pt x="313" y="224"/>
                    <a:pt x="313" y="225"/>
                    <a:pt x="312" y="225"/>
                  </a:cubicBezTo>
                  <a:cubicBezTo>
                    <a:pt x="310" y="225"/>
                    <a:pt x="306" y="225"/>
                    <a:pt x="304" y="224"/>
                  </a:cubicBezTo>
                  <a:cubicBezTo>
                    <a:pt x="301" y="224"/>
                    <a:pt x="303" y="227"/>
                    <a:pt x="303" y="229"/>
                  </a:cubicBezTo>
                  <a:cubicBezTo>
                    <a:pt x="297" y="228"/>
                    <a:pt x="291" y="227"/>
                    <a:pt x="285" y="227"/>
                  </a:cubicBezTo>
                  <a:cubicBezTo>
                    <a:pt x="285" y="227"/>
                    <a:pt x="284" y="228"/>
                    <a:pt x="284" y="228"/>
                  </a:cubicBezTo>
                  <a:cubicBezTo>
                    <a:pt x="282" y="228"/>
                    <a:pt x="283" y="229"/>
                    <a:pt x="282" y="229"/>
                  </a:cubicBezTo>
                  <a:cubicBezTo>
                    <a:pt x="281" y="230"/>
                    <a:pt x="281" y="231"/>
                    <a:pt x="281" y="231"/>
                  </a:cubicBezTo>
                  <a:cubicBezTo>
                    <a:pt x="279" y="232"/>
                    <a:pt x="278" y="231"/>
                    <a:pt x="277" y="231"/>
                  </a:cubicBezTo>
                  <a:cubicBezTo>
                    <a:pt x="276" y="232"/>
                    <a:pt x="276" y="234"/>
                    <a:pt x="274" y="233"/>
                  </a:cubicBezTo>
                  <a:cubicBezTo>
                    <a:pt x="275" y="235"/>
                    <a:pt x="273" y="240"/>
                    <a:pt x="275" y="240"/>
                  </a:cubicBezTo>
                  <a:cubicBezTo>
                    <a:pt x="274" y="241"/>
                    <a:pt x="273" y="243"/>
                    <a:pt x="272" y="244"/>
                  </a:cubicBezTo>
                  <a:cubicBezTo>
                    <a:pt x="272" y="246"/>
                    <a:pt x="272" y="249"/>
                    <a:pt x="272" y="251"/>
                  </a:cubicBezTo>
                  <a:cubicBezTo>
                    <a:pt x="272" y="253"/>
                    <a:pt x="273" y="253"/>
                    <a:pt x="273" y="254"/>
                  </a:cubicBezTo>
                  <a:cubicBezTo>
                    <a:pt x="273" y="257"/>
                    <a:pt x="274" y="259"/>
                    <a:pt x="272" y="261"/>
                  </a:cubicBezTo>
                  <a:cubicBezTo>
                    <a:pt x="272" y="262"/>
                    <a:pt x="274" y="261"/>
                    <a:pt x="275" y="262"/>
                  </a:cubicBezTo>
                  <a:cubicBezTo>
                    <a:pt x="275" y="262"/>
                    <a:pt x="274" y="263"/>
                    <a:pt x="274" y="264"/>
                  </a:cubicBezTo>
                  <a:cubicBezTo>
                    <a:pt x="274" y="264"/>
                    <a:pt x="275" y="265"/>
                    <a:pt x="275" y="265"/>
                  </a:cubicBezTo>
                  <a:cubicBezTo>
                    <a:pt x="275" y="266"/>
                    <a:pt x="276" y="265"/>
                    <a:pt x="277" y="266"/>
                  </a:cubicBezTo>
                  <a:cubicBezTo>
                    <a:pt x="277" y="266"/>
                    <a:pt x="277" y="267"/>
                    <a:pt x="277" y="268"/>
                  </a:cubicBezTo>
                  <a:cubicBezTo>
                    <a:pt x="277" y="268"/>
                    <a:pt x="278" y="268"/>
                    <a:pt x="278" y="268"/>
                  </a:cubicBezTo>
                  <a:cubicBezTo>
                    <a:pt x="278" y="268"/>
                    <a:pt x="277" y="269"/>
                    <a:pt x="278" y="270"/>
                  </a:cubicBezTo>
                  <a:cubicBezTo>
                    <a:pt x="278" y="270"/>
                    <a:pt x="280" y="272"/>
                    <a:pt x="281" y="273"/>
                  </a:cubicBezTo>
                  <a:cubicBezTo>
                    <a:pt x="288" y="274"/>
                    <a:pt x="292" y="272"/>
                    <a:pt x="296" y="273"/>
                  </a:cubicBezTo>
                  <a:cubicBezTo>
                    <a:pt x="297" y="273"/>
                    <a:pt x="297" y="272"/>
                    <a:pt x="298" y="271"/>
                  </a:cubicBezTo>
                  <a:cubicBezTo>
                    <a:pt x="299" y="270"/>
                    <a:pt x="300" y="269"/>
                    <a:pt x="301" y="267"/>
                  </a:cubicBezTo>
                  <a:cubicBezTo>
                    <a:pt x="301" y="266"/>
                    <a:pt x="302" y="265"/>
                    <a:pt x="301" y="265"/>
                  </a:cubicBezTo>
                  <a:cubicBezTo>
                    <a:pt x="303" y="262"/>
                    <a:pt x="310" y="260"/>
                    <a:pt x="315" y="262"/>
                  </a:cubicBezTo>
                  <a:cubicBezTo>
                    <a:pt x="313" y="264"/>
                    <a:pt x="312" y="268"/>
                    <a:pt x="310" y="271"/>
                  </a:cubicBezTo>
                  <a:cubicBezTo>
                    <a:pt x="309" y="273"/>
                    <a:pt x="312" y="273"/>
                    <a:pt x="311" y="275"/>
                  </a:cubicBezTo>
                  <a:cubicBezTo>
                    <a:pt x="309" y="276"/>
                    <a:pt x="308" y="278"/>
                    <a:pt x="307" y="280"/>
                  </a:cubicBezTo>
                  <a:cubicBezTo>
                    <a:pt x="307" y="281"/>
                    <a:pt x="307" y="281"/>
                    <a:pt x="306" y="281"/>
                  </a:cubicBezTo>
                  <a:cubicBezTo>
                    <a:pt x="306" y="283"/>
                    <a:pt x="311" y="281"/>
                    <a:pt x="309" y="284"/>
                  </a:cubicBezTo>
                  <a:cubicBezTo>
                    <a:pt x="312" y="284"/>
                    <a:pt x="312" y="282"/>
                    <a:pt x="315" y="283"/>
                  </a:cubicBezTo>
                  <a:cubicBezTo>
                    <a:pt x="314" y="285"/>
                    <a:pt x="317" y="284"/>
                    <a:pt x="317" y="286"/>
                  </a:cubicBezTo>
                  <a:cubicBezTo>
                    <a:pt x="322" y="284"/>
                    <a:pt x="323" y="287"/>
                    <a:pt x="328" y="287"/>
                  </a:cubicBezTo>
                  <a:cubicBezTo>
                    <a:pt x="326" y="289"/>
                    <a:pt x="330" y="292"/>
                    <a:pt x="326" y="293"/>
                  </a:cubicBezTo>
                  <a:cubicBezTo>
                    <a:pt x="328" y="296"/>
                    <a:pt x="327" y="301"/>
                    <a:pt x="326" y="304"/>
                  </a:cubicBezTo>
                  <a:cubicBezTo>
                    <a:pt x="327" y="306"/>
                    <a:pt x="328" y="306"/>
                    <a:pt x="330" y="306"/>
                  </a:cubicBezTo>
                  <a:cubicBezTo>
                    <a:pt x="330" y="308"/>
                    <a:pt x="332" y="307"/>
                    <a:pt x="332" y="309"/>
                  </a:cubicBezTo>
                  <a:cubicBezTo>
                    <a:pt x="332" y="310"/>
                    <a:pt x="335" y="309"/>
                    <a:pt x="335" y="311"/>
                  </a:cubicBezTo>
                  <a:cubicBezTo>
                    <a:pt x="338" y="308"/>
                    <a:pt x="344" y="311"/>
                    <a:pt x="346" y="310"/>
                  </a:cubicBezTo>
                  <a:cubicBezTo>
                    <a:pt x="346" y="310"/>
                    <a:pt x="346" y="311"/>
                    <a:pt x="346" y="312"/>
                  </a:cubicBezTo>
                  <a:cubicBezTo>
                    <a:pt x="348" y="311"/>
                    <a:pt x="351" y="310"/>
                    <a:pt x="351" y="313"/>
                  </a:cubicBezTo>
                  <a:cubicBezTo>
                    <a:pt x="352" y="312"/>
                    <a:pt x="353" y="312"/>
                    <a:pt x="354" y="312"/>
                  </a:cubicBezTo>
                  <a:cubicBezTo>
                    <a:pt x="355" y="311"/>
                    <a:pt x="356" y="310"/>
                    <a:pt x="356" y="310"/>
                  </a:cubicBezTo>
                  <a:cubicBezTo>
                    <a:pt x="356" y="309"/>
                    <a:pt x="357" y="310"/>
                    <a:pt x="357" y="309"/>
                  </a:cubicBezTo>
                  <a:cubicBezTo>
                    <a:pt x="357" y="307"/>
                    <a:pt x="358" y="309"/>
                    <a:pt x="359" y="308"/>
                  </a:cubicBezTo>
                  <a:cubicBezTo>
                    <a:pt x="359" y="307"/>
                    <a:pt x="359" y="306"/>
                    <a:pt x="359" y="306"/>
                  </a:cubicBezTo>
                  <a:cubicBezTo>
                    <a:pt x="360" y="305"/>
                    <a:pt x="360" y="307"/>
                    <a:pt x="360" y="307"/>
                  </a:cubicBezTo>
                  <a:cubicBezTo>
                    <a:pt x="361" y="306"/>
                    <a:pt x="361" y="305"/>
                    <a:pt x="362" y="305"/>
                  </a:cubicBezTo>
                  <a:cubicBezTo>
                    <a:pt x="363" y="304"/>
                    <a:pt x="364" y="303"/>
                    <a:pt x="366" y="302"/>
                  </a:cubicBezTo>
                  <a:cubicBezTo>
                    <a:pt x="366" y="302"/>
                    <a:pt x="367" y="301"/>
                    <a:pt x="367" y="300"/>
                  </a:cubicBezTo>
                  <a:cubicBezTo>
                    <a:pt x="368" y="301"/>
                    <a:pt x="377" y="302"/>
                    <a:pt x="372" y="303"/>
                  </a:cubicBezTo>
                  <a:cubicBezTo>
                    <a:pt x="373" y="304"/>
                    <a:pt x="375" y="304"/>
                    <a:pt x="376" y="304"/>
                  </a:cubicBezTo>
                  <a:cubicBezTo>
                    <a:pt x="377" y="304"/>
                    <a:pt x="377" y="303"/>
                    <a:pt x="377" y="302"/>
                  </a:cubicBezTo>
                  <a:cubicBezTo>
                    <a:pt x="380" y="302"/>
                    <a:pt x="382" y="302"/>
                    <a:pt x="385" y="302"/>
                  </a:cubicBezTo>
                  <a:cubicBezTo>
                    <a:pt x="383" y="305"/>
                    <a:pt x="389" y="304"/>
                    <a:pt x="391" y="305"/>
                  </a:cubicBezTo>
                  <a:cubicBezTo>
                    <a:pt x="392" y="305"/>
                    <a:pt x="391" y="306"/>
                    <a:pt x="392" y="306"/>
                  </a:cubicBezTo>
                  <a:cubicBezTo>
                    <a:pt x="393" y="306"/>
                    <a:pt x="393" y="307"/>
                    <a:pt x="394" y="307"/>
                  </a:cubicBezTo>
                  <a:cubicBezTo>
                    <a:pt x="396" y="307"/>
                    <a:pt x="397" y="306"/>
                    <a:pt x="398" y="306"/>
                  </a:cubicBezTo>
                  <a:cubicBezTo>
                    <a:pt x="403" y="305"/>
                    <a:pt x="408" y="307"/>
                    <a:pt x="412" y="307"/>
                  </a:cubicBezTo>
                  <a:cubicBezTo>
                    <a:pt x="412" y="309"/>
                    <a:pt x="413" y="310"/>
                    <a:pt x="413" y="309"/>
                  </a:cubicBezTo>
                  <a:cubicBezTo>
                    <a:pt x="414" y="309"/>
                    <a:pt x="414" y="310"/>
                    <a:pt x="413" y="310"/>
                  </a:cubicBezTo>
                  <a:cubicBezTo>
                    <a:pt x="413" y="312"/>
                    <a:pt x="416" y="310"/>
                    <a:pt x="417" y="312"/>
                  </a:cubicBezTo>
                  <a:cubicBezTo>
                    <a:pt x="417" y="312"/>
                    <a:pt x="417" y="313"/>
                    <a:pt x="417" y="314"/>
                  </a:cubicBezTo>
                  <a:cubicBezTo>
                    <a:pt x="418" y="314"/>
                    <a:pt x="420" y="313"/>
                    <a:pt x="421" y="314"/>
                  </a:cubicBezTo>
                  <a:cubicBezTo>
                    <a:pt x="420" y="316"/>
                    <a:pt x="422" y="316"/>
                    <a:pt x="423" y="317"/>
                  </a:cubicBezTo>
                  <a:cubicBezTo>
                    <a:pt x="424" y="319"/>
                    <a:pt x="426" y="320"/>
                    <a:pt x="427" y="322"/>
                  </a:cubicBezTo>
                  <a:cubicBezTo>
                    <a:pt x="433" y="322"/>
                    <a:pt x="435" y="325"/>
                    <a:pt x="440" y="323"/>
                  </a:cubicBezTo>
                  <a:cubicBezTo>
                    <a:pt x="439" y="327"/>
                    <a:pt x="445" y="323"/>
                    <a:pt x="444" y="327"/>
                  </a:cubicBezTo>
                  <a:cubicBezTo>
                    <a:pt x="447" y="325"/>
                    <a:pt x="447" y="330"/>
                    <a:pt x="450" y="330"/>
                  </a:cubicBezTo>
                  <a:cubicBezTo>
                    <a:pt x="451" y="330"/>
                    <a:pt x="451" y="332"/>
                    <a:pt x="452" y="332"/>
                  </a:cubicBezTo>
                  <a:cubicBezTo>
                    <a:pt x="450" y="334"/>
                    <a:pt x="454" y="334"/>
                    <a:pt x="453" y="336"/>
                  </a:cubicBezTo>
                  <a:cubicBezTo>
                    <a:pt x="453" y="338"/>
                    <a:pt x="455" y="338"/>
                    <a:pt x="456" y="338"/>
                  </a:cubicBezTo>
                  <a:cubicBezTo>
                    <a:pt x="457" y="339"/>
                    <a:pt x="456" y="341"/>
                    <a:pt x="458" y="340"/>
                  </a:cubicBezTo>
                  <a:cubicBezTo>
                    <a:pt x="455" y="344"/>
                    <a:pt x="463" y="345"/>
                    <a:pt x="460" y="348"/>
                  </a:cubicBezTo>
                  <a:cubicBezTo>
                    <a:pt x="462" y="348"/>
                    <a:pt x="463" y="348"/>
                    <a:pt x="463" y="350"/>
                  </a:cubicBezTo>
                  <a:cubicBezTo>
                    <a:pt x="468" y="349"/>
                    <a:pt x="474" y="350"/>
                    <a:pt x="476" y="355"/>
                  </a:cubicBezTo>
                  <a:cubicBezTo>
                    <a:pt x="481" y="354"/>
                    <a:pt x="484" y="356"/>
                    <a:pt x="489" y="355"/>
                  </a:cubicBezTo>
                  <a:cubicBezTo>
                    <a:pt x="489" y="356"/>
                    <a:pt x="487" y="357"/>
                    <a:pt x="487" y="356"/>
                  </a:cubicBezTo>
                  <a:cubicBezTo>
                    <a:pt x="488" y="358"/>
                    <a:pt x="494" y="357"/>
                    <a:pt x="497" y="357"/>
                  </a:cubicBezTo>
                  <a:cubicBezTo>
                    <a:pt x="497" y="358"/>
                    <a:pt x="498" y="358"/>
                    <a:pt x="499" y="358"/>
                  </a:cubicBezTo>
                  <a:cubicBezTo>
                    <a:pt x="499" y="360"/>
                    <a:pt x="501" y="359"/>
                    <a:pt x="502" y="360"/>
                  </a:cubicBezTo>
                  <a:cubicBezTo>
                    <a:pt x="502" y="361"/>
                    <a:pt x="502" y="362"/>
                    <a:pt x="502" y="362"/>
                  </a:cubicBezTo>
                  <a:cubicBezTo>
                    <a:pt x="502" y="362"/>
                    <a:pt x="504" y="362"/>
                    <a:pt x="504" y="362"/>
                  </a:cubicBezTo>
                  <a:cubicBezTo>
                    <a:pt x="505" y="363"/>
                    <a:pt x="504" y="365"/>
                    <a:pt x="506" y="364"/>
                  </a:cubicBezTo>
                  <a:cubicBezTo>
                    <a:pt x="506" y="374"/>
                    <a:pt x="506" y="384"/>
                    <a:pt x="506" y="394"/>
                  </a:cubicBezTo>
                  <a:cubicBezTo>
                    <a:pt x="502" y="392"/>
                    <a:pt x="506" y="399"/>
                    <a:pt x="502" y="397"/>
                  </a:cubicBezTo>
                  <a:cubicBezTo>
                    <a:pt x="502" y="401"/>
                    <a:pt x="501" y="404"/>
                    <a:pt x="501" y="407"/>
                  </a:cubicBezTo>
                  <a:cubicBezTo>
                    <a:pt x="501" y="409"/>
                    <a:pt x="503" y="413"/>
                    <a:pt x="502" y="417"/>
                  </a:cubicBezTo>
                  <a:cubicBezTo>
                    <a:pt x="502" y="416"/>
                    <a:pt x="501" y="417"/>
                    <a:pt x="501" y="418"/>
                  </a:cubicBezTo>
                  <a:cubicBezTo>
                    <a:pt x="501" y="418"/>
                    <a:pt x="501" y="419"/>
                    <a:pt x="501" y="419"/>
                  </a:cubicBezTo>
                  <a:cubicBezTo>
                    <a:pt x="501" y="420"/>
                    <a:pt x="498" y="421"/>
                    <a:pt x="499" y="424"/>
                  </a:cubicBezTo>
                  <a:cubicBezTo>
                    <a:pt x="497" y="425"/>
                    <a:pt x="496" y="426"/>
                    <a:pt x="494" y="427"/>
                  </a:cubicBezTo>
                  <a:cubicBezTo>
                    <a:pt x="494" y="428"/>
                    <a:pt x="495" y="429"/>
                    <a:pt x="494" y="430"/>
                  </a:cubicBezTo>
                  <a:cubicBezTo>
                    <a:pt x="494" y="430"/>
                    <a:pt x="493" y="430"/>
                    <a:pt x="493" y="430"/>
                  </a:cubicBezTo>
                  <a:cubicBezTo>
                    <a:pt x="492" y="430"/>
                    <a:pt x="493" y="432"/>
                    <a:pt x="493" y="432"/>
                  </a:cubicBezTo>
                  <a:cubicBezTo>
                    <a:pt x="492" y="433"/>
                    <a:pt x="489" y="432"/>
                    <a:pt x="489" y="434"/>
                  </a:cubicBezTo>
                  <a:cubicBezTo>
                    <a:pt x="489" y="435"/>
                    <a:pt x="487" y="435"/>
                    <a:pt x="485" y="436"/>
                  </a:cubicBezTo>
                  <a:cubicBezTo>
                    <a:pt x="484" y="436"/>
                    <a:pt x="483" y="437"/>
                    <a:pt x="483" y="438"/>
                  </a:cubicBezTo>
                  <a:cubicBezTo>
                    <a:pt x="483" y="438"/>
                    <a:pt x="482" y="437"/>
                    <a:pt x="481" y="437"/>
                  </a:cubicBezTo>
                  <a:cubicBezTo>
                    <a:pt x="481" y="437"/>
                    <a:pt x="481" y="438"/>
                    <a:pt x="480" y="438"/>
                  </a:cubicBezTo>
                  <a:cubicBezTo>
                    <a:pt x="479" y="438"/>
                    <a:pt x="478" y="438"/>
                    <a:pt x="478" y="439"/>
                  </a:cubicBezTo>
                  <a:cubicBezTo>
                    <a:pt x="475" y="438"/>
                    <a:pt x="472" y="442"/>
                    <a:pt x="471" y="443"/>
                  </a:cubicBezTo>
                  <a:cubicBezTo>
                    <a:pt x="470" y="444"/>
                    <a:pt x="469" y="443"/>
                    <a:pt x="469" y="443"/>
                  </a:cubicBezTo>
                  <a:cubicBezTo>
                    <a:pt x="468" y="444"/>
                    <a:pt x="467" y="445"/>
                    <a:pt x="467" y="445"/>
                  </a:cubicBezTo>
                  <a:cubicBezTo>
                    <a:pt x="466" y="446"/>
                    <a:pt x="465" y="447"/>
                    <a:pt x="465" y="447"/>
                  </a:cubicBezTo>
                  <a:cubicBezTo>
                    <a:pt x="465" y="448"/>
                    <a:pt x="467" y="450"/>
                    <a:pt x="464" y="449"/>
                  </a:cubicBezTo>
                  <a:cubicBezTo>
                    <a:pt x="465" y="454"/>
                    <a:pt x="462" y="455"/>
                    <a:pt x="463" y="460"/>
                  </a:cubicBezTo>
                  <a:cubicBezTo>
                    <a:pt x="460" y="459"/>
                    <a:pt x="462" y="461"/>
                    <a:pt x="461" y="462"/>
                  </a:cubicBezTo>
                  <a:cubicBezTo>
                    <a:pt x="461" y="463"/>
                    <a:pt x="459" y="462"/>
                    <a:pt x="459" y="462"/>
                  </a:cubicBezTo>
                  <a:cubicBezTo>
                    <a:pt x="459" y="463"/>
                    <a:pt x="461" y="464"/>
                    <a:pt x="459" y="464"/>
                  </a:cubicBezTo>
                  <a:cubicBezTo>
                    <a:pt x="458" y="464"/>
                    <a:pt x="458" y="468"/>
                    <a:pt x="455" y="468"/>
                  </a:cubicBezTo>
                  <a:cubicBezTo>
                    <a:pt x="455" y="468"/>
                    <a:pt x="454" y="470"/>
                    <a:pt x="453" y="470"/>
                  </a:cubicBezTo>
                  <a:cubicBezTo>
                    <a:pt x="452" y="471"/>
                    <a:pt x="451" y="474"/>
                    <a:pt x="449" y="476"/>
                  </a:cubicBezTo>
                  <a:cubicBezTo>
                    <a:pt x="449" y="477"/>
                    <a:pt x="449" y="478"/>
                    <a:pt x="449" y="480"/>
                  </a:cubicBezTo>
                  <a:cubicBezTo>
                    <a:pt x="447" y="480"/>
                    <a:pt x="446" y="481"/>
                    <a:pt x="446" y="483"/>
                  </a:cubicBezTo>
                  <a:cubicBezTo>
                    <a:pt x="444" y="483"/>
                    <a:pt x="443" y="483"/>
                    <a:pt x="441" y="483"/>
                  </a:cubicBezTo>
                  <a:cubicBezTo>
                    <a:pt x="441" y="484"/>
                    <a:pt x="442" y="484"/>
                    <a:pt x="443" y="484"/>
                  </a:cubicBezTo>
                  <a:cubicBezTo>
                    <a:pt x="443" y="485"/>
                    <a:pt x="441" y="485"/>
                    <a:pt x="440" y="485"/>
                  </a:cubicBezTo>
                  <a:cubicBezTo>
                    <a:pt x="439" y="486"/>
                    <a:pt x="438" y="487"/>
                    <a:pt x="438" y="489"/>
                  </a:cubicBezTo>
                  <a:cubicBezTo>
                    <a:pt x="437" y="488"/>
                    <a:pt x="436" y="488"/>
                    <a:pt x="436" y="490"/>
                  </a:cubicBezTo>
                  <a:cubicBezTo>
                    <a:pt x="435" y="490"/>
                    <a:pt x="435" y="489"/>
                    <a:pt x="435" y="488"/>
                  </a:cubicBezTo>
                  <a:cubicBezTo>
                    <a:pt x="434" y="488"/>
                    <a:pt x="433" y="488"/>
                    <a:pt x="432" y="487"/>
                  </a:cubicBezTo>
                  <a:cubicBezTo>
                    <a:pt x="431" y="488"/>
                    <a:pt x="431" y="489"/>
                    <a:pt x="430" y="489"/>
                  </a:cubicBezTo>
                  <a:cubicBezTo>
                    <a:pt x="429" y="491"/>
                    <a:pt x="431" y="492"/>
                    <a:pt x="431" y="494"/>
                  </a:cubicBezTo>
                  <a:cubicBezTo>
                    <a:pt x="432" y="496"/>
                    <a:pt x="428" y="498"/>
                    <a:pt x="430" y="500"/>
                  </a:cubicBezTo>
                  <a:cubicBezTo>
                    <a:pt x="430" y="502"/>
                    <a:pt x="425" y="500"/>
                    <a:pt x="425" y="502"/>
                  </a:cubicBezTo>
                  <a:cubicBezTo>
                    <a:pt x="424" y="501"/>
                    <a:pt x="424" y="503"/>
                    <a:pt x="424" y="503"/>
                  </a:cubicBezTo>
                  <a:cubicBezTo>
                    <a:pt x="423" y="504"/>
                    <a:pt x="419" y="503"/>
                    <a:pt x="420" y="506"/>
                  </a:cubicBezTo>
                  <a:cubicBezTo>
                    <a:pt x="418" y="505"/>
                    <a:pt x="411" y="505"/>
                    <a:pt x="410" y="507"/>
                  </a:cubicBezTo>
                  <a:cubicBezTo>
                    <a:pt x="411" y="508"/>
                    <a:pt x="411" y="508"/>
                    <a:pt x="411" y="507"/>
                  </a:cubicBezTo>
                  <a:cubicBezTo>
                    <a:pt x="414" y="507"/>
                    <a:pt x="411" y="510"/>
                    <a:pt x="409" y="509"/>
                  </a:cubicBezTo>
                  <a:cubicBezTo>
                    <a:pt x="410" y="511"/>
                    <a:pt x="407" y="514"/>
                    <a:pt x="409" y="515"/>
                  </a:cubicBezTo>
                  <a:cubicBezTo>
                    <a:pt x="409" y="516"/>
                    <a:pt x="407" y="516"/>
                    <a:pt x="407" y="516"/>
                  </a:cubicBezTo>
                  <a:cubicBezTo>
                    <a:pt x="406" y="516"/>
                    <a:pt x="405" y="515"/>
                    <a:pt x="406" y="515"/>
                  </a:cubicBezTo>
                  <a:cubicBezTo>
                    <a:pt x="405" y="515"/>
                    <a:pt x="402" y="518"/>
                    <a:pt x="403" y="514"/>
                  </a:cubicBezTo>
                  <a:cubicBezTo>
                    <a:pt x="402" y="514"/>
                    <a:pt x="401" y="517"/>
                    <a:pt x="401" y="515"/>
                  </a:cubicBezTo>
                  <a:cubicBezTo>
                    <a:pt x="400" y="515"/>
                    <a:pt x="402" y="520"/>
                    <a:pt x="402" y="523"/>
                  </a:cubicBezTo>
                  <a:cubicBezTo>
                    <a:pt x="402" y="525"/>
                    <a:pt x="400" y="524"/>
                    <a:pt x="400" y="526"/>
                  </a:cubicBezTo>
                  <a:cubicBezTo>
                    <a:pt x="400" y="528"/>
                    <a:pt x="400" y="530"/>
                    <a:pt x="397" y="529"/>
                  </a:cubicBezTo>
                  <a:cubicBezTo>
                    <a:pt x="397" y="530"/>
                    <a:pt x="399" y="531"/>
                    <a:pt x="399" y="531"/>
                  </a:cubicBezTo>
                  <a:cubicBezTo>
                    <a:pt x="399" y="533"/>
                    <a:pt x="398" y="531"/>
                    <a:pt x="397" y="531"/>
                  </a:cubicBezTo>
                  <a:cubicBezTo>
                    <a:pt x="396" y="532"/>
                    <a:pt x="396" y="534"/>
                    <a:pt x="397" y="534"/>
                  </a:cubicBezTo>
                  <a:cubicBezTo>
                    <a:pt x="397" y="535"/>
                    <a:pt x="396" y="534"/>
                    <a:pt x="395" y="534"/>
                  </a:cubicBezTo>
                  <a:cubicBezTo>
                    <a:pt x="395" y="534"/>
                    <a:pt x="395" y="536"/>
                    <a:pt x="394" y="535"/>
                  </a:cubicBezTo>
                  <a:cubicBezTo>
                    <a:pt x="393" y="533"/>
                    <a:pt x="395" y="535"/>
                    <a:pt x="393" y="537"/>
                  </a:cubicBezTo>
                  <a:cubicBezTo>
                    <a:pt x="392" y="539"/>
                    <a:pt x="391" y="536"/>
                    <a:pt x="389" y="538"/>
                  </a:cubicBezTo>
                  <a:cubicBezTo>
                    <a:pt x="388" y="540"/>
                    <a:pt x="394" y="540"/>
                    <a:pt x="390" y="542"/>
                  </a:cubicBezTo>
                  <a:cubicBezTo>
                    <a:pt x="391" y="543"/>
                    <a:pt x="392" y="542"/>
                    <a:pt x="393" y="543"/>
                  </a:cubicBezTo>
                  <a:cubicBezTo>
                    <a:pt x="393" y="544"/>
                    <a:pt x="393" y="546"/>
                    <a:pt x="395" y="545"/>
                  </a:cubicBezTo>
                  <a:cubicBezTo>
                    <a:pt x="397" y="548"/>
                    <a:pt x="393" y="548"/>
                    <a:pt x="393" y="549"/>
                  </a:cubicBezTo>
                  <a:cubicBezTo>
                    <a:pt x="393" y="550"/>
                    <a:pt x="394" y="551"/>
                    <a:pt x="394" y="550"/>
                  </a:cubicBezTo>
                  <a:cubicBezTo>
                    <a:pt x="393" y="551"/>
                    <a:pt x="394" y="550"/>
                    <a:pt x="393" y="550"/>
                  </a:cubicBezTo>
                  <a:cubicBezTo>
                    <a:pt x="392" y="550"/>
                    <a:pt x="392" y="552"/>
                    <a:pt x="389" y="552"/>
                  </a:cubicBezTo>
                  <a:cubicBezTo>
                    <a:pt x="391" y="554"/>
                    <a:pt x="390" y="554"/>
                    <a:pt x="388" y="554"/>
                  </a:cubicBezTo>
                  <a:cubicBezTo>
                    <a:pt x="388" y="557"/>
                    <a:pt x="386" y="556"/>
                    <a:pt x="387" y="559"/>
                  </a:cubicBezTo>
                  <a:cubicBezTo>
                    <a:pt x="383" y="559"/>
                    <a:pt x="387" y="563"/>
                    <a:pt x="384" y="561"/>
                  </a:cubicBezTo>
                  <a:cubicBezTo>
                    <a:pt x="384" y="563"/>
                    <a:pt x="383" y="565"/>
                    <a:pt x="384" y="567"/>
                  </a:cubicBezTo>
                  <a:cubicBezTo>
                    <a:pt x="384" y="568"/>
                    <a:pt x="385" y="569"/>
                    <a:pt x="385" y="568"/>
                  </a:cubicBezTo>
                  <a:cubicBezTo>
                    <a:pt x="385" y="570"/>
                    <a:pt x="383" y="570"/>
                    <a:pt x="385" y="572"/>
                  </a:cubicBezTo>
                  <a:cubicBezTo>
                    <a:pt x="386" y="573"/>
                    <a:pt x="384" y="574"/>
                    <a:pt x="386" y="577"/>
                  </a:cubicBezTo>
                  <a:cubicBezTo>
                    <a:pt x="387" y="579"/>
                    <a:pt x="388" y="580"/>
                    <a:pt x="389" y="582"/>
                  </a:cubicBezTo>
                  <a:cubicBezTo>
                    <a:pt x="392" y="584"/>
                    <a:pt x="393" y="580"/>
                    <a:pt x="395" y="583"/>
                  </a:cubicBezTo>
                  <a:cubicBezTo>
                    <a:pt x="396" y="586"/>
                    <a:pt x="392" y="584"/>
                    <a:pt x="390" y="585"/>
                  </a:cubicBezTo>
                  <a:cubicBezTo>
                    <a:pt x="386" y="586"/>
                    <a:pt x="382" y="587"/>
                    <a:pt x="379" y="586"/>
                  </a:cubicBezTo>
                  <a:cubicBezTo>
                    <a:pt x="379" y="586"/>
                    <a:pt x="379" y="585"/>
                    <a:pt x="379" y="585"/>
                  </a:cubicBezTo>
                  <a:cubicBezTo>
                    <a:pt x="375" y="585"/>
                    <a:pt x="374" y="583"/>
                    <a:pt x="370" y="583"/>
                  </a:cubicBezTo>
                  <a:cubicBezTo>
                    <a:pt x="370" y="582"/>
                    <a:pt x="370" y="581"/>
                    <a:pt x="370" y="580"/>
                  </a:cubicBezTo>
                  <a:cubicBezTo>
                    <a:pt x="370" y="577"/>
                    <a:pt x="367" y="579"/>
                    <a:pt x="367" y="577"/>
                  </a:cubicBezTo>
                  <a:cubicBezTo>
                    <a:pt x="366" y="576"/>
                    <a:pt x="366" y="576"/>
                    <a:pt x="366" y="575"/>
                  </a:cubicBezTo>
                  <a:cubicBezTo>
                    <a:pt x="366" y="574"/>
                    <a:pt x="365" y="574"/>
                    <a:pt x="365" y="574"/>
                  </a:cubicBezTo>
                  <a:cubicBezTo>
                    <a:pt x="365" y="573"/>
                    <a:pt x="367" y="571"/>
                    <a:pt x="365" y="571"/>
                  </a:cubicBezTo>
                  <a:cubicBezTo>
                    <a:pt x="363" y="571"/>
                    <a:pt x="365" y="570"/>
                    <a:pt x="365" y="569"/>
                  </a:cubicBezTo>
                  <a:cubicBezTo>
                    <a:pt x="365" y="568"/>
                    <a:pt x="363" y="568"/>
                    <a:pt x="363" y="567"/>
                  </a:cubicBezTo>
                  <a:cubicBezTo>
                    <a:pt x="362" y="567"/>
                    <a:pt x="364" y="566"/>
                    <a:pt x="364" y="565"/>
                  </a:cubicBezTo>
                  <a:cubicBezTo>
                    <a:pt x="364" y="566"/>
                    <a:pt x="363" y="565"/>
                    <a:pt x="363" y="565"/>
                  </a:cubicBezTo>
                  <a:cubicBezTo>
                    <a:pt x="362" y="564"/>
                    <a:pt x="362" y="562"/>
                    <a:pt x="361" y="562"/>
                  </a:cubicBezTo>
                  <a:cubicBezTo>
                    <a:pt x="360" y="560"/>
                    <a:pt x="362" y="560"/>
                    <a:pt x="362" y="559"/>
                  </a:cubicBezTo>
                  <a:cubicBezTo>
                    <a:pt x="362" y="559"/>
                    <a:pt x="360" y="557"/>
                    <a:pt x="360" y="558"/>
                  </a:cubicBezTo>
                  <a:cubicBezTo>
                    <a:pt x="360" y="557"/>
                    <a:pt x="363" y="556"/>
                    <a:pt x="361" y="555"/>
                  </a:cubicBezTo>
                  <a:cubicBezTo>
                    <a:pt x="361" y="554"/>
                    <a:pt x="362" y="554"/>
                    <a:pt x="363" y="554"/>
                  </a:cubicBezTo>
                  <a:cubicBezTo>
                    <a:pt x="363" y="552"/>
                    <a:pt x="363" y="550"/>
                    <a:pt x="363" y="547"/>
                  </a:cubicBezTo>
                  <a:cubicBezTo>
                    <a:pt x="362" y="546"/>
                    <a:pt x="361" y="546"/>
                    <a:pt x="360" y="545"/>
                  </a:cubicBezTo>
                  <a:cubicBezTo>
                    <a:pt x="361" y="543"/>
                    <a:pt x="363" y="540"/>
                    <a:pt x="362" y="537"/>
                  </a:cubicBezTo>
                  <a:cubicBezTo>
                    <a:pt x="364" y="538"/>
                    <a:pt x="364" y="535"/>
                    <a:pt x="367" y="536"/>
                  </a:cubicBezTo>
                  <a:cubicBezTo>
                    <a:pt x="367" y="533"/>
                    <a:pt x="367" y="530"/>
                    <a:pt x="367" y="527"/>
                  </a:cubicBezTo>
                  <a:cubicBezTo>
                    <a:pt x="371" y="527"/>
                    <a:pt x="369" y="521"/>
                    <a:pt x="371" y="519"/>
                  </a:cubicBezTo>
                  <a:cubicBezTo>
                    <a:pt x="370" y="519"/>
                    <a:pt x="370" y="520"/>
                    <a:pt x="369" y="519"/>
                  </a:cubicBezTo>
                  <a:cubicBezTo>
                    <a:pt x="367" y="520"/>
                    <a:pt x="366" y="522"/>
                    <a:pt x="367" y="524"/>
                  </a:cubicBezTo>
                  <a:cubicBezTo>
                    <a:pt x="365" y="524"/>
                    <a:pt x="364" y="523"/>
                    <a:pt x="364" y="521"/>
                  </a:cubicBezTo>
                  <a:cubicBezTo>
                    <a:pt x="362" y="519"/>
                    <a:pt x="366" y="517"/>
                    <a:pt x="366" y="517"/>
                  </a:cubicBezTo>
                  <a:cubicBezTo>
                    <a:pt x="364" y="515"/>
                    <a:pt x="366" y="517"/>
                    <a:pt x="367" y="516"/>
                  </a:cubicBezTo>
                  <a:cubicBezTo>
                    <a:pt x="368" y="511"/>
                    <a:pt x="366" y="506"/>
                    <a:pt x="367" y="502"/>
                  </a:cubicBezTo>
                  <a:cubicBezTo>
                    <a:pt x="367" y="502"/>
                    <a:pt x="368" y="503"/>
                    <a:pt x="368" y="502"/>
                  </a:cubicBezTo>
                  <a:cubicBezTo>
                    <a:pt x="368" y="498"/>
                    <a:pt x="368" y="497"/>
                    <a:pt x="368" y="492"/>
                  </a:cubicBezTo>
                  <a:cubicBezTo>
                    <a:pt x="370" y="489"/>
                    <a:pt x="374" y="486"/>
                    <a:pt x="372" y="482"/>
                  </a:cubicBezTo>
                  <a:cubicBezTo>
                    <a:pt x="376" y="486"/>
                    <a:pt x="373" y="476"/>
                    <a:pt x="376" y="480"/>
                  </a:cubicBezTo>
                  <a:cubicBezTo>
                    <a:pt x="376" y="478"/>
                    <a:pt x="376" y="475"/>
                    <a:pt x="375" y="473"/>
                  </a:cubicBezTo>
                  <a:cubicBezTo>
                    <a:pt x="375" y="472"/>
                    <a:pt x="373" y="470"/>
                    <a:pt x="373" y="469"/>
                  </a:cubicBezTo>
                  <a:cubicBezTo>
                    <a:pt x="373" y="468"/>
                    <a:pt x="374" y="467"/>
                    <a:pt x="374" y="466"/>
                  </a:cubicBezTo>
                  <a:cubicBezTo>
                    <a:pt x="375" y="464"/>
                    <a:pt x="373" y="461"/>
                    <a:pt x="376" y="463"/>
                  </a:cubicBezTo>
                  <a:cubicBezTo>
                    <a:pt x="376" y="461"/>
                    <a:pt x="376" y="458"/>
                    <a:pt x="377" y="456"/>
                  </a:cubicBezTo>
                  <a:cubicBezTo>
                    <a:pt x="378" y="454"/>
                    <a:pt x="377" y="455"/>
                    <a:pt x="377" y="453"/>
                  </a:cubicBezTo>
                  <a:cubicBezTo>
                    <a:pt x="377" y="452"/>
                    <a:pt x="379" y="449"/>
                    <a:pt x="378" y="448"/>
                  </a:cubicBezTo>
                  <a:cubicBezTo>
                    <a:pt x="377" y="447"/>
                    <a:pt x="378" y="447"/>
                    <a:pt x="378" y="445"/>
                  </a:cubicBezTo>
                  <a:cubicBezTo>
                    <a:pt x="378" y="444"/>
                    <a:pt x="378" y="443"/>
                    <a:pt x="378" y="441"/>
                  </a:cubicBezTo>
                  <a:cubicBezTo>
                    <a:pt x="378" y="440"/>
                    <a:pt x="379" y="440"/>
                    <a:pt x="379" y="439"/>
                  </a:cubicBezTo>
                  <a:cubicBezTo>
                    <a:pt x="379" y="435"/>
                    <a:pt x="379" y="431"/>
                    <a:pt x="379" y="428"/>
                  </a:cubicBezTo>
                  <a:cubicBezTo>
                    <a:pt x="379" y="427"/>
                    <a:pt x="380" y="426"/>
                    <a:pt x="380" y="425"/>
                  </a:cubicBezTo>
                  <a:cubicBezTo>
                    <a:pt x="380" y="422"/>
                    <a:pt x="377" y="420"/>
                    <a:pt x="377" y="417"/>
                  </a:cubicBezTo>
                  <a:cubicBezTo>
                    <a:pt x="377" y="415"/>
                    <a:pt x="376" y="417"/>
                    <a:pt x="374" y="417"/>
                  </a:cubicBezTo>
                  <a:cubicBezTo>
                    <a:pt x="373" y="415"/>
                    <a:pt x="370" y="412"/>
                    <a:pt x="367" y="412"/>
                  </a:cubicBezTo>
                  <a:cubicBezTo>
                    <a:pt x="367" y="412"/>
                    <a:pt x="366" y="409"/>
                    <a:pt x="366" y="410"/>
                  </a:cubicBezTo>
                  <a:cubicBezTo>
                    <a:pt x="364" y="411"/>
                    <a:pt x="366" y="410"/>
                    <a:pt x="365" y="409"/>
                  </a:cubicBezTo>
                  <a:cubicBezTo>
                    <a:pt x="363" y="408"/>
                    <a:pt x="360" y="410"/>
                    <a:pt x="363" y="407"/>
                  </a:cubicBezTo>
                  <a:cubicBezTo>
                    <a:pt x="363" y="405"/>
                    <a:pt x="360" y="407"/>
                    <a:pt x="359" y="406"/>
                  </a:cubicBezTo>
                  <a:cubicBezTo>
                    <a:pt x="359" y="406"/>
                    <a:pt x="359" y="404"/>
                    <a:pt x="359" y="404"/>
                  </a:cubicBezTo>
                  <a:cubicBezTo>
                    <a:pt x="358" y="404"/>
                    <a:pt x="357" y="404"/>
                    <a:pt x="357" y="403"/>
                  </a:cubicBezTo>
                  <a:cubicBezTo>
                    <a:pt x="356" y="402"/>
                    <a:pt x="354" y="399"/>
                    <a:pt x="354" y="397"/>
                  </a:cubicBezTo>
                  <a:cubicBezTo>
                    <a:pt x="354" y="395"/>
                    <a:pt x="353" y="396"/>
                    <a:pt x="352" y="396"/>
                  </a:cubicBezTo>
                  <a:cubicBezTo>
                    <a:pt x="351" y="395"/>
                    <a:pt x="352" y="391"/>
                    <a:pt x="350" y="391"/>
                  </a:cubicBezTo>
                  <a:cubicBezTo>
                    <a:pt x="349" y="391"/>
                    <a:pt x="348" y="385"/>
                    <a:pt x="346" y="383"/>
                  </a:cubicBezTo>
                  <a:cubicBezTo>
                    <a:pt x="345" y="382"/>
                    <a:pt x="344" y="380"/>
                    <a:pt x="343" y="377"/>
                  </a:cubicBezTo>
                  <a:cubicBezTo>
                    <a:pt x="342" y="377"/>
                    <a:pt x="341" y="376"/>
                    <a:pt x="341" y="376"/>
                  </a:cubicBezTo>
                  <a:cubicBezTo>
                    <a:pt x="340" y="375"/>
                    <a:pt x="341" y="374"/>
                    <a:pt x="341" y="374"/>
                  </a:cubicBezTo>
                  <a:cubicBezTo>
                    <a:pt x="340" y="373"/>
                    <a:pt x="339" y="373"/>
                    <a:pt x="339" y="373"/>
                  </a:cubicBezTo>
                  <a:cubicBezTo>
                    <a:pt x="339" y="373"/>
                    <a:pt x="338" y="365"/>
                    <a:pt x="337" y="371"/>
                  </a:cubicBezTo>
                  <a:cubicBezTo>
                    <a:pt x="335" y="370"/>
                    <a:pt x="337" y="365"/>
                    <a:pt x="336" y="362"/>
                  </a:cubicBezTo>
                  <a:cubicBezTo>
                    <a:pt x="339" y="362"/>
                    <a:pt x="338" y="359"/>
                    <a:pt x="340" y="358"/>
                  </a:cubicBezTo>
                  <a:cubicBezTo>
                    <a:pt x="340" y="356"/>
                    <a:pt x="338" y="357"/>
                    <a:pt x="337" y="355"/>
                  </a:cubicBezTo>
                  <a:cubicBezTo>
                    <a:pt x="337" y="352"/>
                    <a:pt x="339" y="351"/>
                    <a:pt x="338" y="348"/>
                  </a:cubicBezTo>
                  <a:cubicBezTo>
                    <a:pt x="339" y="347"/>
                    <a:pt x="339" y="347"/>
                    <a:pt x="341" y="347"/>
                  </a:cubicBezTo>
                  <a:cubicBezTo>
                    <a:pt x="341" y="346"/>
                    <a:pt x="340" y="345"/>
                    <a:pt x="341" y="344"/>
                  </a:cubicBezTo>
                  <a:cubicBezTo>
                    <a:pt x="341" y="344"/>
                    <a:pt x="342" y="344"/>
                    <a:pt x="343" y="344"/>
                  </a:cubicBezTo>
                  <a:cubicBezTo>
                    <a:pt x="343" y="344"/>
                    <a:pt x="343" y="343"/>
                    <a:pt x="343" y="343"/>
                  </a:cubicBezTo>
                  <a:cubicBezTo>
                    <a:pt x="343" y="343"/>
                    <a:pt x="345" y="341"/>
                    <a:pt x="345" y="341"/>
                  </a:cubicBezTo>
                  <a:cubicBezTo>
                    <a:pt x="345" y="341"/>
                    <a:pt x="344" y="341"/>
                    <a:pt x="344" y="341"/>
                  </a:cubicBezTo>
                  <a:cubicBezTo>
                    <a:pt x="344" y="341"/>
                    <a:pt x="344" y="340"/>
                    <a:pt x="345" y="340"/>
                  </a:cubicBezTo>
                  <a:cubicBezTo>
                    <a:pt x="347" y="343"/>
                    <a:pt x="345" y="338"/>
                    <a:pt x="347" y="338"/>
                  </a:cubicBezTo>
                  <a:cubicBezTo>
                    <a:pt x="349" y="338"/>
                    <a:pt x="348" y="336"/>
                    <a:pt x="349" y="334"/>
                  </a:cubicBezTo>
                  <a:cubicBezTo>
                    <a:pt x="349" y="335"/>
                    <a:pt x="354" y="331"/>
                    <a:pt x="351" y="329"/>
                  </a:cubicBezTo>
                  <a:cubicBezTo>
                    <a:pt x="350" y="328"/>
                    <a:pt x="351" y="328"/>
                    <a:pt x="351" y="327"/>
                  </a:cubicBezTo>
                  <a:cubicBezTo>
                    <a:pt x="351" y="325"/>
                    <a:pt x="349" y="318"/>
                    <a:pt x="350" y="315"/>
                  </a:cubicBezTo>
                  <a:cubicBezTo>
                    <a:pt x="346" y="316"/>
                    <a:pt x="346" y="312"/>
                    <a:pt x="341" y="314"/>
                  </a:cubicBezTo>
                  <a:cubicBezTo>
                    <a:pt x="339" y="314"/>
                    <a:pt x="341" y="315"/>
                    <a:pt x="340" y="317"/>
                  </a:cubicBezTo>
                  <a:cubicBezTo>
                    <a:pt x="335" y="317"/>
                    <a:pt x="333" y="315"/>
                    <a:pt x="328" y="314"/>
                  </a:cubicBezTo>
                  <a:cubicBezTo>
                    <a:pt x="328" y="313"/>
                    <a:pt x="326" y="313"/>
                    <a:pt x="326" y="311"/>
                  </a:cubicBezTo>
                  <a:cubicBezTo>
                    <a:pt x="325" y="310"/>
                    <a:pt x="324" y="310"/>
                    <a:pt x="323" y="310"/>
                  </a:cubicBezTo>
                  <a:cubicBezTo>
                    <a:pt x="322" y="309"/>
                    <a:pt x="323" y="308"/>
                    <a:pt x="323" y="308"/>
                  </a:cubicBezTo>
                  <a:cubicBezTo>
                    <a:pt x="322" y="307"/>
                    <a:pt x="321" y="308"/>
                    <a:pt x="321" y="308"/>
                  </a:cubicBezTo>
                  <a:cubicBezTo>
                    <a:pt x="320" y="307"/>
                    <a:pt x="321" y="305"/>
                    <a:pt x="319" y="305"/>
                  </a:cubicBezTo>
                  <a:cubicBezTo>
                    <a:pt x="319" y="302"/>
                    <a:pt x="320" y="303"/>
                    <a:pt x="319" y="301"/>
                  </a:cubicBezTo>
                  <a:cubicBezTo>
                    <a:pt x="319" y="300"/>
                    <a:pt x="318" y="301"/>
                    <a:pt x="318" y="301"/>
                  </a:cubicBezTo>
                  <a:cubicBezTo>
                    <a:pt x="316" y="300"/>
                    <a:pt x="316" y="298"/>
                    <a:pt x="313" y="298"/>
                  </a:cubicBezTo>
                  <a:cubicBezTo>
                    <a:pt x="314" y="295"/>
                    <a:pt x="310" y="297"/>
                    <a:pt x="311" y="294"/>
                  </a:cubicBezTo>
                  <a:cubicBezTo>
                    <a:pt x="310" y="294"/>
                    <a:pt x="305" y="294"/>
                    <a:pt x="306" y="294"/>
                  </a:cubicBezTo>
                  <a:cubicBezTo>
                    <a:pt x="305" y="294"/>
                    <a:pt x="306" y="293"/>
                    <a:pt x="305" y="292"/>
                  </a:cubicBezTo>
                  <a:cubicBezTo>
                    <a:pt x="305" y="292"/>
                    <a:pt x="304" y="293"/>
                    <a:pt x="304" y="292"/>
                  </a:cubicBezTo>
                  <a:cubicBezTo>
                    <a:pt x="303" y="292"/>
                    <a:pt x="301" y="291"/>
                    <a:pt x="298" y="292"/>
                  </a:cubicBezTo>
                  <a:cubicBezTo>
                    <a:pt x="299" y="288"/>
                    <a:pt x="296" y="290"/>
                    <a:pt x="294" y="289"/>
                  </a:cubicBezTo>
                  <a:cubicBezTo>
                    <a:pt x="294" y="288"/>
                    <a:pt x="294" y="287"/>
                    <a:pt x="294" y="287"/>
                  </a:cubicBezTo>
                  <a:cubicBezTo>
                    <a:pt x="294" y="286"/>
                    <a:pt x="292" y="287"/>
                    <a:pt x="292" y="287"/>
                  </a:cubicBezTo>
                  <a:cubicBezTo>
                    <a:pt x="292" y="286"/>
                    <a:pt x="292" y="285"/>
                    <a:pt x="292" y="285"/>
                  </a:cubicBezTo>
                  <a:cubicBezTo>
                    <a:pt x="292" y="285"/>
                    <a:pt x="290" y="285"/>
                    <a:pt x="290" y="285"/>
                  </a:cubicBezTo>
                  <a:cubicBezTo>
                    <a:pt x="290" y="285"/>
                    <a:pt x="290" y="283"/>
                    <a:pt x="290" y="283"/>
                  </a:cubicBezTo>
                  <a:cubicBezTo>
                    <a:pt x="289" y="282"/>
                    <a:pt x="289" y="284"/>
                    <a:pt x="289" y="284"/>
                  </a:cubicBezTo>
                  <a:cubicBezTo>
                    <a:pt x="289" y="284"/>
                    <a:pt x="286" y="283"/>
                    <a:pt x="286" y="282"/>
                  </a:cubicBezTo>
                  <a:cubicBezTo>
                    <a:pt x="285" y="284"/>
                    <a:pt x="285" y="282"/>
                    <a:pt x="284" y="282"/>
                  </a:cubicBezTo>
                  <a:cubicBezTo>
                    <a:pt x="282" y="282"/>
                    <a:pt x="280" y="284"/>
                    <a:pt x="279" y="284"/>
                  </a:cubicBezTo>
                  <a:cubicBezTo>
                    <a:pt x="277" y="284"/>
                    <a:pt x="276" y="283"/>
                    <a:pt x="275" y="283"/>
                  </a:cubicBezTo>
                  <a:cubicBezTo>
                    <a:pt x="272" y="283"/>
                    <a:pt x="273" y="284"/>
                    <a:pt x="271" y="283"/>
                  </a:cubicBezTo>
                  <a:cubicBezTo>
                    <a:pt x="270" y="282"/>
                    <a:pt x="269" y="283"/>
                    <a:pt x="266" y="282"/>
                  </a:cubicBezTo>
                  <a:cubicBezTo>
                    <a:pt x="266" y="282"/>
                    <a:pt x="266" y="280"/>
                    <a:pt x="265" y="280"/>
                  </a:cubicBezTo>
                  <a:cubicBezTo>
                    <a:pt x="265" y="280"/>
                    <a:pt x="264" y="280"/>
                    <a:pt x="263" y="280"/>
                  </a:cubicBezTo>
                  <a:cubicBezTo>
                    <a:pt x="262" y="280"/>
                    <a:pt x="258" y="279"/>
                    <a:pt x="261" y="277"/>
                  </a:cubicBezTo>
                  <a:cubicBezTo>
                    <a:pt x="258" y="277"/>
                    <a:pt x="258" y="275"/>
                    <a:pt x="255" y="275"/>
                  </a:cubicBezTo>
                  <a:cubicBezTo>
                    <a:pt x="254" y="275"/>
                    <a:pt x="254" y="274"/>
                    <a:pt x="254" y="272"/>
                  </a:cubicBezTo>
                  <a:cubicBezTo>
                    <a:pt x="250" y="272"/>
                    <a:pt x="249" y="269"/>
                    <a:pt x="244" y="269"/>
                  </a:cubicBezTo>
                  <a:cubicBezTo>
                    <a:pt x="244" y="265"/>
                    <a:pt x="242" y="264"/>
                    <a:pt x="242" y="259"/>
                  </a:cubicBezTo>
                  <a:cubicBezTo>
                    <a:pt x="242" y="255"/>
                    <a:pt x="237" y="257"/>
                    <a:pt x="240" y="253"/>
                  </a:cubicBezTo>
                  <a:cubicBezTo>
                    <a:pt x="238" y="253"/>
                    <a:pt x="238" y="254"/>
                    <a:pt x="238" y="254"/>
                  </a:cubicBezTo>
                  <a:cubicBezTo>
                    <a:pt x="237" y="254"/>
                    <a:pt x="237" y="253"/>
                    <a:pt x="237" y="252"/>
                  </a:cubicBezTo>
                  <a:cubicBezTo>
                    <a:pt x="236" y="251"/>
                    <a:pt x="234" y="251"/>
                    <a:pt x="234" y="250"/>
                  </a:cubicBezTo>
                  <a:cubicBezTo>
                    <a:pt x="234" y="248"/>
                    <a:pt x="232" y="249"/>
                    <a:pt x="231" y="249"/>
                  </a:cubicBezTo>
                  <a:cubicBezTo>
                    <a:pt x="231" y="248"/>
                    <a:pt x="232" y="247"/>
                    <a:pt x="232" y="247"/>
                  </a:cubicBezTo>
                  <a:cubicBezTo>
                    <a:pt x="232" y="247"/>
                    <a:pt x="231" y="245"/>
                    <a:pt x="231" y="245"/>
                  </a:cubicBezTo>
                  <a:cubicBezTo>
                    <a:pt x="231" y="245"/>
                    <a:pt x="229" y="245"/>
                    <a:pt x="229" y="245"/>
                  </a:cubicBezTo>
                  <a:cubicBezTo>
                    <a:pt x="228" y="244"/>
                    <a:pt x="229" y="243"/>
                    <a:pt x="228" y="242"/>
                  </a:cubicBezTo>
                  <a:cubicBezTo>
                    <a:pt x="226" y="240"/>
                    <a:pt x="223" y="239"/>
                    <a:pt x="222" y="235"/>
                  </a:cubicBezTo>
                  <a:cubicBezTo>
                    <a:pt x="220" y="234"/>
                    <a:pt x="221" y="236"/>
                    <a:pt x="219" y="234"/>
                  </a:cubicBezTo>
                  <a:cubicBezTo>
                    <a:pt x="219" y="232"/>
                    <a:pt x="217" y="232"/>
                    <a:pt x="217" y="231"/>
                  </a:cubicBezTo>
                  <a:cubicBezTo>
                    <a:pt x="216" y="230"/>
                    <a:pt x="217" y="227"/>
                    <a:pt x="214" y="227"/>
                  </a:cubicBezTo>
                  <a:cubicBezTo>
                    <a:pt x="214" y="222"/>
                    <a:pt x="212" y="220"/>
                    <a:pt x="209" y="219"/>
                  </a:cubicBezTo>
                  <a:cubicBezTo>
                    <a:pt x="208" y="220"/>
                    <a:pt x="208" y="221"/>
                    <a:pt x="207" y="222"/>
                  </a:cubicBezTo>
                  <a:cubicBezTo>
                    <a:pt x="206" y="224"/>
                    <a:pt x="209" y="225"/>
                    <a:pt x="210" y="226"/>
                  </a:cubicBezTo>
                  <a:cubicBezTo>
                    <a:pt x="210" y="226"/>
                    <a:pt x="210" y="227"/>
                    <a:pt x="210" y="228"/>
                  </a:cubicBezTo>
                  <a:cubicBezTo>
                    <a:pt x="210" y="228"/>
                    <a:pt x="211" y="227"/>
                    <a:pt x="211" y="228"/>
                  </a:cubicBezTo>
                  <a:cubicBezTo>
                    <a:pt x="212" y="229"/>
                    <a:pt x="210" y="231"/>
                    <a:pt x="212" y="231"/>
                  </a:cubicBezTo>
                  <a:cubicBezTo>
                    <a:pt x="213" y="231"/>
                    <a:pt x="213" y="234"/>
                    <a:pt x="214" y="236"/>
                  </a:cubicBezTo>
                  <a:cubicBezTo>
                    <a:pt x="214" y="237"/>
                    <a:pt x="215" y="236"/>
                    <a:pt x="215" y="237"/>
                  </a:cubicBezTo>
                  <a:cubicBezTo>
                    <a:pt x="215" y="239"/>
                    <a:pt x="217" y="238"/>
                    <a:pt x="217" y="242"/>
                  </a:cubicBezTo>
                  <a:cubicBezTo>
                    <a:pt x="217" y="243"/>
                    <a:pt x="218" y="243"/>
                    <a:pt x="220" y="243"/>
                  </a:cubicBezTo>
                  <a:cubicBezTo>
                    <a:pt x="219" y="244"/>
                    <a:pt x="220" y="244"/>
                    <a:pt x="221" y="245"/>
                  </a:cubicBezTo>
                  <a:cubicBezTo>
                    <a:pt x="221" y="246"/>
                    <a:pt x="220" y="247"/>
                    <a:pt x="220" y="247"/>
                  </a:cubicBezTo>
                  <a:cubicBezTo>
                    <a:pt x="220" y="248"/>
                    <a:pt x="223" y="248"/>
                    <a:pt x="221" y="251"/>
                  </a:cubicBezTo>
                  <a:cubicBezTo>
                    <a:pt x="220" y="249"/>
                    <a:pt x="220" y="248"/>
                    <a:pt x="217" y="249"/>
                  </a:cubicBezTo>
                  <a:cubicBezTo>
                    <a:pt x="218" y="245"/>
                    <a:pt x="215" y="246"/>
                    <a:pt x="215" y="243"/>
                  </a:cubicBezTo>
                  <a:cubicBezTo>
                    <a:pt x="214" y="241"/>
                    <a:pt x="213" y="241"/>
                    <a:pt x="212" y="240"/>
                  </a:cubicBezTo>
                  <a:cubicBezTo>
                    <a:pt x="211" y="239"/>
                    <a:pt x="211" y="238"/>
                    <a:pt x="210" y="237"/>
                  </a:cubicBezTo>
                  <a:cubicBezTo>
                    <a:pt x="208" y="237"/>
                    <a:pt x="207" y="237"/>
                    <a:pt x="206" y="235"/>
                  </a:cubicBezTo>
                  <a:cubicBezTo>
                    <a:pt x="206" y="233"/>
                    <a:pt x="207" y="234"/>
                    <a:pt x="208" y="234"/>
                  </a:cubicBezTo>
                  <a:cubicBezTo>
                    <a:pt x="209" y="230"/>
                    <a:pt x="205" y="231"/>
                    <a:pt x="205" y="228"/>
                  </a:cubicBezTo>
                  <a:cubicBezTo>
                    <a:pt x="203" y="227"/>
                    <a:pt x="203" y="226"/>
                    <a:pt x="200" y="226"/>
                  </a:cubicBezTo>
                  <a:cubicBezTo>
                    <a:pt x="201" y="223"/>
                    <a:pt x="202" y="223"/>
                    <a:pt x="200" y="221"/>
                  </a:cubicBezTo>
                  <a:cubicBezTo>
                    <a:pt x="200" y="221"/>
                    <a:pt x="200" y="220"/>
                    <a:pt x="200" y="220"/>
                  </a:cubicBezTo>
                  <a:cubicBezTo>
                    <a:pt x="198" y="218"/>
                    <a:pt x="199" y="215"/>
                    <a:pt x="195" y="215"/>
                  </a:cubicBezTo>
                  <a:cubicBezTo>
                    <a:pt x="196" y="214"/>
                    <a:pt x="195" y="213"/>
                    <a:pt x="195" y="212"/>
                  </a:cubicBezTo>
                  <a:cubicBezTo>
                    <a:pt x="195" y="212"/>
                    <a:pt x="194" y="210"/>
                    <a:pt x="194" y="210"/>
                  </a:cubicBezTo>
                  <a:cubicBezTo>
                    <a:pt x="193" y="210"/>
                    <a:pt x="191" y="211"/>
                    <a:pt x="191" y="210"/>
                  </a:cubicBezTo>
                  <a:cubicBezTo>
                    <a:pt x="190" y="210"/>
                    <a:pt x="193" y="209"/>
                    <a:pt x="193" y="209"/>
                  </a:cubicBezTo>
                  <a:cubicBezTo>
                    <a:pt x="192" y="207"/>
                    <a:pt x="187" y="207"/>
                    <a:pt x="184" y="206"/>
                  </a:cubicBezTo>
                  <a:cubicBezTo>
                    <a:pt x="184" y="205"/>
                    <a:pt x="184" y="204"/>
                    <a:pt x="183" y="204"/>
                  </a:cubicBezTo>
                  <a:cubicBezTo>
                    <a:pt x="183" y="203"/>
                    <a:pt x="182" y="202"/>
                    <a:pt x="181" y="201"/>
                  </a:cubicBezTo>
                  <a:cubicBezTo>
                    <a:pt x="181" y="200"/>
                    <a:pt x="181" y="197"/>
                    <a:pt x="179" y="195"/>
                  </a:cubicBezTo>
                  <a:cubicBezTo>
                    <a:pt x="179" y="195"/>
                    <a:pt x="178" y="195"/>
                    <a:pt x="178" y="194"/>
                  </a:cubicBezTo>
                  <a:cubicBezTo>
                    <a:pt x="177" y="193"/>
                    <a:pt x="178" y="191"/>
                    <a:pt x="176" y="191"/>
                  </a:cubicBezTo>
                  <a:cubicBezTo>
                    <a:pt x="176" y="188"/>
                    <a:pt x="174" y="185"/>
                    <a:pt x="172" y="183"/>
                  </a:cubicBezTo>
                  <a:cubicBezTo>
                    <a:pt x="171" y="182"/>
                    <a:pt x="171" y="179"/>
                    <a:pt x="169" y="180"/>
                  </a:cubicBezTo>
                  <a:cubicBezTo>
                    <a:pt x="170" y="169"/>
                    <a:pt x="169" y="162"/>
                    <a:pt x="169" y="148"/>
                  </a:cubicBezTo>
                  <a:cubicBezTo>
                    <a:pt x="169" y="148"/>
                    <a:pt x="168" y="147"/>
                    <a:pt x="168" y="146"/>
                  </a:cubicBezTo>
                  <a:cubicBezTo>
                    <a:pt x="167" y="146"/>
                    <a:pt x="167" y="145"/>
                    <a:pt x="166" y="145"/>
                  </a:cubicBezTo>
                  <a:cubicBezTo>
                    <a:pt x="166" y="144"/>
                    <a:pt x="165" y="143"/>
                    <a:pt x="164" y="144"/>
                  </a:cubicBezTo>
                  <a:cubicBezTo>
                    <a:pt x="164" y="139"/>
                    <a:pt x="160" y="136"/>
                    <a:pt x="157" y="133"/>
                  </a:cubicBezTo>
                  <a:cubicBezTo>
                    <a:pt x="156" y="133"/>
                    <a:pt x="155" y="132"/>
                    <a:pt x="156" y="131"/>
                  </a:cubicBezTo>
                  <a:cubicBezTo>
                    <a:pt x="156" y="132"/>
                    <a:pt x="158" y="133"/>
                    <a:pt x="158" y="131"/>
                  </a:cubicBezTo>
                  <a:cubicBezTo>
                    <a:pt x="160" y="131"/>
                    <a:pt x="160" y="134"/>
                    <a:pt x="162" y="133"/>
                  </a:cubicBezTo>
                  <a:cubicBezTo>
                    <a:pt x="163" y="134"/>
                    <a:pt x="163" y="135"/>
                    <a:pt x="163" y="137"/>
                  </a:cubicBezTo>
                  <a:cubicBezTo>
                    <a:pt x="168" y="136"/>
                    <a:pt x="169" y="139"/>
                    <a:pt x="172" y="141"/>
                  </a:cubicBezTo>
                  <a:cubicBezTo>
                    <a:pt x="171" y="144"/>
                    <a:pt x="173" y="145"/>
                    <a:pt x="175" y="146"/>
                  </a:cubicBezTo>
                  <a:cubicBezTo>
                    <a:pt x="176" y="146"/>
                    <a:pt x="176" y="145"/>
                    <a:pt x="176" y="144"/>
                  </a:cubicBezTo>
                  <a:cubicBezTo>
                    <a:pt x="175" y="143"/>
                    <a:pt x="174" y="142"/>
                    <a:pt x="174" y="142"/>
                  </a:cubicBezTo>
                  <a:cubicBezTo>
                    <a:pt x="173" y="140"/>
                    <a:pt x="173" y="139"/>
                    <a:pt x="173" y="138"/>
                  </a:cubicBezTo>
                  <a:cubicBezTo>
                    <a:pt x="173" y="137"/>
                    <a:pt x="172" y="137"/>
                    <a:pt x="172" y="137"/>
                  </a:cubicBezTo>
                  <a:cubicBezTo>
                    <a:pt x="172" y="136"/>
                    <a:pt x="173" y="136"/>
                    <a:pt x="173" y="136"/>
                  </a:cubicBezTo>
                  <a:cubicBezTo>
                    <a:pt x="172" y="134"/>
                    <a:pt x="169" y="134"/>
                    <a:pt x="170" y="132"/>
                  </a:cubicBezTo>
                  <a:cubicBezTo>
                    <a:pt x="165" y="133"/>
                    <a:pt x="165" y="129"/>
                    <a:pt x="160" y="129"/>
                  </a:cubicBezTo>
                  <a:cubicBezTo>
                    <a:pt x="162" y="126"/>
                    <a:pt x="157" y="129"/>
                    <a:pt x="158" y="125"/>
                  </a:cubicBezTo>
                  <a:cubicBezTo>
                    <a:pt x="158" y="124"/>
                    <a:pt x="156" y="126"/>
                    <a:pt x="155" y="124"/>
                  </a:cubicBezTo>
                  <a:cubicBezTo>
                    <a:pt x="155" y="123"/>
                    <a:pt x="156" y="123"/>
                    <a:pt x="157" y="123"/>
                  </a:cubicBezTo>
                  <a:cubicBezTo>
                    <a:pt x="158" y="120"/>
                    <a:pt x="153" y="121"/>
                    <a:pt x="154" y="122"/>
                  </a:cubicBezTo>
                  <a:cubicBezTo>
                    <a:pt x="153" y="121"/>
                    <a:pt x="153" y="120"/>
                    <a:pt x="153" y="120"/>
                  </a:cubicBezTo>
                  <a:cubicBezTo>
                    <a:pt x="153" y="120"/>
                    <a:pt x="151" y="120"/>
                    <a:pt x="151" y="120"/>
                  </a:cubicBezTo>
                  <a:cubicBezTo>
                    <a:pt x="151" y="119"/>
                    <a:pt x="152" y="119"/>
                    <a:pt x="152" y="118"/>
                  </a:cubicBezTo>
                  <a:cubicBezTo>
                    <a:pt x="151" y="116"/>
                    <a:pt x="151" y="118"/>
                    <a:pt x="149" y="118"/>
                  </a:cubicBezTo>
                  <a:cubicBezTo>
                    <a:pt x="147" y="116"/>
                    <a:pt x="148" y="114"/>
                    <a:pt x="147" y="113"/>
                  </a:cubicBezTo>
                  <a:cubicBezTo>
                    <a:pt x="146" y="112"/>
                    <a:pt x="146" y="112"/>
                    <a:pt x="144" y="112"/>
                  </a:cubicBezTo>
                  <a:cubicBezTo>
                    <a:pt x="148" y="106"/>
                    <a:pt x="137" y="110"/>
                    <a:pt x="137" y="104"/>
                  </a:cubicBezTo>
                  <a:cubicBezTo>
                    <a:pt x="138" y="104"/>
                    <a:pt x="139" y="104"/>
                    <a:pt x="140" y="104"/>
                  </a:cubicBezTo>
                  <a:cubicBezTo>
                    <a:pt x="141" y="102"/>
                    <a:pt x="136" y="105"/>
                    <a:pt x="137" y="102"/>
                  </a:cubicBezTo>
                  <a:cubicBezTo>
                    <a:pt x="136" y="102"/>
                    <a:pt x="134" y="102"/>
                    <a:pt x="132" y="102"/>
                  </a:cubicBezTo>
                  <a:cubicBezTo>
                    <a:pt x="134" y="100"/>
                    <a:pt x="131" y="99"/>
                    <a:pt x="133" y="99"/>
                  </a:cubicBezTo>
                  <a:cubicBezTo>
                    <a:pt x="133" y="97"/>
                    <a:pt x="130" y="97"/>
                    <a:pt x="131" y="98"/>
                  </a:cubicBezTo>
                  <a:cubicBezTo>
                    <a:pt x="129" y="96"/>
                    <a:pt x="131" y="95"/>
                    <a:pt x="129" y="93"/>
                  </a:cubicBezTo>
                  <a:cubicBezTo>
                    <a:pt x="127" y="93"/>
                    <a:pt x="125" y="93"/>
                    <a:pt x="123" y="93"/>
                  </a:cubicBezTo>
                  <a:cubicBezTo>
                    <a:pt x="124" y="92"/>
                    <a:pt x="125" y="91"/>
                    <a:pt x="125" y="89"/>
                  </a:cubicBezTo>
                  <a:cubicBezTo>
                    <a:pt x="124" y="87"/>
                    <a:pt x="122" y="89"/>
                    <a:pt x="124" y="86"/>
                  </a:cubicBezTo>
                  <a:cubicBezTo>
                    <a:pt x="121" y="87"/>
                    <a:pt x="119" y="88"/>
                    <a:pt x="115" y="87"/>
                  </a:cubicBezTo>
                  <a:cubicBezTo>
                    <a:pt x="115" y="85"/>
                    <a:pt x="112" y="84"/>
                    <a:pt x="110" y="83"/>
                  </a:cubicBezTo>
                  <a:cubicBezTo>
                    <a:pt x="109" y="82"/>
                    <a:pt x="108" y="82"/>
                    <a:pt x="107" y="82"/>
                  </a:cubicBezTo>
                  <a:cubicBezTo>
                    <a:pt x="107" y="81"/>
                    <a:pt x="107" y="80"/>
                    <a:pt x="107" y="80"/>
                  </a:cubicBezTo>
                  <a:cubicBezTo>
                    <a:pt x="107" y="79"/>
                    <a:pt x="105" y="80"/>
                    <a:pt x="105" y="79"/>
                  </a:cubicBezTo>
                  <a:cubicBezTo>
                    <a:pt x="102" y="77"/>
                    <a:pt x="95" y="81"/>
                    <a:pt x="94" y="79"/>
                  </a:cubicBezTo>
                  <a:cubicBezTo>
                    <a:pt x="94" y="79"/>
                    <a:pt x="94" y="78"/>
                    <a:pt x="94" y="78"/>
                  </a:cubicBezTo>
                  <a:cubicBezTo>
                    <a:pt x="93" y="78"/>
                    <a:pt x="92" y="79"/>
                    <a:pt x="92" y="79"/>
                  </a:cubicBezTo>
                  <a:cubicBezTo>
                    <a:pt x="90" y="78"/>
                    <a:pt x="91" y="76"/>
                    <a:pt x="87" y="77"/>
                  </a:cubicBezTo>
                  <a:cubicBezTo>
                    <a:pt x="87" y="74"/>
                    <a:pt x="82" y="75"/>
                    <a:pt x="85" y="73"/>
                  </a:cubicBezTo>
                  <a:cubicBezTo>
                    <a:pt x="84" y="73"/>
                    <a:pt x="84" y="74"/>
                    <a:pt x="83" y="74"/>
                  </a:cubicBezTo>
                  <a:cubicBezTo>
                    <a:pt x="83" y="74"/>
                    <a:pt x="82" y="73"/>
                    <a:pt x="82" y="73"/>
                  </a:cubicBezTo>
                  <a:cubicBezTo>
                    <a:pt x="80" y="73"/>
                    <a:pt x="79" y="75"/>
                    <a:pt x="77" y="74"/>
                  </a:cubicBezTo>
                  <a:cubicBezTo>
                    <a:pt x="75" y="74"/>
                    <a:pt x="77" y="77"/>
                    <a:pt x="76" y="79"/>
                  </a:cubicBezTo>
                  <a:cubicBezTo>
                    <a:pt x="76" y="78"/>
                    <a:pt x="75" y="78"/>
                    <a:pt x="74" y="78"/>
                  </a:cubicBezTo>
                  <a:cubicBezTo>
                    <a:pt x="72" y="78"/>
                    <a:pt x="73" y="79"/>
                    <a:pt x="73" y="80"/>
                  </a:cubicBezTo>
                  <a:cubicBezTo>
                    <a:pt x="71" y="80"/>
                    <a:pt x="68" y="80"/>
                    <a:pt x="67" y="81"/>
                  </a:cubicBezTo>
                  <a:cubicBezTo>
                    <a:pt x="66" y="81"/>
                    <a:pt x="66" y="82"/>
                    <a:pt x="65" y="83"/>
                  </a:cubicBezTo>
                  <a:cubicBezTo>
                    <a:pt x="63" y="83"/>
                    <a:pt x="63" y="81"/>
                    <a:pt x="61" y="82"/>
                  </a:cubicBezTo>
                  <a:cubicBezTo>
                    <a:pt x="62" y="80"/>
                    <a:pt x="65" y="80"/>
                    <a:pt x="64" y="76"/>
                  </a:cubicBezTo>
                  <a:cubicBezTo>
                    <a:pt x="66" y="76"/>
                    <a:pt x="66" y="75"/>
                    <a:pt x="66" y="74"/>
                  </a:cubicBezTo>
                  <a:cubicBezTo>
                    <a:pt x="66" y="73"/>
                    <a:pt x="64" y="73"/>
                    <a:pt x="63" y="73"/>
                  </a:cubicBezTo>
                  <a:cubicBezTo>
                    <a:pt x="62" y="74"/>
                    <a:pt x="62" y="76"/>
                    <a:pt x="60" y="77"/>
                  </a:cubicBezTo>
                  <a:cubicBezTo>
                    <a:pt x="59" y="77"/>
                    <a:pt x="59" y="79"/>
                    <a:pt x="58" y="79"/>
                  </a:cubicBezTo>
                  <a:cubicBezTo>
                    <a:pt x="57" y="79"/>
                    <a:pt x="57" y="81"/>
                    <a:pt x="55" y="81"/>
                  </a:cubicBezTo>
                  <a:cubicBezTo>
                    <a:pt x="56" y="82"/>
                    <a:pt x="55" y="82"/>
                    <a:pt x="53" y="83"/>
                  </a:cubicBezTo>
                  <a:cubicBezTo>
                    <a:pt x="53" y="84"/>
                    <a:pt x="53" y="85"/>
                    <a:pt x="53" y="86"/>
                  </a:cubicBezTo>
                  <a:cubicBezTo>
                    <a:pt x="51" y="87"/>
                    <a:pt x="50" y="90"/>
                    <a:pt x="48" y="92"/>
                  </a:cubicBezTo>
                  <a:cubicBezTo>
                    <a:pt x="47" y="92"/>
                    <a:pt x="46" y="92"/>
                    <a:pt x="46" y="92"/>
                  </a:cubicBezTo>
                  <a:cubicBezTo>
                    <a:pt x="46" y="92"/>
                    <a:pt x="46" y="94"/>
                    <a:pt x="46" y="94"/>
                  </a:cubicBezTo>
                  <a:cubicBezTo>
                    <a:pt x="46" y="94"/>
                    <a:pt x="42" y="94"/>
                    <a:pt x="43" y="95"/>
                  </a:cubicBezTo>
                  <a:cubicBezTo>
                    <a:pt x="45" y="96"/>
                    <a:pt x="41" y="96"/>
                    <a:pt x="39" y="98"/>
                  </a:cubicBezTo>
                  <a:cubicBezTo>
                    <a:pt x="39" y="98"/>
                    <a:pt x="38" y="101"/>
                    <a:pt x="37" y="101"/>
                  </a:cubicBezTo>
                  <a:cubicBezTo>
                    <a:pt x="36" y="100"/>
                    <a:pt x="37" y="100"/>
                    <a:pt x="36" y="102"/>
                  </a:cubicBezTo>
                  <a:cubicBezTo>
                    <a:pt x="35" y="102"/>
                    <a:pt x="34" y="102"/>
                    <a:pt x="32" y="102"/>
                  </a:cubicBezTo>
                  <a:cubicBezTo>
                    <a:pt x="30" y="103"/>
                    <a:pt x="34" y="103"/>
                    <a:pt x="30" y="104"/>
                  </a:cubicBezTo>
                  <a:cubicBezTo>
                    <a:pt x="28" y="104"/>
                    <a:pt x="26" y="103"/>
                    <a:pt x="24" y="104"/>
                  </a:cubicBezTo>
                  <a:cubicBezTo>
                    <a:pt x="22" y="105"/>
                    <a:pt x="22" y="108"/>
                    <a:pt x="20" y="106"/>
                  </a:cubicBezTo>
                  <a:cubicBezTo>
                    <a:pt x="20" y="104"/>
                    <a:pt x="23" y="104"/>
                    <a:pt x="25" y="104"/>
                  </a:cubicBezTo>
                  <a:cubicBezTo>
                    <a:pt x="26" y="103"/>
                    <a:pt x="26" y="104"/>
                    <a:pt x="26" y="103"/>
                  </a:cubicBezTo>
                  <a:cubicBezTo>
                    <a:pt x="26" y="101"/>
                    <a:pt x="28" y="102"/>
                    <a:pt x="30" y="102"/>
                  </a:cubicBezTo>
                  <a:cubicBezTo>
                    <a:pt x="31" y="102"/>
                    <a:pt x="30" y="99"/>
                    <a:pt x="31" y="99"/>
                  </a:cubicBezTo>
                  <a:cubicBezTo>
                    <a:pt x="31" y="98"/>
                    <a:pt x="32" y="100"/>
                    <a:pt x="33" y="98"/>
                  </a:cubicBezTo>
                  <a:cubicBezTo>
                    <a:pt x="34" y="97"/>
                    <a:pt x="34" y="98"/>
                    <a:pt x="34" y="97"/>
                  </a:cubicBezTo>
                  <a:cubicBezTo>
                    <a:pt x="34" y="95"/>
                    <a:pt x="37" y="96"/>
                    <a:pt x="38" y="95"/>
                  </a:cubicBezTo>
                  <a:cubicBezTo>
                    <a:pt x="38" y="93"/>
                    <a:pt x="38" y="92"/>
                    <a:pt x="38" y="90"/>
                  </a:cubicBezTo>
                  <a:cubicBezTo>
                    <a:pt x="41" y="93"/>
                    <a:pt x="39" y="87"/>
                    <a:pt x="42" y="88"/>
                  </a:cubicBezTo>
                  <a:cubicBezTo>
                    <a:pt x="42" y="86"/>
                    <a:pt x="38" y="89"/>
                    <a:pt x="39" y="85"/>
                  </a:cubicBezTo>
                  <a:cubicBezTo>
                    <a:pt x="38" y="88"/>
                    <a:pt x="32" y="85"/>
                    <a:pt x="32" y="87"/>
                  </a:cubicBezTo>
                  <a:cubicBezTo>
                    <a:pt x="30" y="88"/>
                    <a:pt x="31" y="86"/>
                    <a:pt x="31" y="85"/>
                  </a:cubicBezTo>
                  <a:cubicBezTo>
                    <a:pt x="29" y="85"/>
                    <a:pt x="27" y="86"/>
                    <a:pt x="25" y="85"/>
                  </a:cubicBezTo>
                  <a:cubicBezTo>
                    <a:pt x="26" y="83"/>
                    <a:pt x="23" y="84"/>
                    <a:pt x="23" y="83"/>
                  </a:cubicBezTo>
                  <a:cubicBezTo>
                    <a:pt x="23" y="83"/>
                    <a:pt x="24" y="82"/>
                    <a:pt x="24" y="83"/>
                  </a:cubicBezTo>
                  <a:cubicBezTo>
                    <a:pt x="22" y="80"/>
                    <a:pt x="21" y="81"/>
                    <a:pt x="19" y="78"/>
                  </a:cubicBezTo>
                  <a:cubicBezTo>
                    <a:pt x="18" y="79"/>
                    <a:pt x="15" y="79"/>
                    <a:pt x="12" y="79"/>
                  </a:cubicBezTo>
                  <a:cubicBezTo>
                    <a:pt x="12" y="78"/>
                    <a:pt x="13" y="77"/>
                    <a:pt x="13" y="77"/>
                  </a:cubicBezTo>
                  <a:cubicBezTo>
                    <a:pt x="13" y="75"/>
                    <a:pt x="10" y="76"/>
                    <a:pt x="11" y="72"/>
                  </a:cubicBezTo>
                  <a:cubicBezTo>
                    <a:pt x="10" y="71"/>
                    <a:pt x="9" y="70"/>
                    <a:pt x="9" y="71"/>
                  </a:cubicBezTo>
                  <a:cubicBezTo>
                    <a:pt x="6" y="71"/>
                    <a:pt x="8" y="68"/>
                    <a:pt x="9" y="67"/>
                  </a:cubicBezTo>
                  <a:cubicBezTo>
                    <a:pt x="9" y="67"/>
                    <a:pt x="8" y="66"/>
                    <a:pt x="9" y="65"/>
                  </a:cubicBezTo>
                  <a:cubicBezTo>
                    <a:pt x="9" y="65"/>
                    <a:pt x="10" y="66"/>
                    <a:pt x="11" y="65"/>
                  </a:cubicBezTo>
                  <a:cubicBezTo>
                    <a:pt x="11" y="65"/>
                    <a:pt x="11" y="63"/>
                    <a:pt x="11" y="62"/>
                  </a:cubicBezTo>
                  <a:cubicBezTo>
                    <a:pt x="14" y="62"/>
                    <a:pt x="17" y="62"/>
                    <a:pt x="19" y="61"/>
                  </a:cubicBezTo>
                  <a:cubicBezTo>
                    <a:pt x="20" y="60"/>
                    <a:pt x="21" y="60"/>
                    <a:pt x="23" y="60"/>
                  </a:cubicBezTo>
                  <a:cubicBezTo>
                    <a:pt x="25" y="59"/>
                    <a:pt x="21" y="57"/>
                    <a:pt x="27" y="58"/>
                  </a:cubicBezTo>
                  <a:cubicBezTo>
                    <a:pt x="26" y="55"/>
                    <a:pt x="26" y="54"/>
                    <a:pt x="25" y="50"/>
                  </a:cubicBezTo>
                  <a:cubicBezTo>
                    <a:pt x="23" y="48"/>
                    <a:pt x="18" y="53"/>
                    <a:pt x="15" y="51"/>
                  </a:cubicBezTo>
                  <a:cubicBezTo>
                    <a:pt x="14" y="49"/>
                    <a:pt x="15" y="52"/>
                    <a:pt x="11" y="52"/>
                  </a:cubicBezTo>
                  <a:cubicBezTo>
                    <a:pt x="11" y="50"/>
                    <a:pt x="7" y="51"/>
                    <a:pt x="5" y="50"/>
                  </a:cubicBezTo>
                  <a:cubicBezTo>
                    <a:pt x="5" y="50"/>
                    <a:pt x="7" y="48"/>
                    <a:pt x="5" y="48"/>
                  </a:cubicBezTo>
                  <a:cubicBezTo>
                    <a:pt x="3" y="48"/>
                    <a:pt x="1" y="47"/>
                    <a:pt x="1" y="44"/>
                  </a:cubicBezTo>
                  <a:cubicBezTo>
                    <a:pt x="7" y="45"/>
                    <a:pt x="0" y="41"/>
                    <a:pt x="7" y="42"/>
                  </a:cubicBezTo>
                  <a:cubicBezTo>
                    <a:pt x="8" y="42"/>
                    <a:pt x="7" y="41"/>
                    <a:pt x="7" y="41"/>
                  </a:cubicBezTo>
                  <a:cubicBezTo>
                    <a:pt x="7" y="40"/>
                    <a:pt x="9" y="41"/>
                    <a:pt x="9" y="41"/>
                  </a:cubicBezTo>
                  <a:cubicBezTo>
                    <a:pt x="10" y="41"/>
                    <a:pt x="11" y="40"/>
                    <a:pt x="12" y="41"/>
                  </a:cubicBezTo>
                  <a:cubicBezTo>
                    <a:pt x="13" y="41"/>
                    <a:pt x="13" y="42"/>
                    <a:pt x="14" y="42"/>
                  </a:cubicBezTo>
                  <a:cubicBezTo>
                    <a:pt x="16" y="43"/>
                    <a:pt x="18" y="42"/>
                    <a:pt x="21" y="42"/>
                  </a:cubicBezTo>
                  <a:cubicBezTo>
                    <a:pt x="22" y="43"/>
                    <a:pt x="22" y="43"/>
                    <a:pt x="24" y="42"/>
                  </a:cubicBezTo>
                  <a:cubicBezTo>
                    <a:pt x="25" y="42"/>
                    <a:pt x="24" y="42"/>
                    <a:pt x="24" y="41"/>
                  </a:cubicBezTo>
                  <a:cubicBezTo>
                    <a:pt x="25" y="41"/>
                    <a:pt x="26" y="40"/>
                    <a:pt x="26" y="40"/>
                  </a:cubicBezTo>
                  <a:cubicBezTo>
                    <a:pt x="26" y="37"/>
                    <a:pt x="21" y="40"/>
                    <a:pt x="23" y="37"/>
                  </a:cubicBezTo>
                  <a:cubicBezTo>
                    <a:pt x="20" y="36"/>
                    <a:pt x="18" y="35"/>
                    <a:pt x="15" y="35"/>
                  </a:cubicBezTo>
                  <a:cubicBezTo>
                    <a:pt x="16" y="33"/>
                    <a:pt x="16" y="33"/>
                    <a:pt x="14" y="32"/>
                  </a:cubicBezTo>
                  <a:cubicBezTo>
                    <a:pt x="14" y="32"/>
                    <a:pt x="14" y="31"/>
                    <a:pt x="13" y="31"/>
                  </a:cubicBezTo>
                  <a:cubicBezTo>
                    <a:pt x="13" y="31"/>
                    <a:pt x="11" y="31"/>
                    <a:pt x="10" y="30"/>
                  </a:cubicBezTo>
                  <a:cubicBezTo>
                    <a:pt x="10" y="30"/>
                    <a:pt x="11" y="27"/>
                    <a:pt x="10" y="27"/>
                  </a:cubicBezTo>
                  <a:cubicBezTo>
                    <a:pt x="9" y="27"/>
                    <a:pt x="10" y="28"/>
                    <a:pt x="9" y="28"/>
                  </a:cubicBezTo>
                  <a:cubicBezTo>
                    <a:pt x="8" y="28"/>
                    <a:pt x="7" y="27"/>
                    <a:pt x="6" y="27"/>
                  </a:cubicBezTo>
                  <a:cubicBezTo>
                    <a:pt x="8" y="24"/>
                    <a:pt x="12" y="24"/>
                    <a:pt x="15" y="22"/>
                  </a:cubicBezTo>
                  <a:cubicBezTo>
                    <a:pt x="14" y="19"/>
                    <a:pt x="18" y="19"/>
                    <a:pt x="19" y="18"/>
                  </a:cubicBezTo>
                  <a:cubicBezTo>
                    <a:pt x="20" y="16"/>
                    <a:pt x="19" y="15"/>
                    <a:pt x="20" y="14"/>
                  </a:cubicBezTo>
                  <a:cubicBezTo>
                    <a:pt x="22" y="16"/>
                    <a:pt x="23" y="15"/>
                    <a:pt x="27" y="15"/>
                  </a:cubicBezTo>
                  <a:cubicBezTo>
                    <a:pt x="29" y="12"/>
                    <a:pt x="32" y="10"/>
                    <a:pt x="37" y="11"/>
                  </a:cubicBezTo>
                  <a:cubicBezTo>
                    <a:pt x="38" y="11"/>
                    <a:pt x="38" y="9"/>
                    <a:pt x="38" y="9"/>
                  </a:cubicBezTo>
                  <a:cubicBezTo>
                    <a:pt x="40" y="8"/>
                    <a:pt x="44" y="10"/>
                    <a:pt x="44" y="7"/>
                  </a:cubicBezTo>
                  <a:cubicBezTo>
                    <a:pt x="45" y="7"/>
                    <a:pt x="45" y="9"/>
                    <a:pt x="46" y="9"/>
                  </a:cubicBezTo>
                  <a:cubicBezTo>
                    <a:pt x="47" y="10"/>
                    <a:pt x="49" y="8"/>
                    <a:pt x="49" y="11"/>
                  </a:cubicBezTo>
                  <a:cubicBezTo>
                    <a:pt x="53" y="11"/>
                    <a:pt x="57" y="11"/>
                    <a:pt x="61" y="11"/>
                  </a:cubicBezTo>
                  <a:cubicBezTo>
                    <a:pt x="57" y="15"/>
                    <a:pt x="67" y="9"/>
                    <a:pt x="64" y="14"/>
                  </a:cubicBezTo>
                  <a:cubicBezTo>
                    <a:pt x="66" y="14"/>
                    <a:pt x="68" y="14"/>
                    <a:pt x="68" y="12"/>
                  </a:cubicBezTo>
                  <a:cubicBezTo>
                    <a:pt x="70" y="14"/>
                    <a:pt x="74" y="13"/>
                    <a:pt x="76" y="14"/>
                  </a:cubicBezTo>
                  <a:cubicBezTo>
                    <a:pt x="77" y="14"/>
                    <a:pt x="76" y="15"/>
                    <a:pt x="77" y="15"/>
                  </a:cubicBezTo>
                  <a:cubicBezTo>
                    <a:pt x="78" y="15"/>
                    <a:pt x="78" y="16"/>
                    <a:pt x="79" y="16"/>
                  </a:cubicBezTo>
                  <a:cubicBezTo>
                    <a:pt x="82" y="16"/>
                    <a:pt x="82" y="14"/>
                    <a:pt x="84" y="16"/>
                  </a:cubicBezTo>
                  <a:cubicBezTo>
                    <a:pt x="84" y="16"/>
                    <a:pt x="95" y="16"/>
                    <a:pt x="96" y="17"/>
                  </a:cubicBezTo>
                  <a:cubicBezTo>
                    <a:pt x="98" y="18"/>
                    <a:pt x="103" y="18"/>
                    <a:pt x="107" y="19"/>
                  </a:cubicBezTo>
                  <a:cubicBezTo>
                    <a:pt x="108" y="20"/>
                    <a:pt x="110" y="20"/>
                    <a:pt x="110" y="22"/>
                  </a:cubicBezTo>
                  <a:cubicBezTo>
                    <a:pt x="113" y="23"/>
                    <a:pt x="114" y="25"/>
                    <a:pt x="117" y="23"/>
                  </a:cubicBezTo>
                  <a:cubicBezTo>
                    <a:pt x="118" y="26"/>
                    <a:pt x="122" y="25"/>
                    <a:pt x="125" y="25"/>
                  </a:cubicBezTo>
                  <a:cubicBezTo>
                    <a:pt x="125" y="24"/>
                    <a:pt x="124" y="24"/>
                    <a:pt x="123" y="24"/>
                  </a:cubicBezTo>
                  <a:cubicBezTo>
                    <a:pt x="125" y="22"/>
                    <a:pt x="127" y="20"/>
                    <a:pt x="131" y="20"/>
                  </a:cubicBezTo>
                  <a:cubicBezTo>
                    <a:pt x="131" y="21"/>
                    <a:pt x="132" y="21"/>
                    <a:pt x="132" y="20"/>
                  </a:cubicBezTo>
                  <a:cubicBezTo>
                    <a:pt x="133" y="21"/>
                    <a:pt x="132" y="22"/>
                    <a:pt x="134" y="22"/>
                  </a:cubicBezTo>
                  <a:cubicBezTo>
                    <a:pt x="136" y="23"/>
                    <a:pt x="135" y="21"/>
                    <a:pt x="136" y="20"/>
                  </a:cubicBezTo>
                  <a:cubicBezTo>
                    <a:pt x="138" y="19"/>
                    <a:pt x="138" y="20"/>
                    <a:pt x="139" y="20"/>
                  </a:cubicBezTo>
                  <a:cubicBezTo>
                    <a:pt x="140" y="20"/>
                    <a:pt x="139" y="18"/>
                    <a:pt x="141" y="17"/>
                  </a:cubicBezTo>
                  <a:cubicBezTo>
                    <a:pt x="143" y="16"/>
                    <a:pt x="144" y="18"/>
                    <a:pt x="144" y="17"/>
                  </a:cubicBezTo>
                  <a:cubicBezTo>
                    <a:pt x="146" y="17"/>
                    <a:pt x="145" y="19"/>
                    <a:pt x="143" y="19"/>
                  </a:cubicBezTo>
                  <a:cubicBezTo>
                    <a:pt x="144" y="21"/>
                    <a:pt x="151" y="16"/>
                    <a:pt x="153" y="20"/>
                  </a:cubicBezTo>
                  <a:cubicBezTo>
                    <a:pt x="156" y="20"/>
                    <a:pt x="150" y="17"/>
                    <a:pt x="154" y="17"/>
                  </a:cubicBezTo>
                  <a:cubicBezTo>
                    <a:pt x="154" y="15"/>
                    <a:pt x="155" y="15"/>
                    <a:pt x="157" y="15"/>
                  </a:cubicBezTo>
                  <a:cubicBezTo>
                    <a:pt x="157" y="16"/>
                    <a:pt x="157" y="17"/>
                    <a:pt x="157" y="18"/>
                  </a:cubicBezTo>
                  <a:cubicBezTo>
                    <a:pt x="159" y="15"/>
                    <a:pt x="159" y="19"/>
                    <a:pt x="161" y="20"/>
                  </a:cubicBezTo>
                  <a:cubicBezTo>
                    <a:pt x="164" y="20"/>
                    <a:pt x="166" y="19"/>
                    <a:pt x="167" y="18"/>
                  </a:cubicBezTo>
                  <a:cubicBezTo>
                    <a:pt x="168" y="18"/>
                    <a:pt x="171" y="18"/>
                    <a:pt x="170" y="21"/>
                  </a:cubicBezTo>
                  <a:cubicBezTo>
                    <a:pt x="172" y="21"/>
                    <a:pt x="174" y="20"/>
                    <a:pt x="175" y="18"/>
                  </a:cubicBezTo>
                  <a:cubicBezTo>
                    <a:pt x="177" y="19"/>
                    <a:pt x="178" y="17"/>
                    <a:pt x="180" y="20"/>
                  </a:cubicBezTo>
                  <a:cubicBezTo>
                    <a:pt x="183" y="20"/>
                    <a:pt x="185" y="20"/>
                    <a:pt x="187" y="20"/>
                  </a:cubicBezTo>
                  <a:cubicBezTo>
                    <a:pt x="187" y="20"/>
                    <a:pt x="186" y="21"/>
                    <a:pt x="186" y="21"/>
                  </a:cubicBezTo>
                  <a:cubicBezTo>
                    <a:pt x="186" y="21"/>
                    <a:pt x="189" y="22"/>
                    <a:pt x="188" y="22"/>
                  </a:cubicBezTo>
                  <a:cubicBezTo>
                    <a:pt x="189" y="22"/>
                    <a:pt x="190" y="21"/>
                    <a:pt x="191" y="21"/>
                  </a:cubicBezTo>
                  <a:cubicBezTo>
                    <a:pt x="191" y="21"/>
                    <a:pt x="191" y="23"/>
                    <a:pt x="191" y="23"/>
                  </a:cubicBezTo>
                  <a:cubicBezTo>
                    <a:pt x="194" y="25"/>
                    <a:pt x="197" y="22"/>
                    <a:pt x="200" y="23"/>
                  </a:cubicBezTo>
                  <a:cubicBezTo>
                    <a:pt x="201" y="24"/>
                    <a:pt x="202" y="24"/>
                    <a:pt x="203" y="24"/>
                  </a:cubicBezTo>
                  <a:cubicBezTo>
                    <a:pt x="202" y="28"/>
                    <a:pt x="207" y="25"/>
                    <a:pt x="206" y="27"/>
                  </a:cubicBezTo>
                  <a:cubicBezTo>
                    <a:pt x="207" y="29"/>
                    <a:pt x="204" y="29"/>
                    <a:pt x="204" y="30"/>
                  </a:cubicBezTo>
                  <a:cubicBezTo>
                    <a:pt x="204" y="32"/>
                    <a:pt x="205" y="32"/>
                    <a:pt x="205" y="33"/>
                  </a:cubicBezTo>
                  <a:cubicBezTo>
                    <a:pt x="215" y="32"/>
                    <a:pt x="224" y="32"/>
                    <a:pt x="232" y="35"/>
                  </a:cubicBezTo>
                  <a:cubicBezTo>
                    <a:pt x="231" y="36"/>
                    <a:pt x="231" y="36"/>
                    <a:pt x="231" y="38"/>
                  </a:cubicBezTo>
                  <a:cubicBezTo>
                    <a:pt x="233" y="38"/>
                    <a:pt x="233" y="36"/>
                    <a:pt x="235" y="37"/>
                  </a:cubicBezTo>
                  <a:cubicBezTo>
                    <a:pt x="234" y="33"/>
                    <a:pt x="235" y="34"/>
                    <a:pt x="234" y="31"/>
                  </a:cubicBezTo>
                  <a:cubicBezTo>
                    <a:pt x="235" y="29"/>
                    <a:pt x="242" y="29"/>
                    <a:pt x="240" y="28"/>
                  </a:cubicBezTo>
                  <a:cubicBezTo>
                    <a:pt x="240" y="26"/>
                    <a:pt x="241" y="28"/>
                    <a:pt x="242" y="28"/>
                  </a:cubicBezTo>
                  <a:cubicBezTo>
                    <a:pt x="243" y="29"/>
                    <a:pt x="244" y="29"/>
                    <a:pt x="244" y="30"/>
                  </a:cubicBezTo>
                  <a:cubicBezTo>
                    <a:pt x="248" y="31"/>
                    <a:pt x="251" y="29"/>
                    <a:pt x="254" y="30"/>
                  </a:cubicBezTo>
                  <a:cubicBezTo>
                    <a:pt x="254" y="30"/>
                    <a:pt x="254" y="31"/>
                    <a:pt x="255" y="31"/>
                  </a:cubicBezTo>
                  <a:cubicBezTo>
                    <a:pt x="256" y="31"/>
                    <a:pt x="256" y="32"/>
                    <a:pt x="257" y="32"/>
                  </a:cubicBezTo>
                  <a:cubicBezTo>
                    <a:pt x="260" y="32"/>
                    <a:pt x="263" y="30"/>
                    <a:pt x="268" y="31"/>
                  </a:cubicBezTo>
                  <a:cubicBezTo>
                    <a:pt x="271" y="29"/>
                    <a:pt x="270" y="27"/>
                    <a:pt x="271" y="25"/>
                  </a:cubicBezTo>
                  <a:cubicBezTo>
                    <a:pt x="270" y="22"/>
                    <a:pt x="268" y="23"/>
                    <a:pt x="267" y="22"/>
                  </a:cubicBezTo>
                  <a:cubicBezTo>
                    <a:pt x="268" y="17"/>
                    <a:pt x="276" y="20"/>
                    <a:pt x="279" y="21"/>
                  </a:cubicBezTo>
                  <a:cubicBezTo>
                    <a:pt x="278" y="23"/>
                    <a:pt x="277" y="23"/>
                    <a:pt x="276" y="23"/>
                  </a:cubicBezTo>
                  <a:cubicBezTo>
                    <a:pt x="278" y="25"/>
                    <a:pt x="276" y="26"/>
                    <a:pt x="275" y="27"/>
                  </a:cubicBezTo>
                  <a:cubicBezTo>
                    <a:pt x="274" y="29"/>
                    <a:pt x="276" y="29"/>
                    <a:pt x="278" y="29"/>
                  </a:cubicBezTo>
                  <a:cubicBezTo>
                    <a:pt x="276" y="32"/>
                    <a:pt x="279" y="32"/>
                    <a:pt x="277" y="35"/>
                  </a:cubicBezTo>
                  <a:cubicBezTo>
                    <a:pt x="280" y="36"/>
                    <a:pt x="282" y="30"/>
                    <a:pt x="281" y="31"/>
                  </a:cubicBezTo>
                  <a:cubicBezTo>
                    <a:pt x="281" y="31"/>
                    <a:pt x="284" y="33"/>
                    <a:pt x="283" y="29"/>
                  </a:cubicBezTo>
                  <a:cubicBezTo>
                    <a:pt x="287" y="30"/>
                    <a:pt x="286" y="25"/>
                    <a:pt x="288" y="24"/>
                  </a:cubicBezTo>
                  <a:cubicBezTo>
                    <a:pt x="287" y="22"/>
                    <a:pt x="285" y="19"/>
                    <a:pt x="282" y="20"/>
                  </a:cubicBezTo>
                  <a:cubicBezTo>
                    <a:pt x="283" y="18"/>
                    <a:pt x="280" y="16"/>
                    <a:pt x="277" y="15"/>
                  </a:cubicBezTo>
                  <a:cubicBezTo>
                    <a:pt x="277" y="13"/>
                    <a:pt x="277" y="12"/>
                    <a:pt x="276" y="12"/>
                  </a:cubicBezTo>
                  <a:cubicBezTo>
                    <a:pt x="276" y="10"/>
                    <a:pt x="279" y="9"/>
                    <a:pt x="279" y="7"/>
                  </a:cubicBezTo>
                  <a:cubicBezTo>
                    <a:pt x="279" y="7"/>
                    <a:pt x="281" y="6"/>
                    <a:pt x="281" y="5"/>
                  </a:cubicBezTo>
                  <a:cubicBezTo>
                    <a:pt x="278" y="3"/>
                    <a:pt x="284" y="6"/>
                    <a:pt x="282" y="3"/>
                  </a:cubicBezTo>
                  <a:cubicBezTo>
                    <a:pt x="282" y="0"/>
                    <a:pt x="284" y="4"/>
                    <a:pt x="284" y="4"/>
                  </a:cubicBezTo>
                  <a:cubicBezTo>
                    <a:pt x="285" y="5"/>
                    <a:pt x="287" y="4"/>
                    <a:pt x="288" y="4"/>
                  </a:cubicBezTo>
                  <a:cubicBezTo>
                    <a:pt x="289" y="4"/>
                    <a:pt x="287" y="6"/>
                    <a:pt x="287" y="6"/>
                  </a:cubicBezTo>
                  <a:cubicBezTo>
                    <a:pt x="288" y="7"/>
                    <a:pt x="290" y="6"/>
                    <a:pt x="290" y="6"/>
                  </a:cubicBezTo>
                  <a:cubicBezTo>
                    <a:pt x="291" y="7"/>
                    <a:pt x="290" y="9"/>
                    <a:pt x="290" y="9"/>
                  </a:cubicBezTo>
                  <a:cubicBezTo>
                    <a:pt x="290" y="9"/>
                    <a:pt x="292" y="9"/>
                    <a:pt x="292" y="9"/>
                  </a:cubicBezTo>
                  <a:cubicBezTo>
                    <a:pt x="293" y="11"/>
                    <a:pt x="290" y="10"/>
                    <a:pt x="292" y="13"/>
                  </a:cubicBezTo>
                  <a:cubicBezTo>
                    <a:pt x="292" y="13"/>
                    <a:pt x="293" y="14"/>
                    <a:pt x="293" y="15"/>
                  </a:cubicBezTo>
                  <a:cubicBezTo>
                    <a:pt x="293" y="15"/>
                    <a:pt x="292" y="15"/>
                    <a:pt x="292" y="16"/>
                  </a:cubicBezTo>
                  <a:cubicBezTo>
                    <a:pt x="292" y="17"/>
                    <a:pt x="291" y="17"/>
                    <a:pt x="291" y="19"/>
                  </a:cubicBezTo>
                  <a:cubicBezTo>
                    <a:pt x="291" y="20"/>
                    <a:pt x="297" y="20"/>
                    <a:pt x="296" y="18"/>
                  </a:cubicBezTo>
                  <a:cubicBezTo>
                    <a:pt x="298" y="18"/>
                    <a:pt x="297" y="20"/>
                    <a:pt x="300" y="20"/>
                  </a:cubicBezTo>
                  <a:cubicBezTo>
                    <a:pt x="298" y="21"/>
                    <a:pt x="300" y="21"/>
                    <a:pt x="300" y="24"/>
                  </a:cubicBezTo>
                  <a:cubicBezTo>
                    <a:pt x="304" y="25"/>
                    <a:pt x="303" y="21"/>
                    <a:pt x="306" y="23"/>
                  </a:cubicBezTo>
                  <a:cubicBezTo>
                    <a:pt x="307" y="24"/>
                    <a:pt x="307" y="23"/>
                    <a:pt x="307" y="22"/>
                  </a:cubicBezTo>
                  <a:cubicBezTo>
                    <a:pt x="310" y="23"/>
                    <a:pt x="306" y="23"/>
                    <a:pt x="308" y="25"/>
                  </a:cubicBezTo>
                  <a:cubicBezTo>
                    <a:pt x="308" y="25"/>
                    <a:pt x="310" y="26"/>
                    <a:pt x="310" y="26"/>
                  </a:cubicBezTo>
                  <a:cubicBezTo>
                    <a:pt x="310" y="28"/>
                    <a:pt x="307" y="29"/>
                    <a:pt x="308" y="32"/>
                  </a:cubicBezTo>
                  <a:close/>
                  <a:moveTo>
                    <a:pt x="195" y="42"/>
                  </a:moveTo>
                  <a:cubicBezTo>
                    <a:pt x="194" y="41"/>
                    <a:pt x="196" y="40"/>
                    <a:pt x="195" y="40"/>
                  </a:cubicBezTo>
                  <a:cubicBezTo>
                    <a:pt x="195" y="40"/>
                    <a:pt x="195" y="41"/>
                    <a:pt x="194" y="41"/>
                  </a:cubicBezTo>
                  <a:cubicBezTo>
                    <a:pt x="194" y="39"/>
                    <a:pt x="194" y="38"/>
                    <a:pt x="193" y="38"/>
                  </a:cubicBezTo>
                  <a:cubicBezTo>
                    <a:pt x="192" y="39"/>
                    <a:pt x="187" y="42"/>
                    <a:pt x="185" y="40"/>
                  </a:cubicBezTo>
                  <a:cubicBezTo>
                    <a:pt x="185" y="37"/>
                    <a:pt x="190" y="40"/>
                    <a:pt x="188" y="37"/>
                  </a:cubicBezTo>
                  <a:cubicBezTo>
                    <a:pt x="187" y="36"/>
                    <a:pt x="186" y="37"/>
                    <a:pt x="186" y="36"/>
                  </a:cubicBezTo>
                  <a:cubicBezTo>
                    <a:pt x="184" y="35"/>
                    <a:pt x="184" y="37"/>
                    <a:pt x="182" y="38"/>
                  </a:cubicBezTo>
                  <a:cubicBezTo>
                    <a:pt x="180" y="38"/>
                    <a:pt x="178" y="38"/>
                    <a:pt x="176" y="39"/>
                  </a:cubicBezTo>
                  <a:cubicBezTo>
                    <a:pt x="176" y="39"/>
                    <a:pt x="175" y="39"/>
                    <a:pt x="175" y="40"/>
                  </a:cubicBezTo>
                  <a:cubicBezTo>
                    <a:pt x="171" y="40"/>
                    <a:pt x="168" y="41"/>
                    <a:pt x="165" y="41"/>
                  </a:cubicBezTo>
                  <a:cubicBezTo>
                    <a:pt x="166" y="42"/>
                    <a:pt x="164" y="43"/>
                    <a:pt x="165" y="43"/>
                  </a:cubicBezTo>
                  <a:cubicBezTo>
                    <a:pt x="165" y="42"/>
                    <a:pt x="166" y="43"/>
                    <a:pt x="166" y="44"/>
                  </a:cubicBezTo>
                  <a:cubicBezTo>
                    <a:pt x="170" y="45"/>
                    <a:pt x="176" y="41"/>
                    <a:pt x="178" y="44"/>
                  </a:cubicBezTo>
                  <a:cubicBezTo>
                    <a:pt x="175" y="42"/>
                    <a:pt x="177" y="45"/>
                    <a:pt x="175" y="45"/>
                  </a:cubicBezTo>
                  <a:cubicBezTo>
                    <a:pt x="173" y="45"/>
                    <a:pt x="172" y="46"/>
                    <a:pt x="171" y="47"/>
                  </a:cubicBezTo>
                  <a:cubicBezTo>
                    <a:pt x="176" y="48"/>
                    <a:pt x="179" y="46"/>
                    <a:pt x="183" y="46"/>
                  </a:cubicBezTo>
                  <a:cubicBezTo>
                    <a:pt x="183" y="47"/>
                    <a:pt x="183" y="49"/>
                    <a:pt x="184" y="49"/>
                  </a:cubicBezTo>
                  <a:cubicBezTo>
                    <a:pt x="184" y="48"/>
                    <a:pt x="186" y="48"/>
                    <a:pt x="187" y="48"/>
                  </a:cubicBezTo>
                  <a:cubicBezTo>
                    <a:pt x="187" y="46"/>
                    <a:pt x="188" y="45"/>
                    <a:pt x="189" y="44"/>
                  </a:cubicBezTo>
                  <a:cubicBezTo>
                    <a:pt x="191" y="43"/>
                    <a:pt x="190" y="44"/>
                    <a:pt x="193" y="44"/>
                  </a:cubicBezTo>
                  <a:cubicBezTo>
                    <a:pt x="193" y="43"/>
                    <a:pt x="193" y="42"/>
                    <a:pt x="195" y="42"/>
                  </a:cubicBezTo>
                  <a:close/>
                  <a:moveTo>
                    <a:pt x="201" y="75"/>
                  </a:moveTo>
                  <a:cubicBezTo>
                    <a:pt x="202" y="72"/>
                    <a:pt x="205" y="73"/>
                    <a:pt x="206" y="72"/>
                  </a:cubicBezTo>
                  <a:cubicBezTo>
                    <a:pt x="206" y="72"/>
                    <a:pt x="208" y="72"/>
                    <a:pt x="208" y="72"/>
                  </a:cubicBezTo>
                  <a:cubicBezTo>
                    <a:pt x="210" y="71"/>
                    <a:pt x="211" y="72"/>
                    <a:pt x="213" y="71"/>
                  </a:cubicBezTo>
                  <a:cubicBezTo>
                    <a:pt x="213" y="71"/>
                    <a:pt x="214" y="69"/>
                    <a:pt x="214" y="69"/>
                  </a:cubicBezTo>
                  <a:cubicBezTo>
                    <a:pt x="216" y="67"/>
                    <a:pt x="218" y="70"/>
                    <a:pt x="219" y="68"/>
                  </a:cubicBezTo>
                  <a:cubicBezTo>
                    <a:pt x="218" y="68"/>
                    <a:pt x="218" y="67"/>
                    <a:pt x="219" y="67"/>
                  </a:cubicBezTo>
                  <a:cubicBezTo>
                    <a:pt x="221" y="67"/>
                    <a:pt x="221" y="66"/>
                    <a:pt x="221" y="67"/>
                  </a:cubicBezTo>
                  <a:cubicBezTo>
                    <a:pt x="222" y="68"/>
                    <a:pt x="223" y="66"/>
                    <a:pt x="222" y="66"/>
                  </a:cubicBezTo>
                  <a:cubicBezTo>
                    <a:pt x="221" y="67"/>
                    <a:pt x="223" y="64"/>
                    <a:pt x="224" y="66"/>
                  </a:cubicBezTo>
                  <a:cubicBezTo>
                    <a:pt x="225" y="64"/>
                    <a:pt x="226" y="64"/>
                    <a:pt x="226" y="62"/>
                  </a:cubicBezTo>
                  <a:cubicBezTo>
                    <a:pt x="223" y="61"/>
                    <a:pt x="222" y="63"/>
                    <a:pt x="219" y="62"/>
                  </a:cubicBezTo>
                  <a:cubicBezTo>
                    <a:pt x="219" y="64"/>
                    <a:pt x="218" y="65"/>
                    <a:pt x="217" y="65"/>
                  </a:cubicBezTo>
                  <a:cubicBezTo>
                    <a:pt x="214" y="67"/>
                    <a:pt x="214" y="65"/>
                    <a:pt x="212" y="65"/>
                  </a:cubicBezTo>
                  <a:cubicBezTo>
                    <a:pt x="211" y="65"/>
                    <a:pt x="212" y="66"/>
                    <a:pt x="210" y="66"/>
                  </a:cubicBezTo>
                  <a:cubicBezTo>
                    <a:pt x="209" y="66"/>
                    <a:pt x="208" y="65"/>
                    <a:pt x="206" y="65"/>
                  </a:cubicBezTo>
                  <a:cubicBezTo>
                    <a:pt x="206" y="65"/>
                    <a:pt x="206" y="63"/>
                    <a:pt x="205" y="63"/>
                  </a:cubicBezTo>
                  <a:cubicBezTo>
                    <a:pt x="205" y="65"/>
                    <a:pt x="205" y="66"/>
                    <a:pt x="204" y="66"/>
                  </a:cubicBezTo>
                  <a:cubicBezTo>
                    <a:pt x="204" y="68"/>
                    <a:pt x="206" y="67"/>
                    <a:pt x="206" y="68"/>
                  </a:cubicBezTo>
                  <a:cubicBezTo>
                    <a:pt x="203" y="68"/>
                    <a:pt x="203" y="69"/>
                    <a:pt x="202" y="70"/>
                  </a:cubicBezTo>
                  <a:cubicBezTo>
                    <a:pt x="201" y="71"/>
                    <a:pt x="199" y="70"/>
                    <a:pt x="199" y="72"/>
                  </a:cubicBezTo>
                  <a:cubicBezTo>
                    <a:pt x="198" y="74"/>
                    <a:pt x="194" y="72"/>
                    <a:pt x="196" y="75"/>
                  </a:cubicBezTo>
                  <a:cubicBezTo>
                    <a:pt x="198" y="75"/>
                    <a:pt x="200" y="75"/>
                    <a:pt x="201" y="75"/>
                  </a:cubicBezTo>
                  <a:close/>
                  <a:moveTo>
                    <a:pt x="271" y="112"/>
                  </a:moveTo>
                  <a:cubicBezTo>
                    <a:pt x="270" y="112"/>
                    <a:pt x="271" y="113"/>
                    <a:pt x="270" y="113"/>
                  </a:cubicBezTo>
                  <a:cubicBezTo>
                    <a:pt x="270" y="113"/>
                    <a:pt x="267" y="114"/>
                    <a:pt x="267" y="114"/>
                  </a:cubicBezTo>
                  <a:cubicBezTo>
                    <a:pt x="267" y="115"/>
                    <a:pt x="268" y="118"/>
                    <a:pt x="266" y="118"/>
                  </a:cubicBezTo>
                  <a:cubicBezTo>
                    <a:pt x="266" y="117"/>
                    <a:pt x="266" y="115"/>
                    <a:pt x="265" y="115"/>
                  </a:cubicBezTo>
                  <a:cubicBezTo>
                    <a:pt x="265" y="116"/>
                    <a:pt x="265" y="118"/>
                    <a:pt x="265" y="119"/>
                  </a:cubicBezTo>
                  <a:cubicBezTo>
                    <a:pt x="267" y="119"/>
                    <a:pt x="269" y="119"/>
                    <a:pt x="270" y="119"/>
                  </a:cubicBezTo>
                  <a:cubicBezTo>
                    <a:pt x="269" y="120"/>
                    <a:pt x="272" y="121"/>
                    <a:pt x="272" y="123"/>
                  </a:cubicBezTo>
                  <a:cubicBezTo>
                    <a:pt x="273" y="126"/>
                    <a:pt x="273" y="125"/>
                    <a:pt x="275" y="126"/>
                  </a:cubicBezTo>
                  <a:cubicBezTo>
                    <a:pt x="274" y="127"/>
                    <a:pt x="273" y="127"/>
                    <a:pt x="273" y="128"/>
                  </a:cubicBezTo>
                  <a:cubicBezTo>
                    <a:pt x="273" y="130"/>
                    <a:pt x="274" y="130"/>
                    <a:pt x="274" y="131"/>
                  </a:cubicBezTo>
                  <a:cubicBezTo>
                    <a:pt x="275" y="131"/>
                    <a:pt x="277" y="131"/>
                    <a:pt x="278" y="131"/>
                  </a:cubicBezTo>
                  <a:cubicBezTo>
                    <a:pt x="279" y="130"/>
                    <a:pt x="279" y="128"/>
                    <a:pt x="279" y="125"/>
                  </a:cubicBezTo>
                  <a:cubicBezTo>
                    <a:pt x="278" y="125"/>
                    <a:pt x="277" y="124"/>
                    <a:pt x="276" y="124"/>
                  </a:cubicBezTo>
                  <a:cubicBezTo>
                    <a:pt x="278" y="118"/>
                    <a:pt x="276" y="121"/>
                    <a:pt x="275" y="120"/>
                  </a:cubicBezTo>
                  <a:cubicBezTo>
                    <a:pt x="274" y="118"/>
                    <a:pt x="274" y="114"/>
                    <a:pt x="273" y="112"/>
                  </a:cubicBezTo>
                  <a:cubicBezTo>
                    <a:pt x="272" y="112"/>
                    <a:pt x="272" y="112"/>
                    <a:pt x="271" y="112"/>
                  </a:cubicBezTo>
                  <a:close/>
                  <a:moveTo>
                    <a:pt x="308" y="142"/>
                  </a:moveTo>
                  <a:cubicBezTo>
                    <a:pt x="305" y="141"/>
                    <a:pt x="306" y="143"/>
                    <a:pt x="304" y="144"/>
                  </a:cubicBezTo>
                  <a:cubicBezTo>
                    <a:pt x="304" y="143"/>
                    <a:pt x="304" y="142"/>
                    <a:pt x="303" y="143"/>
                  </a:cubicBezTo>
                  <a:cubicBezTo>
                    <a:pt x="303" y="146"/>
                    <a:pt x="299" y="144"/>
                    <a:pt x="298" y="145"/>
                  </a:cubicBezTo>
                  <a:cubicBezTo>
                    <a:pt x="297" y="146"/>
                    <a:pt x="298" y="147"/>
                    <a:pt x="297" y="147"/>
                  </a:cubicBezTo>
                  <a:cubicBezTo>
                    <a:pt x="296" y="148"/>
                    <a:pt x="295" y="147"/>
                    <a:pt x="295" y="148"/>
                  </a:cubicBezTo>
                  <a:cubicBezTo>
                    <a:pt x="297" y="149"/>
                    <a:pt x="295" y="150"/>
                    <a:pt x="295" y="151"/>
                  </a:cubicBezTo>
                  <a:cubicBezTo>
                    <a:pt x="297" y="153"/>
                    <a:pt x="297" y="150"/>
                    <a:pt x="299" y="149"/>
                  </a:cubicBezTo>
                  <a:cubicBezTo>
                    <a:pt x="301" y="149"/>
                    <a:pt x="302" y="150"/>
                    <a:pt x="304" y="149"/>
                  </a:cubicBezTo>
                  <a:cubicBezTo>
                    <a:pt x="306" y="149"/>
                    <a:pt x="306" y="148"/>
                    <a:pt x="307" y="148"/>
                  </a:cubicBezTo>
                  <a:cubicBezTo>
                    <a:pt x="310" y="148"/>
                    <a:pt x="312" y="149"/>
                    <a:pt x="313" y="150"/>
                  </a:cubicBezTo>
                  <a:cubicBezTo>
                    <a:pt x="312" y="150"/>
                    <a:pt x="311" y="150"/>
                    <a:pt x="311" y="151"/>
                  </a:cubicBezTo>
                  <a:cubicBezTo>
                    <a:pt x="312" y="151"/>
                    <a:pt x="312" y="152"/>
                    <a:pt x="312" y="152"/>
                  </a:cubicBezTo>
                  <a:cubicBezTo>
                    <a:pt x="313" y="152"/>
                    <a:pt x="313" y="151"/>
                    <a:pt x="313" y="151"/>
                  </a:cubicBezTo>
                  <a:cubicBezTo>
                    <a:pt x="317" y="152"/>
                    <a:pt x="315" y="152"/>
                    <a:pt x="318" y="150"/>
                  </a:cubicBezTo>
                  <a:cubicBezTo>
                    <a:pt x="321" y="149"/>
                    <a:pt x="323" y="151"/>
                    <a:pt x="325" y="149"/>
                  </a:cubicBezTo>
                  <a:cubicBezTo>
                    <a:pt x="322" y="149"/>
                    <a:pt x="325" y="145"/>
                    <a:pt x="323" y="147"/>
                  </a:cubicBezTo>
                  <a:cubicBezTo>
                    <a:pt x="321" y="149"/>
                    <a:pt x="321" y="144"/>
                    <a:pt x="321" y="144"/>
                  </a:cubicBezTo>
                  <a:cubicBezTo>
                    <a:pt x="320" y="143"/>
                    <a:pt x="318" y="144"/>
                    <a:pt x="319" y="142"/>
                  </a:cubicBezTo>
                  <a:cubicBezTo>
                    <a:pt x="317" y="142"/>
                    <a:pt x="316" y="142"/>
                    <a:pt x="314" y="142"/>
                  </a:cubicBezTo>
                  <a:cubicBezTo>
                    <a:pt x="314" y="140"/>
                    <a:pt x="315" y="140"/>
                    <a:pt x="314" y="139"/>
                  </a:cubicBezTo>
                  <a:cubicBezTo>
                    <a:pt x="311" y="140"/>
                    <a:pt x="312" y="139"/>
                    <a:pt x="308" y="139"/>
                  </a:cubicBezTo>
                  <a:cubicBezTo>
                    <a:pt x="308" y="140"/>
                    <a:pt x="307" y="140"/>
                    <a:pt x="308" y="142"/>
                  </a:cubicBezTo>
                  <a:close/>
                  <a:moveTo>
                    <a:pt x="334" y="166"/>
                  </a:moveTo>
                  <a:cubicBezTo>
                    <a:pt x="334" y="166"/>
                    <a:pt x="333" y="165"/>
                    <a:pt x="333" y="165"/>
                  </a:cubicBezTo>
                  <a:cubicBezTo>
                    <a:pt x="337" y="165"/>
                    <a:pt x="333" y="158"/>
                    <a:pt x="337" y="159"/>
                  </a:cubicBezTo>
                  <a:cubicBezTo>
                    <a:pt x="339" y="161"/>
                    <a:pt x="340" y="158"/>
                    <a:pt x="343" y="159"/>
                  </a:cubicBezTo>
                  <a:cubicBezTo>
                    <a:pt x="341" y="153"/>
                    <a:pt x="334" y="152"/>
                    <a:pt x="328" y="153"/>
                  </a:cubicBezTo>
                  <a:cubicBezTo>
                    <a:pt x="328" y="153"/>
                    <a:pt x="327" y="152"/>
                    <a:pt x="327" y="151"/>
                  </a:cubicBezTo>
                  <a:cubicBezTo>
                    <a:pt x="325" y="151"/>
                    <a:pt x="325" y="153"/>
                    <a:pt x="323" y="153"/>
                  </a:cubicBezTo>
                  <a:cubicBezTo>
                    <a:pt x="321" y="153"/>
                    <a:pt x="321" y="152"/>
                    <a:pt x="320" y="152"/>
                  </a:cubicBezTo>
                  <a:cubicBezTo>
                    <a:pt x="318" y="153"/>
                    <a:pt x="318" y="154"/>
                    <a:pt x="317" y="154"/>
                  </a:cubicBezTo>
                  <a:cubicBezTo>
                    <a:pt x="316" y="155"/>
                    <a:pt x="315" y="155"/>
                    <a:pt x="313" y="155"/>
                  </a:cubicBezTo>
                  <a:cubicBezTo>
                    <a:pt x="313" y="157"/>
                    <a:pt x="312" y="157"/>
                    <a:pt x="311" y="158"/>
                  </a:cubicBezTo>
                  <a:cubicBezTo>
                    <a:pt x="311" y="166"/>
                    <a:pt x="310" y="166"/>
                    <a:pt x="310" y="174"/>
                  </a:cubicBezTo>
                  <a:cubicBezTo>
                    <a:pt x="314" y="176"/>
                    <a:pt x="312" y="172"/>
                    <a:pt x="315" y="172"/>
                  </a:cubicBezTo>
                  <a:cubicBezTo>
                    <a:pt x="315" y="171"/>
                    <a:pt x="315" y="169"/>
                    <a:pt x="316" y="168"/>
                  </a:cubicBezTo>
                  <a:cubicBezTo>
                    <a:pt x="317" y="166"/>
                    <a:pt x="316" y="164"/>
                    <a:pt x="317" y="161"/>
                  </a:cubicBezTo>
                  <a:cubicBezTo>
                    <a:pt x="317" y="161"/>
                    <a:pt x="319" y="159"/>
                    <a:pt x="319" y="159"/>
                  </a:cubicBezTo>
                  <a:cubicBezTo>
                    <a:pt x="319" y="158"/>
                    <a:pt x="318" y="156"/>
                    <a:pt x="320" y="156"/>
                  </a:cubicBezTo>
                  <a:cubicBezTo>
                    <a:pt x="321" y="156"/>
                    <a:pt x="323" y="156"/>
                    <a:pt x="324" y="155"/>
                  </a:cubicBezTo>
                  <a:cubicBezTo>
                    <a:pt x="322" y="158"/>
                    <a:pt x="327" y="156"/>
                    <a:pt x="326" y="158"/>
                  </a:cubicBezTo>
                  <a:cubicBezTo>
                    <a:pt x="327" y="161"/>
                    <a:pt x="327" y="160"/>
                    <a:pt x="326" y="163"/>
                  </a:cubicBezTo>
                  <a:cubicBezTo>
                    <a:pt x="327" y="163"/>
                    <a:pt x="328" y="163"/>
                    <a:pt x="328" y="164"/>
                  </a:cubicBezTo>
                  <a:cubicBezTo>
                    <a:pt x="328" y="164"/>
                    <a:pt x="326" y="164"/>
                    <a:pt x="326" y="165"/>
                  </a:cubicBezTo>
                  <a:cubicBezTo>
                    <a:pt x="330" y="163"/>
                    <a:pt x="333" y="167"/>
                    <a:pt x="334" y="166"/>
                  </a:cubicBezTo>
                  <a:close/>
                  <a:moveTo>
                    <a:pt x="351" y="162"/>
                  </a:moveTo>
                  <a:cubicBezTo>
                    <a:pt x="351" y="162"/>
                    <a:pt x="351" y="164"/>
                    <a:pt x="351" y="164"/>
                  </a:cubicBezTo>
                  <a:cubicBezTo>
                    <a:pt x="350" y="165"/>
                    <a:pt x="345" y="161"/>
                    <a:pt x="344" y="163"/>
                  </a:cubicBezTo>
                  <a:cubicBezTo>
                    <a:pt x="344" y="165"/>
                    <a:pt x="342" y="165"/>
                    <a:pt x="342" y="166"/>
                  </a:cubicBezTo>
                  <a:cubicBezTo>
                    <a:pt x="344" y="168"/>
                    <a:pt x="345" y="167"/>
                    <a:pt x="347" y="167"/>
                  </a:cubicBezTo>
                  <a:cubicBezTo>
                    <a:pt x="350" y="166"/>
                    <a:pt x="353" y="167"/>
                    <a:pt x="354" y="166"/>
                  </a:cubicBezTo>
                  <a:cubicBezTo>
                    <a:pt x="354" y="166"/>
                    <a:pt x="353" y="165"/>
                    <a:pt x="354" y="165"/>
                  </a:cubicBezTo>
                  <a:cubicBezTo>
                    <a:pt x="355" y="164"/>
                    <a:pt x="356" y="165"/>
                    <a:pt x="356" y="164"/>
                  </a:cubicBezTo>
                  <a:cubicBezTo>
                    <a:pt x="354" y="164"/>
                    <a:pt x="353" y="162"/>
                    <a:pt x="351" y="162"/>
                  </a:cubicBezTo>
                  <a:close/>
                  <a:moveTo>
                    <a:pt x="338" y="169"/>
                  </a:moveTo>
                  <a:cubicBezTo>
                    <a:pt x="338" y="169"/>
                    <a:pt x="337" y="168"/>
                    <a:pt x="336" y="168"/>
                  </a:cubicBezTo>
                  <a:cubicBezTo>
                    <a:pt x="336" y="169"/>
                    <a:pt x="336" y="170"/>
                    <a:pt x="336" y="170"/>
                  </a:cubicBezTo>
                  <a:cubicBezTo>
                    <a:pt x="334" y="170"/>
                    <a:pt x="333" y="170"/>
                    <a:pt x="331" y="170"/>
                  </a:cubicBezTo>
                  <a:cubicBezTo>
                    <a:pt x="333" y="174"/>
                    <a:pt x="328" y="171"/>
                    <a:pt x="328" y="173"/>
                  </a:cubicBezTo>
                  <a:cubicBezTo>
                    <a:pt x="329" y="173"/>
                    <a:pt x="330" y="173"/>
                    <a:pt x="331" y="173"/>
                  </a:cubicBezTo>
                  <a:cubicBezTo>
                    <a:pt x="331" y="174"/>
                    <a:pt x="330" y="174"/>
                    <a:pt x="330" y="175"/>
                  </a:cubicBezTo>
                  <a:cubicBezTo>
                    <a:pt x="333" y="176"/>
                    <a:pt x="332" y="173"/>
                    <a:pt x="334" y="173"/>
                  </a:cubicBezTo>
                  <a:cubicBezTo>
                    <a:pt x="335" y="174"/>
                    <a:pt x="337" y="174"/>
                    <a:pt x="339" y="174"/>
                  </a:cubicBezTo>
                  <a:cubicBezTo>
                    <a:pt x="338" y="170"/>
                    <a:pt x="345" y="173"/>
                    <a:pt x="344" y="168"/>
                  </a:cubicBezTo>
                  <a:cubicBezTo>
                    <a:pt x="341" y="167"/>
                    <a:pt x="339" y="169"/>
                    <a:pt x="338" y="1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3" name="Freeform 91"/>
            <p:cNvSpPr/>
            <p:nvPr/>
          </p:nvSpPr>
          <p:spPr bwMode="auto">
            <a:xfrm>
              <a:off x="5703888" y="2849563"/>
              <a:ext cx="179387" cy="271462"/>
            </a:xfrm>
            <a:custGeom>
              <a:avLst/>
              <a:gdLst>
                <a:gd name="T0" fmla="*/ 9 w 31"/>
                <a:gd name="T1" fmla="*/ 5 h 47"/>
                <a:gd name="T2" fmla="*/ 15 w 31"/>
                <a:gd name="T3" fmla="*/ 4 h 47"/>
                <a:gd name="T4" fmla="*/ 16 w 31"/>
                <a:gd name="T5" fmla="*/ 10 h 47"/>
                <a:gd name="T6" fmla="*/ 12 w 31"/>
                <a:gd name="T7" fmla="*/ 13 h 47"/>
                <a:gd name="T8" fmla="*/ 17 w 31"/>
                <a:gd name="T9" fmla="*/ 16 h 47"/>
                <a:gd name="T10" fmla="*/ 20 w 31"/>
                <a:gd name="T11" fmla="*/ 22 h 47"/>
                <a:gd name="T12" fmla="*/ 22 w 31"/>
                <a:gd name="T13" fmla="*/ 24 h 47"/>
                <a:gd name="T14" fmla="*/ 26 w 31"/>
                <a:gd name="T15" fmla="*/ 26 h 47"/>
                <a:gd name="T16" fmla="*/ 24 w 31"/>
                <a:gd name="T17" fmla="*/ 30 h 47"/>
                <a:gd name="T18" fmla="*/ 30 w 31"/>
                <a:gd name="T19" fmla="*/ 31 h 47"/>
                <a:gd name="T20" fmla="*/ 30 w 31"/>
                <a:gd name="T21" fmla="*/ 37 h 47"/>
                <a:gd name="T22" fmla="*/ 28 w 31"/>
                <a:gd name="T23" fmla="*/ 37 h 47"/>
                <a:gd name="T24" fmla="*/ 30 w 31"/>
                <a:gd name="T25" fmla="*/ 37 h 47"/>
                <a:gd name="T26" fmla="*/ 28 w 31"/>
                <a:gd name="T27" fmla="*/ 40 h 47"/>
                <a:gd name="T28" fmla="*/ 25 w 31"/>
                <a:gd name="T29" fmla="*/ 42 h 47"/>
                <a:gd name="T30" fmla="*/ 15 w 31"/>
                <a:gd name="T31" fmla="*/ 41 h 47"/>
                <a:gd name="T32" fmla="*/ 12 w 31"/>
                <a:gd name="T33" fmla="*/ 42 h 47"/>
                <a:gd name="T34" fmla="*/ 5 w 31"/>
                <a:gd name="T35" fmla="*/ 42 h 47"/>
                <a:gd name="T36" fmla="*/ 7 w 31"/>
                <a:gd name="T37" fmla="*/ 41 h 47"/>
                <a:gd name="T38" fmla="*/ 8 w 31"/>
                <a:gd name="T39" fmla="*/ 42 h 47"/>
                <a:gd name="T40" fmla="*/ 9 w 31"/>
                <a:gd name="T41" fmla="*/ 40 h 47"/>
                <a:gd name="T42" fmla="*/ 14 w 31"/>
                <a:gd name="T43" fmla="*/ 39 h 47"/>
                <a:gd name="T44" fmla="*/ 7 w 31"/>
                <a:gd name="T45" fmla="*/ 37 h 47"/>
                <a:gd name="T46" fmla="*/ 7 w 31"/>
                <a:gd name="T47" fmla="*/ 31 h 47"/>
                <a:gd name="T48" fmla="*/ 9 w 31"/>
                <a:gd name="T49" fmla="*/ 30 h 47"/>
                <a:gd name="T50" fmla="*/ 13 w 31"/>
                <a:gd name="T51" fmla="*/ 30 h 47"/>
                <a:gd name="T52" fmla="*/ 13 w 31"/>
                <a:gd name="T53" fmla="*/ 24 h 47"/>
                <a:gd name="T54" fmla="*/ 11 w 31"/>
                <a:gd name="T55" fmla="*/ 20 h 47"/>
                <a:gd name="T56" fmla="*/ 7 w 31"/>
                <a:gd name="T57" fmla="*/ 21 h 47"/>
                <a:gd name="T58" fmla="*/ 7 w 31"/>
                <a:gd name="T59" fmla="*/ 16 h 47"/>
                <a:gd name="T60" fmla="*/ 3 w 31"/>
                <a:gd name="T61" fmla="*/ 15 h 47"/>
                <a:gd name="T62" fmla="*/ 0 w 31"/>
                <a:gd name="T63" fmla="*/ 5 h 47"/>
                <a:gd name="T64" fmla="*/ 5 w 31"/>
                <a:gd name="T65" fmla="*/ 0 h 47"/>
                <a:gd name="T66" fmla="*/ 13 w 31"/>
                <a:gd name="T67" fmla="*/ 0 h 47"/>
                <a:gd name="T68" fmla="*/ 9 w 31"/>
                <a:gd name="T6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7">
                  <a:moveTo>
                    <a:pt x="9" y="5"/>
                  </a:moveTo>
                  <a:cubicBezTo>
                    <a:pt x="9" y="7"/>
                    <a:pt x="13" y="4"/>
                    <a:pt x="15" y="4"/>
                  </a:cubicBezTo>
                  <a:cubicBezTo>
                    <a:pt x="16" y="5"/>
                    <a:pt x="16" y="7"/>
                    <a:pt x="16" y="10"/>
                  </a:cubicBezTo>
                  <a:cubicBezTo>
                    <a:pt x="14" y="10"/>
                    <a:pt x="12" y="11"/>
                    <a:pt x="12" y="13"/>
                  </a:cubicBezTo>
                  <a:cubicBezTo>
                    <a:pt x="12" y="15"/>
                    <a:pt x="14" y="16"/>
                    <a:pt x="17" y="16"/>
                  </a:cubicBezTo>
                  <a:cubicBezTo>
                    <a:pt x="17" y="19"/>
                    <a:pt x="21" y="18"/>
                    <a:pt x="20" y="22"/>
                  </a:cubicBezTo>
                  <a:cubicBezTo>
                    <a:pt x="20" y="23"/>
                    <a:pt x="22" y="23"/>
                    <a:pt x="22" y="24"/>
                  </a:cubicBezTo>
                  <a:cubicBezTo>
                    <a:pt x="22" y="26"/>
                    <a:pt x="25" y="25"/>
                    <a:pt x="26" y="26"/>
                  </a:cubicBezTo>
                  <a:cubicBezTo>
                    <a:pt x="25" y="27"/>
                    <a:pt x="24" y="28"/>
                    <a:pt x="24" y="30"/>
                  </a:cubicBezTo>
                  <a:cubicBezTo>
                    <a:pt x="26" y="30"/>
                    <a:pt x="29" y="30"/>
                    <a:pt x="30" y="31"/>
                  </a:cubicBezTo>
                  <a:cubicBezTo>
                    <a:pt x="29" y="32"/>
                    <a:pt x="31" y="35"/>
                    <a:pt x="30" y="37"/>
                  </a:cubicBezTo>
                  <a:cubicBezTo>
                    <a:pt x="30" y="37"/>
                    <a:pt x="28" y="36"/>
                    <a:pt x="28" y="37"/>
                  </a:cubicBezTo>
                  <a:cubicBezTo>
                    <a:pt x="28" y="37"/>
                    <a:pt x="29" y="37"/>
                    <a:pt x="30" y="37"/>
                  </a:cubicBezTo>
                  <a:cubicBezTo>
                    <a:pt x="29" y="38"/>
                    <a:pt x="28" y="38"/>
                    <a:pt x="28" y="40"/>
                  </a:cubicBezTo>
                  <a:cubicBezTo>
                    <a:pt x="27" y="41"/>
                    <a:pt x="26" y="42"/>
                    <a:pt x="25" y="42"/>
                  </a:cubicBezTo>
                  <a:cubicBezTo>
                    <a:pt x="22" y="42"/>
                    <a:pt x="19" y="41"/>
                    <a:pt x="15" y="41"/>
                  </a:cubicBezTo>
                  <a:cubicBezTo>
                    <a:pt x="14" y="43"/>
                    <a:pt x="15" y="43"/>
                    <a:pt x="12" y="42"/>
                  </a:cubicBezTo>
                  <a:cubicBezTo>
                    <a:pt x="10" y="44"/>
                    <a:pt x="5" y="47"/>
                    <a:pt x="5" y="42"/>
                  </a:cubicBezTo>
                  <a:cubicBezTo>
                    <a:pt x="6" y="43"/>
                    <a:pt x="7" y="41"/>
                    <a:pt x="7" y="41"/>
                  </a:cubicBezTo>
                  <a:cubicBezTo>
                    <a:pt x="7" y="41"/>
                    <a:pt x="8" y="42"/>
                    <a:pt x="8" y="42"/>
                  </a:cubicBezTo>
                  <a:cubicBezTo>
                    <a:pt x="9" y="42"/>
                    <a:pt x="8" y="41"/>
                    <a:pt x="9" y="40"/>
                  </a:cubicBezTo>
                  <a:cubicBezTo>
                    <a:pt x="10" y="39"/>
                    <a:pt x="12" y="40"/>
                    <a:pt x="14" y="39"/>
                  </a:cubicBezTo>
                  <a:cubicBezTo>
                    <a:pt x="14" y="35"/>
                    <a:pt x="9" y="38"/>
                    <a:pt x="7" y="37"/>
                  </a:cubicBezTo>
                  <a:cubicBezTo>
                    <a:pt x="7" y="35"/>
                    <a:pt x="7" y="33"/>
                    <a:pt x="7" y="31"/>
                  </a:cubicBezTo>
                  <a:cubicBezTo>
                    <a:pt x="9" y="31"/>
                    <a:pt x="10" y="30"/>
                    <a:pt x="9" y="30"/>
                  </a:cubicBezTo>
                  <a:cubicBezTo>
                    <a:pt x="9" y="27"/>
                    <a:pt x="11" y="31"/>
                    <a:pt x="13" y="30"/>
                  </a:cubicBezTo>
                  <a:cubicBezTo>
                    <a:pt x="14" y="30"/>
                    <a:pt x="11" y="26"/>
                    <a:pt x="13" y="24"/>
                  </a:cubicBezTo>
                  <a:cubicBezTo>
                    <a:pt x="13" y="22"/>
                    <a:pt x="10" y="23"/>
                    <a:pt x="11" y="20"/>
                  </a:cubicBezTo>
                  <a:cubicBezTo>
                    <a:pt x="10" y="21"/>
                    <a:pt x="8" y="21"/>
                    <a:pt x="7" y="21"/>
                  </a:cubicBezTo>
                  <a:cubicBezTo>
                    <a:pt x="7" y="20"/>
                    <a:pt x="7" y="18"/>
                    <a:pt x="7" y="16"/>
                  </a:cubicBezTo>
                  <a:cubicBezTo>
                    <a:pt x="7" y="15"/>
                    <a:pt x="4" y="16"/>
                    <a:pt x="3" y="15"/>
                  </a:cubicBezTo>
                  <a:cubicBezTo>
                    <a:pt x="5" y="11"/>
                    <a:pt x="4" y="5"/>
                    <a:pt x="0" y="5"/>
                  </a:cubicBezTo>
                  <a:cubicBezTo>
                    <a:pt x="2" y="3"/>
                    <a:pt x="4" y="3"/>
                    <a:pt x="5" y="0"/>
                  </a:cubicBezTo>
                  <a:cubicBezTo>
                    <a:pt x="8" y="0"/>
                    <a:pt x="11" y="0"/>
                    <a:pt x="13" y="0"/>
                  </a:cubicBezTo>
                  <a:cubicBezTo>
                    <a:pt x="12" y="2"/>
                    <a:pt x="10" y="3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4" name="Freeform 92"/>
            <p:cNvSpPr/>
            <p:nvPr/>
          </p:nvSpPr>
          <p:spPr bwMode="auto">
            <a:xfrm>
              <a:off x="2379663" y="2860675"/>
              <a:ext cx="47625" cy="41275"/>
            </a:xfrm>
            <a:custGeom>
              <a:avLst/>
              <a:gdLst>
                <a:gd name="T0" fmla="*/ 7 w 8"/>
                <a:gd name="T1" fmla="*/ 1 h 7"/>
                <a:gd name="T2" fmla="*/ 8 w 8"/>
                <a:gd name="T3" fmla="*/ 5 h 7"/>
                <a:gd name="T4" fmla="*/ 3 w 8"/>
                <a:gd name="T5" fmla="*/ 7 h 7"/>
                <a:gd name="T6" fmla="*/ 3 w 8"/>
                <a:gd name="T7" fmla="*/ 5 h 7"/>
                <a:gd name="T8" fmla="*/ 2 w 8"/>
                <a:gd name="T9" fmla="*/ 6 h 7"/>
                <a:gd name="T10" fmla="*/ 3 w 8"/>
                <a:gd name="T11" fmla="*/ 5 h 7"/>
                <a:gd name="T12" fmla="*/ 7 w 8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7" y="1"/>
                  </a:moveTo>
                  <a:cubicBezTo>
                    <a:pt x="6" y="2"/>
                    <a:pt x="7" y="4"/>
                    <a:pt x="8" y="5"/>
                  </a:cubicBezTo>
                  <a:cubicBezTo>
                    <a:pt x="7" y="6"/>
                    <a:pt x="5" y="6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0" y="5"/>
                    <a:pt x="2" y="5"/>
                    <a:pt x="3" y="5"/>
                  </a:cubicBezTo>
                  <a:cubicBezTo>
                    <a:pt x="3" y="4"/>
                    <a:pt x="5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5" name="Freeform 93"/>
            <p:cNvSpPr/>
            <p:nvPr/>
          </p:nvSpPr>
          <p:spPr bwMode="auto">
            <a:xfrm>
              <a:off x="8982075" y="3306763"/>
              <a:ext cx="28575" cy="33337"/>
            </a:xfrm>
            <a:custGeom>
              <a:avLst/>
              <a:gdLst>
                <a:gd name="T0" fmla="*/ 1 w 5"/>
                <a:gd name="T1" fmla="*/ 1 h 6"/>
                <a:gd name="T2" fmla="*/ 5 w 5"/>
                <a:gd name="T3" fmla="*/ 0 h 6"/>
                <a:gd name="T4" fmla="*/ 0 w 5"/>
                <a:gd name="T5" fmla="*/ 5 h 6"/>
                <a:gd name="T6" fmla="*/ 1 w 5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cubicBezTo>
                    <a:pt x="2" y="0"/>
                    <a:pt x="2" y="2"/>
                    <a:pt x="5" y="0"/>
                  </a:cubicBezTo>
                  <a:cubicBezTo>
                    <a:pt x="4" y="3"/>
                    <a:pt x="4" y="6"/>
                    <a:pt x="0" y="5"/>
                  </a:cubicBezTo>
                  <a:cubicBezTo>
                    <a:pt x="0" y="4"/>
                    <a:pt x="4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" name="Freeform 94"/>
            <p:cNvSpPr/>
            <p:nvPr/>
          </p:nvSpPr>
          <p:spPr bwMode="auto">
            <a:xfrm>
              <a:off x="8285163" y="4178300"/>
              <a:ext cx="223837" cy="255588"/>
            </a:xfrm>
            <a:custGeom>
              <a:avLst/>
              <a:gdLst>
                <a:gd name="T0" fmla="*/ 31 w 39"/>
                <a:gd name="T1" fmla="*/ 2 h 44"/>
                <a:gd name="T2" fmla="*/ 35 w 39"/>
                <a:gd name="T3" fmla="*/ 4 h 44"/>
                <a:gd name="T4" fmla="*/ 39 w 39"/>
                <a:gd name="T5" fmla="*/ 7 h 44"/>
                <a:gd name="T6" fmla="*/ 35 w 39"/>
                <a:gd name="T7" fmla="*/ 12 h 44"/>
                <a:gd name="T8" fmla="*/ 34 w 39"/>
                <a:gd name="T9" fmla="*/ 17 h 44"/>
                <a:gd name="T10" fmla="*/ 36 w 39"/>
                <a:gd name="T11" fmla="*/ 19 h 44"/>
                <a:gd name="T12" fmla="*/ 36 w 39"/>
                <a:gd name="T13" fmla="*/ 22 h 44"/>
                <a:gd name="T14" fmla="*/ 38 w 39"/>
                <a:gd name="T15" fmla="*/ 24 h 44"/>
                <a:gd name="T16" fmla="*/ 33 w 39"/>
                <a:gd name="T17" fmla="*/ 27 h 44"/>
                <a:gd name="T18" fmla="*/ 32 w 39"/>
                <a:gd name="T19" fmla="*/ 32 h 44"/>
                <a:gd name="T20" fmla="*/ 32 w 39"/>
                <a:gd name="T21" fmla="*/ 34 h 44"/>
                <a:gd name="T22" fmla="*/ 30 w 39"/>
                <a:gd name="T23" fmla="*/ 34 h 44"/>
                <a:gd name="T24" fmla="*/ 27 w 39"/>
                <a:gd name="T25" fmla="*/ 37 h 44"/>
                <a:gd name="T26" fmla="*/ 27 w 39"/>
                <a:gd name="T27" fmla="*/ 43 h 44"/>
                <a:gd name="T28" fmla="*/ 18 w 39"/>
                <a:gd name="T29" fmla="*/ 40 h 44"/>
                <a:gd name="T30" fmla="*/ 17 w 39"/>
                <a:gd name="T31" fmla="*/ 42 h 44"/>
                <a:gd name="T32" fmla="*/ 14 w 39"/>
                <a:gd name="T33" fmla="*/ 40 h 44"/>
                <a:gd name="T34" fmla="*/ 9 w 39"/>
                <a:gd name="T35" fmla="*/ 40 h 44"/>
                <a:gd name="T36" fmla="*/ 6 w 39"/>
                <a:gd name="T37" fmla="*/ 39 h 44"/>
                <a:gd name="T38" fmla="*/ 3 w 39"/>
                <a:gd name="T39" fmla="*/ 34 h 44"/>
                <a:gd name="T40" fmla="*/ 4 w 39"/>
                <a:gd name="T41" fmla="*/ 30 h 44"/>
                <a:gd name="T42" fmla="*/ 3 w 39"/>
                <a:gd name="T43" fmla="*/ 30 h 44"/>
                <a:gd name="T44" fmla="*/ 2 w 39"/>
                <a:gd name="T45" fmla="*/ 22 h 44"/>
                <a:gd name="T46" fmla="*/ 11 w 39"/>
                <a:gd name="T47" fmla="*/ 21 h 44"/>
                <a:gd name="T48" fmla="*/ 11 w 39"/>
                <a:gd name="T49" fmla="*/ 18 h 44"/>
                <a:gd name="T50" fmla="*/ 18 w 39"/>
                <a:gd name="T51" fmla="*/ 14 h 44"/>
                <a:gd name="T52" fmla="*/ 24 w 39"/>
                <a:gd name="T53" fmla="*/ 12 h 44"/>
                <a:gd name="T54" fmla="*/ 25 w 39"/>
                <a:gd name="T55" fmla="*/ 9 h 44"/>
                <a:gd name="T56" fmla="*/ 26 w 39"/>
                <a:gd name="T57" fmla="*/ 9 h 44"/>
                <a:gd name="T58" fmla="*/ 28 w 39"/>
                <a:gd name="T59" fmla="*/ 7 h 44"/>
                <a:gd name="T60" fmla="*/ 32 w 39"/>
                <a:gd name="T61" fmla="*/ 2 h 44"/>
                <a:gd name="T62" fmla="*/ 31 w 39"/>
                <a:gd name="T63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" h="44">
                  <a:moveTo>
                    <a:pt x="31" y="2"/>
                  </a:moveTo>
                  <a:cubicBezTo>
                    <a:pt x="32" y="0"/>
                    <a:pt x="33" y="4"/>
                    <a:pt x="35" y="4"/>
                  </a:cubicBezTo>
                  <a:cubicBezTo>
                    <a:pt x="36" y="5"/>
                    <a:pt x="37" y="7"/>
                    <a:pt x="39" y="7"/>
                  </a:cubicBezTo>
                  <a:cubicBezTo>
                    <a:pt x="38" y="9"/>
                    <a:pt x="38" y="12"/>
                    <a:pt x="35" y="12"/>
                  </a:cubicBezTo>
                  <a:cubicBezTo>
                    <a:pt x="35" y="13"/>
                    <a:pt x="36" y="17"/>
                    <a:pt x="34" y="17"/>
                  </a:cubicBezTo>
                  <a:cubicBezTo>
                    <a:pt x="34" y="19"/>
                    <a:pt x="36" y="19"/>
                    <a:pt x="36" y="19"/>
                  </a:cubicBezTo>
                  <a:cubicBezTo>
                    <a:pt x="36" y="20"/>
                    <a:pt x="36" y="21"/>
                    <a:pt x="36" y="22"/>
                  </a:cubicBezTo>
                  <a:cubicBezTo>
                    <a:pt x="37" y="23"/>
                    <a:pt x="38" y="23"/>
                    <a:pt x="38" y="24"/>
                  </a:cubicBezTo>
                  <a:cubicBezTo>
                    <a:pt x="38" y="27"/>
                    <a:pt x="35" y="29"/>
                    <a:pt x="33" y="27"/>
                  </a:cubicBezTo>
                  <a:cubicBezTo>
                    <a:pt x="33" y="29"/>
                    <a:pt x="35" y="30"/>
                    <a:pt x="32" y="32"/>
                  </a:cubicBezTo>
                  <a:cubicBezTo>
                    <a:pt x="32" y="32"/>
                    <a:pt x="33" y="33"/>
                    <a:pt x="32" y="34"/>
                  </a:cubicBezTo>
                  <a:cubicBezTo>
                    <a:pt x="32" y="34"/>
                    <a:pt x="31" y="33"/>
                    <a:pt x="30" y="34"/>
                  </a:cubicBezTo>
                  <a:cubicBezTo>
                    <a:pt x="29" y="35"/>
                    <a:pt x="30" y="38"/>
                    <a:pt x="27" y="37"/>
                  </a:cubicBezTo>
                  <a:cubicBezTo>
                    <a:pt x="29" y="39"/>
                    <a:pt x="27" y="40"/>
                    <a:pt x="27" y="43"/>
                  </a:cubicBezTo>
                  <a:cubicBezTo>
                    <a:pt x="23" y="44"/>
                    <a:pt x="21" y="41"/>
                    <a:pt x="18" y="40"/>
                  </a:cubicBezTo>
                  <a:cubicBezTo>
                    <a:pt x="17" y="40"/>
                    <a:pt x="17" y="42"/>
                    <a:pt x="17" y="42"/>
                  </a:cubicBezTo>
                  <a:cubicBezTo>
                    <a:pt x="15" y="43"/>
                    <a:pt x="15" y="41"/>
                    <a:pt x="14" y="40"/>
                  </a:cubicBezTo>
                  <a:cubicBezTo>
                    <a:pt x="13" y="40"/>
                    <a:pt x="11" y="41"/>
                    <a:pt x="9" y="40"/>
                  </a:cubicBezTo>
                  <a:cubicBezTo>
                    <a:pt x="8" y="40"/>
                    <a:pt x="10" y="37"/>
                    <a:pt x="6" y="39"/>
                  </a:cubicBezTo>
                  <a:cubicBezTo>
                    <a:pt x="6" y="37"/>
                    <a:pt x="6" y="34"/>
                    <a:pt x="3" y="34"/>
                  </a:cubicBezTo>
                  <a:cubicBezTo>
                    <a:pt x="2" y="32"/>
                    <a:pt x="4" y="32"/>
                    <a:pt x="4" y="30"/>
                  </a:cubicBezTo>
                  <a:cubicBezTo>
                    <a:pt x="4" y="29"/>
                    <a:pt x="2" y="30"/>
                    <a:pt x="3" y="30"/>
                  </a:cubicBezTo>
                  <a:cubicBezTo>
                    <a:pt x="0" y="28"/>
                    <a:pt x="2" y="26"/>
                    <a:pt x="2" y="22"/>
                  </a:cubicBezTo>
                  <a:cubicBezTo>
                    <a:pt x="5" y="22"/>
                    <a:pt x="9" y="22"/>
                    <a:pt x="11" y="21"/>
                  </a:cubicBezTo>
                  <a:cubicBezTo>
                    <a:pt x="11" y="20"/>
                    <a:pt x="13" y="19"/>
                    <a:pt x="11" y="18"/>
                  </a:cubicBezTo>
                  <a:cubicBezTo>
                    <a:pt x="12" y="17"/>
                    <a:pt x="20" y="15"/>
                    <a:pt x="18" y="14"/>
                  </a:cubicBezTo>
                  <a:cubicBezTo>
                    <a:pt x="19" y="12"/>
                    <a:pt x="21" y="12"/>
                    <a:pt x="24" y="12"/>
                  </a:cubicBezTo>
                  <a:cubicBezTo>
                    <a:pt x="25" y="12"/>
                    <a:pt x="24" y="10"/>
                    <a:pt x="25" y="9"/>
                  </a:cubicBezTo>
                  <a:cubicBezTo>
                    <a:pt x="25" y="9"/>
                    <a:pt x="26" y="9"/>
                    <a:pt x="26" y="9"/>
                  </a:cubicBezTo>
                  <a:cubicBezTo>
                    <a:pt x="27" y="8"/>
                    <a:pt x="26" y="6"/>
                    <a:pt x="28" y="7"/>
                  </a:cubicBezTo>
                  <a:cubicBezTo>
                    <a:pt x="27" y="3"/>
                    <a:pt x="31" y="4"/>
                    <a:pt x="32" y="2"/>
                  </a:cubicBezTo>
                  <a:cubicBezTo>
                    <a:pt x="32" y="2"/>
                    <a:pt x="32" y="2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7" name="Freeform 95"/>
            <p:cNvSpPr/>
            <p:nvPr/>
          </p:nvSpPr>
          <p:spPr bwMode="auto">
            <a:xfrm>
              <a:off x="8515350" y="4364038"/>
              <a:ext cx="98425" cy="109537"/>
            </a:xfrm>
            <a:custGeom>
              <a:avLst/>
              <a:gdLst>
                <a:gd name="T0" fmla="*/ 15 w 17"/>
                <a:gd name="T1" fmla="*/ 0 h 19"/>
                <a:gd name="T2" fmla="*/ 12 w 17"/>
                <a:gd name="T3" fmla="*/ 4 h 19"/>
                <a:gd name="T4" fmla="*/ 11 w 17"/>
                <a:gd name="T5" fmla="*/ 4 h 19"/>
                <a:gd name="T6" fmla="*/ 12 w 17"/>
                <a:gd name="T7" fmla="*/ 6 h 19"/>
                <a:gd name="T8" fmla="*/ 14 w 17"/>
                <a:gd name="T9" fmla="*/ 8 h 19"/>
                <a:gd name="T10" fmla="*/ 15 w 17"/>
                <a:gd name="T11" fmla="*/ 17 h 19"/>
                <a:gd name="T12" fmla="*/ 11 w 17"/>
                <a:gd name="T13" fmla="*/ 17 h 19"/>
                <a:gd name="T14" fmla="*/ 8 w 17"/>
                <a:gd name="T15" fmla="*/ 7 h 19"/>
                <a:gd name="T16" fmla="*/ 5 w 17"/>
                <a:gd name="T17" fmla="*/ 10 h 19"/>
                <a:gd name="T18" fmla="*/ 5 w 17"/>
                <a:gd name="T19" fmla="*/ 16 h 19"/>
                <a:gd name="T20" fmla="*/ 2 w 17"/>
                <a:gd name="T21" fmla="*/ 19 h 19"/>
                <a:gd name="T22" fmla="*/ 1 w 17"/>
                <a:gd name="T23" fmla="*/ 14 h 19"/>
                <a:gd name="T24" fmla="*/ 2 w 17"/>
                <a:gd name="T25" fmla="*/ 13 h 19"/>
                <a:gd name="T26" fmla="*/ 1 w 17"/>
                <a:gd name="T27" fmla="*/ 12 h 19"/>
                <a:gd name="T28" fmla="*/ 2 w 17"/>
                <a:gd name="T29" fmla="*/ 8 h 19"/>
                <a:gd name="T30" fmla="*/ 0 w 17"/>
                <a:gd name="T31" fmla="*/ 6 h 19"/>
                <a:gd name="T32" fmla="*/ 7 w 17"/>
                <a:gd name="T33" fmla="*/ 0 h 19"/>
                <a:gd name="T34" fmla="*/ 15 w 17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" h="19">
                  <a:moveTo>
                    <a:pt x="15" y="0"/>
                  </a:moveTo>
                  <a:cubicBezTo>
                    <a:pt x="17" y="4"/>
                    <a:pt x="11" y="2"/>
                    <a:pt x="12" y="4"/>
                  </a:cubicBezTo>
                  <a:cubicBezTo>
                    <a:pt x="14" y="5"/>
                    <a:pt x="12" y="4"/>
                    <a:pt x="11" y="4"/>
                  </a:cubicBezTo>
                  <a:cubicBezTo>
                    <a:pt x="11" y="5"/>
                    <a:pt x="12" y="6"/>
                    <a:pt x="12" y="6"/>
                  </a:cubicBezTo>
                  <a:cubicBezTo>
                    <a:pt x="13" y="7"/>
                    <a:pt x="14" y="8"/>
                    <a:pt x="14" y="8"/>
                  </a:cubicBezTo>
                  <a:cubicBezTo>
                    <a:pt x="15" y="11"/>
                    <a:pt x="14" y="14"/>
                    <a:pt x="15" y="17"/>
                  </a:cubicBezTo>
                  <a:cubicBezTo>
                    <a:pt x="14" y="17"/>
                    <a:pt x="13" y="17"/>
                    <a:pt x="11" y="17"/>
                  </a:cubicBezTo>
                  <a:cubicBezTo>
                    <a:pt x="10" y="14"/>
                    <a:pt x="9" y="11"/>
                    <a:pt x="8" y="7"/>
                  </a:cubicBezTo>
                  <a:cubicBezTo>
                    <a:pt x="7" y="8"/>
                    <a:pt x="8" y="11"/>
                    <a:pt x="5" y="10"/>
                  </a:cubicBezTo>
                  <a:cubicBezTo>
                    <a:pt x="5" y="12"/>
                    <a:pt x="5" y="14"/>
                    <a:pt x="5" y="16"/>
                  </a:cubicBezTo>
                  <a:cubicBezTo>
                    <a:pt x="5" y="18"/>
                    <a:pt x="2" y="17"/>
                    <a:pt x="2" y="19"/>
                  </a:cubicBezTo>
                  <a:cubicBezTo>
                    <a:pt x="0" y="19"/>
                    <a:pt x="0" y="16"/>
                    <a:pt x="1" y="14"/>
                  </a:cubicBezTo>
                  <a:cubicBezTo>
                    <a:pt x="1" y="14"/>
                    <a:pt x="2" y="13"/>
                    <a:pt x="2" y="13"/>
                  </a:cubicBezTo>
                  <a:cubicBezTo>
                    <a:pt x="2" y="12"/>
                    <a:pt x="1" y="13"/>
                    <a:pt x="1" y="12"/>
                  </a:cubicBezTo>
                  <a:cubicBezTo>
                    <a:pt x="1" y="11"/>
                    <a:pt x="2" y="10"/>
                    <a:pt x="2" y="8"/>
                  </a:cubicBezTo>
                  <a:cubicBezTo>
                    <a:pt x="2" y="7"/>
                    <a:pt x="1" y="7"/>
                    <a:pt x="0" y="6"/>
                  </a:cubicBezTo>
                  <a:cubicBezTo>
                    <a:pt x="1" y="3"/>
                    <a:pt x="2" y="0"/>
                    <a:pt x="7" y="0"/>
                  </a:cubicBezTo>
                  <a:cubicBezTo>
                    <a:pt x="4" y="3"/>
                    <a:pt x="1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8" name="Freeform 96"/>
            <p:cNvSpPr/>
            <p:nvPr/>
          </p:nvSpPr>
          <p:spPr bwMode="auto">
            <a:xfrm>
              <a:off x="8208963" y="4473575"/>
              <a:ext cx="238125" cy="68263"/>
            </a:xfrm>
            <a:custGeom>
              <a:avLst/>
              <a:gdLst>
                <a:gd name="T0" fmla="*/ 1 w 41"/>
                <a:gd name="T1" fmla="*/ 4 h 12"/>
                <a:gd name="T2" fmla="*/ 5 w 41"/>
                <a:gd name="T3" fmla="*/ 1 h 12"/>
                <a:gd name="T4" fmla="*/ 7 w 41"/>
                <a:gd name="T5" fmla="*/ 3 h 12"/>
                <a:gd name="T6" fmla="*/ 9 w 41"/>
                <a:gd name="T7" fmla="*/ 4 h 12"/>
                <a:gd name="T8" fmla="*/ 18 w 41"/>
                <a:gd name="T9" fmla="*/ 6 h 12"/>
                <a:gd name="T10" fmla="*/ 28 w 41"/>
                <a:gd name="T11" fmla="*/ 5 h 12"/>
                <a:gd name="T12" fmla="*/ 30 w 41"/>
                <a:gd name="T13" fmla="*/ 7 h 12"/>
                <a:gd name="T14" fmla="*/ 33 w 41"/>
                <a:gd name="T15" fmla="*/ 7 h 12"/>
                <a:gd name="T16" fmla="*/ 38 w 41"/>
                <a:gd name="T17" fmla="*/ 7 h 12"/>
                <a:gd name="T18" fmla="*/ 39 w 41"/>
                <a:gd name="T19" fmla="*/ 10 h 12"/>
                <a:gd name="T20" fmla="*/ 37 w 41"/>
                <a:gd name="T21" fmla="*/ 10 h 12"/>
                <a:gd name="T22" fmla="*/ 18 w 41"/>
                <a:gd name="T23" fmla="*/ 7 h 12"/>
                <a:gd name="T24" fmla="*/ 13 w 41"/>
                <a:gd name="T25" fmla="*/ 7 h 12"/>
                <a:gd name="T26" fmla="*/ 6 w 41"/>
                <a:gd name="T27" fmla="*/ 6 h 12"/>
                <a:gd name="T28" fmla="*/ 1 w 41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2">
                  <a:moveTo>
                    <a:pt x="1" y="4"/>
                  </a:moveTo>
                  <a:cubicBezTo>
                    <a:pt x="0" y="1"/>
                    <a:pt x="4" y="2"/>
                    <a:pt x="5" y="1"/>
                  </a:cubicBezTo>
                  <a:cubicBezTo>
                    <a:pt x="7" y="0"/>
                    <a:pt x="6" y="2"/>
                    <a:pt x="7" y="3"/>
                  </a:cubicBezTo>
                  <a:cubicBezTo>
                    <a:pt x="8" y="3"/>
                    <a:pt x="9" y="2"/>
                    <a:pt x="9" y="4"/>
                  </a:cubicBezTo>
                  <a:cubicBezTo>
                    <a:pt x="13" y="2"/>
                    <a:pt x="15" y="3"/>
                    <a:pt x="18" y="6"/>
                  </a:cubicBezTo>
                  <a:cubicBezTo>
                    <a:pt x="22" y="3"/>
                    <a:pt x="23" y="5"/>
                    <a:pt x="28" y="5"/>
                  </a:cubicBezTo>
                  <a:cubicBezTo>
                    <a:pt x="30" y="4"/>
                    <a:pt x="30" y="5"/>
                    <a:pt x="30" y="7"/>
                  </a:cubicBezTo>
                  <a:cubicBezTo>
                    <a:pt x="31" y="6"/>
                    <a:pt x="33" y="6"/>
                    <a:pt x="33" y="7"/>
                  </a:cubicBezTo>
                  <a:cubicBezTo>
                    <a:pt x="35" y="6"/>
                    <a:pt x="37" y="10"/>
                    <a:pt x="38" y="7"/>
                  </a:cubicBezTo>
                  <a:cubicBezTo>
                    <a:pt x="41" y="8"/>
                    <a:pt x="36" y="11"/>
                    <a:pt x="39" y="10"/>
                  </a:cubicBezTo>
                  <a:cubicBezTo>
                    <a:pt x="38" y="12"/>
                    <a:pt x="38" y="10"/>
                    <a:pt x="37" y="10"/>
                  </a:cubicBezTo>
                  <a:cubicBezTo>
                    <a:pt x="29" y="12"/>
                    <a:pt x="23" y="9"/>
                    <a:pt x="18" y="7"/>
                  </a:cubicBezTo>
                  <a:cubicBezTo>
                    <a:pt x="16" y="7"/>
                    <a:pt x="14" y="8"/>
                    <a:pt x="13" y="7"/>
                  </a:cubicBezTo>
                  <a:cubicBezTo>
                    <a:pt x="10" y="7"/>
                    <a:pt x="8" y="6"/>
                    <a:pt x="6" y="6"/>
                  </a:cubicBezTo>
                  <a:cubicBezTo>
                    <a:pt x="4" y="5"/>
                    <a:pt x="2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9" name="Freeform 97"/>
            <p:cNvSpPr/>
            <p:nvPr/>
          </p:nvSpPr>
          <p:spPr bwMode="auto">
            <a:xfrm>
              <a:off x="8521700" y="4554538"/>
              <a:ext cx="33338" cy="11112"/>
            </a:xfrm>
            <a:custGeom>
              <a:avLst/>
              <a:gdLst>
                <a:gd name="T0" fmla="*/ 3 w 6"/>
                <a:gd name="T1" fmla="*/ 1 h 2"/>
                <a:gd name="T2" fmla="*/ 6 w 6"/>
                <a:gd name="T3" fmla="*/ 2 h 2"/>
                <a:gd name="T4" fmla="*/ 3 w 6"/>
                <a:gd name="T5" fmla="*/ 2 h 2"/>
                <a:gd name="T6" fmla="*/ 2 w 6"/>
                <a:gd name="T7" fmla="*/ 1 h 2"/>
                <a:gd name="T8" fmla="*/ 3 w 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">
                  <a:moveTo>
                    <a:pt x="3" y="1"/>
                  </a:moveTo>
                  <a:cubicBezTo>
                    <a:pt x="4" y="1"/>
                    <a:pt x="6" y="1"/>
                    <a:pt x="6" y="2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0" y="0"/>
                    <a:pt x="2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0" name="Freeform 98"/>
            <p:cNvSpPr/>
            <p:nvPr/>
          </p:nvSpPr>
          <p:spPr bwMode="auto">
            <a:xfrm>
              <a:off x="9575800" y="5310188"/>
              <a:ext cx="166688" cy="174625"/>
            </a:xfrm>
            <a:custGeom>
              <a:avLst/>
              <a:gdLst>
                <a:gd name="T0" fmla="*/ 0 w 29"/>
                <a:gd name="T1" fmla="*/ 26 h 30"/>
                <a:gd name="T2" fmla="*/ 2 w 29"/>
                <a:gd name="T3" fmla="*/ 22 h 30"/>
                <a:gd name="T4" fmla="*/ 4 w 29"/>
                <a:gd name="T5" fmla="*/ 21 h 30"/>
                <a:gd name="T6" fmla="*/ 4 w 29"/>
                <a:gd name="T7" fmla="*/ 19 h 30"/>
                <a:gd name="T8" fmla="*/ 6 w 29"/>
                <a:gd name="T9" fmla="*/ 19 h 30"/>
                <a:gd name="T10" fmla="*/ 7 w 29"/>
                <a:gd name="T11" fmla="*/ 17 h 30"/>
                <a:gd name="T12" fmla="*/ 11 w 29"/>
                <a:gd name="T13" fmla="*/ 16 h 30"/>
                <a:gd name="T14" fmla="*/ 12 w 29"/>
                <a:gd name="T15" fmla="*/ 14 h 30"/>
                <a:gd name="T16" fmla="*/ 14 w 29"/>
                <a:gd name="T17" fmla="*/ 11 h 30"/>
                <a:gd name="T18" fmla="*/ 16 w 29"/>
                <a:gd name="T19" fmla="*/ 9 h 30"/>
                <a:gd name="T20" fmla="*/ 19 w 29"/>
                <a:gd name="T21" fmla="*/ 10 h 30"/>
                <a:gd name="T22" fmla="*/ 18 w 29"/>
                <a:gd name="T23" fmla="*/ 7 h 30"/>
                <a:gd name="T24" fmla="*/ 22 w 29"/>
                <a:gd name="T25" fmla="*/ 2 h 30"/>
                <a:gd name="T26" fmla="*/ 25 w 29"/>
                <a:gd name="T27" fmla="*/ 0 h 30"/>
                <a:gd name="T28" fmla="*/ 28 w 29"/>
                <a:gd name="T29" fmla="*/ 2 h 30"/>
                <a:gd name="T30" fmla="*/ 29 w 29"/>
                <a:gd name="T31" fmla="*/ 7 h 30"/>
                <a:gd name="T32" fmla="*/ 28 w 29"/>
                <a:gd name="T33" fmla="*/ 9 h 30"/>
                <a:gd name="T34" fmla="*/ 26 w 29"/>
                <a:gd name="T35" fmla="*/ 9 h 30"/>
                <a:gd name="T36" fmla="*/ 25 w 29"/>
                <a:gd name="T37" fmla="*/ 14 h 30"/>
                <a:gd name="T38" fmla="*/ 21 w 29"/>
                <a:gd name="T39" fmla="*/ 15 h 30"/>
                <a:gd name="T40" fmla="*/ 18 w 29"/>
                <a:gd name="T41" fmla="*/ 22 h 30"/>
                <a:gd name="T42" fmla="*/ 16 w 29"/>
                <a:gd name="T43" fmla="*/ 26 h 30"/>
                <a:gd name="T44" fmla="*/ 14 w 29"/>
                <a:gd name="T45" fmla="*/ 28 h 30"/>
                <a:gd name="T46" fmla="*/ 7 w 29"/>
                <a:gd name="T47" fmla="*/ 25 h 30"/>
                <a:gd name="T48" fmla="*/ 3 w 29"/>
                <a:gd name="T49" fmla="*/ 26 h 30"/>
                <a:gd name="T50" fmla="*/ 2 w 29"/>
                <a:gd name="T51" fmla="*/ 24 h 30"/>
                <a:gd name="T52" fmla="*/ 0 w 29"/>
                <a:gd name="T53" fmla="*/ 2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30">
                  <a:moveTo>
                    <a:pt x="0" y="26"/>
                  </a:moveTo>
                  <a:cubicBezTo>
                    <a:pt x="0" y="24"/>
                    <a:pt x="1" y="23"/>
                    <a:pt x="2" y="22"/>
                  </a:cubicBezTo>
                  <a:cubicBezTo>
                    <a:pt x="2" y="22"/>
                    <a:pt x="4" y="21"/>
                    <a:pt x="4" y="21"/>
                  </a:cubicBezTo>
                  <a:cubicBezTo>
                    <a:pt x="4" y="21"/>
                    <a:pt x="4" y="19"/>
                    <a:pt x="4" y="19"/>
                  </a:cubicBezTo>
                  <a:cubicBezTo>
                    <a:pt x="4" y="19"/>
                    <a:pt x="6" y="19"/>
                    <a:pt x="6" y="19"/>
                  </a:cubicBezTo>
                  <a:cubicBezTo>
                    <a:pt x="6" y="19"/>
                    <a:pt x="6" y="17"/>
                    <a:pt x="7" y="17"/>
                  </a:cubicBezTo>
                  <a:cubicBezTo>
                    <a:pt x="8" y="16"/>
                    <a:pt x="10" y="17"/>
                    <a:pt x="11" y="16"/>
                  </a:cubicBezTo>
                  <a:cubicBezTo>
                    <a:pt x="11" y="15"/>
                    <a:pt x="11" y="15"/>
                    <a:pt x="12" y="14"/>
                  </a:cubicBezTo>
                  <a:cubicBezTo>
                    <a:pt x="14" y="14"/>
                    <a:pt x="13" y="13"/>
                    <a:pt x="14" y="11"/>
                  </a:cubicBezTo>
                  <a:cubicBezTo>
                    <a:pt x="14" y="11"/>
                    <a:pt x="17" y="14"/>
                    <a:pt x="16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22" y="7"/>
                    <a:pt x="21" y="3"/>
                    <a:pt x="22" y="2"/>
                  </a:cubicBezTo>
                  <a:cubicBezTo>
                    <a:pt x="23" y="1"/>
                    <a:pt x="25" y="2"/>
                    <a:pt x="25" y="0"/>
                  </a:cubicBezTo>
                  <a:cubicBezTo>
                    <a:pt x="26" y="1"/>
                    <a:pt x="26" y="2"/>
                    <a:pt x="28" y="2"/>
                  </a:cubicBezTo>
                  <a:cubicBezTo>
                    <a:pt x="27" y="5"/>
                    <a:pt x="29" y="4"/>
                    <a:pt x="29" y="7"/>
                  </a:cubicBezTo>
                  <a:cubicBezTo>
                    <a:pt x="27" y="7"/>
                    <a:pt x="28" y="9"/>
                    <a:pt x="28" y="9"/>
                  </a:cubicBezTo>
                  <a:cubicBezTo>
                    <a:pt x="28" y="10"/>
                    <a:pt x="26" y="9"/>
                    <a:pt x="26" y="9"/>
                  </a:cubicBezTo>
                  <a:cubicBezTo>
                    <a:pt x="25" y="10"/>
                    <a:pt x="25" y="12"/>
                    <a:pt x="25" y="14"/>
                  </a:cubicBezTo>
                  <a:cubicBezTo>
                    <a:pt x="23" y="16"/>
                    <a:pt x="23" y="14"/>
                    <a:pt x="21" y="15"/>
                  </a:cubicBezTo>
                  <a:cubicBezTo>
                    <a:pt x="19" y="17"/>
                    <a:pt x="19" y="20"/>
                    <a:pt x="18" y="22"/>
                  </a:cubicBezTo>
                  <a:cubicBezTo>
                    <a:pt x="18" y="23"/>
                    <a:pt x="15" y="23"/>
                    <a:pt x="16" y="26"/>
                  </a:cubicBezTo>
                  <a:cubicBezTo>
                    <a:pt x="15" y="25"/>
                    <a:pt x="14" y="26"/>
                    <a:pt x="14" y="28"/>
                  </a:cubicBezTo>
                  <a:cubicBezTo>
                    <a:pt x="12" y="25"/>
                    <a:pt x="7" y="30"/>
                    <a:pt x="7" y="25"/>
                  </a:cubicBezTo>
                  <a:cubicBezTo>
                    <a:pt x="6" y="25"/>
                    <a:pt x="4" y="26"/>
                    <a:pt x="3" y="26"/>
                  </a:cubicBezTo>
                  <a:cubicBezTo>
                    <a:pt x="3" y="26"/>
                    <a:pt x="2" y="24"/>
                    <a:pt x="2" y="24"/>
                  </a:cubicBezTo>
                  <a:cubicBezTo>
                    <a:pt x="0" y="24"/>
                    <a:pt x="4" y="27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1" name="Freeform 99"/>
            <p:cNvSpPr/>
            <p:nvPr/>
          </p:nvSpPr>
          <p:spPr bwMode="auto">
            <a:xfrm>
              <a:off x="3687763" y="1914525"/>
              <a:ext cx="241300" cy="177800"/>
            </a:xfrm>
            <a:custGeom>
              <a:avLst/>
              <a:gdLst>
                <a:gd name="T0" fmla="*/ 11 w 42"/>
                <a:gd name="T1" fmla="*/ 0 h 31"/>
                <a:gd name="T2" fmla="*/ 16 w 42"/>
                <a:gd name="T3" fmla="*/ 4 h 31"/>
                <a:gd name="T4" fmla="*/ 19 w 42"/>
                <a:gd name="T5" fmla="*/ 5 h 31"/>
                <a:gd name="T6" fmla="*/ 21 w 42"/>
                <a:gd name="T7" fmla="*/ 5 h 31"/>
                <a:gd name="T8" fmla="*/ 22 w 42"/>
                <a:gd name="T9" fmla="*/ 6 h 31"/>
                <a:gd name="T10" fmla="*/ 25 w 42"/>
                <a:gd name="T11" fmla="*/ 8 h 31"/>
                <a:gd name="T12" fmla="*/ 27 w 42"/>
                <a:gd name="T13" fmla="*/ 8 h 31"/>
                <a:gd name="T14" fmla="*/ 33 w 42"/>
                <a:gd name="T15" fmla="*/ 10 h 31"/>
                <a:gd name="T16" fmla="*/ 33 w 42"/>
                <a:gd name="T17" fmla="*/ 12 h 31"/>
                <a:gd name="T18" fmla="*/ 36 w 42"/>
                <a:gd name="T19" fmla="*/ 12 h 31"/>
                <a:gd name="T20" fmla="*/ 36 w 42"/>
                <a:gd name="T21" fmla="*/ 14 h 31"/>
                <a:gd name="T22" fmla="*/ 42 w 42"/>
                <a:gd name="T23" fmla="*/ 18 h 31"/>
                <a:gd name="T24" fmla="*/ 41 w 42"/>
                <a:gd name="T25" fmla="*/ 21 h 31"/>
                <a:gd name="T26" fmla="*/ 39 w 42"/>
                <a:gd name="T27" fmla="*/ 20 h 31"/>
                <a:gd name="T28" fmla="*/ 34 w 42"/>
                <a:gd name="T29" fmla="*/ 23 h 31"/>
                <a:gd name="T30" fmla="*/ 33 w 42"/>
                <a:gd name="T31" fmla="*/ 25 h 31"/>
                <a:gd name="T32" fmla="*/ 31 w 42"/>
                <a:gd name="T33" fmla="*/ 27 h 31"/>
                <a:gd name="T34" fmla="*/ 26 w 42"/>
                <a:gd name="T35" fmla="*/ 27 h 31"/>
                <a:gd name="T36" fmla="*/ 26 w 42"/>
                <a:gd name="T37" fmla="*/ 28 h 31"/>
                <a:gd name="T38" fmla="*/ 22 w 42"/>
                <a:gd name="T39" fmla="*/ 29 h 31"/>
                <a:gd name="T40" fmla="*/ 21 w 42"/>
                <a:gd name="T41" fmla="*/ 27 h 31"/>
                <a:gd name="T42" fmla="*/ 15 w 42"/>
                <a:gd name="T43" fmla="*/ 27 h 31"/>
                <a:gd name="T44" fmla="*/ 13 w 42"/>
                <a:gd name="T45" fmla="*/ 25 h 31"/>
                <a:gd name="T46" fmla="*/ 16 w 42"/>
                <a:gd name="T47" fmla="*/ 23 h 31"/>
                <a:gd name="T48" fmla="*/ 11 w 42"/>
                <a:gd name="T49" fmla="*/ 22 h 31"/>
                <a:gd name="T50" fmla="*/ 14 w 42"/>
                <a:gd name="T51" fmla="*/ 20 h 31"/>
                <a:gd name="T52" fmla="*/ 16 w 42"/>
                <a:gd name="T53" fmla="*/ 18 h 31"/>
                <a:gd name="T54" fmla="*/ 19 w 42"/>
                <a:gd name="T55" fmla="*/ 19 h 31"/>
                <a:gd name="T56" fmla="*/ 18 w 42"/>
                <a:gd name="T57" fmla="*/ 16 h 31"/>
                <a:gd name="T58" fmla="*/ 9 w 42"/>
                <a:gd name="T59" fmla="*/ 18 h 31"/>
                <a:gd name="T60" fmla="*/ 7 w 42"/>
                <a:gd name="T61" fmla="*/ 17 h 31"/>
                <a:gd name="T62" fmla="*/ 5 w 42"/>
                <a:gd name="T63" fmla="*/ 15 h 31"/>
                <a:gd name="T64" fmla="*/ 1 w 42"/>
                <a:gd name="T65" fmla="*/ 13 h 31"/>
                <a:gd name="T66" fmla="*/ 0 w 42"/>
                <a:gd name="T67" fmla="*/ 10 h 31"/>
                <a:gd name="T68" fmla="*/ 3 w 42"/>
                <a:gd name="T69" fmla="*/ 9 h 31"/>
                <a:gd name="T70" fmla="*/ 5 w 42"/>
                <a:gd name="T71" fmla="*/ 7 h 31"/>
                <a:gd name="T72" fmla="*/ 6 w 42"/>
                <a:gd name="T73" fmla="*/ 4 h 31"/>
                <a:gd name="T74" fmla="*/ 7 w 42"/>
                <a:gd name="T75" fmla="*/ 4 h 31"/>
                <a:gd name="T76" fmla="*/ 9 w 42"/>
                <a:gd name="T77" fmla="*/ 2 h 31"/>
                <a:gd name="T78" fmla="*/ 11 w 42"/>
                <a:gd name="T7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2" h="31">
                  <a:moveTo>
                    <a:pt x="11" y="0"/>
                  </a:moveTo>
                  <a:cubicBezTo>
                    <a:pt x="13" y="1"/>
                    <a:pt x="15" y="2"/>
                    <a:pt x="16" y="4"/>
                  </a:cubicBezTo>
                  <a:cubicBezTo>
                    <a:pt x="18" y="3"/>
                    <a:pt x="18" y="4"/>
                    <a:pt x="19" y="5"/>
                  </a:cubicBezTo>
                  <a:cubicBezTo>
                    <a:pt x="19" y="5"/>
                    <a:pt x="21" y="4"/>
                    <a:pt x="21" y="5"/>
                  </a:cubicBezTo>
                  <a:cubicBezTo>
                    <a:pt x="21" y="5"/>
                    <a:pt x="21" y="6"/>
                    <a:pt x="22" y="6"/>
                  </a:cubicBezTo>
                  <a:cubicBezTo>
                    <a:pt x="23" y="4"/>
                    <a:pt x="23" y="6"/>
                    <a:pt x="25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8"/>
                    <a:pt x="30" y="11"/>
                    <a:pt x="33" y="10"/>
                  </a:cubicBezTo>
                  <a:cubicBezTo>
                    <a:pt x="33" y="10"/>
                    <a:pt x="33" y="11"/>
                    <a:pt x="33" y="12"/>
                  </a:cubicBezTo>
                  <a:cubicBezTo>
                    <a:pt x="34" y="13"/>
                    <a:pt x="36" y="12"/>
                    <a:pt x="36" y="12"/>
                  </a:cubicBezTo>
                  <a:cubicBezTo>
                    <a:pt x="36" y="13"/>
                    <a:pt x="36" y="14"/>
                    <a:pt x="36" y="14"/>
                  </a:cubicBezTo>
                  <a:cubicBezTo>
                    <a:pt x="38" y="16"/>
                    <a:pt x="40" y="16"/>
                    <a:pt x="42" y="18"/>
                  </a:cubicBezTo>
                  <a:cubicBezTo>
                    <a:pt x="42" y="19"/>
                    <a:pt x="41" y="21"/>
                    <a:pt x="41" y="21"/>
                  </a:cubicBezTo>
                  <a:cubicBezTo>
                    <a:pt x="40" y="21"/>
                    <a:pt x="39" y="20"/>
                    <a:pt x="39" y="20"/>
                  </a:cubicBezTo>
                  <a:cubicBezTo>
                    <a:pt x="37" y="21"/>
                    <a:pt x="36" y="22"/>
                    <a:pt x="34" y="23"/>
                  </a:cubicBezTo>
                  <a:cubicBezTo>
                    <a:pt x="33" y="23"/>
                    <a:pt x="33" y="24"/>
                    <a:pt x="33" y="25"/>
                  </a:cubicBezTo>
                  <a:cubicBezTo>
                    <a:pt x="32" y="24"/>
                    <a:pt x="31" y="26"/>
                    <a:pt x="31" y="27"/>
                  </a:cubicBezTo>
                  <a:cubicBezTo>
                    <a:pt x="28" y="27"/>
                    <a:pt x="28" y="25"/>
                    <a:pt x="26" y="27"/>
                  </a:cubicBezTo>
                  <a:cubicBezTo>
                    <a:pt x="25" y="27"/>
                    <a:pt x="25" y="28"/>
                    <a:pt x="26" y="28"/>
                  </a:cubicBezTo>
                  <a:cubicBezTo>
                    <a:pt x="25" y="31"/>
                    <a:pt x="22" y="25"/>
                    <a:pt x="22" y="29"/>
                  </a:cubicBezTo>
                  <a:cubicBezTo>
                    <a:pt x="21" y="29"/>
                    <a:pt x="21" y="27"/>
                    <a:pt x="21" y="27"/>
                  </a:cubicBezTo>
                  <a:cubicBezTo>
                    <a:pt x="19" y="29"/>
                    <a:pt x="18" y="26"/>
                    <a:pt x="15" y="27"/>
                  </a:cubicBezTo>
                  <a:cubicBezTo>
                    <a:pt x="15" y="25"/>
                    <a:pt x="14" y="25"/>
                    <a:pt x="13" y="25"/>
                  </a:cubicBezTo>
                  <a:cubicBezTo>
                    <a:pt x="13" y="23"/>
                    <a:pt x="16" y="24"/>
                    <a:pt x="16" y="23"/>
                  </a:cubicBezTo>
                  <a:cubicBezTo>
                    <a:pt x="16" y="21"/>
                    <a:pt x="13" y="22"/>
                    <a:pt x="11" y="22"/>
                  </a:cubicBezTo>
                  <a:cubicBezTo>
                    <a:pt x="11" y="19"/>
                    <a:pt x="13" y="21"/>
                    <a:pt x="14" y="20"/>
                  </a:cubicBezTo>
                  <a:cubicBezTo>
                    <a:pt x="14" y="20"/>
                    <a:pt x="16" y="18"/>
                    <a:pt x="16" y="18"/>
                  </a:cubicBezTo>
                  <a:cubicBezTo>
                    <a:pt x="17" y="18"/>
                    <a:pt x="18" y="20"/>
                    <a:pt x="19" y="19"/>
                  </a:cubicBezTo>
                  <a:cubicBezTo>
                    <a:pt x="19" y="18"/>
                    <a:pt x="18" y="17"/>
                    <a:pt x="18" y="16"/>
                  </a:cubicBezTo>
                  <a:cubicBezTo>
                    <a:pt x="17" y="17"/>
                    <a:pt x="11" y="16"/>
                    <a:pt x="9" y="18"/>
                  </a:cubicBezTo>
                  <a:cubicBezTo>
                    <a:pt x="8" y="20"/>
                    <a:pt x="9" y="18"/>
                    <a:pt x="7" y="17"/>
                  </a:cubicBezTo>
                  <a:cubicBezTo>
                    <a:pt x="4" y="16"/>
                    <a:pt x="2" y="18"/>
                    <a:pt x="5" y="15"/>
                  </a:cubicBezTo>
                  <a:cubicBezTo>
                    <a:pt x="4" y="13"/>
                    <a:pt x="1" y="15"/>
                    <a:pt x="1" y="13"/>
                  </a:cubicBezTo>
                  <a:cubicBezTo>
                    <a:pt x="2" y="11"/>
                    <a:pt x="4" y="9"/>
                    <a:pt x="0" y="10"/>
                  </a:cubicBezTo>
                  <a:cubicBezTo>
                    <a:pt x="0" y="9"/>
                    <a:pt x="1" y="9"/>
                    <a:pt x="3" y="9"/>
                  </a:cubicBezTo>
                  <a:cubicBezTo>
                    <a:pt x="4" y="8"/>
                    <a:pt x="3" y="7"/>
                    <a:pt x="5" y="7"/>
                  </a:cubicBezTo>
                  <a:cubicBezTo>
                    <a:pt x="6" y="7"/>
                    <a:pt x="5" y="5"/>
                    <a:pt x="6" y="4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8" y="3"/>
                    <a:pt x="8" y="2"/>
                    <a:pt x="9" y="2"/>
                  </a:cubicBezTo>
                  <a:cubicBezTo>
                    <a:pt x="10" y="1"/>
                    <a:pt x="11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2" name="Freeform 100"/>
            <p:cNvSpPr/>
            <p:nvPr/>
          </p:nvSpPr>
          <p:spPr bwMode="auto">
            <a:xfrm>
              <a:off x="6089650" y="1976438"/>
              <a:ext cx="317500" cy="163512"/>
            </a:xfrm>
            <a:custGeom>
              <a:avLst/>
              <a:gdLst>
                <a:gd name="T0" fmla="*/ 19 w 55"/>
                <a:gd name="T1" fmla="*/ 20 h 28"/>
                <a:gd name="T2" fmla="*/ 17 w 55"/>
                <a:gd name="T3" fmla="*/ 20 h 28"/>
                <a:gd name="T4" fmla="*/ 12 w 55"/>
                <a:gd name="T5" fmla="*/ 20 h 28"/>
                <a:gd name="T6" fmla="*/ 15 w 55"/>
                <a:gd name="T7" fmla="*/ 18 h 28"/>
                <a:gd name="T8" fmla="*/ 21 w 55"/>
                <a:gd name="T9" fmla="*/ 14 h 28"/>
                <a:gd name="T10" fmla="*/ 19 w 55"/>
                <a:gd name="T11" fmla="*/ 11 h 28"/>
                <a:gd name="T12" fmla="*/ 14 w 55"/>
                <a:gd name="T13" fmla="*/ 11 h 28"/>
                <a:gd name="T14" fmla="*/ 9 w 55"/>
                <a:gd name="T15" fmla="*/ 15 h 28"/>
                <a:gd name="T16" fmla="*/ 3 w 55"/>
                <a:gd name="T17" fmla="*/ 14 h 28"/>
                <a:gd name="T18" fmla="*/ 4 w 55"/>
                <a:gd name="T19" fmla="*/ 7 h 28"/>
                <a:gd name="T20" fmla="*/ 2 w 55"/>
                <a:gd name="T21" fmla="*/ 8 h 28"/>
                <a:gd name="T22" fmla="*/ 1 w 55"/>
                <a:gd name="T23" fmla="*/ 3 h 28"/>
                <a:gd name="T24" fmla="*/ 3 w 55"/>
                <a:gd name="T25" fmla="*/ 4 h 28"/>
                <a:gd name="T26" fmla="*/ 9 w 55"/>
                <a:gd name="T27" fmla="*/ 2 h 28"/>
                <a:gd name="T28" fmla="*/ 9 w 55"/>
                <a:gd name="T29" fmla="*/ 5 h 28"/>
                <a:gd name="T30" fmla="*/ 17 w 55"/>
                <a:gd name="T31" fmla="*/ 6 h 28"/>
                <a:gd name="T32" fmla="*/ 20 w 55"/>
                <a:gd name="T33" fmla="*/ 2 h 28"/>
                <a:gd name="T34" fmla="*/ 30 w 55"/>
                <a:gd name="T35" fmla="*/ 3 h 28"/>
                <a:gd name="T36" fmla="*/ 30 w 55"/>
                <a:gd name="T37" fmla="*/ 3 h 28"/>
                <a:gd name="T38" fmla="*/ 34 w 55"/>
                <a:gd name="T39" fmla="*/ 6 h 28"/>
                <a:gd name="T40" fmla="*/ 33 w 55"/>
                <a:gd name="T41" fmla="*/ 8 h 28"/>
                <a:gd name="T42" fmla="*/ 38 w 55"/>
                <a:gd name="T43" fmla="*/ 7 h 28"/>
                <a:gd name="T44" fmla="*/ 44 w 55"/>
                <a:gd name="T45" fmla="*/ 9 h 28"/>
                <a:gd name="T46" fmla="*/ 45 w 55"/>
                <a:gd name="T47" fmla="*/ 11 h 28"/>
                <a:gd name="T48" fmla="*/ 46 w 55"/>
                <a:gd name="T49" fmla="*/ 12 h 28"/>
                <a:gd name="T50" fmla="*/ 47 w 55"/>
                <a:gd name="T51" fmla="*/ 14 h 28"/>
                <a:gd name="T52" fmla="*/ 49 w 55"/>
                <a:gd name="T53" fmla="*/ 14 h 28"/>
                <a:gd name="T54" fmla="*/ 49 w 55"/>
                <a:gd name="T55" fmla="*/ 16 h 28"/>
                <a:gd name="T56" fmla="*/ 51 w 55"/>
                <a:gd name="T57" fmla="*/ 16 h 28"/>
                <a:gd name="T58" fmla="*/ 51 w 55"/>
                <a:gd name="T59" fmla="*/ 19 h 28"/>
                <a:gd name="T60" fmla="*/ 54 w 55"/>
                <a:gd name="T61" fmla="*/ 19 h 28"/>
                <a:gd name="T62" fmla="*/ 51 w 55"/>
                <a:gd name="T63" fmla="*/ 20 h 28"/>
                <a:gd name="T64" fmla="*/ 51 w 55"/>
                <a:gd name="T65" fmla="*/ 21 h 28"/>
                <a:gd name="T66" fmla="*/ 42 w 55"/>
                <a:gd name="T67" fmla="*/ 21 h 28"/>
                <a:gd name="T68" fmla="*/ 42 w 55"/>
                <a:gd name="T69" fmla="*/ 16 h 28"/>
                <a:gd name="T70" fmla="*/ 32 w 55"/>
                <a:gd name="T71" fmla="*/ 15 h 28"/>
                <a:gd name="T72" fmla="*/ 31 w 55"/>
                <a:gd name="T73" fmla="*/ 18 h 28"/>
                <a:gd name="T74" fmla="*/ 30 w 55"/>
                <a:gd name="T75" fmla="*/ 18 h 28"/>
                <a:gd name="T76" fmla="*/ 28 w 55"/>
                <a:gd name="T77" fmla="*/ 20 h 28"/>
                <a:gd name="T78" fmla="*/ 29 w 55"/>
                <a:gd name="T79" fmla="*/ 20 h 28"/>
                <a:gd name="T80" fmla="*/ 26 w 55"/>
                <a:gd name="T81" fmla="*/ 21 h 28"/>
                <a:gd name="T82" fmla="*/ 26 w 55"/>
                <a:gd name="T83" fmla="*/ 27 h 28"/>
                <a:gd name="T84" fmla="*/ 13 w 55"/>
                <a:gd name="T85" fmla="*/ 23 h 28"/>
                <a:gd name="T86" fmla="*/ 16 w 55"/>
                <a:gd name="T87" fmla="*/ 21 h 28"/>
                <a:gd name="T88" fmla="*/ 20 w 55"/>
                <a:gd name="T89" fmla="*/ 21 h 28"/>
                <a:gd name="T90" fmla="*/ 19 w 55"/>
                <a:gd name="T91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5" h="28">
                  <a:moveTo>
                    <a:pt x="19" y="20"/>
                  </a:moveTo>
                  <a:cubicBezTo>
                    <a:pt x="19" y="17"/>
                    <a:pt x="17" y="20"/>
                    <a:pt x="17" y="20"/>
                  </a:cubicBezTo>
                  <a:cubicBezTo>
                    <a:pt x="16" y="21"/>
                    <a:pt x="15" y="18"/>
                    <a:pt x="12" y="20"/>
                  </a:cubicBezTo>
                  <a:cubicBezTo>
                    <a:pt x="12" y="18"/>
                    <a:pt x="14" y="18"/>
                    <a:pt x="15" y="18"/>
                  </a:cubicBezTo>
                  <a:cubicBezTo>
                    <a:pt x="17" y="17"/>
                    <a:pt x="18" y="14"/>
                    <a:pt x="21" y="14"/>
                  </a:cubicBezTo>
                  <a:cubicBezTo>
                    <a:pt x="20" y="13"/>
                    <a:pt x="19" y="13"/>
                    <a:pt x="19" y="11"/>
                  </a:cubicBezTo>
                  <a:cubicBezTo>
                    <a:pt x="17" y="10"/>
                    <a:pt x="15" y="14"/>
                    <a:pt x="14" y="11"/>
                  </a:cubicBezTo>
                  <a:cubicBezTo>
                    <a:pt x="13" y="12"/>
                    <a:pt x="11" y="14"/>
                    <a:pt x="9" y="15"/>
                  </a:cubicBezTo>
                  <a:cubicBezTo>
                    <a:pt x="6" y="15"/>
                    <a:pt x="6" y="13"/>
                    <a:pt x="3" y="14"/>
                  </a:cubicBezTo>
                  <a:cubicBezTo>
                    <a:pt x="5" y="12"/>
                    <a:pt x="5" y="10"/>
                    <a:pt x="4" y="7"/>
                  </a:cubicBezTo>
                  <a:cubicBezTo>
                    <a:pt x="3" y="7"/>
                    <a:pt x="2" y="7"/>
                    <a:pt x="2" y="8"/>
                  </a:cubicBezTo>
                  <a:cubicBezTo>
                    <a:pt x="0" y="8"/>
                    <a:pt x="1" y="5"/>
                    <a:pt x="1" y="3"/>
                  </a:cubicBezTo>
                  <a:cubicBezTo>
                    <a:pt x="2" y="3"/>
                    <a:pt x="3" y="3"/>
                    <a:pt x="3" y="4"/>
                  </a:cubicBezTo>
                  <a:cubicBezTo>
                    <a:pt x="3" y="2"/>
                    <a:pt x="8" y="4"/>
                    <a:pt x="9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13" y="6"/>
                    <a:pt x="17" y="0"/>
                    <a:pt x="17" y="6"/>
                  </a:cubicBezTo>
                  <a:cubicBezTo>
                    <a:pt x="20" y="6"/>
                    <a:pt x="20" y="5"/>
                    <a:pt x="20" y="2"/>
                  </a:cubicBezTo>
                  <a:cubicBezTo>
                    <a:pt x="22" y="3"/>
                    <a:pt x="26" y="3"/>
                    <a:pt x="30" y="3"/>
                  </a:cubicBezTo>
                  <a:cubicBezTo>
                    <a:pt x="30" y="3"/>
                    <a:pt x="30" y="5"/>
                    <a:pt x="30" y="3"/>
                  </a:cubicBezTo>
                  <a:cubicBezTo>
                    <a:pt x="32" y="4"/>
                    <a:pt x="31" y="8"/>
                    <a:pt x="34" y="6"/>
                  </a:cubicBezTo>
                  <a:cubicBezTo>
                    <a:pt x="34" y="7"/>
                    <a:pt x="33" y="7"/>
                    <a:pt x="33" y="8"/>
                  </a:cubicBezTo>
                  <a:cubicBezTo>
                    <a:pt x="35" y="8"/>
                    <a:pt x="38" y="9"/>
                    <a:pt x="38" y="7"/>
                  </a:cubicBezTo>
                  <a:cubicBezTo>
                    <a:pt x="39" y="8"/>
                    <a:pt x="40" y="10"/>
                    <a:pt x="44" y="9"/>
                  </a:cubicBezTo>
                  <a:cubicBezTo>
                    <a:pt x="42" y="11"/>
                    <a:pt x="43" y="10"/>
                    <a:pt x="45" y="11"/>
                  </a:cubicBezTo>
                  <a:cubicBezTo>
                    <a:pt x="45" y="11"/>
                    <a:pt x="45" y="12"/>
                    <a:pt x="46" y="12"/>
                  </a:cubicBezTo>
                  <a:cubicBezTo>
                    <a:pt x="47" y="12"/>
                    <a:pt x="46" y="13"/>
                    <a:pt x="47" y="14"/>
                  </a:cubicBezTo>
                  <a:cubicBezTo>
                    <a:pt x="47" y="14"/>
                    <a:pt x="48" y="13"/>
                    <a:pt x="49" y="14"/>
                  </a:cubicBezTo>
                  <a:cubicBezTo>
                    <a:pt x="49" y="14"/>
                    <a:pt x="48" y="15"/>
                    <a:pt x="49" y="16"/>
                  </a:cubicBezTo>
                  <a:cubicBezTo>
                    <a:pt x="49" y="16"/>
                    <a:pt x="50" y="15"/>
                    <a:pt x="51" y="16"/>
                  </a:cubicBezTo>
                  <a:cubicBezTo>
                    <a:pt x="51" y="17"/>
                    <a:pt x="51" y="18"/>
                    <a:pt x="51" y="19"/>
                  </a:cubicBezTo>
                  <a:cubicBezTo>
                    <a:pt x="53" y="19"/>
                    <a:pt x="54" y="17"/>
                    <a:pt x="54" y="19"/>
                  </a:cubicBezTo>
                  <a:cubicBezTo>
                    <a:pt x="55" y="21"/>
                    <a:pt x="52" y="20"/>
                    <a:pt x="51" y="20"/>
                  </a:cubicBezTo>
                  <a:cubicBezTo>
                    <a:pt x="51" y="21"/>
                    <a:pt x="52" y="21"/>
                    <a:pt x="51" y="21"/>
                  </a:cubicBezTo>
                  <a:cubicBezTo>
                    <a:pt x="49" y="22"/>
                    <a:pt x="45" y="21"/>
                    <a:pt x="42" y="21"/>
                  </a:cubicBezTo>
                  <a:cubicBezTo>
                    <a:pt x="41" y="18"/>
                    <a:pt x="42" y="19"/>
                    <a:pt x="42" y="16"/>
                  </a:cubicBezTo>
                  <a:cubicBezTo>
                    <a:pt x="41" y="13"/>
                    <a:pt x="34" y="13"/>
                    <a:pt x="32" y="15"/>
                  </a:cubicBezTo>
                  <a:cubicBezTo>
                    <a:pt x="31" y="15"/>
                    <a:pt x="32" y="17"/>
                    <a:pt x="31" y="18"/>
                  </a:cubicBezTo>
                  <a:cubicBezTo>
                    <a:pt x="31" y="18"/>
                    <a:pt x="30" y="17"/>
                    <a:pt x="30" y="18"/>
                  </a:cubicBezTo>
                  <a:cubicBezTo>
                    <a:pt x="29" y="18"/>
                    <a:pt x="30" y="20"/>
                    <a:pt x="28" y="20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28" y="22"/>
                    <a:pt x="27" y="21"/>
                    <a:pt x="26" y="21"/>
                  </a:cubicBezTo>
                  <a:cubicBezTo>
                    <a:pt x="25" y="24"/>
                    <a:pt x="26" y="24"/>
                    <a:pt x="26" y="27"/>
                  </a:cubicBezTo>
                  <a:cubicBezTo>
                    <a:pt x="22" y="28"/>
                    <a:pt x="14" y="28"/>
                    <a:pt x="13" y="23"/>
                  </a:cubicBezTo>
                  <a:cubicBezTo>
                    <a:pt x="15" y="23"/>
                    <a:pt x="16" y="23"/>
                    <a:pt x="16" y="21"/>
                  </a:cubicBezTo>
                  <a:cubicBezTo>
                    <a:pt x="19" y="21"/>
                    <a:pt x="18" y="23"/>
                    <a:pt x="20" y="21"/>
                  </a:cubicBezTo>
                  <a:cubicBezTo>
                    <a:pt x="19" y="21"/>
                    <a:pt x="17" y="20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3" name="Freeform 101"/>
            <p:cNvSpPr/>
            <p:nvPr/>
          </p:nvSpPr>
          <p:spPr bwMode="auto">
            <a:xfrm>
              <a:off x="3094038" y="2105025"/>
              <a:ext cx="155575" cy="80963"/>
            </a:xfrm>
            <a:custGeom>
              <a:avLst/>
              <a:gdLst>
                <a:gd name="T0" fmla="*/ 26 w 27"/>
                <a:gd name="T1" fmla="*/ 2 h 14"/>
                <a:gd name="T2" fmla="*/ 26 w 27"/>
                <a:gd name="T3" fmla="*/ 5 h 14"/>
                <a:gd name="T4" fmla="*/ 25 w 27"/>
                <a:gd name="T5" fmla="*/ 5 h 14"/>
                <a:gd name="T6" fmla="*/ 25 w 27"/>
                <a:gd name="T7" fmla="*/ 8 h 14"/>
                <a:gd name="T8" fmla="*/ 22 w 27"/>
                <a:gd name="T9" fmla="*/ 10 h 14"/>
                <a:gd name="T10" fmla="*/ 19 w 27"/>
                <a:gd name="T11" fmla="*/ 7 h 14"/>
                <a:gd name="T12" fmla="*/ 16 w 27"/>
                <a:gd name="T13" fmla="*/ 9 h 14"/>
                <a:gd name="T14" fmla="*/ 12 w 27"/>
                <a:gd name="T15" fmla="*/ 13 h 14"/>
                <a:gd name="T16" fmla="*/ 2 w 27"/>
                <a:gd name="T17" fmla="*/ 13 h 14"/>
                <a:gd name="T18" fmla="*/ 1 w 27"/>
                <a:gd name="T19" fmla="*/ 9 h 14"/>
                <a:gd name="T20" fmla="*/ 5 w 27"/>
                <a:gd name="T21" fmla="*/ 10 h 14"/>
                <a:gd name="T22" fmla="*/ 8 w 27"/>
                <a:gd name="T23" fmla="*/ 7 h 14"/>
                <a:gd name="T24" fmla="*/ 10 w 27"/>
                <a:gd name="T25" fmla="*/ 5 h 14"/>
                <a:gd name="T26" fmla="*/ 13 w 27"/>
                <a:gd name="T27" fmla="*/ 4 h 14"/>
                <a:gd name="T28" fmla="*/ 14 w 27"/>
                <a:gd name="T29" fmla="*/ 4 h 14"/>
                <a:gd name="T30" fmla="*/ 16 w 27"/>
                <a:gd name="T31" fmla="*/ 2 h 14"/>
                <a:gd name="T32" fmla="*/ 20 w 27"/>
                <a:gd name="T33" fmla="*/ 2 h 14"/>
                <a:gd name="T34" fmla="*/ 26 w 27"/>
                <a:gd name="T3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14">
                  <a:moveTo>
                    <a:pt x="26" y="2"/>
                  </a:moveTo>
                  <a:cubicBezTo>
                    <a:pt x="26" y="3"/>
                    <a:pt x="27" y="5"/>
                    <a:pt x="26" y="5"/>
                  </a:cubicBezTo>
                  <a:cubicBezTo>
                    <a:pt x="26" y="5"/>
                    <a:pt x="25" y="5"/>
                    <a:pt x="25" y="5"/>
                  </a:cubicBezTo>
                  <a:cubicBezTo>
                    <a:pt x="25" y="5"/>
                    <a:pt x="26" y="8"/>
                    <a:pt x="25" y="8"/>
                  </a:cubicBezTo>
                  <a:cubicBezTo>
                    <a:pt x="24" y="8"/>
                    <a:pt x="22" y="6"/>
                    <a:pt x="22" y="10"/>
                  </a:cubicBezTo>
                  <a:cubicBezTo>
                    <a:pt x="20" y="10"/>
                    <a:pt x="21" y="7"/>
                    <a:pt x="19" y="7"/>
                  </a:cubicBezTo>
                  <a:cubicBezTo>
                    <a:pt x="17" y="7"/>
                    <a:pt x="17" y="9"/>
                    <a:pt x="16" y="9"/>
                  </a:cubicBezTo>
                  <a:cubicBezTo>
                    <a:pt x="15" y="10"/>
                    <a:pt x="12" y="10"/>
                    <a:pt x="12" y="13"/>
                  </a:cubicBezTo>
                  <a:cubicBezTo>
                    <a:pt x="8" y="14"/>
                    <a:pt x="6" y="13"/>
                    <a:pt x="2" y="13"/>
                  </a:cubicBezTo>
                  <a:cubicBezTo>
                    <a:pt x="2" y="11"/>
                    <a:pt x="0" y="11"/>
                    <a:pt x="1" y="9"/>
                  </a:cubicBezTo>
                  <a:cubicBezTo>
                    <a:pt x="2" y="10"/>
                    <a:pt x="3" y="10"/>
                    <a:pt x="5" y="10"/>
                  </a:cubicBezTo>
                  <a:cubicBezTo>
                    <a:pt x="6" y="10"/>
                    <a:pt x="6" y="7"/>
                    <a:pt x="8" y="7"/>
                  </a:cubicBezTo>
                  <a:cubicBezTo>
                    <a:pt x="9" y="7"/>
                    <a:pt x="10" y="5"/>
                    <a:pt x="10" y="5"/>
                  </a:cubicBezTo>
                  <a:cubicBezTo>
                    <a:pt x="12" y="7"/>
                    <a:pt x="10" y="4"/>
                    <a:pt x="13" y="4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5" y="4"/>
                    <a:pt x="16" y="2"/>
                    <a:pt x="16" y="2"/>
                  </a:cubicBezTo>
                  <a:cubicBezTo>
                    <a:pt x="17" y="2"/>
                    <a:pt x="19" y="3"/>
                    <a:pt x="20" y="2"/>
                  </a:cubicBezTo>
                  <a:cubicBezTo>
                    <a:pt x="21" y="2"/>
                    <a:pt x="24" y="0"/>
                    <a:pt x="26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" name="Freeform 102"/>
            <p:cNvSpPr/>
            <p:nvPr/>
          </p:nvSpPr>
          <p:spPr bwMode="auto">
            <a:xfrm>
              <a:off x="3508375" y="2139950"/>
              <a:ext cx="157163" cy="80963"/>
            </a:xfrm>
            <a:custGeom>
              <a:avLst/>
              <a:gdLst>
                <a:gd name="T0" fmla="*/ 24 w 27"/>
                <a:gd name="T1" fmla="*/ 1 h 14"/>
                <a:gd name="T2" fmla="*/ 27 w 27"/>
                <a:gd name="T3" fmla="*/ 10 h 14"/>
                <a:gd name="T4" fmla="*/ 25 w 27"/>
                <a:gd name="T5" fmla="*/ 9 h 14"/>
                <a:gd name="T6" fmla="*/ 25 w 27"/>
                <a:gd name="T7" fmla="*/ 12 h 14"/>
                <a:gd name="T8" fmla="*/ 21 w 27"/>
                <a:gd name="T9" fmla="*/ 13 h 14"/>
                <a:gd name="T10" fmla="*/ 20 w 27"/>
                <a:gd name="T11" fmla="*/ 13 h 14"/>
                <a:gd name="T12" fmla="*/ 17 w 27"/>
                <a:gd name="T13" fmla="*/ 13 h 14"/>
                <a:gd name="T14" fmla="*/ 17 w 27"/>
                <a:gd name="T15" fmla="*/ 10 h 14"/>
                <a:gd name="T16" fmla="*/ 8 w 27"/>
                <a:gd name="T17" fmla="*/ 9 h 14"/>
                <a:gd name="T18" fmla="*/ 0 w 27"/>
                <a:gd name="T19" fmla="*/ 4 h 14"/>
                <a:gd name="T20" fmla="*/ 1 w 27"/>
                <a:gd name="T21" fmla="*/ 2 h 14"/>
                <a:gd name="T22" fmla="*/ 3 w 27"/>
                <a:gd name="T23" fmla="*/ 3 h 14"/>
                <a:gd name="T24" fmla="*/ 8 w 27"/>
                <a:gd name="T25" fmla="*/ 5 h 14"/>
                <a:gd name="T26" fmla="*/ 10 w 27"/>
                <a:gd name="T27" fmla="*/ 5 h 14"/>
                <a:gd name="T28" fmla="*/ 11 w 27"/>
                <a:gd name="T29" fmla="*/ 7 h 14"/>
                <a:gd name="T30" fmla="*/ 12 w 27"/>
                <a:gd name="T31" fmla="*/ 3 h 14"/>
                <a:gd name="T32" fmla="*/ 14 w 27"/>
                <a:gd name="T33" fmla="*/ 5 h 14"/>
                <a:gd name="T34" fmla="*/ 24 w 27"/>
                <a:gd name="T3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14">
                  <a:moveTo>
                    <a:pt x="24" y="1"/>
                  </a:moveTo>
                  <a:cubicBezTo>
                    <a:pt x="23" y="6"/>
                    <a:pt x="27" y="6"/>
                    <a:pt x="27" y="10"/>
                  </a:cubicBezTo>
                  <a:cubicBezTo>
                    <a:pt x="27" y="10"/>
                    <a:pt x="26" y="8"/>
                    <a:pt x="25" y="9"/>
                  </a:cubicBezTo>
                  <a:cubicBezTo>
                    <a:pt x="25" y="9"/>
                    <a:pt x="26" y="11"/>
                    <a:pt x="25" y="12"/>
                  </a:cubicBezTo>
                  <a:cubicBezTo>
                    <a:pt x="24" y="12"/>
                    <a:pt x="23" y="12"/>
                    <a:pt x="21" y="13"/>
                  </a:cubicBezTo>
                  <a:cubicBezTo>
                    <a:pt x="21" y="13"/>
                    <a:pt x="21" y="13"/>
                    <a:pt x="20" y="13"/>
                  </a:cubicBezTo>
                  <a:cubicBezTo>
                    <a:pt x="19" y="14"/>
                    <a:pt x="18" y="13"/>
                    <a:pt x="17" y="13"/>
                  </a:cubicBezTo>
                  <a:cubicBezTo>
                    <a:pt x="16" y="12"/>
                    <a:pt x="16" y="11"/>
                    <a:pt x="17" y="10"/>
                  </a:cubicBezTo>
                  <a:cubicBezTo>
                    <a:pt x="14" y="11"/>
                    <a:pt x="12" y="9"/>
                    <a:pt x="8" y="9"/>
                  </a:cubicBezTo>
                  <a:cubicBezTo>
                    <a:pt x="7" y="5"/>
                    <a:pt x="3" y="6"/>
                    <a:pt x="0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3" y="1"/>
                    <a:pt x="3" y="3"/>
                    <a:pt x="3" y="3"/>
                  </a:cubicBezTo>
                  <a:cubicBezTo>
                    <a:pt x="4" y="3"/>
                    <a:pt x="7" y="4"/>
                    <a:pt x="8" y="5"/>
                  </a:cubicBezTo>
                  <a:cubicBezTo>
                    <a:pt x="8" y="5"/>
                    <a:pt x="10" y="5"/>
                    <a:pt x="10" y="5"/>
                  </a:cubicBezTo>
                  <a:cubicBezTo>
                    <a:pt x="10" y="5"/>
                    <a:pt x="10" y="7"/>
                    <a:pt x="11" y="7"/>
                  </a:cubicBezTo>
                  <a:cubicBezTo>
                    <a:pt x="13" y="6"/>
                    <a:pt x="9" y="4"/>
                    <a:pt x="12" y="3"/>
                  </a:cubicBezTo>
                  <a:cubicBezTo>
                    <a:pt x="13" y="2"/>
                    <a:pt x="14" y="5"/>
                    <a:pt x="14" y="5"/>
                  </a:cubicBezTo>
                  <a:cubicBezTo>
                    <a:pt x="17" y="5"/>
                    <a:pt x="18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5" name="Freeform 103"/>
            <p:cNvSpPr/>
            <p:nvPr/>
          </p:nvSpPr>
          <p:spPr bwMode="auto">
            <a:xfrm>
              <a:off x="3221038" y="2139950"/>
              <a:ext cx="271462" cy="103188"/>
            </a:xfrm>
            <a:custGeom>
              <a:avLst/>
              <a:gdLst>
                <a:gd name="T0" fmla="*/ 21 w 47"/>
                <a:gd name="T1" fmla="*/ 7 h 18"/>
                <a:gd name="T2" fmla="*/ 30 w 47"/>
                <a:gd name="T3" fmla="*/ 11 h 18"/>
                <a:gd name="T4" fmla="*/ 30 w 47"/>
                <a:gd name="T5" fmla="*/ 6 h 18"/>
                <a:gd name="T6" fmla="*/ 27 w 47"/>
                <a:gd name="T7" fmla="*/ 2 h 18"/>
                <a:gd name="T8" fmla="*/ 34 w 47"/>
                <a:gd name="T9" fmla="*/ 1 h 18"/>
                <a:gd name="T10" fmla="*/ 36 w 47"/>
                <a:gd name="T11" fmla="*/ 3 h 18"/>
                <a:gd name="T12" fmla="*/ 36 w 47"/>
                <a:gd name="T13" fmla="*/ 5 h 18"/>
                <a:gd name="T14" fmla="*/ 40 w 47"/>
                <a:gd name="T15" fmla="*/ 8 h 18"/>
                <a:gd name="T16" fmla="*/ 43 w 47"/>
                <a:gd name="T17" fmla="*/ 6 h 18"/>
                <a:gd name="T18" fmla="*/ 46 w 47"/>
                <a:gd name="T19" fmla="*/ 8 h 18"/>
                <a:gd name="T20" fmla="*/ 46 w 47"/>
                <a:gd name="T21" fmla="*/ 10 h 18"/>
                <a:gd name="T22" fmla="*/ 46 w 47"/>
                <a:gd name="T23" fmla="*/ 13 h 18"/>
                <a:gd name="T24" fmla="*/ 40 w 47"/>
                <a:gd name="T25" fmla="*/ 14 h 18"/>
                <a:gd name="T26" fmla="*/ 36 w 47"/>
                <a:gd name="T27" fmla="*/ 13 h 18"/>
                <a:gd name="T28" fmla="*/ 27 w 47"/>
                <a:gd name="T29" fmla="*/ 15 h 18"/>
                <a:gd name="T30" fmla="*/ 25 w 47"/>
                <a:gd name="T31" fmla="*/ 15 h 18"/>
                <a:gd name="T32" fmla="*/ 23 w 47"/>
                <a:gd name="T33" fmla="*/ 16 h 18"/>
                <a:gd name="T34" fmla="*/ 13 w 47"/>
                <a:gd name="T35" fmla="*/ 18 h 18"/>
                <a:gd name="T36" fmla="*/ 22 w 47"/>
                <a:gd name="T37" fmla="*/ 15 h 18"/>
                <a:gd name="T38" fmla="*/ 17 w 47"/>
                <a:gd name="T39" fmla="*/ 13 h 18"/>
                <a:gd name="T40" fmla="*/ 13 w 47"/>
                <a:gd name="T41" fmla="*/ 12 h 18"/>
                <a:gd name="T42" fmla="*/ 9 w 47"/>
                <a:gd name="T43" fmla="*/ 13 h 18"/>
                <a:gd name="T44" fmla="*/ 6 w 47"/>
                <a:gd name="T45" fmla="*/ 13 h 18"/>
                <a:gd name="T46" fmla="*/ 0 w 47"/>
                <a:gd name="T47" fmla="*/ 12 h 18"/>
                <a:gd name="T48" fmla="*/ 2 w 47"/>
                <a:gd name="T49" fmla="*/ 10 h 18"/>
                <a:gd name="T50" fmla="*/ 3 w 47"/>
                <a:gd name="T51" fmla="*/ 7 h 18"/>
                <a:gd name="T52" fmla="*/ 6 w 47"/>
                <a:gd name="T53" fmla="*/ 6 h 18"/>
                <a:gd name="T54" fmla="*/ 5 w 47"/>
                <a:gd name="T55" fmla="*/ 4 h 18"/>
                <a:gd name="T56" fmla="*/ 7 w 47"/>
                <a:gd name="T57" fmla="*/ 4 h 18"/>
                <a:gd name="T58" fmla="*/ 10 w 47"/>
                <a:gd name="T59" fmla="*/ 3 h 18"/>
                <a:gd name="T60" fmla="*/ 15 w 47"/>
                <a:gd name="T61" fmla="*/ 4 h 18"/>
                <a:gd name="T62" fmla="*/ 16 w 47"/>
                <a:gd name="T63" fmla="*/ 6 h 18"/>
                <a:gd name="T64" fmla="*/ 18 w 47"/>
                <a:gd name="T65" fmla="*/ 6 h 18"/>
                <a:gd name="T66" fmla="*/ 18 w 47"/>
                <a:gd name="T67" fmla="*/ 9 h 18"/>
                <a:gd name="T68" fmla="*/ 21 w 47"/>
                <a:gd name="T6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18">
                  <a:moveTo>
                    <a:pt x="21" y="7"/>
                  </a:moveTo>
                  <a:cubicBezTo>
                    <a:pt x="20" y="10"/>
                    <a:pt x="28" y="8"/>
                    <a:pt x="30" y="11"/>
                  </a:cubicBezTo>
                  <a:cubicBezTo>
                    <a:pt x="32" y="7"/>
                    <a:pt x="24" y="6"/>
                    <a:pt x="30" y="6"/>
                  </a:cubicBezTo>
                  <a:cubicBezTo>
                    <a:pt x="32" y="2"/>
                    <a:pt x="26" y="6"/>
                    <a:pt x="27" y="2"/>
                  </a:cubicBezTo>
                  <a:cubicBezTo>
                    <a:pt x="30" y="2"/>
                    <a:pt x="31" y="0"/>
                    <a:pt x="34" y="1"/>
                  </a:cubicBezTo>
                  <a:cubicBezTo>
                    <a:pt x="33" y="3"/>
                    <a:pt x="35" y="2"/>
                    <a:pt x="36" y="3"/>
                  </a:cubicBezTo>
                  <a:cubicBezTo>
                    <a:pt x="36" y="3"/>
                    <a:pt x="36" y="5"/>
                    <a:pt x="36" y="5"/>
                  </a:cubicBezTo>
                  <a:cubicBezTo>
                    <a:pt x="37" y="6"/>
                    <a:pt x="39" y="6"/>
                    <a:pt x="40" y="8"/>
                  </a:cubicBezTo>
                  <a:cubicBezTo>
                    <a:pt x="41" y="7"/>
                    <a:pt x="41" y="6"/>
                    <a:pt x="43" y="6"/>
                  </a:cubicBezTo>
                  <a:cubicBezTo>
                    <a:pt x="44" y="6"/>
                    <a:pt x="45" y="7"/>
                    <a:pt x="46" y="8"/>
                  </a:cubicBezTo>
                  <a:cubicBezTo>
                    <a:pt x="46" y="8"/>
                    <a:pt x="47" y="9"/>
                    <a:pt x="46" y="10"/>
                  </a:cubicBezTo>
                  <a:cubicBezTo>
                    <a:pt x="45" y="11"/>
                    <a:pt x="47" y="10"/>
                    <a:pt x="46" y="13"/>
                  </a:cubicBezTo>
                  <a:cubicBezTo>
                    <a:pt x="44" y="11"/>
                    <a:pt x="42" y="14"/>
                    <a:pt x="40" y="14"/>
                  </a:cubicBezTo>
                  <a:cubicBezTo>
                    <a:pt x="38" y="15"/>
                    <a:pt x="38" y="14"/>
                    <a:pt x="36" y="13"/>
                  </a:cubicBezTo>
                  <a:cubicBezTo>
                    <a:pt x="33" y="13"/>
                    <a:pt x="29" y="15"/>
                    <a:pt x="27" y="15"/>
                  </a:cubicBezTo>
                  <a:cubicBezTo>
                    <a:pt x="27" y="16"/>
                    <a:pt x="26" y="15"/>
                    <a:pt x="25" y="15"/>
                  </a:cubicBezTo>
                  <a:cubicBezTo>
                    <a:pt x="25" y="16"/>
                    <a:pt x="24" y="16"/>
                    <a:pt x="23" y="16"/>
                  </a:cubicBezTo>
                  <a:cubicBezTo>
                    <a:pt x="22" y="17"/>
                    <a:pt x="16" y="18"/>
                    <a:pt x="13" y="18"/>
                  </a:cubicBezTo>
                  <a:cubicBezTo>
                    <a:pt x="13" y="15"/>
                    <a:pt x="18" y="16"/>
                    <a:pt x="22" y="15"/>
                  </a:cubicBezTo>
                  <a:cubicBezTo>
                    <a:pt x="22" y="11"/>
                    <a:pt x="19" y="14"/>
                    <a:pt x="17" y="13"/>
                  </a:cubicBezTo>
                  <a:cubicBezTo>
                    <a:pt x="15" y="13"/>
                    <a:pt x="15" y="13"/>
                    <a:pt x="13" y="12"/>
                  </a:cubicBezTo>
                  <a:cubicBezTo>
                    <a:pt x="11" y="11"/>
                    <a:pt x="11" y="13"/>
                    <a:pt x="9" y="13"/>
                  </a:cubicBezTo>
                  <a:cubicBezTo>
                    <a:pt x="8" y="14"/>
                    <a:pt x="8" y="13"/>
                    <a:pt x="6" y="13"/>
                  </a:cubicBezTo>
                  <a:cubicBezTo>
                    <a:pt x="4" y="12"/>
                    <a:pt x="1" y="13"/>
                    <a:pt x="0" y="12"/>
                  </a:cubicBezTo>
                  <a:cubicBezTo>
                    <a:pt x="0" y="10"/>
                    <a:pt x="1" y="10"/>
                    <a:pt x="2" y="10"/>
                  </a:cubicBezTo>
                  <a:cubicBezTo>
                    <a:pt x="2" y="9"/>
                    <a:pt x="2" y="7"/>
                    <a:pt x="3" y="7"/>
                  </a:cubicBezTo>
                  <a:cubicBezTo>
                    <a:pt x="4" y="6"/>
                    <a:pt x="5" y="7"/>
                    <a:pt x="6" y="6"/>
                  </a:cubicBezTo>
                  <a:cubicBezTo>
                    <a:pt x="7" y="5"/>
                    <a:pt x="3" y="5"/>
                    <a:pt x="5" y="4"/>
                  </a:cubicBezTo>
                  <a:cubicBezTo>
                    <a:pt x="6" y="4"/>
                    <a:pt x="7" y="4"/>
                    <a:pt x="7" y="4"/>
                  </a:cubicBezTo>
                  <a:cubicBezTo>
                    <a:pt x="9" y="4"/>
                    <a:pt x="9" y="3"/>
                    <a:pt x="10" y="3"/>
                  </a:cubicBezTo>
                  <a:cubicBezTo>
                    <a:pt x="11" y="3"/>
                    <a:pt x="14" y="3"/>
                    <a:pt x="15" y="4"/>
                  </a:cubicBezTo>
                  <a:cubicBezTo>
                    <a:pt x="16" y="4"/>
                    <a:pt x="15" y="5"/>
                    <a:pt x="16" y="6"/>
                  </a:cubicBezTo>
                  <a:cubicBezTo>
                    <a:pt x="16" y="6"/>
                    <a:pt x="18" y="6"/>
                    <a:pt x="18" y="6"/>
                  </a:cubicBezTo>
                  <a:cubicBezTo>
                    <a:pt x="18" y="7"/>
                    <a:pt x="16" y="9"/>
                    <a:pt x="18" y="9"/>
                  </a:cubicBezTo>
                  <a:cubicBezTo>
                    <a:pt x="18" y="9"/>
                    <a:pt x="19" y="6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6" name="Freeform 104"/>
            <p:cNvSpPr/>
            <p:nvPr/>
          </p:nvSpPr>
          <p:spPr bwMode="auto">
            <a:xfrm>
              <a:off x="3030538" y="2249488"/>
              <a:ext cx="219075" cy="144462"/>
            </a:xfrm>
            <a:custGeom>
              <a:avLst/>
              <a:gdLst>
                <a:gd name="T0" fmla="*/ 5 w 38"/>
                <a:gd name="T1" fmla="*/ 0 h 25"/>
                <a:gd name="T2" fmla="*/ 21 w 38"/>
                <a:gd name="T3" fmla="*/ 1 h 25"/>
                <a:gd name="T4" fmla="*/ 23 w 38"/>
                <a:gd name="T5" fmla="*/ 1 h 25"/>
                <a:gd name="T6" fmla="*/ 27 w 38"/>
                <a:gd name="T7" fmla="*/ 2 h 25"/>
                <a:gd name="T8" fmla="*/ 31 w 38"/>
                <a:gd name="T9" fmla="*/ 2 h 25"/>
                <a:gd name="T10" fmla="*/ 32 w 38"/>
                <a:gd name="T11" fmla="*/ 3 h 25"/>
                <a:gd name="T12" fmla="*/ 37 w 38"/>
                <a:gd name="T13" fmla="*/ 7 h 25"/>
                <a:gd name="T14" fmla="*/ 29 w 38"/>
                <a:gd name="T15" fmla="*/ 9 h 25"/>
                <a:gd name="T16" fmla="*/ 28 w 38"/>
                <a:gd name="T17" fmla="*/ 11 h 25"/>
                <a:gd name="T18" fmla="*/ 26 w 38"/>
                <a:gd name="T19" fmla="*/ 10 h 25"/>
                <a:gd name="T20" fmla="*/ 25 w 38"/>
                <a:gd name="T21" fmla="*/ 11 h 25"/>
                <a:gd name="T22" fmla="*/ 26 w 38"/>
                <a:gd name="T23" fmla="*/ 12 h 25"/>
                <a:gd name="T24" fmla="*/ 24 w 38"/>
                <a:gd name="T25" fmla="*/ 13 h 25"/>
                <a:gd name="T26" fmla="*/ 24 w 38"/>
                <a:gd name="T27" fmla="*/ 15 h 25"/>
                <a:gd name="T28" fmla="*/ 22 w 38"/>
                <a:gd name="T29" fmla="*/ 15 h 25"/>
                <a:gd name="T30" fmla="*/ 20 w 38"/>
                <a:gd name="T31" fmla="*/ 16 h 25"/>
                <a:gd name="T32" fmla="*/ 20 w 38"/>
                <a:gd name="T33" fmla="*/ 20 h 25"/>
                <a:gd name="T34" fmla="*/ 9 w 38"/>
                <a:gd name="T35" fmla="*/ 23 h 25"/>
                <a:gd name="T36" fmla="*/ 0 w 38"/>
                <a:gd name="T37" fmla="*/ 17 h 25"/>
                <a:gd name="T38" fmla="*/ 3 w 38"/>
                <a:gd name="T39" fmla="*/ 15 h 25"/>
                <a:gd name="T40" fmla="*/ 4 w 38"/>
                <a:gd name="T41" fmla="*/ 14 h 25"/>
                <a:gd name="T42" fmla="*/ 3 w 38"/>
                <a:gd name="T43" fmla="*/ 10 h 25"/>
                <a:gd name="T44" fmla="*/ 5 w 38"/>
                <a:gd name="T45" fmla="*/ 9 h 25"/>
                <a:gd name="T46" fmla="*/ 7 w 38"/>
                <a:gd name="T47" fmla="*/ 5 h 25"/>
                <a:gd name="T48" fmla="*/ 5 w 38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" h="25">
                  <a:moveTo>
                    <a:pt x="5" y="0"/>
                  </a:moveTo>
                  <a:cubicBezTo>
                    <a:pt x="11" y="0"/>
                    <a:pt x="17" y="0"/>
                    <a:pt x="21" y="1"/>
                  </a:cubicBezTo>
                  <a:cubicBezTo>
                    <a:pt x="22" y="1"/>
                    <a:pt x="23" y="1"/>
                    <a:pt x="23" y="1"/>
                  </a:cubicBezTo>
                  <a:cubicBezTo>
                    <a:pt x="24" y="2"/>
                    <a:pt x="26" y="1"/>
                    <a:pt x="27" y="2"/>
                  </a:cubicBezTo>
                  <a:cubicBezTo>
                    <a:pt x="29" y="4"/>
                    <a:pt x="27" y="1"/>
                    <a:pt x="31" y="2"/>
                  </a:cubicBezTo>
                  <a:cubicBezTo>
                    <a:pt x="31" y="2"/>
                    <a:pt x="31" y="3"/>
                    <a:pt x="32" y="3"/>
                  </a:cubicBezTo>
                  <a:cubicBezTo>
                    <a:pt x="33" y="3"/>
                    <a:pt x="38" y="4"/>
                    <a:pt x="37" y="7"/>
                  </a:cubicBezTo>
                  <a:cubicBezTo>
                    <a:pt x="34" y="7"/>
                    <a:pt x="31" y="8"/>
                    <a:pt x="29" y="9"/>
                  </a:cubicBezTo>
                  <a:cubicBezTo>
                    <a:pt x="28" y="9"/>
                    <a:pt x="29" y="10"/>
                    <a:pt x="28" y="11"/>
                  </a:cubicBezTo>
                  <a:cubicBezTo>
                    <a:pt x="27" y="11"/>
                    <a:pt x="27" y="9"/>
                    <a:pt x="26" y="10"/>
                  </a:cubicBezTo>
                  <a:cubicBezTo>
                    <a:pt x="26" y="10"/>
                    <a:pt x="25" y="11"/>
                    <a:pt x="25" y="11"/>
                  </a:cubicBezTo>
                  <a:cubicBezTo>
                    <a:pt x="25" y="11"/>
                    <a:pt x="26" y="12"/>
                    <a:pt x="26" y="12"/>
                  </a:cubicBezTo>
                  <a:cubicBezTo>
                    <a:pt x="26" y="13"/>
                    <a:pt x="25" y="12"/>
                    <a:pt x="24" y="13"/>
                  </a:cubicBezTo>
                  <a:cubicBezTo>
                    <a:pt x="24" y="13"/>
                    <a:pt x="24" y="14"/>
                    <a:pt x="24" y="15"/>
                  </a:cubicBezTo>
                  <a:cubicBezTo>
                    <a:pt x="24" y="15"/>
                    <a:pt x="22" y="14"/>
                    <a:pt x="22" y="15"/>
                  </a:cubicBezTo>
                  <a:cubicBezTo>
                    <a:pt x="22" y="15"/>
                    <a:pt x="21" y="16"/>
                    <a:pt x="20" y="16"/>
                  </a:cubicBezTo>
                  <a:cubicBezTo>
                    <a:pt x="20" y="18"/>
                    <a:pt x="20" y="19"/>
                    <a:pt x="20" y="20"/>
                  </a:cubicBezTo>
                  <a:cubicBezTo>
                    <a:pt x="16" y="20"/>
                    <a:pt x="16" y="25"/>
                    <a:pt x="9" y="23"/>
                  </a:cubicBezTo>
                  <a:cubicBezTo>
                    <a:pt x="10" y="17"/>
                    <a:pt x="4" y="19"/>
                    <a:pt x="0" y="17"/>
                  </a:cubicBezTo>
                  <a:cubicBezTo>
                    <a:pt x="1" y="16"/>
                    <a:pt x="2" y="16"/>
                    <a:pt x="3" y="15"/>
                  </a:cubicBezTo>
                  <a:cubicBezTo>
                    <a:pt x="3" y="15"/>
                    <a:pt x="1" y="13"/>
                    <a:pt x="4" y="14"/>
                  </a:cubicBezTo>
                  <a:cubicBezTo>
                    <a:pt x="4" y="12"/>
                    <a:pt x="3" y="12"/>
                    <a:pt x="3" y="10"/>
                  </a:cubicBezTo>
                  <a:cubicBezTo>
                    <a:pt x="5" y="11"/>
                    <a:pt x="5" y="10"/>
                    <a:pt x="5" y="9"/>
                  </a:cubicBezTo>
                  <a:cubicBezTo>
                    <a:pt x="5" y="7"/>
                    <a:pt x="7" y="8"/>
                    <a:pt x="7" y="5"/>
                  </a:cubicBezTo>
                  <a:cubicBezTo>
                    <a:pt x="8" y="2"/>
                    <a:pt x="4" y="4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7" name="Freeform 105"/>
            <p:cNvSpPr/>
            <p:nvPr/>
          </p:nvSpPr>
          <p:spPr bwMode="auto">
            <a:xfrm>
              <a:off x="3468688" y="2278063"/>
              <a:ext cx="39687" cy="34925"/>
            </a:xfrm>
            <a:custGeom>
              <a:avLst/>
              <a:gdLst>
                <a:gd name="T0" fmla="*/ 1 w 7"/>
                <a:gd name="T1" fmla="*/ 0 h 6"/>
                <a:gd name="T2" fmla="*/ 6 w 7"/>
                <a:gd name="T3" fmla="*/ 0 h 6"/>
                <a:gd name="T4" fmla="*/ 7 w 7"/>
                <a:gd name="T5" fmla="*/ 4 h 6"/>
                <a:gd name="T6" fmla="*/ 5 w 7"/>
                <a:gd name="T7" fmla="*/ 6 h 6"/>
                <a:gd name="T8" fmla="*/ 0 w 7"/>
                <a:gd name="T9" fmla="*/ 3 h 6"/>
                <a:gd name="T10" fmla="*/ 1 w 7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6">
                  <a:moveTo>
                    <a:pt x="1" y="0"/>
                  </a:moveTo>
                  <a:cubicBezTo>
                    <a:pt x="3" y="0"/>
                    <a:pt x="4" y="0"/>
                    <a:pt x="6" y="0"/>
                  </a:cubicBezTo>
                  <a:cubicBezTo>
                    <a:pt x="6" y="2"/>
                    <a:pt x="7" y="2"/>
                    <a:pt x="7" y="4"/>
                  </a:cubicBezTo>
                  <a:cubicBezTo>
                    <a:pt x="6" y="3"/>
                    <a:pt x="5" y="5"/>
                    <a:pt x="5" y="6"/>
                  </a:cubicBezTo>
                  <a:cubicBezTo>
                    <a:pt x="4" y="4"/>
                    <a:pt x="3" y="2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8" name="Freeform 106"/>
            <p:cNvSpPr/>
            <p:nvPr/>
          </p:nvSpPr>
          <p:spPr bwMode="auto">
            <a:xfrm>
              <a:off x="3705225" y="2262188"/>
              <a:ext cx="107950" cy="73025"/>
            </a:xfrm>
            <a:custGeom>
              <a:avLst/>
              <a:gdLst>
                <a:gd name="T0" fmla="*/ 17 w 19"/>
                <a:gd name="T1" fmla="*/ 1 h 13"/>
                <a:gd name="T2" fmla="*/ 18 w 19"/>
                <a:gd name="T3" fmla="*/ 6 h 13"/>
                <a:gd name="T4" fmla="*/ 16 w 19"/>
                <a:gd name="T5" fmla="*/ 8 h 13"/>
                <a:gd name="T6" fmla="*/ 11 w 19"/>
                <a:gd name="T7" fmla="*/ 9 h 13"/>
                <a:gd name="T8" fmla="*/ 4 w 19"/>
                <a:gd name="T9" fmla="*/ 13 h 13"/>
                <a:gd name="T10" fmla="*/ 3 w 19"/>
                <a:gd name="T11" fmla="*/ 10 h 13"/>
                <a:gd name="T12" fmla="*/ 1 w 19"/>
                <a:gd name="T13" fmla="*/ 8 h 13"/>
                <a:gd name="T14" fmla="*/ 1 w 19"/>
                <a:gd name="T15" fmla="*/ 3 h 13"/>
                <a:gd name="T16" fmla="*/ 3 w 19"/>
                <a:gd name="T17" fmla="*/ 1 h 13"/>
                <a:gd name="T18" fmla="*/ 5 w 19"/>
                <a:gd name="T19" fmla="*/ 0 h 13"/>
                <a:gd name="T20" fmla="*/ 13 w 19"/>
                <a:gd name="T21" fmla="*/ 2 h 13"/>
                <a:gd name="T22" fmla="*/ 17 w 19"/>
                <a:gd name="T23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3">
                  <a:moveTo>
                    <a:pt x="17" y="1"/>
                  </a:moveTo>
                  <a:cubicBezTo>
                    <a:pt x="19" y="1"/>
                    <a:pt x="17" y="4"/>
                    <a:pt x="18" y="6"/>
                  </a:cubicBezTo>
                  <a:cubicBezTo>
                    <a:pt x="16" y="5"/>
                    <a:pt x="16" y="7"/>
                    <a:pt x="16" y="8"/>
                  </a:cubicBezTo>
                  <a:cubicBezTo>
                    <a:pt x="13" y="6"/>
                    <a:pt x="12" y="11"/>
                    <a:pt x="11" y="9"/>
                  </a:cubicBezTo>
                  <a:cubicBezTo>
                    <a:pt x="9" y="11"/>
                    <a:pt x="7" y="13"/>
                    <a:pt x="4" y="13"/>
                  </a:cubicBezTo>
                  <a:cubicBezTo>
                    <a:pt x="3" y="13"/>
                    <a:pt x="2" y="11"/>
                    <a:pt x="3" y="10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0" y="6"/>
                    <a:pt x="1" y="4"/>
                    <a:pt x="1" y="3"/>
                  </a:cubicBezTo>
                  <a:cubicBezTo>
                    <a:pt x="2" y="3"/>
                    <a:pt x="2" y="2"/>
                    <a:pt x="3" y="1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7" y="2"/>
                    <a:pt x="12" y="0"/>
                    <a:pt x="13" y="2"/>
                  </a:cubicBezTo>
                  <a:cubicBezTo>
                    <a:pt x="15" y="2"/>
                    <a:pt x="17" y="2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9" name="Freeform 107"/>
            <p:cNvSpPr/>
            <p:nvPr/>
          </p:nvSpPr>
          <p:spPr bwMode="auto">
            <a:xfrm>
              <a:off x="5307013" y="2566988"/>
              <a:ext cx="234950" cy="109537"/>
            </a:xfrm>
            <a:custGeom>
              <a:avLst/>
              <a:gdLst>
                <a:gd name="T0" fmla="*/ 30 w 41"/>
                <a:gd name="T1" fmla="*/ 0 h 19"/>
                <a:gd name="T2" fmla="*/ 34 w 41"/>
                <a:gd name="T3" fmla="*/ 2 h 19"/>
                <a:gd name="T4" fmla="*/ 37 w 41"/>
                <a:gd name="T5" fmla="*/ 2 h 19"/>
                <a:gd name="T6" fmla="*/ 36 w 41"/>
                <a:gd name="T7" fmla="*/ 4 h 19"/>
                <a:gd name="T8" fmla="*/ 40 w 41"/>
                <a:gd name="T9" fmla="*/ 7 h 19"/>
                <a:gd name="T10" fmla="*/ 38 w 41"/>
                <a:gd name="T11" fmla="*/ 13 h 19"/>
                <a:gd name="T12" fmla="*/ 35 w 41"/>
                <a:gd name="T13" fmla="*/ 14 h 19"/>
                <a:gd name="T14" fmla="*/ 31 w 41"/>
                <a:gd name="T15" fmla="*/ 16 h 19"/>
                <a:gd name="T16" fmla="*/ 28 w 41"/>
                <a:gd name="T17" fmla="*/ 17 h 19"/>
                <a:gd name="T18" fmla="*/ 26 w 41"/>
                <a:gd name="T19" fmla="*/ 18 h 19"/>
                <a:gd name="T20" fmla="*/ 15 w 41"/>
                <a:gd name="T21" fmla="*/ 19 h 19"/>
                <a:gd name="T22" fmla="*/ 14 w 41"/>
                <a:gd name="T23" fmla="*/ 18 h 19"/>
                <a:gd name="T24" fmla="*/ 10 w 41"/>
                <a:gd name="T25" fmla="*/ 16 h 19"/>
                <a:gd name="T26" fmla="*/ 8 w 41"/>
                <a:gd name="T27" fmla="*/ 15 h 19"/>
                <a:gd name="T28" fmla="*/ 10 w 41"/>
                <a:gd name="T29" fmla="*/ 14 h 19"/>
                <a:gd name="T30" fmla="*/ 7 w 41"/>
                <a:gd name="T31" fmla="*/ 12 h 19"/>
                <a:gd name="T32" fmla="*/ 7 w 41"/>
                <a:gd name="T33" fmla="*/ 6 h 19"/>
                <a:gd name="T34" fmla="*/ 1 w 41"/>
                <a:gd name="T35" fmla="*/ 7 h 19"/>
                <a:gd name="T36" fmla="*/ 3 w 41"/>
                <a:gd name="T37" fmla="*/ 3 h 19"/>
                <a:gd name="T38" fmla="*/ 11 w 41"/>
                <a:gd name="T39" fmla="*/ 3 h 19"/>
                <a:gd name="T40" fmla="*/ 12 w 41"/>
                <a:gd name="T41" fmla="*/ 7 h 19"/>
                <a:gd name="T42" fmla="*/ 15 w 41"/>
                <a:gd name="T43" fmla="*/ 3 h 19"/>
                <a:gd name="T44" fmla="*/ 20 w 41"/>
                <a:gd name="T45" fmla="*/ 5 h 19"/>
                <a:gd name="T46" fmla="*/ 22 w 41"/>
                <a:gd name="T47" fmla="*/ 3 h 19"/>
                <a:gd name="T48" fmla="*/ 28 w 41"/>
                <a:gd name="T49" fmla="*/ 2 h 19"/>
                <a:gd name="T50" fmla="*/ 30 w 41"/>
                <a:gd name="T5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" h="19">
                  <a:moveTo>
                    <a:pt x="30" y="0"/>
                  </a:moveTo>
                  <a:cubicBezTo>
                    <a:pt x="31" y="0"/>
                    <a:pt x="32" y="1"/>
                    <a:pt x="34" y="2"/>
                  </a:cubicBezTo>
                  <a:cubicBezTo>
                    <a:pt x="34" y="2"/>
                    <a:pt x="36" y="2"/>
                    <a:pt x="37" y="2"/>
                  </a:cubicBezTo>
                  <a:cubicBezTo>
                    <a:pt x="37" y="3"/>
                    <a:pt x="36" y="4"/>
                    <a:pt x="36" y="4"/>
                  </a:cubicBezTo>
                  <a:cubicBezTo>
                    <a:pt x="36" y="6"/>
                    <a:pt x="38" y="8"/>
                    <a:pt x="40" y="7"/>
                  </a:cubicBezTo>
                  <a:cubicBezTo>
                    <a:pt x="41" y="10"/>
                    <a:pt x="40" y="11"/>
                    <a:pt x="38" y="13"/>
                  </a:cubicBezTo>
                  <a:cubicBezTo>
                    <a:pt x="37" y="14"/>
                    <a:pt x="36" y="13"/>
                    <a:pt x="35" y="14"/>
                  </a:cubicBezTo>
                  <a:cubicBezTo>
                    <a:pt x="33" y="15"/>
                    <a:pt x="34" y="15"/>
                    <a:pt x="31" y="16"/>
                  </a:cubicBezTo>
                  <a:cubicBezTo>
                    <a:pt x="31" y="16"/>
                    <a:pt x="28" y="17"/>
                    <a:pt x="28" y="17"/>
                  </a:cubicBezTo>
                  <a:cubicBezTo>
                    <a:pt x="27" y="18"/>
                    <a:pt x="27" y="17"/>
                    <a:pt x="26" y="18"/>
                  </a:cubicBezTo>
                  <a:cubicBezTo>
                    <a:pt x="25" y="18"/>
                    <a:pt x="18" y="19"/>
                    <a:pt x="15" y="19"/>
                  </a:cubicBezTo>
                  <a:cubicBezTo>
                    <a:pt x="15" y="19"/>
                    <a:pt x="15" y="18"/>
                    <a:pt x="14" y="18"/>
                  </a:cubicBezTo>
                  <a:cubicBezTo>
                    <a:pt x="12" y="18"/>
                    <a:pt x="12" y="16"/>
                    <a:pt x="10" y="16"/>
                  </a:cubicBezTo>
                  <a:cubicBezTo>
                    <a:pt x="9" y="16"/>
                    <a:pt x="9" y="15"/>
                    <a:pt x="8" y="15"/>
                  </a:cubicBezTo>
                  <a:cubicBezTo>
                    <a:pt x="8" y="14"/>
                    <a:pt x="9" y="14"/>
                    <a:pt x="10" y="14"/>
                  </a:cubicBezTo>
                  <a:cubicBezTo>
                    <a:pt x="10" y="13"/>
                    <a:pt x="7" y="13"/>
                    <a:pt x="7" y="12"/>
                  </a:cubicBezTo>
                  <a:cubicBezTo>
                    <a:pt x="6" y="10"/>
                    <a:pt x="8" y="9"/>
                    <a:pt x="7" y="6"/>
                  </a:cubicBezTo>
                  <a:cubicBezTo>
                    <a:pt x="3" y="5"/>
                    <a:pt x="4" y="10"/>
                    <a:pt x="1" y="7"/>
                  </a:cubicBezTo>
                  <a:cubicBezTo>
                    <a:pt x="0" y="4"/>
                    <a:pt x="4" y="7"/>
                    <a:pt x="3" y="3"/>
                  </a:cubicBezTo>
                  <a:cubicBezTo>
                    <a:pt x="7" y="4"/>
                    <a:pt x="7" y="4"/>
                    <a:pt x="11" y="3"/>
                  </a:cubicBezTo>
                  <a:cubicBezTo>
                    <a:pt x="11" y="5"/>
                    <a:pt x="14" y="5"/>
                    <a:pt x="12" y="7"/>
                  </a:cubicBezTo>
                  <a:cubicBezTo>
                    <a:pt x="14" y="8"/>
                    <a:pt x="15" y="6"/>
                    <a:pt x="15" y="3"/>
                  </a:cubicBezTo>
                  <a:cubicBezTo>
                    <a:pt x="15" y="5"/>
                    <a:pt x="23" y="1"/>
                    <a:pt x="20" y="5"/>
                  </a:cubicBezTo>
                  <a:cubicBezTo>
                    <a:pt x="22" y="6"/>
                    <a:pt x="22" y="4"/>
                    <a:pt x="22" y="3"/>
                  </a:cubicBezTo>
                  <a:cubicBezTo>
                    <a:pt x="24" y="3"/>
                    <a:pt x="26" y="3"/>
                    <a:pt x="28" y="2"/>
                  </a:cubicBezTo>
                  <a:cubicBezTo>
                    <a:pt x="29" y="2"/>
                    <a:pt x="30" y="1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0" name="Freeform 108"/>
            <p:cNvSpPr/>
            <p:nvPr/>
          </p:nvSpPr>
          <p:spPr bwMode="auto">
            <a:xfrm>
              <a:off x="3894138" y="2590800"/>
              <a:ext cx="146050" cy="103188"/>
            </a:xfrm>
            <a:custGeom>
              <a:avLst/>
              <a:gdLst>
                <a:gd name="T0" fmla="*/ 7 w 25"/>
                <a:gd name="T1" fmla="*/ 0 h 18"/>
                <a:gd name="T2" fmla="*/ 13 w 25"/>
                <a:gd name="T3" fmla="*/ 6 h 18"/>
                <a:gd name="T4" fmla="*/ 14 w 25"/>
                <a:gd name="T5" fmla="*/ 5 h 18"/>
                <a:gd name="T6" fmla="*/ 17 w 25"/>
                <a:gd name="T7" fmla="*/ 8 h 18"/>
                <a:gd name="T8" fmla="*/ 21 w 25"/>
                <a:gd name="T9" fmla="*/ 13 h 18"/>
                <a:gd name="T10" fmla="*/ 25 w 25"/>
                <a:gd name="T11" fmla="*/ 14 h 18"/>
                <a:gd name="T12" fmla="*/ 13 w 25"/>
                <a:gd name="T13" fmla="*/ 15 h 18"/>
                <a:gd name="T14" fmla="*/ 8 w 25"/>
                <a:gd name="T15" fmla="*/ 18 h 18"/>
                <a:gd name="T16" fmla="*/ 0 w 25"/>
                <a:gd name="T17" fmla="*/ 15 h 18"/>
                <a:gd name="T18" fmla="*/ 2 w 25"/>
                <a:gd name="T19" fmla="*/ 14 h 18"/>
                <a:gd name="T20" fmla="*/ 3 w 25"/>
                <a:gd name="T21" fmla="*/ 12 h 18"/>
                <a:gd name="T22" fmla="*/ 3 w 25"/>
                <a:gd name="T23" fmla="*/ 3 h 18"/>
                <a:gd name="T24" fmla="*/ 7 w 25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8">
                  <a:moveTo>
                    <a:pt x="7" y="0"/>
                  </a:moveTo>
                  <a:cubicBezTo>
                    <a:pt x="8" y="3"/>
                    <a:pt x="13" y="2"/>
                    <a:pt x="13" y="6"/>
                  </a:cubicBezTo>
                  <a:cubicBezTo>
                    <a:pt x="13" y="7"/>
                    <a:pt x="14" y="5"/>
                    <a:pt x="14" y="5"/>
                  </a:cubicBezTo>
                  <a:cubicBezTo>
                    <a:pt x="16" y="6"/>
                    <a:pt x="15" y="8"/>
                    <a:pt x="17" y="8"/>
                  </a:cubicBezTo>
                  <a:cubicBezTo>
                    <a:pt x="19" y="8"/>
                    <a:pt x="20" y="11"/>
                    <a:pt x="21" y="13"/>
                  </a:cubicBezTo>
                  <a:cubicBezTo>
                    <a:pt x="24" y="12"/>
                    <a:pt x="23" y="12"/>
                    <a:pt x="25" y="14"/>
                  </a:cubicBezTo>
                  <a:cubicBezTo>
                    <a:pt x="23" y="16"/>
                    <a:pt x="16" y="14"/>
                    <a:pt x="13" y="15"/>
                  </a:cubicBezTo>
                  <a:cubicBezTo>
                    <a:pt x="11" y="16"/>
                    <a:pt x="9" y="16"/>
                    <a:pt x="8" y="18"/>
                  </a:cubicBezTo>
                  <a:cubicBezTo>
                    <a:pt x="6" y="16"/>
                    <a:pt x="5" y="14"/>
                    <a:pt x="0" y="15"/>
                  </a:cubicBezTo>
                  <a:cubicBezTo>
                    <a:pt x="0" y="14"/>
                    <a:pt x="1" y="14"/>
                    <a:pt x="2" y="14"/>
                  </a:cubicBezTo>
                  <a:cubicBezTo>
                    <a:pt x="1" y="13"/>
                    <a:pt x="1" y="12"/>
                    <a:pt x="3" y="12"/>
                  </a:cubicBezTo>
                  <a:cubicBezTo>
                    <a:pt x="1" y="9"/>
                    <a:pt x="3" y="7"/>
                    <a:pt x="3" y="3"/>
                  </a:cubicBezTo>
                  <a:cubicBezTo>
                    <a:pt x="5" y="3"/>
                    <a:pt x="7" y="3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1" name="Freeform 109"/>
            <p:cNvSpPr/>
            <p:nvPr/>
          </p:nvSpPr>
          <p:spPr bwMode="auto">
            <a:xfrm>
              <a:off x="7985125" y="4217988"/>
              <a:ext cx="236538" cy="249237"/>
            </a:xfrm>
            <a:custGeom>
              <a:avLst/>
              <a:gdLst>
                <a:gd name="T0" fmla="*/ 4 w 41"/>
                <a:gd name="T1" fmla="*/ 6 h 43"/>
                <a:gd name="T2" fmla="*/ 2 w 41"/>
                <a:gd name="T3" fmla="*/ 5 h 43"/>
                <a:gd name="T4" fmla="*/ 0 w 41"/>
                <a:gd name="T5" fmla="*/ 2 h 43"/>
                <a:gd name="T6" fmla="*/ 8 w 41"/>
                <a:gd name="T7" fmla="*/ 1 h 43"/>
                <a:gd name="T8" fmla="*/ 12 w 41"/>
                <a:gd name="T9" fmla="*/ 3 h 43"/>
                <a:gd name="T10" fmla="*/ 12 w 41"/>
                <a:gd name="T11" fmla="*/ 5 h 43"/>
                <a:gd name="T12" fmla="*/ 14 w 41"/>
                <a:gd name="T13" fmla="*/ 7 h 43"/>
                <a:gd name="T14" fmla="*/ 17 w 41"/>
                <a:gd name="T15" fmla="*/ 9 h 43"/>
                <a:gd name="T16" fmla="*/ 24 w 41"/>
                <a:gd name="T17" fmla="*/ 14 h 43"/>
                <a:gd name="T18" fmla="*/ 26 w 41"/>
                <a:gd name="T19" fmla="*/ 17 h 43"/>
                <a:gd name="T20" fmla="*/ 29 w 41"/>
                <a:gd name="T21" fmla="*/ 18 h 43"/>
                <a:gd name="T22" fmla="*/ 31 w 41"/>
                <a:gd name="T23" fmla="*/ 20 h 43"/>
                <a:gd name="T24" fmla="*/ 31 w 41"/>
                <a:gd name="T25" fmla="*/ 22 h 43"/>
                <a:gd name="T26" fmla="*/ 33 w 41"/>
                <a:gd name="T27" fmla="*/ 24 h 43"/>
                <a:gd name="T28" fmla="*/ 36 w 41"/>
                <a:gd name="T29" fmla="*/ 27 h 43"/>
                <a:gd name="T30" fmla="*/ 37 w 41"/>
                <a:gd name="T31" fmla="*/ 29 h 43"/>
                <a:gd name="T32" fmla="*/ 39 w 41"/>
                <a:gd name="T33" fmla="*/ 33 h 43"/>
                <a:gd name="T34" fmla="*/ 40 w 41"/>
                <a:gd name="T35" fmla="*/ 37 h 43"/>
                <a:gd name="T36" fmla="*/ 41 w 41"/>
                <a:gd name="T37" fmla="*/ 40 h 43"/>
                <a:gd name="T38" fmla="*/ 36 w 41"/>
                <a:gd name="T39" fmla="*/ 41 h 43"/>
                <a:gd name="T40" fmla="*/ 33 w 41"/>
                <a:gd name="T41" fmla="*/ 41 h 43"/>
                <a:gd name="T42" fmla="*/ 33 w 41"/>
                <a:gd name="T43" fmla="*/ 39 h 43"/>
                <a:gd name="T44" fmla="*/ 31 w 41"/>
                <a:gd name="T45" fmla="*/ 39 h 43"/>
                <a:gd name="T46" fmla="*/ 26 w 41"/>
                <a:gd name="T47" fmla="*/ 35 h 43"/>
                <a:gd name="T48" fmla="*/ 27 w 41"/>
                <a:gd name="T49" fmla="*/ 33 h 43"/>
                <a:gd name="T50" fmla="*/ 26 w 41"/>
                <a:gd name="T51" fmla="*/ 33 h 43"/>
                <a:gd name="T52" fmla="*/ 25 w 41"/>
                <a:gd name="T53" fmla="*/ 31 h 43"/>
                <a:gd name="T54" fmla="*/ 23 w 41"/>
                <a:gd name="T55" fmla="*/ 31 h 43"/>
                <a:gd name="T56" fmla="*/ 19 w 41"/>
                <a:gd name="T57" fmla="*/ 28 h 43"/>
                <a:gd name="T58" fmla="*/ 17 w 41"/>
                <a:gd name="T59" fmla="*/ 21 h 43"/>
                <a:gd name="T60" fmla="*/ 16 w 41"/>
                <a:gd name="T61" fmla="*/ 23 h 43"/>
                <a:gd name="T62" fmla="*/ 15 w 41"/>
                <a:gd name="T63" fmla="*/ 18 h 43"/>
                <a:gd name="T64" fmla="*/ 13 w 41"/>
                <a:gd name="T65" fmla="*/ 16 h 43"/>
                <a:gd name="T66" fmla="*/ 11 w 41"/>
                <a:gd name="T67" fmla="*/ 15 h 43"/>
                <a:gd name="T68" fmla="*/ 10 w 41"/>
                <a:gd name="T69" fmla="*/ 11 h 43"/>
                <a:gd name="T70" fmla="*/ 7 w 41"/>
                <a:gd name="T71" fmla="*/ 9 h 43"/>
                <a:gd name="T72" fmla="*/ 5 w 41"/>
                <a:gd name="T73" fmla="*/ 8 h 43"/>
                <a:gd name="T74" fmla="*/ 4 w 41"/>
                <a:gd name="T75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1" h="43">
                  <a:moveTo>
                    <a:pt x="4" y="6"/>
                  </a:moveTo>
                  <a:cubicBezTo>
                    <a:pt x="4" y="5"/>
                    <a:pt x="3" y="5"/>
                    <a:pt x="2" y="5"/>
                  </a:cubicBezTo>
                  <a:cubicBezTo>
                    <a:pt x="1" y="4"/>
                    <a:pt x="2" y="2"/>
                    <a:pt x="0" y="2"/>
                  </a:cubicBezTo>
                  <a:cubicBezTo>
                    <a:pt x="3" y="0"/>
                    <a:pt x="5" y="2"/>
                    <a:pt x="8" y="1"/>
                  </a:cubicBezTo>
                  <a:cubicBezTo>
                    <a:pt x="8" y="4"/>
                    <a:pt x="11" y="2"/>
                    <a:pt x="12" y="3"/>
                  </a:cubicBezTo>
                  <a:cubicBezTo>
                    <a:pt x="12" y="3"/>
                    <a:pt x="11" y="4"/>
                    <a:pt x="12" y="5"/>
                  </a:cubicBezTo>
                  <a:cubicBezTo>
                    <a:pt x="12" y="5"/>
                    <a:pt x="14" y="5"/>
                    <a:pt x="14" y="7"/>
                  </a:cubicBezTo>
                  <a:cubicBezTo>
                    <a:pt x="16" y="6"/>
                    <a:pt x="15" y="8"/>
                    <a:pt x="17" y="9"/>
                  </a:cubicBezTo>
                  <a:cubicBezTo>
                    <a:pt x="19" y="9"/>
                    <a:pt x="21" y="14"/>
                    <a:pt x="24" y="14"/>
                  </a:cubicBezTo>
                  <a:cubicBezTo>
                    <a:pt x="26" y="14"/>
                    <a:pt x="25" y="16"/>
                    <a:pt x="26" y="17"/>
                  </a:cubicBezTo>
                  <a:cubicBezTo>
                    <a:pt x="27" y="18"/>
                    <a:pt x="28" y="18"/>
                    <a:pt x="29" y="18"/>
                  </a:cubicBezTo>
                  <a:cubicBezTo>
                    <a:pt x="29" y="18"/>
                    <a:pt x="30" y="20"/>
                    <a:pt x="31" y="20"/>
                  </a:cubicBezTo>
                  <a:cubicBezTo>
                    <a:pt x="31" y="20"/>
                    <a:pt x="31" y="21"/>
                    <a:pt x="31" y="22"/>
                  </a:cubicBezTo>
                  <a:cubicBezTo>
                    <a:pt x="31" y="23"/>
                    <a:pt x="32" y="23"/>
                    <a:pt x="33" y="24"/>
                  </a:cubicBezTo>
                  <a:cubicBezTo>
                    <a:pt x="33" y="25"/>
                    <a:pt x="34" y="27"/>
                    <a:pt x="36" y="27"/>
                  </a:cubicBezTo>
                  <a:cubicBezTo>
                    <a:pt x="36" y="27"/>
                    <a:pt x="37" y="28"/>
                    <a:pt x="37" y="29"/>
                  </a:cubicBezTo>
                  <a:cubicBezTo>
                    <a:pt x="38" y="30"/>
                    <a:pt x="38" y="33"/>
                    <a:pt x="39" y="33"/>
                  </a:cubicBezTo>
                  <a:cubicBezTo>
                    <a:pt x="40" y="33"/>
                    <a:pt x="40" y="36"/>
                    <a:pt x="40" y="37"/>
                  </a:cubicBezTo>
                  <a:cubicBezTo>
                    <a:pt x="40" y="39"/>
                    <a:pt x="38" y="40"/>
                    <a:pt x="41" y="40"/>
                  </a:cubicBezTo>
                  <a:cubicBezTo>
                    <a:pt x="41" y="43"/>
                    <a:pt x="38" y="41"/>
                    <a:pt x="36" y="41"/>
                  </a:cubicBezTo>
                  <a:cubicBezTo>
                    <a:pt x="35" y="41"/>
                    <a:pt x="34" y="41"/>
                    <a:pt x="33" y="41"/>
                  </a:cubicBezTo>
                  <a:cubicBezTo>
                    <a:pt x="32" y="41"/>
                    <a:pt x="33" y="39"/>
                    <a:pt x="33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30" y="38"/>
                    <a:pt x="28" y="35"/>
                    <a:pt x="26" y="35"/>
                  </a:cubicBezTo>
                  <a:cubicBezTo>
                    <a:pt x="26" y="34"/>
                    <a:pt x="27" y="34"/>
                    <a:pt x="27" y="33"/>
                  </a:cubicBezTo>
                  <a:cubicBezTo>
                    <a:pt x="27" y="32"/>
                    <a:pt x="26" y="33"/>
                    <a:pt x="26" y="33"/>
                  </a:cubicBezTo>
                  <a:cubicBezTo>
                    <a:pt x="25" y="34"/>
                    <a:pt x="26" y="32"/>
                    <a:pt x="25" y="31"/>
                  </a:cubicBezTo>
                  <a:cubicBezTo>
                    <a:pt x="25" y="31"/>
                    <a:pt x="23" y="32"/>
                    <a:pt x="23" y="31"/>
                  </a:cubicBezTo>
                  <a:cubicBezTo>
                    <a:pt x="22" y="30"/>
                    <a:pt x="22" y="28"/>
                    <a:pt x="19" y="28"/>
                  </a:cubicBezTo>
                  <a:cubicBezTo>
                    <a:pt x="20" y="24"/>
                    <a:pt x="17" y="24"/>
                    <a:pt x="17" y="21"/>
                  </a:cubicBezTo>
                  <a:cubicBezTo>
                    <a:pt x="16" y="21"/>
                    <a:pt x="17" y="22"/>
                    <a:pt x="16" y="23"/>
                  </a:cubicBezTo>
                  <a:cubicBezTo>
                    <a:pt x="15" y="22"/>
                    <a:pt x="15" y="20"/>
                    <a:pt x="15" y="18"/>
                  </a:cubicBezTo>
                  <a:cubicBezTo>
                    <a:pt x="14" y="18"/>
                    <a:pt x="13" y="17"/>
                    <a:pt x="13" y="16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1" y="13"/>
                    <a:pt x="10" y="13"/>
                    <a:pt x="10" y="11"/>
                  </a:cubicBezTo>
                  <a:cubicBezTo>
                    <a:pt x="9" y="10"/>
                    <a:pt x="8" y="10"/>
                    <a:pt x="7" y="9"/>
                  </a:cubicBezTo>
                  <a:cubicBezTo>
                    <a:pt x="7" y="9"/>
                    <a:pt x="5" y="7"/>
                    <a:pt x="5" y="8"/>
                  </a:cubicBezTo>
                  <a:cubicBezTo>
                    <a:pt x="4" y="6"/>
                    <a:pt x="7" y="4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2" name="Freeform 110"/>
            <p:cNvSpPr/>
            <p:nvPr/>
          </p:nvSpPr>
          <p:spPr bwMode="auto">
            <a:xfrm>
              <a:off x="6821488" y="4611688"/>
              <a:ext cx="166687" cy="306387"/>
            </a:xfrm>
            <a:custGeom>
              <a:avLst/>
              <a:gdLst>
                <a:gd name="T0" fmla="*/ 22 w 29"/>
                <a:gd name="T1" fmla="*/ 0 h 53"/>
                <a:gd name="T2" fmla="*/ 26 w 29"/>
                <a:gd name="T3" fmla="*/ 1 h 53"/>
                <a:gd name="T4" fmla="*/ 24 w 29"/>
                <a:gd name="T5" fmla="*/ 18 h 53"/>
                <a:gd name="T6" fmla="*/ 22 w 29"/>
                <a:gd name="T7" fmla="*/ 29 h 53"/>
                <a:gd name="T8" fmla="*/ 19 w 29"/>
                <a:gd name="T9" fmla="*/ 34 h 53"/>
                <a:gd name="T10" fmla="*/ 18 w 29"/>
                <a:gd name="T11" fmla="*/ 40 h 53"/>
                <a:gd name="T12" fmla="*/ 18 w 29"/>
                <a:gd name="T13" fmla="*/ 42 h 53"/>
                <a:gd name="T14" fmla="*/ 16 w 29"/>
                <a:gd name="T15" fmla="*/ 43 h 53"/>
                <a:gd name="T16" fmla="*/ 15 w 29"/>
                <a:gd name="T17" fmla="*/ 48 h 53"/>
                <a:gd name="T18" fmla="*/ 14 w 29"/>
                <a:gd name="T19" fmla="*/ 49 h 53"/>
                <a:gd name="T20" fmla="*/ 13 w 29"/>
                <a:gd name="T21" fmla="*/ 52 h 53"/>
                <a:gd name="T22" fmla="*/ 4 w 29"/>
                <a:gd name="T23" fmla="*/ 53 h 53"/>
                <a:gd name="T24" fmla="*/ 3 w 29"/>
                <a:gd name="T25" fmla="*/ 48 h 53"/>
                <a:gd name="T26" fmla="*/ 2 w 29"/>
                <a:gd name="T27" fmla="*/ 46 h 53"/>
                <a:gd name="T28" fmla="*/ 0 w 29"/>
                <a:gd name="T29" fmla="*/ 46 h 53"/>
                <a:gd name="T30" fmla="*/ 0 w 29"/>
                <a:gd name="T31" fmla="*/ 42 h 53"/>
                <a:gd name="T32" fmla="*/ 1 w 29"/>
                <a:gd name="T33" fmla="*/ 41 h 53"/>
                <a:gd name="T34" fmla="*/ 0 w 29"/>
                <a:gd name="T35" fmla="*/ 40 h 53"/>
                <a:gd name="T36" fmla="*/ 2 w 29"/>
                <a:gd name="T37" fmla="*/ 36 h 53"/>
                <a:gd name="T38" fmla="*/ 2 w 29"/>
                <a:gd name="T39" fmla="*/ 34 h 53"/>
                <a:gd name="T40" fmla="*/ 4 w 29"/>
                <a:gd name="T41" fmla="*/ 33 h 53"/>
                <a:gd name="T42" fmla="*/ 6 w 29"/>
                <a:gd name="T43" fmla="*/ 28 h 53"/>
                <a:gd name="T44" fmla="*/ 4 w 29"/>
                <a:gd name="T45" fmla="*/ 25 h 53"/>
                <a:gd name="T46" fmla="*/ 4 w 29"/>
                <a:gd name="T47" fmla="*/ 20 h 53"/>
                <a:gd name="T48" fmla="*/ 6 w 29"/>
                <a:gd name="T49" fmla="*/ 18 h 53"/>
                <a:gd name="T50" fmla="*/ 8 w 29"/>
                <a:gd name="T51" fmla="*/ 16 h 53"/>
                <a:gd name="T52" fmla="*/ 13 w 29"/>
                <a:gd name="T53" fmla="*/ 12 h 53"/>
                <a:gd name="T54" fmla="*/ 16 w 29"/>
                <a:gd name="T55" fmla="*/ 13 h 53"/>
                <a:gd name="T56" fmla="*/ 17 w 29"/>
                <a:gd name="T57" fmla="*/ 7 h 53"/>
                <a:gd name="T58" fmla="*/ 20 w 29"/>
                <a:gd name="T59" fmla="*/ 6 h 53"/>
                <a:gd name="T60" fmla="*/ 22 w 29"/>
                <a:gd name="T6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" h="53">
                  <a:moveTo>
                    <a:pt x="22" y="0"/>
                  </a:moveTo>
                  <a:cubicBezTo>
                    <a:pt x="23" y="0"/>
                    <a:pt x="24" y="1"/>
                    <a:pt x="26" y="1"/>
                  </a:cubicBezTo>
                  <a:cubicBezTo>
                    <a:pt x="24" y="6"/>
                    <a:pt x="29" y="14"/>
                    <a:pt x="24" y="18"/>
                  </a:cubicBezTo>
                  <a:cubicBezTo>
                    <a:pt x="24" y="22"/>
                    <a:pt x="23" y="25"/>
                    <a:pt x="22" y="29"/>
                  </a:cubicBezTo>
                  <a:cubicBezTo>
                    <a:pt x="21" y="31"/>
                    <a:pt x="21" y="34"/>
                    <a:pt x="19" y="34"/>
                  </a:cubicBezTo>
                  <a:cubicBezTo>
                    <a:pt x="20" y="36"/>
                    <a:pt x="18" y="38"/>
                    <a:pt x="18" y="40"/>
                  </a:cubicBezTo>
                  <a:cubicBezTo>
                    <a:pt x="18" y="40"/>
                    <a:pt x="18" y="41"/>
                    <a:pt x="18" y="42"/>
                  </a:cubicBezTo>
                  <a:cubicBezTo>
                    <a:pt x="18" y="42"/>
                    <a:pt x="16" y="42"/>
                    <a:pt x="16" y="43"/>
                  </a:cubicBezTo>
                  <a:cubicBezTo>
                    <a:pt x="15" y="44"/>
                    <a:pt x="16" y="46"/>
                    <a:pt x="15" y="48"/>
                  </a:cubicBezTo>
                  <a:cubicBezTo>
                    <a:pt x="15" y="49"/>
                    <a:pt x="14" y="48"/>
                    <a:pt x="14" y="49"/>
                  </a:cubicBezTo>
                  <a:cubicBezTo>
                    <a:pt x="14" y="50"/>
                    <a:pt x="13" y="51"/>
                    <a:pt x="13" y="52"/>
                  </a:cubicBezTo>
                  <a:cubicBezTo>
                    <a:pt x="11" y="53"/>
                    <a:pt x="7" y="53"/>
                    <a:pt x="4" y="53"/>
                  </a:cubicBezTo>
                  <a:cubicBezTo>
                    <a:pt x="4" y="51"/>
                    <a:pt x="2" y="51"/>
                    <a:pt x="3" y="48"/>
                  </a:cubicBezTo>
                  <a:cubicBezTo>
                    <a:pt x="2" y="48"/>
                    <a:pt x="2" y="47"/>
                    <a:pt x="2" y="46"/>
                  </a:cubicBezTo>
                  <a:cubicBezTo>
                    <a:pt x="1" y="47"/>
                    <a:pt x="0" y="46"/>
                    <a:pt x="0" y="46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41"/>
                    <a:pt x="1" y="41"/>
                    <a:pt x="1" y="41"/>
                  </a:cubicBezTo>
                  <a:cubicBezTo>
                    <a:pt x="1" y="40"/>
                    <a:pt x="0" y="40"/>
                    <a:pt x="0" y="40"/>
                  </a:cubicBezTo>
                  <a:cubicBezTo>
                    <a:pt x="0" y="38"/>
                    <a:pt x="1" y="37"/>
                    <a:pt x="2" y="36"/>
                  </a:cubicBezTo>
                  <a:cubicBezTo>
                    <a:pt x="2" y="36"/>
                    <a:pt x="1" y="34"/>
                    <a:pt x="2" y="34"/>
                  </a:cubicBezTo>
                  <a:cubicBezTo>
                    <a:pt x="2" y="34"/>
                    <a:pt x="4" y="33"/>
                    <a:pt x="4" y="33"/>
                  </a:cubicBezTo>
                  <a:cubicBezTo>
                    <a:pt x="4" y="32"/>
                    <a:pt x="2" y="25"/>
                    <a:pt x="6" y="28"/>
                  </a:cubicBezTo>
                  <a:cubicBezTo>
                    <a:pt x="6" y="26"/>
                    <a:pt x="4" y="27"/>
                    <a:pt x="4" y="25"/>
                  </a:cubicBezTo>
                  <a:cubicBezTo>
                    <a:pt x="4" y="24"/>
                    <a:pt x="4" y="22"/>
                    <a:pt x="4" y="20"/>
                  </a:cubicBezTo>
                  <a:cubicBezTo>
                    <a:pt x="5" y="20"/>
                    <a:pt x="5" y="19"/>
                    <a:pt x="6" y="18"/>
                  </a:cubicBezTo>
                  <a:cubicBezTo>
                    <a:pt x="8" y="18"/>
                    <a:pt x="8" y="16"/>
                    <a:pt x="8" y="16"/>
                  </a:cubicBezTo>
                  <a:cubicBezTo>
                    <a:pt x="10" y="15"/>
                    <a:pt x="14" y="16"/>
                    <a:pt x="13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5" y="10"/>
                    <a:pt x="17" y="10"/>
                    <a:pt x="17" y="7"/>
                  </a:cubicBezTo>
                  <a:cubicBezTo>
                    <a:pt x="20" y="9"/>
                    <a:pt x="19" y="1"/>
                    <a:pt x="20" y="6"/>
                  </a:cubicBezTo>
                  <a:cubicBezTo>
                    <a:pt x="23" y="5"/>
                    <a:pt x="20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3" name="Freeform 111"/>
            <p:cNvSpPr/>
            <p:nvPr/>
          </p:nvSpPr>
          <p:spPr bwMode="auto">
            <a:xfrm>
              <a:off x="8382000" y="4594225"/>
              <a:ext cx="904875" cy="663575"/>
            </a:xfrm>
            <a:custGeom>
              <a:avLst/>
              <a:gdLst>
                <a:gd name="T0" fmla="*/ 92 w 157"/>
                <a:gd name="T1" fmla="*/ 9 h 115"/>
                <a:gd name="T2" fmla="*/ 88 w 157"/>
                <a:gd name="T3" fmla="*/ 11 h 115"/>
                <a:gd name="T4" fmla="*/ 93 w 157"/>
                <a:gd name="T5" fmla="*/ 17 h 115"/>
                <a:gd name="T6" fmla="*/ 106 w 157"/>
                <a:gd name="T7" fmla="*/ 25 h 115"/>
                <a:gd name="T8" fmla="*/ 110 w 157"/>
                <a:gd name="T9" fmla="*/ 19 h 115"/>
                <a:gd name="T10" fmla="*/ 111 w 157"/>
                <a:gd name="T11" fmla="*/ 15 h 115"/>
                <a:gd name="T12" fmla="*/ 112 w 157"/>
                <a:gd name="T13" fmla="*/ 7 h 115"/>
                <a:gd name="T14" fmla="*/ 114 w 157"/>
                <a:gd name="T15" fmla="*/ 2 h 115"/>
                <a:gd name="T16" fmla="*/ 117 w 157"/>
                <a:gd name="T17" fmla="*/ 6 h 115"/>
                <a:gd name="T18" fmla="*/ 122 w 157"/>
                <a:gd name="T19" fmla="*/ 15 h 115"/>
                <a:gd name="T20" fmla="*/ 127 w 157"/>
                <a:gd name="T21" fmla="*/ 22 h 115"/>
                <a:gd name="T22" fmla="*/ 132 w 157"/>
                <a:gd name="T23" fmla="*/ 28 h 115"/>
                <a:gd name="T24" fmla="*/ 135 w 157"/>
                <a:gd name="T25" fmla="*/ 36 h 115"/>
                <a:gd name="T26" fmla="*/ 137 w 157"/>
                <a:gd name="T27" fmla="*/ 38 h 115"/>
                <a:gd name="T28" fmla="*/ 143 w 157"/>
                <a:gd name="T29" fmla="*/ 42 h 115"/>
                <a:gd name="T30" fmla="*/ 148 w 157"/>
                <a:gd name="T31" fmla="*/ 51 h 115"/>
                <a:gd name="T32" fmla="*/ 150 w 157"/>
                <a:gd name="T33" fmla="*/ 53 h 115"/>
                <a:gd name="T34" fmla="*/ 156 w 157"/>
                <a:gd name="T35" fmla="*/ 57 h 115"/>
                <a:gd name="T36" fmla="*/ 157 w 157"/>
                <a:gd name="T37" fmla="*/ 73 h 115"/>
                <a:gd name="T38" fmla="*/ 155 w 157"/>
                <a:gd name="T39" fmla="*/ 81 h 115"/>
                <a:gd name="T40" fmla="*/ 155 w 157"/>
                <a:gd name="T41" fmla="*/ 84 h 115"/>
                <a:gd name="T42" fmla="*/ 153 w 157"/>
                <a:gd name="T43" fmla="*/ 90 h 115"/>
                <a:gd name="T44" fmla="*/ 147 w 157"/>
                <a:gd name="T45" fmla="*/ 94 h 115"/>
                <a:gd name="T46" fmla="*/ 142 w 157"/>
                <a:gd name="T47" fmla="*/ 109 h 115"/>
                <a:gd name="T48" fmla="*/ 134 w 157"/>
                <a:gd name="T49" fmla="*/ 112 h 115"/>
                <a:gd name="T50" fmla="*/ 130 w 157"/>
                <a:gd name="T51" fmla="*/ 115 h 115"/>
                <a:gd name="T52" fmla="*/ 122 w 157"/>
                <a:gd name="T53" fmla="*/ 113 h 115"/>
                <a:gd name="T54" fmla="*/ 105 w 157"/>
                <a:gd name="T55" fmla="*/ 111 h 115"/>
                <a:gd name="T56" fmla="*/ 104 w 157"/>
                <a:gd name="T57" fmla="*/ 105 h 115"/>
                <a:gd name="T58" fmla="*/ 103 w 157"/>
                <a:gd name="T59" fmla="*/ 102 h 115"/>
                <a:gd name="T60" fmla="*/ 95 w 157"/>
                <a:gd name="T61" fmla="*/ 96 h 115"/>
                <a:gd name="T62" fmla="*/ 92 w 157"/>
                <a:gd name="T63" fmla="*/ 91 h 115"/>
                <a:gd name="T64" fmla="*/ 84 w 157"/>
                <a:gd name="T65" fmla="*/ 89 h 115"/>
                <a:gd name="T66" fmla="*/ 80 w 157"/>
                <a:gd name="T67" fmla="*/ 87 h 115"/>
                <a:gd name="T68" fmla="*/ 62 w 157"/>
                <a:gd name="T69" fmla="*/ 83 h 115"/>
                <a:gd name="T70" fmla="*/ 52 w 157"/>
                <a:gd name="T71" fmla="*/ 86 h 115"/>
                <a:gd name="T72" fmla="*/ 49 w 157"/>
                <a:gd name="T73" fmla="*/ 88 h 115"/>
                <a:gd name="T74" fmla="*/ 46 w 157"/>
                <a:gd name="T75" fmla="*/ 91 h 115"/>
                <a:gd name="T76" fmla="*/ 44 w 157"/>
                <a:gd name="T77" fmla="*/ 91 h 115"/>
                <a:gd name="T78" fmla="*/ 27 w 157"/>
                <a:gd name="T79" fmla="*/ 93 h 115"/>
                <a:gd name="T80" fmla="*/ 24 w 157"/>
                <a:gd name="T81" fmla="*/ 95 h 115"/>
                <a:gd name="T82" fmla="*/ 8 w 157"/>
                <a:gd name="T83" fmla="*/ 98 h 115"/>
                <a:gd name="T84" fmla="*/ 9 w 157"/>
                <a:gd name="T85" fmla="*/ 88 h 115"/>
                <a:gd name="T86" fmla="*/ 8 w 157"/>
                <a:gd name="T87" fmla="*/ 82 h 115"/>
                <a:gd name="T88" fmla="*/ 8 w 157"/>
                <a:gd name="T89" fmla="*/ 78 h 115"/>
                <a:gd name="T90" fmla="*/ 5 w 157"/>
                <a:gd name="T91" fmla="*/ 72 h 115"/>
                <a:gd name="T92" fmla="*/ 4 w 157"/>
                <a:gd name="T93" fmla="*/ 68 h 115"/>
                <a:gd name="T94" fmla="*/ 2 w 157"/>
                <a:gd name="T95" fmla="*/ 62 h 115"/>
                <a:gd name="T96" fmla="*/ 3 w 157"/>
                <a:gd name="T97" fmla="*/ 57 h 115"/>
                <a:gd name="T98" fmla="*/ 3 w 157"/>
                <a:gd name="T99" fmla="*/ 45 h 115"/>
                <a:gd name="T100" fmla="*/ 13 w 157"/>
                <a:gd name="T101" fmla="*/ 38 h 115"/>
                <a:gd name="T102" fmla="*/ 26 w 157"/>
                <a:gd name="T103" fmla="*/ 35 h 115"/>
                <a:gd name="T104" fmla="*/ 32 w 157"/>
                <a:gd name="T105" fmla="*/ 32 h 115"/>
                <a:gd name="T106" fmla="*/ 35 w 157"/>
                <a:gd name="T107" fmla="*/ 22 h 115"/>
                <a:gd name="T108" fmla="*/ 44 w 157"/>
                <a:gd name="T109" fmla="*/ 22 h 115"/>
                <a:gd name="T110" fmla="*/ 46 w 157"/>
                <a:gd name="T111" fmla="*/ 15 h 115"/>
                <a:gd name="T112" fmla="*/ 53 w 157"/>
                <a:gd name="T113" fmla="*/ 10 h 115"/>
                <a:gd name="T114" fmla="*/ 59 w 157"/>
                <a:gd name="T115" fmla="*/ 13 h 115"/>
                <a:gd name="T116" fmla="*/ 61 w 157"/>
                <a:gd name="T117" fmla="*/ 14 h 115"/>
                <a:gd name="T118" fmla="*/ 63 w 157"/>
                <a:gd name="T119" fmla="*/ 12 h 115"/>
                <a:gd name="T120" fmla="*/ 70 w 157"/>
                <a:gd name="T121" fmla="*/ 7 h 115"/>
                <a:gd name="T122" fmla="*/ 74 w 157"/>
                <a:gd name="T123" fmla="*/ 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7" h="115">
                  <a:moveTo>
                    <a:pt x="92" y="5"/>
                  </a:moveTo>
                  <a:cubicBezTo>
                    <a:pt x="92" y="6"/>
                    <a:pt x="92" y="8"/>
                    <a:pt x="92" y="9"/>
                  </a:cubicBezTo>
                  <a:cubicBezTo>
                    <a:pt x="91" y="9"/>
                    <a:pt x="90" y="9"/>
                    <a:pt x="89" y="9"/>
                  </a:cubicBezTo>
                  <a:cubicBezTo>
                    <a:pt x="90" y="11"/>
                    <a:pt x="90" y="11"/>
                    <a:pt x="88" y="11"/>
                  </a:cubicBezTo>
                  <a:cubicBezTo>
                    <a:pt x="89" y="13"/>
                    <a:pt x="88" y="13"/>
                    <a:pt x="88" y="15"/>
                  </a:cubicBezTo>
                  <a:cubicBezTo>
                    <a:pt x="89" y="17"/>
                    <a:pt x="90" y="17"/>
                    <a:pt x="93" y="17"/>
                  </a:cubicBezTo>
                  <a:cubicBezTo>
                    <a:pt x="93" y="21"/>
                    <a:pt x="99" y="20"/>
                    <a:pt x="99" y="24"/>
                  </a:cubicBezTo>
                  <a:cubicBezTo>
                    <a:pt x="102" y="24"/>
                    <a:pt x="105" y="23"/>
                    <a:pt x="106" y="25"/>
                  </a:cubicBezTo>
                  <a:cubicBezTo>
                    <a:pt x="108" y="24"/>
                    <a:pt x="106" y="20"/>
                    <a:pt x="110" y="22"/>
                  </a:cubicBezTo>
                  <a:cubicBezTo>
                    <a:pt x="109" y="21"/>
                    <a:pt x="108" y="19"/>
                    <a:pt x="110" y="19"/>
                  </a:cubicBezTo>
                  <a:cubicBezTo>
                    <a:pt x="111" y="19"/>
                    <a:pt x="110" y="17"/>
                    <a:pt x="110" y="16"/>
                  </a:cubicBezTo>
                  <a:cubicBezTo>
                    <a:pt x="110" y="16"/>
                    <a:pt x="111" y="16"/>
                    <a:pt x="111" y="15"/>
                  </a:cubicBezTo>
                  <a:cubicBezTo>
                    <a:pt x="111" y="14"/>
                    <a:pt x="112" y="13"/>
                    <a:pt x="112" y="11"/>
                  </a:cubicBezTo>
                  <a:cubicBezTo>
                    <a:pt x="111" y="10"/>
                    <a:pt x="111" y="9"/>
                    <a:pt x="112" y="7"/>
                  </a:cubicBezTo>
                  <a:cubicBezTo>
                    <a:pt x="112" y="6"/>
                    <a:pt x="113" y="7"/>
                    <a:pt x="114" y="7"/>
                  </a:cubicBezTo>
                  <a:cubicBezTo>
                    <a:pt x="114" y="6"/>
                    <a:pt x="114" y="3"/>
                    <a:pt x="114" y="2"/>
                  </a:cubicBezTo>
                  <a:cubicBezTo>
                    <a:pt x="116" y="1"/>
                    <a:pt x="115" y="5"/>
                    <a:pt x="116" y="6"/>
                  </a:cubicBezTo>
                  <a:cubicBezTo>
                    <a:pt x="117" y="6"/>
                    <a:pt x="117" y="5"/>
                    <a:pt x="117" y="6"/>
                  </a:cubicBezTo>
                  <a:cubicBezTo>
                    <a:pt x="118" y="7"/>
                    <a:pt x="118" y="9"/>
                    <a:pt x="119" y="10"/>
                  </a:cubicBezTo>
                  <a:cubicBezTo>
                    <a:pt x="120" y="12"/>
                    <a:pt x="122" y="13"/>
                    <a:pt x="122" y="15"/>
                  </a:cubicBezTo>
                  <a:cubicBezTo>
                    <a:pt x="125" y="13"/>
                    <a:pt x="123" y="17"/>
                    <a:pt x="126" y="16"/>
                  </a:cubicBezTo>
                  <a:cubicBezTo>
                    <a:pt x="126" y="18"/>
                    <a:pt x="126" y="20"/>
                    <a:pt x="127" y="22"/>
                  </a:cubicBezTo>
                  <a:cubicBezTo>
                    <a:pt x="128" y="23"/>
                    <a:pt x="127" y="25"/>
                    <a:pt x="128" y="28"/>
                  </a:cubicBezTo>
                  <a:cubicBezTo>
                    <a:pt x="130" y="26"/>
                    <a:pt x="128" y="28"/>
                    <a:pt x="132" y="28"/>
                  </a:cubicBezTo>
                  <a:cubicBezTo>
                    <a:pt x="132" y="30"/>
                    <a:pt x="131" y="30"/>
                    <a:pt x="131" y="31"/>
                  </a:cubicBezTo>
                  <a:cubicBezTo>
                    <a:pt x="132" y="33"/>
                    <a:pt x="135" y="33"/>
                    <a:pt x="135" y="36"/>
                  </a:cubicBezTo>
                  <a:cubicBezTo>
                    <a:pt x="135" y="36"/>
                    <a:pt x="137" y="36"/>
                    <a:pt x="137" y="36"/>
                  </a:cubicBezTo>
                  <a:cubicBezTo>
                    <a:pt x="138" y="36"/>
                    <a:pt x="137" y="38"/>
                    <a:pt x="137" y="38"/>
                  </a:cubicBezTo>
                  <a:cubicBezTo>
                    <a:pt x="138" y="38"/>
                    <a:pt x="139" y="38"/>
                    <a:pt x="139" y="38"/>
                  </a:cubicBezTo>
                  <a:cubicBezTo>
                    <a:pt x="141" y="40"/>
                    <a:pt x="140" y="42"/>
                    <a:pt x="143" y="42"/>
                  </a:cubicBezTo>
                  <a:cubicBezTo>
                    <a:pt x="143" y="44"/>
                    <a:pt x="145" y="47"/>
                    <a:pt x="146" y="49"/>
                  </a:cubicBezTo>
                  <a:cubicBezTo>
                    <a:pt x="147" y="49"/>
                    <a:pt x="147" y="51"/>
                    <a:pt x="148" y="51"/>
                  </a:cubicBezTo>
                  <a:cubicBezTo>
                    <a:pt x="148" y="52"/>
                    <a:pt x="149" y="51"/>
                    <a:pt x="150" y="51"/>
                  </a:cubicBezTo>
                  <a:cubicBezTo>
                    <a:pt x="150" y="52"/>
                    <a:pt x="149" y="53"/>
                    <a:pt x="150" y="53"/>
                  </a:cubicBezTo>
                  <a:cubicBezTo>
                    <a:pt x="151" y="54"/>
                    <a:pt x="152" y="54"/>
                    <a:pt x="152" y="53"/>
                  </a:cubicBezTo>
                  <a:cubicBezTo>
                    <a:pt x="154" y="55"/>
                    <a:pt x="152" y="58"/>
                    <a:pt x="156" y="57"/>
                  </a:cubicBezTo>
                  <a:cubicBezTo>
                    <a:pt x="154" y="60"/>
                    <a:pt x="156" y="64"/>
                    <a:pt x="156" y="68"/>
                  </a:cubicBezTo>
                  <a:cubicBezTo>
                    <a:pt x="157" y="70"/>
                    <a:pt x="155" y="72"/>
                    <a:pt x="157" y="73"/>
                  </a:cubicBezTo>
                  <a:cubicBezTo>
                    <a:pt x="156" y="75"/>
                    <a:pt x="156" y="76"/>
                    <a:pt x="156" y="80"/>
                  </a:cubicBezTo>
                  <a:cubicBezTo>
                    <a:pt x="156" y="80"/>
                    <a:pt x="154" y="80"/>
                    <a:pt x="155" y="81"/>
                  </a:cubicBezTo>
                  <a:cubicBezTo>
                    <a:pt x="155" y="81"/>
                    <a:pt x="156" y="81"/>
                    <a:pt x="156" y="81"/>
                  </a:cubicBezTo>
                  <a:cubicBezTo>
                    <a:pt x="155" y="81"/>
                    <a:pt x="155" y="83"/>
                    <a:pt x="155" y="84"/>
                  </a:cubicBezTo>
                  <a:cubicBezTo>
                    <a:pt x="154" y="84"/>
                    <a:pt x="153" y="85"/>
                    <a:pt x="153" y="85"/>
                  </a:cubicBezTo>
                  <a:cubicBezTo>
                    <a:pt x="152" y="86"/>
                    <a:pt x="154" y="87"/>
                    <a:pt x="153" y="90"/>
                  </a:cubicBezTo>
                  <a:cubicBezTo>
                    <a:pt x="151" y="90"/>
                    <a:pt x="151" y="92"/>
                    <a:pt x="149" y="91"/>
                  </a:cubicBezTo>
                  <a:cubicBezTo>
                    <a:pt x="149" y="93"/>
                    <a:pt x="149" y="94"/>
                    <a:pt x="147" y="94"/>
                  </a:cubicBezTo>
                  <a:cubicBezTo>
                    <a:pt x="148" y="98"/>
                    <a:pt x="145" y="99"/>
                    <a:pt x="146" y="103"/>
                  </a:cubicBezTo>
                  <a:cubicBezTo>
                    <a:pt x="142" y="102"/>
                    <a:pt x="143" y="106"/>
                    <a:pt x="142" y="109"/>
                  </a:cubicBezTo>
                  <a:cubicBezTo>
                    <a:pt x="141" y="109"/>
                    <a:pt x="139" y="109"/>
                    <a:pt x="139" y="110"/>
                  </a:cubicBezTo>
                  <a:cubicBezTo>
                    <a:pt x="139" y="111"/>
                    <a:pt x="136" y="112"/>
                    <a:pt x="134" y="112"/>
                  </a:cubicBezTo>
                  <a:cubicBezTo>
                    <a:pt x="133" y="113"/>
                    <a:pt x="132" y="114"/>
                    <a:pt x="132" y="114"/>
                  </a:cubicBezTo>
                  <a:cubicBezTo>
                    <a:pt x="131" y="115"/>
                    <a:pt x="130" y="114"/>
                    <a:pt x="130" y="115"/>
                  </a:cubicBezTo>
                  <a:cubicBezTo>
                    <a:pt x="128" y="114"/>
                    <a:pt x="127" y="112"/>
                    <a:pt x="124" y="112"/>
                  </a:cubicBezTo>
                  <a:cubicBezTo>
                    <a:pt x="122" y="111"/>
                    <a:pt x="123" y="113"/>
                    <a:pt x="122" y="113"/>
                  </a:cubicBezTo>
                  <a:cubicBezTo>
                    <a:pt x="120" y="115"/>
                    <a:pt x="117" y="113"/>
                    <a:pt x="115" y="115"/>
                  </a:cubicBezTo>
                  <a:cubicBezTo>
                    <a:pt x="112" y="114"/>
                    <a:pt x="110" y="111"/>
                    <a:pt x="105" y="111"/>
                  </a:cubicBezTo>
                  <a:cubicBezTo>
                    <a:pt x="106" y="109"/>
                    <a:pt x="106" y="108"/>
                    <a:pt x="105" y="106"/>
                  </a:cubicBezTo>
                  <a:cubicBezTo>
                    <a:pt x="105" y="105"/>
                    <a:pt x="104" y="106"/>
                    <a:pt x="104" y="105"/>
                  </a:cubicBezTo>
                  <a:cubicBezTo>
                    <a:pt x="104" y="105"/>
                    <a:pt x="104" y="104"/>
                    <a:pt x="104" y="104"/>
                  </a:cubicBezTo>
                  <a:cubicBezTo>
                    <a:pt x="103" y="103"/>
                    <a:pt x="101" y="102"/>
                    <a:pt x="103" y="102"/>
                  </a:cubicBezTo>
                  <a:cubicBezTo>
                    <a:pt x="102" y="101"/>
                    <a:pt x="99" y="99"/>
                    <a:pt x="98" y="101"/>
                  </a:cubicBezTo>
                  <a:cubicBezTo>
                    <a:pt x="97" y="100"/>
                    <a:pt x="97" y="97"/>
                    <a:pt x="95" y="96"/>
                  </a:cubicBezTo>
                  <a:cubicBezTo>
                    <a:pt x="95" y="94"/>
                    <a:pt x="96" y="94"/>
                    <a:pt x="96" y="92"/>
                  </a:cubicBezTo>
                  <a:cubicBezTo>
                    <a:pt x="95" y="91"/>
                    <a:pt x="95" y="92"/>
                    <a:pt x="92" y="91"/>
                  </a:cubicBezTo>
                  <a:cubicBezTo>
                    <a:pt x="90" y="93"/>
                    <a:pt x="90" y="96"/>
                    <a:pt x="86" y="95"/>
                  </a:cubicBezTo>
                  <a:cubicBezTo>
                    <a:pt x="87" y="91"/>
                    <a:pt x="83" y="92"/>
                    <a:pt x="84" y="89"/>
                  </a:cubicBezTo>
                  <a:cubicBezTo>
                    <a:pt x="82" y="89"/>
                    <a:pt x="81" y="87"/>
                    <a:pt x="78" y="88"/>
                  </a:cubicBezTo>
                  <a:cubicBezTo>
                    <a:pt x="78" y="87"/>
                    <a:pt x="79" y="87"/>
                    <a:pt x="80" y="87"/>
                  </a:cubicBezTo>
                  <a:cubicBezTo>
                    <a:pt x="78" y="84"/>
                    <a:pt x="75" y="86"/>
                    <a:pt x="71" y="86"/>
                  </a:cubicBezTo>
                  <a:cubicBezTo>
                    <a:pt x="67" y="85"/>
                    <a:pt x="65" y="84"/>
                    <a:pt x="62" y="83"/>
                  </a:cubicBezTo>
                  <a:cubicBezTo>
                    <a:pt x="60" y="84"/>
                    <a:pt x="57" y="83"/>
                    <a:pt x="56" y="86"/>
                  </a:cubicBezTo>
                  <a:cubicBezTo>
                    <a:pt x="55" y="86"/>
                    <a:pt x="54" y="86"/>
                    <a:pt x="52" y="86"/>
                  </a:cubicBezTo>
                  <a:cubicBezTo>
                    <a:pt x="52" y="86"/>
                    <a:pt x="52" y="87"/>
                    <a:pt x="51" y="87"/>
                  </a:cubicBezTo>
                  <a:cubicBezTo>
                    <a:pt x="50" y="87"/>
                    <a:pt x="51" y="85"/>
                    <a:pt x="49" y="88"/>
                  </a:cubicBezTo>
                  <a:cubicBezTo>
                    <a:pt x="48" y="88"/>
                    <a:pt x="47" y="88"/>
                    <a:pt x="48" y="90"/>
                  </a:cubicBezTo>
                  <a:cubicBezTo>
                    <a:pt x="46" y="88"/>
                    <a:pt x="46" y="87"/>
                    <a:pt x="46" y="91"/>
                  </a:cubicBezTo>
                  <a:cubicBezTo>
                    <a:pt x="45" y="90"/>
                    <a:pt x="45" y="90"/>
                    <a:pt x="44" y="90"/>
                  </a:cubicBezTo>
                  <a:cubicBezTo>
                    <a:pt x="42" y="90"/>
                    <a:pt x="44" y="91"/>
                    <a:pt x="44" y="91"/>
                  </a:cubicBezTo>
                  <a:cubicBezTo>
                    <a:pt x="42" y="93"/>
                    <a:pt x="40" y="92"/>
                    <a:pt x="39" y="94"/>
                  </a:cubicBezTo>
                  <a:cubicBezTo>
                    <a:pt x="37" y="92"/>
                    <a:pt x="31" y="94"/>
                    <a:pt x="27" y="93"/>
                  </a:cubicBezTo>
                  <a:cubicBezTo>
                    <a:pt x="26" y="93"/>
                    <a:pt x="26" y="95"/>
                    <a:pt x="26" y="95"/>
                  </a:cubicBezTo>
                  <a:cubicBezTo>
                    <a:pt x="25" y="96"/>
                    <a:pt x="24" y="95"/>
                    <a:pt x="24" y="95"/>
                  </a:cubicBezTo>
                  <a:cubicBezTo>
                    <a:pt x="23" y="96"/>
                    <a:pt x="22" y="96"/>
                    <a:pt x="21" y="96"/>
                  </a:cubicBezTo>
                  <a:cubicBezTo>
                    <a:pt x="18" y="97"/>
                    <a:pt x="13" y="99"/>
                    <a:pt x="8" y="98"/>
                  </a:cubicBezTo>
                  <a:cubicBezTo>
                    <a:pt x="8" y="96"/>
                    <a:pt x="8" y="92"/>
                    <a:pt x="10" y="92"/>
                  </a:cubicBezTo>
                  <a:cubicBezTo>
                    <a:pt x="10" y="91"/>
                    <a:pt x="12" y="88"/>
                    <a:pt x="9" y="88"/>
                  </a:cubicBezTo>
                  <a:cubicBezTo>
                    <a:pt x="7" y="88"/>
                    <a:pt x="10" y="87"/>
                    <a:pt x="9" y="84"/>
                  </a:cubicBezTo>
                  <a:cubicBezTo>
                    <a:pt x="8" y="81"/>
                    <a:pt x="9" y="86"/>
                    <a:pt x="8" y="82"/>
                  </a:cubicBezTo>
                  <a:cubicBezTo>
                    <a:pt x="7" y="82"/>
                    <a:pt x="8" y="80"/>
                    <a:pt x="8" y="80"/>
                  </a:cubicBezTo>
                  <a:cubicBezTo>
                    <a:pt x="6" y="79"/>
                    <a:pt x="8" y="80"/>
                    <a:pt x="8" y="78"/>
                  </a:cubicBezTo>
                  <a:cubicBezTo>
                    <a:pt x="7" y="76"/>
                    <a:pt x="5" y="75"/>
                    <a:pt x="7" y="73"/>
                  </a:cubicBezTo>
                  <a:cubicBezTo>
                    <a:pt x="7" y="72"/>
                    <a:pt x="5" y="73"/>
                    <a:pt x="5" y="72"/>
                  </a:cubicBezTo>
                  <a:cubicBezTo>
                    <a:pt x="4" y="72"/>
                    <a:pt x="5" y="71"/>
                    <a:pt x="5" y="70"/>
                  </a:cubicBezTo>
                  <a:cubicBezTo>
                    <a:pt x="5" y="71"/>
                    <a:pt x="4" y="68"/>
                    <a:pt x="4" y="68"/>
                  </a:cubicBezTo>
                  <a:cubicBezTo>
                    <a:pt x="2" y="67"/>
                    <a:pt x="4" y="67"/>
                    <a:pt x="4" y="66"/>
                  </a:cubicBezTo>
                  <a:cubicBezTo>
                    <a:pt x="3" y="64"/>
                    <a:pt x="1" y="64"/>
                    <a:pt x="2" y="62"/>
                  </a:cubicBezTo>
                  <a:cubicBezTo>
                    <a:pt x="5" y="62"/>
                    <a:pt x="3" y="58"/>
                    <a:pt x="5" y="58"/>
                  </a:cubicBezTo>
                  <a:cubicBezTo>
                    <a:pt x="5" y="57"/>
                    <a:pt x="3" y="58"/>
                    <a:pt x="3" y="57"/>
                  </a:cubicBezTo>
                  <a:cubicBezTo>
                    <a:pt x="2" y="56"/>
                    <a:pt x="3" y="54"/>
                    <a:pt x="1" y="54"/>
                  </a:cubicBezTo>
                  <a:cubicBezTo>
                    <a:pt x="0" y="50"/>
                    <a:pt x="2" y="48"/>
                    <a:pt x="3" y="45"/>
                  </a:cubicBezTo>
                  <a:cubicBezTo>
                    <a:pt x="4" y="47"/>
                    <a:pt x="7" y="45"/>
                    <a:pt x="8" y="43"/>
                  </a:cubicBezTo>
                  <a:cubicBezTo>
                    <a:pt x="8" y="41"/>
                    <a:pt x="14" y="42"/>
                    <a:pt x="13" y="38"/>
                  </a:cubicBezTo>
                  <a:cubicBezTo>
                    <a:pt x="19" y="39"/>
                    <a:pt x="21" y="36"/>
                    <a:pt x="26" y="36"/>
                  </a:cubicBezTo>
                  <a:cubicBezTo>
                    <a:pt x="27" y="36"/>
                    <a:pt x="26" y="35"/>
                    <a:pt x="26" y="35"/>
                  </a:cubicBezTo>
                  <a:cubicBezTo>
                    <a:pt x="27" y="33"/>
                    <a:pt x="30" y="35"/>
                    <a:pt x="30" y="31"/>
                  </a:cubicBezTo>
                  <a:cubicBezTo>
                    <a:pt x="31" y="32"/>
                    <a:pt x="31" y="32"/>
                    <a:pt x="32" y="32"/>
                  </a:cubicBezTo>
                  <a:cubicBezTo>
                    <a:pt x="35" y="33"/>
                    <a:pt x="32" y="28"/>
                    <a:pt x="35" y="29"/>
                  </a:cubicBezTo>
                  <a:cubicBezTo>
                    <a:pt x="34" y="26"/>
                    <a:pt x="35" y="26"/>
                    <a:pt x="35" y="22"/>
                  </a:cubicBezTo>
                  <a:cubicBezTo>
                    <a:pt x="37" y="22"/>
                    <a:pt x="39" y="23"/>
                    <a:pt x="41" y="24"/>
                  </a:cubicBezTo>
                  <a:cubicBezTo>
                    <a:pt x="42" y="23"/>
                    <a:pt x="42" y="22"/>
                    <a:pt x="44" y="22"/>
                  </a:cubicBezTo>
                  <a:cubicBezTo>
                    <a:pt x="43" y="20"/>
                    <a:pt x="46" y="18"/>
                    <a:pt x="44" y="18"/>
                  </a:cubicBezTo>
                  <a:cubicBezTo>
                    <a:pt x="44" y="17"/>
                    <a:pt x="46" y="17"/>
                    <a:pt x="46" y="15"/>
                  </a:cubicBezTo>
                  <a:cubicBezTo>
                    <a:pt x="49" y="16"/>
                    <a:pt x="47" y="12"/>
                    <a:pt x="51" y="13"/>
                  </a:cubicBezTo>
                  <a:cubicBezTo>
                    <a:pt x="52" y="12"/>
                    <a:pt x="52" y="11"/>
                    <a:pt x="53" y="10"/>
                  </a:cubicBezTo>
                  <a:cubicBezTo>
                    <a:pt x="55" y="11"/>
                    <a:pt x="56" y="12"/>
                    <a:pt x="58" y="11"/>
                  </a:cubicBezTo>
                  <a:cubicBezTo>
                    <a:pt x="56" y="13"/>
                    <a:pt x="58" y="12"/>
                    <a:pt x="59" y="13"/>
                  </a:cubicBezTo>
                  <a:cubicBezTo>
                    <a:pt x="59" y="13"/>
                    <a:pt x="59" y="14"/>
                    <a:pt x="59" y="14"/>
                  </a:cubicBezTo>
                  <a:cubicBezTo>
                    <a:pt x="59" y="14"/>
                    <a:pt x="61" y="14"/>
                    <a:pt x="61" y="14"/>
                  </a:cubicBezTo>
                  <a:cubicBezTo>
                    <a:pt x="61" y="14"/>
                    <a:pt x="62" y="17"/>
                    <a:pt x="65" y="16"/>
                  </a:cubicBezTo>
                  <a:cubicBezTo>
                    <a:pt x="66" y="17"/>
                    <a:pt x="65" y="11"/>
                    <a:pt x="63" y="12"/>
                  </a:cubicBezTo>
                  <a:cubicBezTo>
                    <a:pt x="64" y="11"/>
                    <a:pt x="65" y="11"/>
                    <a:pt x="66" y="10"/>
                  </a:cubicBezTo>
                  <a:cubicBezTo>
                    <a:pt x="66" y="8"/>
                    <a:pt x="67" y="7"/>
                    <a:pt x="70" y="7"/>
                  </a:cubicBezTo>
                  <a:cubicBezTo>
                    <a:pt x="69" y="4"/>
                    <a:pt x="70" y="4"/>
                    <a:pt x="72" y="4"/>
                  </a:cubicBezTo>
                  <a:cubicBezTo>
                    <a:pt x="71" y="6"/>
                    <a:pt x="72" y="5"/>
                    <a:pt x="74" y="5"/>
                  </a:cubicBezTo>
                  <a:cubicBezTo>
                    <a:pt x="78" y="0"/>
                    <a:pt x="86" y="5"/>
                    <a:pt x="9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76003" y="2686536"/>
            <a:ext cx="506172" cy="499363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15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6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7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8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9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5846" name="矩形 119"/>
          <p:cNvSpPr/>
          <p:nvPr/>
        </p:nvSpPr>
        <p:spPr>
          <a:xfrm>
            <a:off x="652463" y="3319463"/>
            <a:ext cx="2205037" cy="11699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zh-CN" altLang="en-US" sz="14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847" name="组合 127"/>
          <p:cNvGrpSpPr/>
          <p:nvPr/>
        </p:nvGrpSpPr>
        <p:grpSpPr>
          <a:xfrm>
            <a:off x="9440863" y="2736850"/>
            <a:ext cx="2206625" cy="1801813"/>
            <a:chOff x="2165517" y="3753754"/>
            <a:chExt cx="2205646" cy="1802353"/>
          </a:xfrm>
        </p:grpSpPr>
        <p:grpSp>
          <p:nvGrpSpPr>
            <p:cNvPr id="121" name="组合 120"/>
            <p:cNvGrpSpPr/>
            <p:nvPr/>
          </p:nvGrpSpPr>
          <p:grpSpPr>
            <a:xfrm>
              <a:off x="2289439" y="3753754"/>
              <a:ext cx="506172" cy="499363"/>
              <a:chOff x="817563" y="4075113"/>
              <a:chExt cx="257175" cy="257176"/>
            </a:xfrm>
            <a:solidFill>
              <a:schemeClr val="tx1"/>
            </a:solidFill>
          </p:grpSpPr>
          <p:sp>
            <p:nvSpPr>
              <p:cNvPr id="122" name="Freeform 408"/>
              <p:cNvSpPr/>
              <p:nvPr/>
            </p:nvSpPr>
            <p:spPr bwMode="auto">
              <a:xfrm>
                <a:off x="942975" y="4075113"/>
                <a:ext cx="131763" cy="249238"/>
              </a:xfrm>
              <a:custGeom>
                <a:avLst/>
                <a:gdLst>
                  <a:gd name="T0" fmla="*/ 0 w 83"/>
                  <a:gd name="T1" fmla="*/ 86 h 157"/>
                  <a:gd name="T2" fmla="*/ 21 w 83"/>
                  <a:gd name="T3" fmla="*/ 157 h 157"/>
                  <a:gd name="T4" fmla="*/ 83 w 83"/>
                  <a:gd name="T5" fmla="*/ 0 h 157"/>
                  <a:gd name="T6" fmla="*/ 0 w 83"/>
                  <a:gd name="T7" fmla="*/ 8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157">
                    <a:moveTo>
                      <a:pt x="0" y="86"/>
                    </a:moveTo>
                    <a:lnTo>
                      <a:pt x="21" y="157"/>
                    </a:lnTo>
                    <a:lnTo>
                      <a:pt x="83" y="0"/>
                    </a:lnTo>
                    <a:lnTo>
                      <a:pt x="0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" name="Freeform 409"/>
              <p:cNvSpPr/>
              <p:nvPr/>
            </p:nvSpPr>
            <p:spPr bwMode="auto">
              <a:xfrm>
                <a:off x="896938" y="4222751"/>
                <a:ext cx="69850" cy="109538"/>
              </a:xfrm>
              <a:custGeom>
                <a:avLst/>
                <a:gdLst>
                  <a:gd name="T0" fmla="*/ 0 w 44"/>
                  <a:gd name="T1" fmla="*/ 23 h 69"/>
                  <a:gd name="T2" fmla="*/ 15 w 44"/>
                  <a:gd name="T3" fmla="*/ 69 h 69"/>
                  <a:gd name="T4" fmla="*/ 44 w 44"/>
                  <a:gd name="T5" fmla="*/ 69 h 69"/>
                  <a:gd name="T6" fmla="*/ 23 w 44"/>
                  <a:gd name="T7" fmla="*/ 0 h 69"/>
                  <a:gd name="T8" fmla="*/ 0 w 44"/>
                  <a:gd name="T9" fmla="*/ 2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69">
                    <a:moveTo>
                      <a:pt x="0" y="23"/>
                    </a:moveTo>
                    <a:lnTo>
                      <a:pt x="15" y="69"/>
                    </a:lnTo>
                    <a:lnTo>
                      <a:pt x="44" y="69"/>
                    </a:lnTo>
                    <a:lnTo>
                      <a:pt x="23" y="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4" name="Freeform 410"/>
              <p:cNvSpPr/>
              <p:nvPr/>
            </p:nvSpPr>
            <p:spPr bwMode="auto">
              <a:xfrm>
                <a:off x="825500" y="4075113"/>
                <a:ext cx="247650" cy="131763"/>
              </a:xfrm>
              <a:custGeom>
                <a:avLst/>
                <a:gdLst>
                  <a:gd name="T0" fmla="*/ 156 w 156"/>
                  <a:gd name="T1" fmla="*/ 0 h 83"/>
                  <a:gd name="T2" fmla="*/ 0 w 156"/>
                  <a:gd name="T3" fmla="*/ 62 h 83"/>
                  <a:gd name="T4" fmla="*/ 71 w 156"/>
                  <a:gd name="T5" fmla="*/ 83 h 83"/>
                  <a:gd name="T6" fmla="*/ 156 w 15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3">
                    <a:moveTo>
                      <a:pt x="156" y="0"/>
                    </a:moveTo>
                    <a:lnTo>
                      <a:pt x="0" y="62"/>
                    </a:lnTo>
                    <a:lnTo>
                      <a:pt x="71" y="83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5" name="Freeform 411"/>
              <p:cNvSpPr/>
              <p:nvPr/>
            </p:nvSpPr>
            <p:spPr bwMode="auto">
              <a:xfrm>
                <a:off x="817563" y="4183063"/>
                <a:ext cx="109538" cy="69850"/>
              </a:xfrm>
              <a:custGeom>
                <a:avLst/>
                <a:gdLst>
                  <a:gd name="T0" fmla="*/ 69 w 69"/>
                  <a:gd name="T1" fmla="*/ 21 h 44"/>
                  <a:gd name="T2" fmla="*/ 0 w 69"/>
                  <a:gd name="T3" fmla="*/ 0 h 44"/>
                  <a:gd name="T4" fmla="*/ 0 w 69"/>
                  <a:gd name="T5" fmla="*/ 29 h 44"/>
                  <a:gd name="T6" fmla="*/ 46 w 69"/>
                  <a:gd name="T7" fmla="*/ 44 h 44"/>
                  <a:gd name="T8" fmla="*/ 69 w 69"/>
                  <a:gd name="T9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44">
                    <a:moveTo>
                      <a:pt x="69" y="21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46" y="44"/>
                    </a:lnTo>
                    <a:lnTo>
                      <a:pt x="69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6" name="Freeform 412"/>
              <p:cNvSpPr/>
              <p:nvPr/>
            </p:nvSpPr>
            <p:spPr bwMode="auto">
              <a:xfrm>
                <a:off x="868363" y="4265613"/>
                <a:ext cx="23813" cy="38100"/>
              </a:xfrm>
              <a:custGeom>
                <a:avLst/>
                <a:gdLst>
                  <a:gd name="T0" fmla="*/ 0 w 15"/>
                  <a:gd name="T1" fmla="*/ 11 h 24"/>
                  <a:gd name="T2" fmla="*/ 2 w 15"/>
                  <a:gd name="T3" fmla="*/ 24 h 24"/>
                  <a:gd name="T4" fmla="*/ 15 w 15"/>
                  <a:gd name="T5" fmla="*/ 11 h 24"/>
                  <a:gd name="T6" fmla="*/ 11 w 15"/>
                  <a:gd name="T7" fmla="*/ 0 h 24"/>
                  <a:gd name="T8" fmla="*/ 0 w 15"/>
                  <a:gd name="T9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4">
                    <a:moveTo>
                      <a:pt x="0" y="11"/>
                    </a:moveTo>
                    <a:lnTo>
                      <a:pt x="2" y="24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5849" name="矩形 126"/>
            <p:cNvSpPr/>
            <p:nvPr/>
          </p:nvSpPr>
          <p:spPr>
            <a:xfrm>
              <a:off x="2165517" y="4386556"/>
              <a:ext cx="2205646" cy="116955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6866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36904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6905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867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1811338" y="4778375"/>
            <a:ext cx="84915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69" name="文本框 16"/>
          <p:cNvSpPr txBox="1"/>
          <p:nvPr/>
        </p:nvSpPr>
        <p:spPr>
          <a:xfrm>
            <a:off x="1762125" y="4919663"/>
            <a:ext cx="8651875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870" name="组合 17"/>
          <p:cNvGrpSpPr/>
          <p:nvPr/>
        </p:nvGrpSpPr>
        <p:grpSpPr>
          <a:xfrm>
            <a:off x="1390650" y="1758950"/>
            <a:ext cx="9348788" cy="3081338"/>
            <a:chOff x="454152" y="1284009"/>
            <a:chExt cx="11151662" cy="3675824"/>
          </a:xfrm>
        </p:grpSpPr>
        <p:grpSp>
          <p:nvGrpSpPr>
            <p:cNvPr id="36871" name="组合 18"/>
            <p:cNvGrpSpPr/>
            <p:nvPr/>
          </p:nvGrpSpPr>
          <p:grpSpPr>
            <a:xfrm>
              <a:off x="8145528" y="1288205"/>
              <a:ext cx="3460286" cy="3671627"/>
              <a:chOff x="8145528" y="1288205"/>
              <a:chExt cx="3460286" cy="3671627"/>
            </a:xfrm>
          </p:grpSpPr>
          <p:grpSp>
            <p:nvGrpSpPr>
              <p:cNvPr id="36893" name="组合 42"/>
              <p:cNvGrpSpPr/>
              <p:nvPr/>
            </p:nvGrpSpPr>
            <p:grpSpPr>
              <a:xfrm>
                <a:off x="8145528" y="1498845"/>
                <a:ext cx="3460286" cy="3460987"/>
                <a:chOff x="8201855" y="2320646"/>
                <a:chExt cx="3460286" cy="3460987"/>
              </a:xfrm>
            </p:grpSpPr>
            <p:sp>
              <p:nvSpPr>
                <p:cNvPr id="45" name="任意多边形 44"/>
                <p:cNvSpPr/>
                <p:nvPr/>
              </p:nvSpPr>
              <p:spPr>
                <a:xfrm rot="13471489">
                  <a:off x="8201855" y="2320646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rgbClr val="6666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grpSp>
              <p:nvGrpSpPr>
                <p:cNvPr id="36896" name="组合 45"/>
                <p:cNvGrpSpPr/>
                <p:nvPr/>
              </p:nvGrpSpPr>
              <p:grpSpPr>
                <a:xfrm>
                  <a:off x="9576428" y="3108223"/>
                  <a:ext cx="732928" cy="723723"/>
                  <a:chOff x="9800034" y="3620411"/>
                  <a:chExt cx="1011238" cy="998538"/>
                </a:xfrm>
              </p:grpSpPr>
              <p:sp>
                <p:nvSpPr>
                  <p:cNvPr id="36899" name="Freeform 6"/>
                  <p:cNvSpPr/>
                  <p:nvPr/>
                </p:nvSpPr>
                <p:spPr>
                  <a:xfrm>
                    <a:off x="9944496" y="3804561"/>
                    <a:ext cx="722313" cy="814388"/>
                  </a:xfrm>
                  <a:custGeom>
                    <a:avLst/>
                    <a:gdLst/>
                    <a:ahLst/>
                    <a:cxnLst>
                      <a:cxn ang="0">
                        <a:pos x="360363" y="0"/>
                      </a:cxn>
                      <a:cxn ang="0">
                        <a:pos x="722313" y="333375"/>
                      </a:cxn>
                      <a:cxn ang="0">
                        <a:pos x="722313" y="814388"/>
                      </a:cxn>
                      <a:cxn ang="0">
                        <a:pos x="468313" y="814388"/>
                      </a:cxn>
                      <a:cxn ang="0">
                        <a:pos x="468313" y="444500"/>
                      </a:cxn>
                      <a:cxn ang="0">
                        <a:pos x="252413" y="444500"/>
                      </a:cxn>
                      <a:cxn ang="0">
                        <a:pos x="252413" y="814388"/>
                      </a:cxn>
                      <a:cxn ang="0">
                        <a:pos x="0" y="814388"/>
                      </a:cxn>
                      <a:cxn ang="0">
                        <a:pos x="0" y="333375"/>
                      </a:cxn>
                      <a:cxn ang="0">
                        <a:pos x="360363" y="0"/>
                      </a:cxn>
                    </a:cxnLst>
                    <a:pathLst>
                      <a:path w="455" h="513">
                        <a:moveTo>
                          <a:pt x="227" y="0"/>
                        </a:moveTo>
                        <a:lnTo>
                          <a:pt x="455" y="210"/>
                        </a:lnTo>
                        <a:lnTo>
                          <a:pt x="455" y="513"/>
                        </a:lnTo>
                        <a:lnTo>
                          <a:pt x="295" y="513"/>
                        </a:lnTo>
                        <a:lnTo>
                          <a:pt x="295" y="280"/>
                        </a:lnTo>
                        <a:lnTo>
                          <a:pt x="159" y="280"/>
                        </a:lnTo>
                        <a:lnTo>
                          <a:pt x="159" y="513"/>
                        </a:lnTo>
                        <a:lnTo>
                          <a:pt x="0" y="513"/>
                        </a:lnTo>
                        <a:lnTo>
                          <a:pt x="0" y="210"/>
                        </a:lnTo>
                        <a:lnTo>
                          <a:pt x="227" y="0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36900" name="Freeform 7"/>
                  <p:cNvSpPr/>
                  <p:nvPr/>
                </p:nvSpPr>
                <p:spPr>
                  <a:xfrm>
                    <a:off x="9800034" y="3620411"/>
                    <a:ext cx="1011238" cy="592138"/>
                  </a:xfrm>
                  <a:custGeom>
                    <a:avLst/>
                    <a:gdLst/>
                    <a:ahLst/>
                    <a:cxnLst>
                      <a:cxn ang="0">
                        <a:pos x="975122" y="592138"/>
                      </a:cxn>
                      <a:cxn ang="0">
                        <a:pos x="939007" y="555129"/>
                      </a:cxn>
                      <a:cxn ang="0">
                        <a:pos x="505619" y="111026"/>
                      </a:cxn>
                      <a:cxn ang="0">
                        <a:pos x="72231" y="555129"/>
                      </a:cxn>
                      <a:cxn ang="0">
                        <a:pos x="0" y="555129"/>
                      </a:cxn>
                      <a:cxn ang="0">
                        <a:pos x="0" y="481112"/>
                      </a:cxn>
                      <a:cxn ang="0">
                        <a:pos x="469503" y="0"/>
                      </a:cxn>
                      <a:cxn ang="0">
                        <a:pos x="541735" y="0"/>
                      </a:cxn>
                      <a:cxn ang="0">
                        <a:pos x="1011238" y="481112"/>
                      </a:cxn>
                      <a:cxn ang="0">
                        <a:pos x="1011238" y="555129"/>
                      </a:cxn>
                      <a:cxn ang="0">
                        <a:pos x="975122" y="592138"/>
                      </a:cxn>
                    </a:cxnLst>
                    <a:pathLst>
                      <a:path w="28" h="16">
                        <a:moveTo>
                          <a:pt x="27" y="16"/>
                        </a:moveTo>
                        <a:cubicBezTo>
                          <a:pt x="26" y="16"/>
                          <a:pt x="26" y="15"/>
                          <a:pt x="26" y="15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2" y="15"/>
                          <a:pt x="2" y="15"/>
                          <a:pt x="2" y="15"/>
                        </a:cubicBezTo>
                        <a:cubicBezTo>
                          <a:pt x="2" y="16"/>
                          <a:pt x="1" y="16"/>
                          <a:pt x="0" y="15"/>
                        </a:cubicBezTo>
                        <a:cubicBezTo>
                          <a:pt x="0" y="15"/>
                          <a:pt x="0" y="14"/>
                          <a:pt x="0" y="13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4" y="0"/>
                          <a:pt x="15" y="0"/>
                          <a:pt x="15" y="0"/>
                        </a:cubicBezTo>
                        <a:cubicBezTo>
                          <a:pt x="28" y="13"/>
                          <a:pt x="28" y="13"/>
                          <a:pt x="28" y="13"/>
                        </a:cubicBezTo>
                        <a:cubicBezTo>
                          <a:pt x="28" y="14"/>
                          <a:pt x="28" y="15"/>
                          <a:pt x="28" y="15"/>
                        </a:cubicBezTo>
                        <a:cubicBezTo>
                          <a:pt x="28" y="15"/>
                          <a:pt x="27" y="16"/>
                          <a:pt x="27" y="1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cxnSp>
              <p:nvCxnSpPr>
                <p:cNvPr id="47" name="直接连接符 46"/>
                <p:cNvCxnSpPr/>
                <p:nvPr/>
              </p:nvCxnSpPr>
              <p:spPr>
                <a:xfrm>
                  <a:off x="9006022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898" name="文本框 47"/>
                <p:cNvSpPr txBox="1"/>
                <p:nvPr/>
              </p:nvSpPr>
              <p:spPr>
                <a:xfrm>
                  <a:off x="9249848" y="4291998"/>
                  <a:ext cx="1659712" cy="5507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eaLnBrk="1" hangingPunct="1"/>
                  <a:r>
                    <a:rPr lang="zh-CN" altLang="en-US" sz="24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  <a:endPara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894" name="文本框 43"/>
              <p:cNvSpPr txBox="1"/>
              <p:nvPr/>
            </p:nvSpPr>
            <p:spPr>
              <a:xfrm>
                <a:off x="8547351" y="1288205"/>
                <a:ext cx="1250066" cy="91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rgbClr val="6666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4400" b="1" dirty="0">
                  <a:solidFill>
                    <a:srgbClr val="6666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872" name="组合 19"/>
            <p:cNvGrpSpPr/>
            <p:nvPr/>
          </p:nvGrpSpPr>
          <p:grpSpPr>
            <a:xfrm>
              <a:off x="5597170" y="1284009"/>
              <a:ext cx="3460286" cy="3675823"/>
              <a:chOff x="5597170" y="1284009"/>
              <a:chExt cx="3460286" cy="3675823"/>
            </a:xfrm>
          </p:grpSpPr>
          <p:grpSp>
            <p:nvGrpSpPr>
              <p:cNvPr id="36887" name="组合 36"/>
              <p:cNvGrpSpPr/>
              <p:nvPr/>
            </p:nvGrpSpPr>
            <p:grpSpPr>
              <a:xfrm>
                <a:off x="5597170" y="1498845"/>
                <a:ext cx="3460286" cy="3460987"/>
                <a:chOff x="5653497" y="2320646"/>
                <a:chExt cx="3460286" cy="3460987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 rot="13471489">
                  <a:off x="5653497" y="2320646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rgbClr val="7ACDE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890" name="Freeform 108"/>
                <p:cNvSpPr>
                  <a:spLocks noEditPoints="1"/>
                </p:cNvSpPr>
                <p:nvPr/>
              </p:nvSpPr>
              <p:spPr>
                <a:xfrm>
                  <a:off x="7047317" y="3104810"/>
                  <a:ext cx="713681" cy="752644"/>
                </a:xfrm>
                <a:custGeom>
                  <a:avLst/>
                  <a:gdLst/>
                  <a:ahLst/>
                  <a:cxnLst>
                    <a:cxn ang="0">
                      <a:pos x="410907" y="0"/>
                    </a:cxn>
                    <a:cxn ang="0">
                      <a:pos x="129760" y="309912"/>
                    </a:cxn>
                    <a:cxn ang="0">
                      <a:pos x="194640" y="509142"/>
                    </a:cxn>
                    <a:cxn ang="0">
                      <a:pos x="21627" y="686234"/>
                    </a:cxn>
                    <a:cxn ang="0">
                      <a:pos x="0" y="730507"/>
                    </a:cxn>
                    <a:cxn ang="0">
                      <a:pos x="21627" y="752644"/>
                    </a:cxn>
                    <a:cxn ang="0">
                      <a:pos x="64880" y="752644"/>
                    </a:cxn>
                    <a:cxn ang="0">
                      <a:pos x="259520" y="553415"/>
                    </a:cxn>
                    <a:cxn ang="0">
                      <a:pos x="410907" y="619824"/>
                    </a:cxn>
                    <a:cxn ang="0">
                      <a:pos x="713681" y="309912"/>
                    </a:cxn>
                    <a:cxn ang="0">
                      <a:pos x="410907" y="0"/>
                    </a:cxn>
                    <a:cxn ang="0">
                      <a:pos x="410907" y="66410"/>
                    </a:cxn>
                    <a:cxn ang="0">
                      <a:pos x="648801" y="309912"/>
                    </a:cxn>
                    <a:cxn ang="0">
                      <a:pos x="410907" y="553415"/>
                    </a:cxn>
                    <a:cxn ang="0">
                      <a:pos x="173014" y="309912"/>
                    </a:cxn>
                    <a:cxn ang="0">
                      <a:pos x="410907" y="66410"/>
                    </a:cxn>
                  </a:cxnLst>
                  <a:pathLst>
                    <a:path w="33" h="34">
                      <a:moveTo>
                        <a:pt x="19" y="0"/>
                      </a:moveTo>
                      <a:cubicBezTo>
                        <a:pt x="12" y="0"/>
                        <a:pt x="6" y="7"/>
                        <a:pt x="6" y="14"/>
                      </a:cubicBezTo>
                      <a:cubicBezTo>
                        <a:pt x="6" y="18"/>
                        <a:pt x="7" y="21"/>
                        <a:pt x="9" y="23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1" y="32"/>
                        <a:pt x="0" y="32"/>
                        <a:pt x="0" y="33"/>
                      </a:cubicBezTo>
                      <a:cubicBezTo>
                        <a:pt x="0" y="33"/>
                        <a:pt x="1" y="34"/>
                        <a:pt x="1" y="34"/>
                      </a:cubicBezTo>
                      <a:cubicBezTo>
                        <a:pt x="2" y="34"/>
                        <a:pt x="3" y="34"/>
                        <a:pt x="3" y="34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4" y="27"/>
                        <a:pt x="16" y="28"/>
                        <a:pt x="19" y="28"/>
                      </a:cubicBezTo>
                      <a:cubicBezTo>
                        <a:pt x="27" y="28"/>
                        <a:pt x="33" y="22"/>
                        <a:pt x="33" y="14"/>
                      </a:cubicBezTo>
                      <a:cubicBezTo>
                        <a:pt x="33" y="7"/>
                        <a:pt x="27" y="0"/>
                        <a:pt x="19" y="0"/>
                      </a:cubicBezTo>
                      <a:close/>
                      <a:moveTo>
                        <a:pt x="19" y="3"/>
                      </a:moveTo>
                      <a:cubicBezTo>
                        <a:pt x="25" y="3"/>
                        <a:pt x="30" y="8"/>
                        <a:pt x="30" y="14"/>
                      </a:cubicBezTo>
                      <a:cubicBezTo>
                        <a:pt x="30" y="20"/>
                        <a:pt x="25" y="25"/>
                        <a:pt x="19" y="25"/>
                      </a:cubicBezTo>
                      <a:cubicBezTo>
                        <a:pt x="13" y="25"/>
                        <a:pt x="8" y="20"/>
                        <a:pt x="8" y="14"/>
                      </a:cubicBezTo>
                      <a:cubicBezTo>
                        <a:pt x="8" y="8"/>
                        <a:pt x="13" y="3"/>
                        <a:pt x="19" y="3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cxnSp>
              <p:nvCxnSpPr>
                <p:cNvPr id="41" name="直接连接符 40"/>
                <p:cNvCxnSpPr/>
                <p:nvPr/>
              </p:nvCxnSpPr>
              <p:spPr>
                <a:xfrm>
                  <a:off x="6446088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892" name="文本框 41"/>
                <p:cNvSpPr txBox="1"/>
                <p:nvPr/>
              </p:nvSpPr>
              <p:spPr>
                <a:xfrm>
                  <a:off x="6689914" y="4291998"/>
                  <a:ext cx="1659712" cy="5507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eaLnBrk="1" hangingPunct="1"/>
                  <a:r>
                    <a:rPr lang="zh-CN" altLang="en-US" sz="24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  <a:endPara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888" name="文本框 37"/>
              <p:cNvSpPr txBox="1"/>
              <p:nvPr/>
            </p:nvSpPr>
            <p:spPr>
              <a:xfrm>
                <a:off x="6008913" y="1284009"/>
                <a:ext cx="1250066" cy="91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rgbClr val="7ACDE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4400" b="1" dirty="0">
                  <a:solidFill>
                    <a:srgbClr val="7ACD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873" name="组合 20"/>
            <p:cNvGrpSpPr/>
            <p:nvPr/>
          </p:nvGrpSpPr>
          <p:grpSpPr>
            <a:xfrm>
              <a:off x="3037236" y="1299099"/>
              <a:ext cx="3460286" cy="3660734"/>
              <a:chOff x="3037236" y="1299099"/>
              <a:chExt cx="3460286" cy="3660734"/>
            </a:xfrm>
          </p:grpSpPr>
          <p:grpSp>
            <p:nvGrpSpPr>
              <p:cNvPr id="36881" name="组合 28"/>
              <p:cNvGrpSpPr/>
              <p:nvPr/>
            </p:nvGrpSpPr>
            <p:grpSpPr>
              <a:xfrm>
                <a:off x="3037236" y="1498846"/>
                <a:ext cx="3460286" cy="3460987"/>
                <a:chOff x="3093563" y="2320647"/>
                <a:chExt cx="3460286" cy="3460987"/>
              </a:xfrm>
            </p:grpSpPr>
            <p:sp>
              <p:nvSpPr>
                <p:cNvPr id="31" name="任意多边形 30"/>
                <p:cNvSpPr/>
                <p:nvPr/>
              </p:nvSpPr>
              <p:spPr>
                <a:xfrm rot="13471489">
                  <a:off x="3093563" y="2320647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rgbClr val="1F32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grpSp>
              <p:nvGrpSpPr>
                <p:cNvPr id="32" name="Group 19"/>
                <p:cNvGrpSpPr/>
                <p:nvPr/>
              </p:nvGrpSpPr>
              <p:grpSpPr>
                <a:xfrm>
                  <a:off x="4568228" y="3147439"/>
                  <a:ext cx="544827" cy="710015"/>
                  <a:chOff x="2323872" y="689916"/>
                  <a:chExt cx="454834" cy="592736"/>
                </a:xfrm>
                <a:solidFill>
                  <a:schemeClr val="bg1"/>
                </a:solidFill>
              </p:grpSpPr>
              <p:sp>
                <p:nvSpPr>
                  <p:cNvPr id="35" name="Freeform 77"/>
                  <p:cNvSpPr/>
                  <p:nvPr/>
                </p:nvSpPr>
                <p:spPr bwMode="auto">
                  <a:xfrm>
                    <a:off x="2323872" y="979429"/>
                    <a:ext cx="454834" cy="303223"/>
                  </a:xfrm>
                  <a:custGeom>
                    <a:avLst/>
                    <a:gdLst>
                      <a:gd name="T0" fmla="*/ 239 w 239"/>
                      <a:gd name="T1" fmla="*/ 159 h 159"/>
                      <a:gd name="T2" fmla="*/ 119 w 239"/>
                      <a:gd name="T3" fmla="*/ 0 h 159"/>
                      <a:gd name="T4" fmla="*/ 0 w 239"/>
                      <a:gd name="T5" fmla="*/ 159 h 159"/>
                      <a:gd name="T6" fmla="*/ 239 w 239"/>
                      <a:gd name="T7" fmla="*/ 159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39" h="159">
                        <a:moveTo>
                          <a:pt x="239" y="159"/>
                        </a:moveTo>
                        <a:cubicBezTo>
                          <a:pt x="239" y="71"/>
                          <a:pt x="185" y="0"/>
                          <a:pt x="119" y="0"/>
                        </a:cubicBezTo>
                        <a:cubicBezTo>
                          <a:pt x="53" y="0"/>
                          <a:pt x="0" y="71"/>
                          <a:pt x="0" y="159"/>
                        </a:cubicBezTo>
                        <a:lnTo>
                          <a:pt x="239" y="15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319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2413388" y="689916"/>
                    <a:ext cx="268545" cy="26935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682" tIns="60841" rIns="121682" bIns="60841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319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33" name="直接连接符 32"/>
                <p:cNvCxnSpPr/>
                <p:nvPr/>
              </p:nvCxnSpPr>
              <p:spPr>
                <a:xfrm>
                  <a:off x="3932455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886" name="文本框 33"/>
                <p:cNvSpPr txBox="1"/>
                <p:nvPr/>
              </p:nvSpPr>
              <p:spPr>
                <a:xfrm>
                  <a:off x="4176281" y="4291998"/>
                  <a:ext cx="1659712" cy="5507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eaLnBrk="1" hangingPunct="1"/>
                  <a:r>
                    <a:rPr lang="zh-CN" altLang="en-US" sz="24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  <a:endPara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882" name="文本框 29"/>
              <p:cNvSpPr txBox="1"/>
              <p:nvPr/>
            </p:nvSpPr>
            <p:spPr>
              <a:xfrm>
                <a:off x="3455891" y="1299099"/>
                <a:ext cx="1250066" cy="91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rgbClr val="1F32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4400" b="1" dirty="0">
                  <a:solidFill>
                    <a:srgbClr val="1F32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874" name="组合 21"/>
            <p:cNvGrpSpPr/>
            <p:nvPr/>
          </p:nvGrpSpPr>
          <p:grpSpPr>
            <a:xfrm>
              <a:off x="454152" y="1298378"/>
              <a:ext cx="3460286" cy="3661454"/>
              <a:chOff x="454152" y="1298378"/>
              <a:chExt cx="3460286" cy="3661454"/>
            </a:xfrm>
          </p:grpSpPr>
          <p:grpSp>
            <p:nvGrpSpPr>
              <p:cNvPr id="36875" name="组合 22"/>
              <p:cNvGrpSpPr/>
              <p:nvPr/>
            </p:nvGrpSpPr>
            <p:grpSpPr>
              <a:xfrm>
                <a:off x="454152" y="1498845"/>
                <a:ext cx="3460286" cy="3460987"/>
                <a:chOff x="510479" y="2320646"/>
                <a:chExt cx="3460286" cy="3460987"/>
              </a:xfrm>
            </p:grpSpPr>
            <p:sp>
              <p:nvSpPr>
                <p:cNvPr id="25" name="任意多边形 24"/>
                <p:cNvSpPr/>
                <p:nvPr/>
              </p:nvSpPr>
              <p:spPr>
                <a:xfrm rot="13471489">
                  <a:off x="510479" y="2320646"/>
                  <a:ext cx="3460286" cy="3460987"/>
                </a:xfrm>
                <a:custGeom>
                  <a:avLst/>
                  <a:gdLst>
                    <a:gd name="connsiteX0" fmla="*/ 3460286 w 3460286"/>
                    <a:gd name="connsiteY0" fmla="*/ 1765957 h 3460987"/>
                    <a:gd name="connsiteX1" fmla="*/ 1736905 w 3460286"/>
                    <a:gd name="connsiteY1" fmla="*/ 3460987 h 3460987"/>
                    <a:gd name="connsiteX2" fmla="*/ 492471 w 3460286"/>
                    <a:gd name="connsiteY2" fmla="*/ 2195738 h 3460987"/>
                    <a:gd name="connsiteX3" fmla="*/ 121068 w 3460286"/>
                    <a:gd name="connsiteY3" fmla="*/ 2195738 h 3460987"/>
                    <a:gd name="connsiteX4" fmla="*/ 121068 w 3460286"/>
                    <a:gd name="connsiteY4" fmla="*/ 1818813 h 3460987"/>
                    <a:gd name="connsiteX5" fmla="*/ 162332 w 3460286"/>
                    <a:gd name="connsiteY5" fmla="*/ 1860077 h 3460987"/>
                    <a:gd name="connsiteX6" fmla="*/ 0 w 3460286"/>
                    <a:gd name="connsiteY6" fmla="*/ 1695030 h 3460987"/>
                    <a:gd name="connsiteX7" fmla="*/ 1723382 w 3460286"/>
                    <a:gd name="connsiteY7" fmla="*/ 0 h 346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60286" h="3460987">
                      <a:moveTo>
                        <a:pt x="3460286" y="1765957"/>
                      </a:moveTo>
                      <a:lnTo>
                        <a:pt x="1736905" y="3460987"/>
                      </a:lnTo>
                      <a:lnTo>
                        <a:pt x="492471" y="2195738"/>
                      </a:lnTo>
                      <a:lnTo>
                        <a:pt x="121068" y="2195738"/>
                      </a:lnTo>
                      <a:lnTo>
                        <a:pt x="121068" y="1818813"/>
                      </a:lnTo>
                      <a:lnTo>
                        <a:pt x="162332" y="1860077"/>
                      </a:lnTo>
                      <a:lnTo>
                        <a:pt x="0" y="1695030"/>
                      </a:lnTo>
                      <a:lnTo>
                        <a:pt x="1723382" y="0"/>
                      </a:lnTo>
                      <a:close/>
                    </a:path>
                  </a:pathLst>
                </a:custGeom>
                <a:solidFill>
                  <a:srgbClr val="00AF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lt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878" name="Freeform 312"/>
                <p:cNvSpPr>
                  <a:spLocks noEditPoints="1"/>
                </p:cNvSpPr>
                <p:nvPr/>
              </p:nvSpPr>
              <p:spPr>
                <a:xfrm>
                  <a:off x="1731670" y="3224953"/>
                  <a:ext cx="913492" cy="632501"/>
                </a:xfrm>
                <a:custGeom>
                  <a:avLst/>
                  <a:gdLst/>
                  <a:ahLst/>
                  <a:cxnLst>
                    <a:cxn ang="0">
                      <a:pos x="0" y="75900"/>
                    </a:cxn>
                    <a:cxn ang="0">
                      <a:pos x="0" y="556601"/>
                    </a:cxn>
                    <a:cxn ang="0">
                      <a:pos x="74067" y="632501"/>
                    </a:cxn>
                    <a:cxn ang="0">
                      <a:pos x="814736" y="632501"/>
                    </a:cxn>
                    <a:cxn ang="0">
                      <a:pos x="913492" y="556601"/>
                    </a:cxn>
                    <a:cxn ang="0">
                      <a:pos x="913492" y="75900"/>
                    </a:cxn>
                    <a:cxn ang="0">
                      <a:pos x="814736" y="0"/>
                    </a:cxn>
                    <a:cxn ang="0">
                      <a:pos x="74067" y="0"/>
                    </a:cxn>
                    <a:cxn ang="0">
                      <a:pos x="0" y="75900"/>
                    </a:cxn>
                    <a:cxn ang="0">
                      <a:pos x="49378" y="556601"/>
                    </a:cxn>
                    <a:cxn ang="0">
                      <a:pos x="49378" y="75900"/>
                    </a:cxn>
                    <a:cxn ang="0">
                      <a:pos x="345646" y="328901"/>
                    </a:cxn>
                    <a:cxn ang="0">
                      <a:pos x="49378" y="556601"/>
                    </a:cxn>
                    <a:cxn ang="0">
                      <a:pos x="49378" y="556601"/>
                    </a:cxn>
                    <a:cxn ang="0">
                      <a:pos x="839425" y="556601"/>
                    </a:cxn>
                    <a:cxn ang="0">
                      <a:pos x="567846" y="328901"/>
                    </a:cxn>
                    <a:cxn ang="0">
                      <a:pos x="839425" y="101200"/>
                    </a:cxn>
                    <a:cxn ang="0">
                      <a:pos x="839425" y="556601"/>
                    </a:cxn>
                    <a:cxn ang="0">
                      <a:pos x="839425" y="556601"/>
                    </a:cxn>
                    <a:cxn ang="0">
                      <a:pos x="98756" y="50600"/>
                    </a:cxn>
                    <a:cxn ang="0">
                      <a:pos x="814736" y="50600"/>
                    </a:cxn>
                    <a:cxn ang="0">
                      <a:pos x="469090" y="328901"/>
                    </a:cxn>
                    <a:cxn ang="0">
                      <a:pos x="419713" y="328901"/>
                    </a:cxn>
                    <a:cxn ang="0">
                      <a:pos x="98756" y="50600"/>
                    </a:cxn>
                    <a:cxn ang="0">
                      <a:pos x="790047" y="581901"/>
                    </a:cxn>
                    <a:cxn ang="0">
                      <a:pos x="98756" y="581901"/>
                    </a:cxn>
                    <a:cxn ang="0">
                      <a:pos x="395024" y="379501"/>
                    </a:cxn>
                    <a:cxn ang="0">
                      <a:pos x="395024" y="379501"/>
                    </a:cxn>
                    <a:cxn ang="0">
                      <a:pos x="444402" y="404801"/>
                    </a:cxn>
                    <a:cxn ang="0">
                      <a:pos x="518468" y="379501"/>
                    </a:cxn>
                    <a:cxn ang="0">
                      <a:pos x="518468" y="379501"/>
                    </a:cxn>
                    <a:cxn ang="0">
                      <a:pos x="790047" y="581901"/>
                    </a:cxn>
                  </a:cxnLst>
                  <a:pathLst>
                    <a:path w="37" h="25">
                      <a:moveTo>
                        <a:pt x="0" y="3"/>
                      </a:move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4"/>
                        <a:pt x="2" y="25"/>
                        <a:pt x="3" y="25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cubicBezTo>
                        <a:pt x="35" y="25"/>
                        <a:pt x="37" y="24"/>
                        <a:pt x="37" y="22"/>
                      </a:cubicBezTo>
                      <a:cubicBezTo>
                        <a:pt x="37" y="3"/>
                        <a:pt x="37" y="3"/>
                        <a:pt x="37" y="3"/>
                      </a:cubicBezTo>
                      <a:cubicBezTo>
                        <a:pt x="37" y="2"/>
                        <a:pt x="35" y="0"/>
                        <a:pt x="3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lose/>
                      <a:moveTo>
                        <a:pt x="2" y="22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lose/>
                      <a:moveTo>
                        <a:pt x="34" y="22"/>
                      </a:moveTo>
                      <a:cubicBezTo>
                        <a:pt x="23" y="13"/>
                        <a:pt x="23" y="13"/>
                        <a:pt x="23" y="13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4" y="22"/>
                        <a:pt x="34" y="22"/>
                        <a:pt x="34" y="22"/>
                      </a:cubicBezTo>
                      <a:cubicBezTo>
                        <a:pt x="34" y="22"/>
                        <a:pt x="34" y="22"/>
                        <a:pt x="34" y="22"/>
                      </a:cubicBezTo>
                      <a:close/>
                      <a:moveTo>
                        <a:pt x="4" y="2"/>
                      </a:move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4"/>
                        <a:pt x="18" y="14"/>
                        <a:pt x="17" y="13"/>
                      </a:cubicBezTo>
                      <a:lnTo>
                        <a:pt x="4" y="2"/>
                      </a:lnTo>
                      <a:close/>
                      <a:moveTo>
                        <a:pt x="32" y="23"/>
                      </a:move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7" y="16"/>
                        <a:pt x="18" y="16"/>
                      </a:cubicBezTo>
                      <a:cubicBezTo>
                        <a:pt x="19" y="16"/>
                        <a:pt x="20" y="15"/>
                        <a:pt x="21" y="15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lnTo>
                        <a:pt x="32" y="23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>
                <a:xfrm>
                  <a:off x="1349371" y="4143737"/>
                  <a:ext cx="1782502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880" name="文本框 27"/>
                <p:cNvSpPr txBox="1"/>
                <p:nvPr/>
              </p:nvSpPr>
              <p:spPr>
                <a:xfrm>
                  <a:off x="1593197" y="4291998"/>
                  <a:ext cx="1659712" cy="5507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lvl="0" eaLnBrk="1" hangingPunct="1"/>
                  <a:r>
                    <a:rPr lang="zh-CN" altLang="en-US" sz="24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关键词</a:t>
                  </a:r>
                  <a:endPara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876" name="文本框 23"/>
              <p:cNvSpPr txBox="1"/>
              <p:nvPr/>
            </p:nvSpPr>
            <p:spPr>
              <a:xfrm>
                <a:off x="855976" y="1298378"/>
                <a:ext cx="1250066" cy="91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4400" b="1" dirty="0">
                    <a:solidFill>
                      <a:srgbClr val="00AF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4400" b="1" dirty="0">
                  <a:solidFill>
                    <a:srgbClr val="00AF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1" name="图片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975" y="1970088"/>
            <a:ext cx="1074738" cy="884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3" name="图片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500" y="1095375"/>
            <a:ext cx="5597525" cy="5762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4" name="矩形 43"/>
          <p:cNvSpPr/>
          <p:nvPr/>
        </p:nvSpPr>
        <p:spPr>
          <a:xfrm>
            <a:off x="644525" y="5360988"/>
            <a:ext cx="398462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just" eaLnBrk="1" hangingPunct="1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天歌是集PPT模板开发、PPT设计定制、PPT培训于一体的专业PPT服务提供商。最专业的PPT设计团队，最用心的PPT作品、最实用的PPT培训，最有趣的PPT体验；200家培训机构战略合作，长期服务300多家企业机构，客户满意率100%，回头率85%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895" name="组合 44"/>
          <p:cNvGrpSpPr/>
          <p:nvPr/>
        </p:nvGrpSpPr>
        <p:grpSpPr>
          <a:xfrm>
            <a:off x="773113" y="4659313"/>
            <a:ext cx="4137025" cy="468312"/>
            <a:chOff x="0" y="-677866"/>
            <a:chExt cx="2889627" cy="521033"/>
          </a:xfrm>
        </p:grpSpPr>
        <p:grpSp>
          <p:nvGrpSpPr>
            <p:cNvPr id="37896" name="组合 45"/>
            <p:cNvGrpSpPr/>
            <p:nvPr/>
          </p:nvGrpSpPr>
          <p:grpSpPr>
            <a:xfrm>
              <a:off x="0" y="-677866"/>
              <a:ext cx="2693194" cy="521033"/>
              <a:chOff x="0" y="-677866"/>
              <a:chExt cx="2693194" cy="521033"/>
            </a:xfrm>
          </p:grpSpPr>
          <p:sp>
            <p:nvSpPr>
              <p:cNvPr id="48" name="圆角矩形 47"/>
              <p:cNvSpPr/>
              <p:nvPr/>
            </p:nvSpPr>
            <p:spPr>
              <a:xfrm>
                <a:off x="0" y="-677866"/>
                <a:ext cx="2693194" cy="514350"/>
              </a:xfrm>
              <a:prstGeom prst="roundRect">
                <a:avLst/>
              </a:prstGeom>
              <a:solidFill>
                <a:srgbClr val="0A6FB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0" y="-578452"/>
                <a:ext cx="2693194" cy="421619"/>
              </a:xfrm>
              <a:custGeom>
                <a:avLst/>
                <a:gdLst>
                  <a:gd name="connsiteX0" fmla="*/ 2693194 w 2693194"/>
                  <a:gd name="connsiteY0" fmla="*/ 0 h 421619"/>
                  <a:gd name="connsiteX1" fmla="*/ 2693194 w 2693194"/>
                  <a:gd name="connsiteY1" fmla="*/ 335892 h 421619"/>
                  <a:gd name="connsiteX2" fmla="*/ 2607467 w 2693194"/>
                  <a:gd name="connsiteY2" fmla="*/ 421619 h 421619"/>
                  <a:gd name="connsiteX3" fmla="*/ 85727 w 2693194"/>
                  <a:gd name="connsiteY3" fmla="*/ 421619 h 421619"/>
                  <a:gd name="connsiteX4" fmla="*/ 0 w 2693194"/>
                  <a:gd name="connsiteY4" fmla="*/ 335892 h 421619"/>
                  <a:gd name="connsiteX5" fmla="*/ 0 w 2693194"/>
                  <a:gd name="connsiteY5" fmla="*/ 271095 h 421619"/>
                  <a:gd name="connsiteX6" fmla="*/ 69019 w 2693194"/>
                  <a:gd name="connsiteY6" fmla="*/ 284656 h 421619"/>
                  <a:gd name="connsiteX7" fmla="*/ 1927036 w 2693194"/>
                  <a:gd name="connsiteY7" fmla="*/ 166649 h 421619"/>
                  <a:gd name="connsiteX8" fmla="*/ 2368274 w 2693194"/>
                  <a:gd name="connsiteY8" fmla="*/ 79277 h 421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93194" h="421619">
                    <a:moveTo>
                      <a:pt x="2693194" y="0"/>
                    </a:moveTo>
                    <a:lnTo>
                      <a:pt x="2693194" y="335892"/>
                    </a:lnTo>
                    <a:cubicBezTo>
                      <a:pt x="2693194" y="383238"/>
                      <a:pt x="2654813" y="421619"/>
                      <a:pt x="2607467" y="421619"/>
                    </a:cubicBezTo>
                    <a:lnTo>
                      <a:pt x="85727" y="421619"/>
                    </a:lnTo>
                    <a:cubicBezTo>
                      <a:pt x="38381" y="421619"/>
                      <a:pt x="0" y="383238"/>
                      <a:pt x="0" y="335892"/>
                    </a:cubicBezTo>
                    <a:lnTo>
                      <a:pt x="0" y="271095"/>
                    </a:lnTo>
                    <a:lnTo>
                      <a:pt x="69019" y="284656"/>
                    </a:lnTo>
                    <a:cubicBezTo>
                      <a:pt x="485512" y="337561"/>
                      <a:pt x="1168484" y="300273"/>
                      <a:pt x="1927036" y="166649"/>
                    </a:cubicBezTo>
                    <a:cubicBezTo>
                      <a:pt x="2078746" y="139924"/>
                      <a:pt x="2226298" y="110611"/>
                      <a:pt x="2368274" y="79277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7897" name="文本框 46"/>
            <p:cNvSpPr txBox="1"/>
            <p:nvPr/>
          </p:nvSpPr>
          <p:spPr>
            <a:xfrm>
              <a:off x="591884" y="-616337"/>
              <a:ext cx="2297743" cy="369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厦门向天歌专业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八边形 2"/>
          <p:cNvSpPr/>
          <p:nvPr/>
        </p:nvSpPr>
        <p:spPr>
          <a:xfrm>
            <a:off x="0" y="268288"/>
            <a:ext cx="12192000" cy="6600825"/>
          </a:xfrm>
          <a:custGeom>
            <a:avLst/>
            <a:gdLst>
              <a:gd name="connsiteX0" fmla="*/ 0 w 2280213"/>
              <a:gd name="connsiteY0" fmla="*/ 466140 h 1591519"/>
              <a:gd name="connsiteX1" fmla="*/ 466140 w 2280213"/>
              <a:gd name="connsiteY1" fmla="*/ 0 h 1591519"/>
              <a:gd name="connsiteX2" fmla="*/ 1814073 w 2280213"/>
              <a:gd name="connsiteY2" fmla="*/ 0 h 1591519"/>
              <a:gd name="connsiteX3" fmla="*/ 2280213 w 2280213"/>
              <a:gd name="connsiteY3" fmla="*/ 466140 h 1591519"/>
              <a:gd name="connsiteX4" fmla="*/ 2280213 w 2280213"/>
              <a:gd name="connsiteY4" fmla="*/ 1125379 h 1591519"/>
              <a:gd name="connsiteX5" fmla="*/ 1814073 w 2280213"/>
              <a:gd name="connsiteY5" fmla="*/ 1591519 h 1591519"/>
              <a:gd name="connsiteX6" fmla="*/ 466140 w 2280213"/>
              <a:gd name="connsiteY6" fmla="*/ 1591519 h 1591519"/>
              <a:gd name="connsiteX7" fmla="*/ 0 w 2280213"/>
              <a:gd name="connsiteY7" fmla="*/ 1125379 h 1591519"/>
              <a:gd name="connsiteX8" fmla="*/ 0 w 2280213"/>
              <a:gd name="connsiteY8" fmla="*/ 466140 h 1591519"/>
              <a:gd name="connsiteX0-1" fmla="*/ 3226185 w 5506398"/>
              <a:gd name="connsiteY0-2" fmla="*/ 466140 h 2679539"/>
              <a:gd name="connsiteX1-3" fmla="*/ 3692325 w 5506398"/>
              <a:gd name="connsiteY1-4" fmla="*/ 0 h 2679539"/>
              <a:gd name="connsiteX2-5" fmla="*/ 5040258 w 5506398"/>
              <a:gd name="connsiteY2-6" fmla="*/ 0 h 2679539"/>
              <a:gd name="connsiteX3-7" fmla="*/ 5506398 w 5506398"/>
              <a:gd name="connsiteY3-8" fmla="*/ 466140 h 2679539"/>
              <a:gd name="connsiteX4-9" fmla="*/ 5506398 w 5506398"/>
              <a:gd name="connsiteY4-10" fmla="*/ 1125379 h 2679539"/>
              <a:gd name="connsiteX5-11" fmla="*/ 5040258 w 5506398"/>
              <a:gd name="connsiteY5-12" fmla="*/ 1591519 h 2679539"/>
              <a:gd name="connsiteX6-13" fmla="*/ 0 w 5506398"/>
              <a:gd name="connsiteY6-14" fmla="*/ 2679539 h 2679539"/>
              <a:gd name="connsiteX7-15" fmla="*/ 3226185 w 5506398"/>
              <a:gd name="connsiteY7-16" fmla="*/ 1125379 h 2679539"/>
              <a:gd name="connsiteX8-17" fmla="*/ 3226185 w 5506398"/>
              <a:gd name="connsiteY8-18" fmla="*/ 466140 h 2679539"/>
              <a:gd name="connsiteX0-19" fmla="*/ 3226185 w 11660977"/>
              <a:gd name="connsiteY0-20" fmla="*/ 466140 h 2679539"/>
              <a:gd name="connsiteX1-21" fmla="*/ 3692325 w 11660977"/>
              <a:gd name="connsiteY1-22" fmla="*/ 0 h 2679539"/>
              <a:gd name="connsiteX2-23" fmla="*/ 5040258 w 11660977"/>
              <a:gd name="connsiteY2-24" fmla="*/ 0 h 2679539"/>
              <a:gd name="connsiteX3-25" fmla="*/ 5506398 w 11660977"/>
              <a:gd name="connsiteY3-26" fmla="*/ 466140 h 2679539"/>
              <a:gd name="connsiteX4-27" fmla="*/ 5506398 w 11660977"/>
              <a:gd name="connsiteY4-28" fmla="*/ 1125379 h 2679539"/>
              <a:gd name="connsiteX5-29" fmla="*/ 11660977 w 11660977"/>
              <a:gd name="connsiteY5-30" fmla="*/ 2679539 h 2679539"/>
              <a:gd name="connsiteX6-31" fmla="*/ 0 w 11660977"/>
              <a:gd name="connsiteY6-32" fmla="*/ 2679539 h 2679539"/>
              <a:gd name="connsiteX7-33" fmla="*/ 3226185 w 11660977"/>
              <a:gd name="connsiteY7-34" fmla="*/ 1125379 h 2679539"/>
              <a:gd name="connsiteX8-35" fmla="*/ 3226185 w 11660977"/>
              <a:gd name="connsiteY8-36" fmla="*/ 466140 h 2679539"/>
              <a:gd name="connsiteX0-37" fmla="*/ 3226185 w 11675705"/>
              <a:gd name="connsiteY0-38" fmla="*/ 4375749 h 6589148"/>
              <a:gd name="connsiteX1-39" fmla="*/ 3692325 w 11675705"/>
              <a:gd name="connsiteY1-40" fmla="*/ 3909609 h 6589148"/>
              <a:gd name="connsiteX2-41" fmla="*/ 5040258 w 11675705"/>
              <a:gd name="connsiteY2-42" fmla="*/ 3909609 h 6589148"/>
              <a:gd name="connsiteX3-43" fmla="*/ 5506398 w 11675705"/>
              <a:gd name="connsiteY3-44" fmla="*/ 4375749 h 6589148"/>
              <a:gd name="connsiteX4-45" fmla="*/ 11675705 w 11675705"/>
              <a:gd name="connsiteY4-46" fmla="*/ 0 h 6589148"/>
              <a:gd name="connsiteX5-47" fmla="*/ 11660977 w 11675705"/>
              <a:gd name="connsiteY5-48" fmla="*/ 6589148 h 6589148"/>
              <a:gd name="connsiteX6-49" fmla="*/ 0 w 11675705"/>
              <a:gd name="connsiteY6-50" fmla="*/ 6589148 h 6589148"/>
              <a:gd name="connsiteX7-51" fmla="*/ 3226185 w 11675705"/>
              <a:gd name="connsiteY7-52" fmla="*/ 5034988 h 6589148"/>
              <a:gd name="connsiteX8-53" fmla="*/ 3226185 w 11675705"/>
              <a:gd name="connsiteY8-54" fmla="*/ 4375749 h 6589148"/>
              <a:gd name="connsiteX0-55" fmla="*/ 3226185 w 11675705"/>
              <a:gd name="connsiteY0-56" fmla="*/ 4375749 h 6589148"/>
              <a:gd name="connsiteX1-57" fmla="*/ 3692325 w 11675705"/>
              <a:gd name="connsiteY1-58" fmla="*/ 3909609 h 6589148"/>
              <a:gd name="connsiteX2-59" fmla="*/ 5040258 w 11675705"/>
              <a:gd name="connsiteY2-60" fmla="*/ 3909609 h 6589148"/>
              <a:gd name="connsiteX3-61" fmla="*/ 9302895 w 11675705"/>
              <a:gd name="connsiteY3-62" fmla="*/ 2153410 h 6589148"/>
              <a:gd name="connsiteX4-63" fmla="*/ 11675705 w 11675705"/>
              <a:gd name="connsiteY4-64" fmla="*/ 0 h 6589148"/>
              <a:gd name="connsiteX5-65" fmla="*/ 11660977 w 11675705"/>
              <a:gd name="connsiteY5-66" fmla="*/ 6589148 h 6589148"/>
              <a:gd name="connsiteX6-67" fmla="*/ 0 w 11675705"/>
              <a:gd name="connsiteY6-68" fmla="*/ 6589148 h 6589148"/>
              <a:gd name="connsiteX7-69" fmla="*/ 3226185 w 11675705"/>
              <a:gd name="connsiteY7-70" fmla="*/ 5034988 h 6589148"/>
              <a:gd name="connsiteX8-71" fmla="*/ 3226185 w 11675705"/>
              <a:gd name="connsiteY8-72" fmla="*/ 4375749 h 6589148"/>
              <a:gd name="connsiteX0-73" fmla="*/ 3226185 w 11675705"/>
              <a:gd name="connsiteY0-74" fmla="*/ 4375749 h 6589148"/>
              <a:gd name="connsiteX1-75" fmla="*/ 3692325 w 11675705"/>
              <a:gd name="connsiteY1-76" fmla="*/ 3909609 h 6589148"/>
              <a:gd name="connsiteX2-77" fmla="*/ 7019529 w 11675705"/>
              <a:gd name="connsiteY2-78" fmla="*/ 3157255 h 6589148"/>
              <a:gd name="connsiteX3-79" fmla="*/ 9302895 w 11675705"/>
              <a:gd name="connsiteY3-80" fmla="*/ 2153410 h 6589148"/>
              <a:gd name="connsiteX4-81" fmla="*/ 11675705 w 11675705"/>
              <a:gd name="connsiteY4-82" fmla="*/ 0 h 6589148"/>
              <a:gd name="connsiteX5-83" fmla="*/ 11660977 w 11675705"/>
              <a:gd name="connsiteY5-84" fmla="*/ 6589148 h 6589148"/>
              <a:gd name="connsiteX6-85" fmla="*/ 0 w 11675705"/>
              <a:gd name="connsiteY6-86" fmla="*/ 6589148 h 6589148"/>
              <a:gd name="connsiteX7-87" fmla="*/ 3226185 w 11675705"/>
              <a:gd name="connsiteY7-88" fmla="*/ 5034988 h 6589148"/>
              <a:gd name="connsiteX8-89" fmla="*/ 3226185 w 11675705"/>
              <a:gd name="connsiteY8-90" fmla="*/ 4375749 h 6589148"/>
              <a:gd name="connsiteX0-91" fmla="*/ 3226185 w 11675705"/>
              <a:gd name="connsiteY0-92" fmla="*/ 4375749 h 6589148"/>
              <a:gd name="connsiteX1-93" fmla="*/ 4734047 w 11675705"/>
              <a:gd name="connsiteY1-94" fmla="*/ 2983634 h 6589148"/>
              <a:gd name="connsiteX2-95" fmla="*/ 7019529 w 11675705"/>
              <a:gd name="connsiteY2-96" fmla="*/ 3157255 h 6589148"/>
              <a:gd name="connsiteX3-97" fmla="*/ 9302895 w 11675705"/>
              <a:gd name="connsiteY3-98" fmla="*/ 2153410 h 6589148"/>
              <a:gd name="connsiteX4-99" fmla="*/ 11675705 w 11675705"/>
              <a:gd name="connsiteY4-100" fmla="*/ 0 h 6589148"/>
              <a:gd name="connsiteX5-101" fmla="*/ 11660977 w 11675705"/>
              <a:gd name="connsiteY5-102" fmla="*/ 6589148 h 6589148"/>
              <a:gd name="connsiteX6-103" fmla="*/ 0 w 11675705"/>
              <a:gd name="connsiteY6-104" fmla="*/ 6589148 h 6589148"/>
              <a:gd name="connsiteX7-105" fmla="*/ 3226185 w 11675705"/>
              <a:gd name="connsiteY7-106" fmla="*/ 5034988 h 6589148"/>
              <a:gd name="connsiteX8-107" fmla="*/ 3226185 w 11675705"/>
              <a:gd name="connsiteY8-108" fmla="*/ 4375749 h 6589148"/>
              <a:gd name="connsiteX0-109" fmla="*/ 2230762 w 11675705"/>
              <a:gd name="connsiteY0-110" fmla="*/ 3646544 h 6589148"/>
              <a:gd name="connsiteX1-111" fmla="*/ 4734047 w 11675705"/>
              <a:gd name="connsiteY1-112" fmla="*/ 2983634 h 6589148"/>
              <a:gd name="connsiteX2-113" fmla="*/ 7019529 w 11675705"/>
              <a:gd name="connsiteY2-114" fmla="*/ 3157255 h 6589148"/>
              <a:gd name="connsiteX3-115" fmla="*/ 9302895 w 11675705"/>
              <a:gd name="connsiteY3-116" fmla="*/ 2153410 h 6589148"/>
              <a:gd name="connsiteX4-117" fmla="*/ 11675705 w 11675705"/>
              <a:gd name="connsiteY4-118" fmla="*/ 0 h 6589148"/>
              <a:gd name="connsiteX5-119" fmla="*/ 11660977 w 11675705"/>
              <a:gd name="connsiteY5-120" fmla="*/ 6589148 h 6589148"/>
              <a:gd name="connsiteX6-121" fmla="*/ 0 w 11675705"/>
              <a:gd name="connsiteY6-122" fmla="*/ 6589148 h 6589148"/>
              <a:gd name="connsiteX7-123" fmla="*/ 3226185 w 11675705"/>
              <a:gd name="connsiteY7-124" fmla="*/ 5034988 h 6589148"/>
              <a:gd name="connsiteX8-125" fmla="*/ 2230762 w 11675705"/>
              <a:gd name="connsiteY8-126" fmla="*/ 3646544 h 6589148"/>
              <a:gd name="connsiteX0-127" fmla="*/ 2268637 w 11713580"/>
              <a:gd name="connsiteY0-128" fmla="*/ 3646544 h 6589148"/>
              <a:gd name="connsiteX1-129" fmla="*/ 4771922 w 11713580"/>
              <a:gd name="connsiteY1-130" fmla="*/ 2983634 h 6589148"/>
              <a:gd name="connsiteX2-131" fmla="*/ 7057404 w 11713580"/>
              <a:gd name="connsiteY2-132" fmla="*/ 3157255 h 6589148"/>
              <a:gd name="connsiteX3-133" fmla="*/ 9340770 w 11713580"/>
              <a:gd name="connsiteY3-134" fmla="*/ 2153410 h 6589148"/>
              <a:gd name="connsiteX4-135" fmla="*/ 11713580 w 11713580"/>
              <a:gd name="connsiteY4-136" fmla="*/ 0 h 6589148"/>
              <a:gd name="connsiteX5-137" fmla="*/ 11698852 w 11713580"/>
              <a:gd name="connsiteY5-138" fmla="*/ 6589148 h 6589148"/>
              <a:gd name="connsiteX6-139" fmla="*/ 37875 w 11713580"/>
              <a:gd name="connsiteY6-140" fmla="*/ 6589148 h 6589148"/>
              <a:gd name="connsiteX7-141" fmla="*/ 0 w 11713580"/>
              <a:gd name="connsiteY7-142" fmla="*/ 4398380 h 6589148"/>
              <a:gd name="connsiteX8-143" fmla="*/ 2268637 w 11713580"/>
              <a:gd name="connsiteY8-144" fmla="*/ 3646544 h 6589148"/>
              <a:gd name="connsiteX0-145" fmla="*/ 2268637 w 11713580"/>
              <a:gd name="connsiteY0-146" fmla="*/ 3646544 h 6600723"/>
              <a:gd name="connsiteX1-147" fmla="*/ 4771922 w 11713580"/>
              <a:gd name="connsiteY1-148" fmla="*/ 2983634 h 6600723"/>
              <a:gd name="connsiteX2-149" fmla="*/ 7057404 w 11713580"/>
              <a:gd name="connsiteY2-150" fmla="*/ 3157255 h 6600723"/>
              <a:gd name="connsiteX3-151" fmla="*/ 9340770 w 11713580"/>
              <a:gd name="connsiteY3-152" fmla="*/ 2153410 h 6600723"/>
              <a:gd name="connsiteX4-153" fmla="*/ 11713580 w 11713580"/>
              <a:gd name="connsiteY4-154" fmla="*/ 0 h 6600723"/>
              <a:gd name="connsiteX5-155" fmla="*/ 11709971 w 11713580"/>
              <a:gd name="connsiteY5-156" fmla="*/ 6600723 h 6600723"/>
              <a:gd name="connsiteX6-157" fmla="*/ 37875 w 11713580"/>
              <a:gd name="connsiteY6-158" fmla="*/ 6589148 h 6600723"/>
              <a:gd name="connsiteX7-159" fmla="*/ 0 w 11713580"/>
              <a:gd name="connsiteY7-160" fmla="*/ 4398380 h 6600723"/>
              <a:gd name="connsiteX8-161" fmla="*/ 2268637 w 11713580"/>
              <a:gd name="connsiteY8-162" fmla="*/ 3646544 h 6600723"/>
              <a:gd name="connsiteX0-163" fmla="*/ 2268637 w 11713580"/>
              <a:gd name="connsiteY0-164" fmla="*/ 3646544 h 6600723"/>
              <a:gd name="connsiteX1-165" fmla="*/ 4771922 w 11713580"/>
              <a:gd name="connsiteY1-166" fmla="*/ 2983634 h 6600723"/>
              <a:gd name="connsiteX2-167" fmla="*/ 7057404 w 11713580"/>
              <a:gd name="connsiteY2-168" fmla="*/ 3157255 h 6600723"/>
              <a:gd name="connsiteX3-169" fmla="*/ 9340770 w 11713580"/>
              <a:gd name="connsiteY3-170" fmla="*/ 2153410 h 6600723"/>
              <a:gd name="connsiteX4-171" fmla="*/ 11713580 w 11713580"/>
              <a:gd name="connsiteY4-172" fmla="*/ 0 h 6600723"/>
              <a:gd name="connsiteX5-173" fmla="*/ 11709971 w 11713580"/>
              <a:gd name="connsiteY5-174" fmla="*/ 6600723 h 6600723"/>
              <a:gd name="connsiteX6-175" fmla="*/ 15634 w 11713580"/>
              <a:gd name="connsiteY6-176" fmla="*/ 6589148 h 6600723"/>
              <a:gd name="connsiteX7-177" fmla="*/ 0 w 11713580"/>
              <a:gd name="connsiteY7-178" fmla="*/ 4398380 h 6600723"/>
              <a:gd name="connsiteX8-179" fmla="*/ 2268637 w 11713580"/>
              <a:gd name="connsiteY8-180" fmla="*/ 3646544 h 6600723"/>
              <a:gd name="connsiteX0-181" fmla="*/ 2268637 w 11713580"/>
              <a:gd name="connsiteY0-182" fmla="*/ 3646544 h 6600723"/>
              <a:gd name="connsiteX1-183" fmla="*/ 4771922 w 11713580"/>
              <a:gd name="connsiteY1-184" fmla="*/ 2983634 h 6600723"/>
              <a:gd name="connsiteX2-185" fmla="*/ 7057404 w 11713580"/>
              <a:gd name="connsiteY2-186" fmla="*/ 3157255 h 6600723"/>
              <a:gd name="connsiteX3-187" fmla="*/ 9340770 w 11713580"/>
              <a:gd name="connsiteY3-188" fmla="*/ 2153410 h 6600723"/>
              <a:gd name="connsiteX4-189" fmla="*/ 11713580 w 11713580"/>
              <a:gd name="connsiteY4-190" fmla="*/ 0 h 6600723"/>
              <a:gd name="connsiteX5-191" fmla="*/ 11709971 w 11713580"/>
              <a:gd name="connsiteY5-192" fmla="*/ 6600723 h 6600723"/>
              <a:gd name="connsiteX6-193" fmla="*/ 4514 w 11713580"/>
              <a:gd name="connsiteY6-194" fmla="*/ 6589148 h 6600723"/>
              <a:gd name="connsiteX7-195" fmla="*/ 0 w 11713580"/>
              <a:gd name="connsiteY7-196" fmla="*/ 4398380 h 6600723"/>
              <a:gd name="connsiteX8-197" fmla="*/ 2268637 w 11713580"/>
              <a:gd name="connsiteY8-198" fmla="*/ 3646544 h 66007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713580" h="6600723">
                <a:moveTo>
                  <a:pt x="2268637" y="3646544"/>
                </a:moveTo>
                <a:lnTo>
                  <a:pt x="4771922" y="2983634"/>
                </a:lnTo>
                <a:lnTo>
                  <a:pt x="7057404" y="3157255"/>
                </a:lnTo>
                <a:lnTo>
                  <a:pt x="9340770" y="2153410"/>
                </a:lnTo>
                <a:lnTo>
                  <a:pt x="11713580" y="0"/>
                </a:lnTo>
                <a:cubicBezTo>
                  <a:pt x="11708671" y="2196383"/>
                  <a:pt x="11714880" y="4404340"/>
                  <a:pt x="11709971" y="6600723"/>
                </a:cubicBezTo>
                <a:lnTo>
                  <a:pt x="4514" y="6589148"/>
                </a:lnTo>
                <a:cubicBezTo>
                  <a:pt x="3009" y="5858892"/>
                  <a:pt x="1505" y="5128636"/>
                  <a:pt x="0" y="4398380"/>
                </a:cubicBezTo>
                <a:lnTo>
                  <a:pt x="2268637" y="3646544"/>
                </a:lnTo>
                <a:close/>
              </a:path>
            </a:pathLst>
          </a:custGeom>
          <a:solidFill>
            <a:srgbClr val="07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478963" y="2159000"/>
            <a:ext cx="487363" cy="48577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062788" y="3109913"/>
            <a:ext cx="485775" cy="48577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10100" y="3021013"/>
            <a:ext cx="487363" cy="48736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765300" y="3798888"/>
            <a:ext cx="485775" cy="48577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919" name="文本框 20"/>
          <p:cNvSpPr txBox="1"/>
          <p:nvPr/>
        </p:nvSpPr>
        <p:spPr>
          <a:xfrm>
            <a:off x="9248775" y="1697038"/>
            <a:ext cx="1122363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20" name="文本框 21"/>
          <p:cNvSpPr txBox="1"/>
          <p:nvPr/>
        </p:nvSpPr>
        <p:spPr>
          <a:xfrm>
            <a:off x="6831013" y="2635250"/>
            <a:ext cx="1122362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21" name="文本框 22"/>
          <p:cNvSpPr txBox="1"/>
          <p:nvPr/>
        </p:nvSpPr>
        <p:spPr>
          <a:xfrm>
            <a:off x="4384675" y="2535238"/>
            <a:ext cx="1122363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22" name="文本框 23"/>
          <p:cNvSpPr txBox="1"/>
          <p:nvPr/>
        </p:nvSpPr>
        <p:spPr>
          <a:xfrm>
            <a:off x="1533525" y="3352800"/>
            <a:ext cx="112236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923" name="组合 24"/>
          <p:cNvGrpSpPr/>
          <p:nvPr/>
        </p:nvGrpSpPr>
        <p:grpSpPr>
          <a:xfrm>
            <a:off x="2711450" y="4425950"/>
            <a:ext cx="8909050" cy="2432050"/>
            <a:chOff x="2712018" y="4425751"/>
            <a:chExt cx="8908964" cy="2432250"/>
          </a:xfrm>
        </p:grpSpPr>
        <p:sp>
          <p:nvSpPr>
            <p:cNvPr id="38924" name="文本框 25"/>
            <p:cNvSpPr txBox="1"/>
            <p:nvPr/>
          </p:nvSpPr>
          <p:spPr>
            <a:xfrm>
              <a:off x="4853650" y="4724655"/>
              <a:ext cx="6767332" cy="147732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让您的每一次亮相都信心澎湃。专业的团队，完善的售后，热情的服务，科学严谨的逻辑，一丝不苟的工作态度，定能使您的发展如虎添翼！</a:t>
              </a:r>
              <a:endPara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8925" name="图片 2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712018" y="4425751"/>
              <a:ext cx="1898563" cy="243225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9938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39968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9969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939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9940" name="组合 15"/>
          <p:cNvGrpSpPr/>
          <p:nvPr/>
        </p:nvGrpSpPr>
        <p:grpSpPr>
          <a:xfrm>
            <a:off x="993775" y="1981200"/>
            <a:ext cx="3559175" cy="3535363"/>
            <a:chOff x="673935" y="1626319"/>
            <a:chExt cx="4293516" cy="4264347"/>
          </a:xfrm>
        </p:grpSpPr>
        <p:grpSp>
          <p:nvGrpSpPr>
            <p:cNvPr id="39956" name="组合 16"/>
            <p:cNvGrpSpPr/>
            <p:nvPr/>
          </p:nvGrpSpPr>
          <p:grpSpPr>
            <a:xfrm>
              <a:off x="977734" y="3939006"/>
              <a:ext cx="3621323" cy="1951660"/>
              <a:chOff x="1438809" y="3914073"/>
              <a:chExt cx="3621323" cy="1951660"/>
            </a:xfrm>
          </p:grpSpPr>
          <p:sp>
            <p:nvSpPr>
              <p:cNvPr id="39963" name="Freeform 9"/>
              <p:cNvSpPr/>
              <p:nvPr/>
            </p:nvSpPr>
            <p:spPr>
              <a:xfrm>
                <a:off x="1438809" y="3914073"/>
                <a:ext cx="3621323" cy="1951660"/>
              </a:xfrm>
              <a:custGeom>
                <a:avLst/>
                <a:gdLst/>
                <a:ahLst/>
                <a:cxnLst>
                  <a:cxn ang="0">
                    <a:pos x="1958614" y="1951660"/>
                  </a:cxn>
                  <a:cxn ang="0">
                    <a:pos x="1662709" y="1951660"/>
                  </a:cxn>
                  <a:cxn ang="0">
                    <a:pos x="1625133" y="1702712"/>
                  </a:cxn>
                  <a:cxn ang="0">
                    <a:pos x="1038019" y="1545358"/>
                  </a:cxn>
                  <a:cxn ang="0">
                    <a:pos x="883020" y="1742637"/>
                  </a:cxn>
                  <a:cxn ang="0">
                    <a:pos x="624690" y="1594678"/>
                  </a:cxn>
                  <a:cxn ang="0">
                    <a:pos x="718628" y="1359821"/>
                  </a:cxn>
                  <a:cxn ang="0">
                    <a:pos x="288860" y="930033"/>
                  </a:cxn>
                  <a:cxn ang="0">
                    <a:pos x="54015" y="1023976"/>
                  </a:cxn>
                  <a:cxn ang="0">
                    <a:pos x="0" y="930033"/>
                  </a:cxn>
                  <a:cxn ang="0">
                    <a:pos x="1611043" y="0"/>
                  </a:cxn>
                  <a:cxn ang="0">
                    <a:pos x="1615739" y="4697"/>
                  </a:cxn>
                  <a:cxn ang="0">
                    <a:pos x="1810662" y="93943"/>
                  </a:cxn>
                  <a:cxn ang="0">
                    <a:pos x="2005584" y="4697"/>
                  </a:cxn>
                  <a:cxn ang="0">
                    <a:pos x="2010280" y="0"/>
                  </a:cxn>
                  <a:cxn ang="0">
                    <a:pos x="2017326" y="4697"/>
                  </a:cxn>
                  <a:cxn ang="0">
                    <a:pos x="3621323" y="930033"/>
                  </a:cxn>
                  <a:cxn ang="0">
                    <a:pos x="3567308" y="1023976"/>
                  </a:cxn>
                  <a:cxn ang="0">
                    <a:pos x="3332463" y="930033"/>
                  </a:cxn>
                  <a:cxn ang="0">
                    <a:pos x="2902695" y="1359821"/>
                  </a:cxn>
                  <a:cxn ang="0">
                    <a:pos x="2996633" y="1594678"/>
                  </a:cxn>
                  <a:cxn ang="0">
                    <a:pos x="2738303" y="1742637"/>
                  </a:cxn>
                  <a:cxn ang="0">
                    <a:pos x="2583304" y="1545358"/>
                  </a:cxn>
                  <a:cxn ang="0">
                    <a:pos x="1996190" y="1702712"/>
                  </a:cxn>
                  <a:cxn ang="0">
                    <a:pos x="1958614" y="1951660"/>
                  </a:cxn>
                </a:cxnLst>
                <a:pathLst>
                  <a:path w="1542" h="831">
                    <a:moveTo>
                      <a:pt x="834" y="831"/>
                    </a:moveTo>
                    <a:cubicBezTo>
                      <a:pt x="708" y="831"/>
                      <a:pt x="708" y="831"/>
                      <a:pt x="708" y="831"/>
                    </a:cubicBezTo>
                    <a:cubicBezTo>
                      <a:pt x="692" y="725"/>
                      <a:pt x="692" y="725"/>
                      <a:pt x="692" y="725"/>
                    </a:cubicBezTo>
                    <a:cubicBezTo>
                      <a:pt x="605" y="716"/>
                      <a:pt x="521" y="694"/>
                      <a:pt x="442" y="658"/>
                    </a:cubicBezTo>
                    <a:cubicBezTo>
                      <a:pt x="376" y="742"/>
                      <a:pt x="376" y="742"/>
                      <a:pt x="376" y="742"/>
                    </a:cubicBezTo>
                    <a:cubicBezTo>
                      <a:pt x="266" y="679"/>
                      <a:pt x="266" y="679"/>
                      <a:pt x="266" y="679"/>
                    </a:cubicBezTo>
                    <a:cubicBezTo>
                      <a:pt x="306" y="579"/>
                      <a:pt x="306" y="579"/>
                      <a:pt x="306" y="579"/>
                    </a:cubicBezTo>
                    <a:cubicBezTo>
                      <a:pt x="235" y="528"/>
                      <a:pt x="174" y="467"/>
                      <a:pt x="123" y="396"/>
                    </a:cubicBezTo>
                    <a:cubicBezTo>
                      <a:pt x="23" y="436"/>
                      <a:pt x="23" y="436"/>
                      <a:pt x="23" y="436"/>
                    </a:cubicBezTo>
                    <a:cubicBezTo>
                      <a:pt x="0" y="396"/>
                      <a:pt x="0" y="396"/>
                      <a:pt x="0" y="396"/>
                    </a:cubicBezTo>
                    <a:cubicBezTo>
                      <a:pt x="686" y="0"/>
                      <a:pt x="686" y="0"/>
                      <a:pt x="686" y="0"/>
                    </a:cubicBezTo>
                    <a:cubicBezTo>
                      <a:pt x="688" y="2"/>
                      <a:pt x="688" y="2"/>
                      <a:pt x="688" y="2"/>
                    </a:cubicBezTo>
                    <a:cubicBezTo>
                      <a:pt x="709" y="27"/>
                      <a:pt x="739" y="40"/>
                      <a:pt x="771" y="40"/>
                    </a:cubicBezTo>
                    <a:cubicBezTo>
                      <a:pt x="803" y="40"/>
                      <a:pt x="833" y="27"/>
                      <a:pt x="854" y="2"/>
                    </a:cubicBezTo>
                    <a:cubicBezTo>
                      <a:pt x="856" y="0"/>
                      <a:pt x="856" y="0"/>
                      <a:pt x="856" y="0"/>
                    </a:cubicBezTo>
                    <a:cubicBezTo>
                      <a:pt x="859" y="2"/>
                      <a:pt x="859" y="2"/>
                      <a:pt x="859" y="2"/>
                    </a:cubicBezTo>
                    <a:cubicBezTo>
                      <a:pt x="1542" y="396"/>
                      <a:pt x="1542" y="396"/>
                      <a:pt x="1542" y="396"/>
                    </a:cubicBezTo>
                    <a:cubicBezTo>
                      <a:pt x="1519" y="436"/>
                      <a:pt x="1519" y="436"/>
                      <a:pt x="1519" y="436"/>
                    </a:cubicBezTo>
                    <a:cubicBezTo>
                      <a:pt x="1419" y="396"/>
                      <a:pt x="1419" y="396"/>
                      <a:pt x="1419" y="396"/>
                    </a:cubicBezTo>
                    <a:cubicBezTo>
                      <a:pt x="1368" y="467"/>
                      <a:pt x="1307" y="528"/>
                      <a:pt x="1236" y="579"/>
                    </a:cubicBezTo>
                    <a:cubicBezTo>
                      <a:pt x="1276" y="679"/>
                      <a:pt x="1276" y="679"/>
                      <a:pt x="1276" y="679"/>
                    </a:cubicBezTo>
                    <a:cubicBezTo>
                      <a:pt x="1166" y="742"/>
                      <a:pt x="1166" y="742"/>
                      <a:pt x="1166" y="742"/>
                    </a:cubicBezTo>
                    <a:cubicBezTo>
                      <a:pt x="1100" y="658"/>
                      <a:pt x="1100" y="658"/>
                      <a:pt x="1100" y="658"/>
                    </a:cubicBezTo>
                    <a:cubicBezTo>
                      <a:pt x="1021" y="694"/>
                      <a:pt x="937" y="716"/>
                      <a:pt x="850" y="725"/>
                    </a:cubicBezTo>
                    <a:lnTo>
                      <a:pt x="834" y="831"/>
                    </a:lnTo>
                    <a:close/>
                  </a:path>
                </a:pathLst>
              </a:custGeom>
              <a:solidFill>
                <a:srgbClr val="595959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4" name="Freeform 31"/>
              <p:cNvSpPr>
                <a:spLocks noEditPoints="1"/>
              </p:cNvSpPr>
              <p:nvPr/>
            </p:nvSpPr>
            <p:spPr>
              <a:xfrm>
                <a:off x="3016417" y="4568391"/>
                <a:ext cx="466106" cy="633022"/>
              </a:xfrm>
              <a:custGeom>
                <a:avLst/>
                <a:gdLst/>
                <a:ahLst/>
                <a:cxnLst>
                  <a:cxn ang="0">
                    <a:pos x="94151" y="235354"/>
                  </a:cxn>
                  <a:cxn ang="0">
                    <a:pos x="142970" y="350713"/>
                  </a:cxn>
                  <a:cxn ang="0">
                    <a:pos x="183072" y="442884"/>
                  </a:cxn>
                  <a:cxn ang="0">
                    <a:pos x="273154" y="445782"/>
                  </a:cxn>
                  <a:cxn ang="0">
                    <a:pos x="292914" y="408682"/>
                  </a:cxn>
                  <a:cxn ang="0">
                    <a:pos x="342896" y="315931"/>
                  </a:cxn>
                  <a:cxn ang="0">
                    <a:pos x="233053" y="96808"/>
                  </a:cxn>
                  <a:cxn ang="0">
                    <a:pos x="192952" y="474766"/>
                  </a:cxn>
                  <a:cxn ang="0">
                    <a:pos x="147038" y="422015"/>
                  </a:cxn>
                  <a:cxn ang="0">
                    <a:pos x="98801" y="332163"/>
                  </a:cxn>
                  <a:cxn ang="0">
                    <a:pos x="233053" y="67824"/>
                  </a:cxn>
                  <a:cxn ang="0">
                    <a:pos x="367305" y="332163"/>
                  </a:cxn>
                  <a:cxn ang="0">
                    <a:pos x="318486" y="422015"/>
                  </a:cxn>
                  <a:cxn ang="0">
                    <a:pos x="273154" y="474766"/>
                  </a:cxn>
                  <a:cxn ang="0">
                    <a:pos x="166799" y="567517"/>
                  </a:cxn>
                  <a:cxn ang="0">
                    <a:pos x="279547" y="588966"/>
                  </a:cxn>
                  <a:cxn ang="0">
                    <a:pos x="279547" y="546068"/>
                  </a:cxn>
                  <a:cxn ang="0">
                    <a:pos x="180166" y="580850"/>
                  </a:cxn>
                  <a:cxn ang="0">
                    <a:pos x="288265" y="580850"/>
                  </a:cxn>
                  <a:cxn ang="0">
                    <a:pos x="301632" y="567517"/>
                  </a:cxn>
                  <a:cxn ang="0">
                    <a:pos x="166799" y="499693"/>
                  </a:cxn>
                  <a:cxn ang="0">
                    <a:pos x="301632" y="567517"/>
                  </a:cxn>
                  <a:cxn ang="0">
                    <a:pos x="300470" y="264339"/>
                  </a:cxn>
                  <a:cxn ang="0">
                    <a:pos x="255138" y="310134"/>
                  </a:cxn>
                  <a:cxn ang="0">
                    <a:pos x="210968" y="310134"/>
                  </a:cxn>
                  <a:cxn ang="0">
                    <a:pos x="165055" y="264339"/>
                  </a:cxn>
                  <a:cxn ang="0">
                    <a:pos x="165055" y="220282"/>
                  </a:cxn>
                  <a:cxn ang="0">
                    <a:pos x="210968" y="175067"/>
                  </a:cxn>
                  <a:cxn ang="0">
                    <a:pos x="255138" y="175067"/>
                  </a:cxn>
                  <a:cxn ang="0">
                    <a:pos x="300470" y="220282"/>
                  </a:cxn>
                  <a:cxn ang="0">
                    <a:pos x="447508" y="213906"/>
                  </a:cxn>
                  <a:cxn ang="0">
                    <a:pos x="423680" y="235354"/>
                  </a:cxn>
                  <a:cxn ang="0">
                    <a:pos x="447508" y="248687"/>
                  </a:cxn>
                  <a:cxn ang="0">
                    <a:pos x="447508" y="213906"/>
                  </a:cxn>
                  <a:cxn ang="0">
                    <a:pos x="396364" y="93910"/>
                  </a:cxn>
                  <a:cxn ang="0">
                    <a:pos x="371955" y="68983"/>
                  </a:cxn>
                  <a:cxn ang="0">
                    <a:pos x="378348" y="111880"/>
                  </a:cxn>
                  <a:cxn ang="0">
                    <a:pos x="249907" y="45216"/>
                  </a:cxn>
                  <a:cxn ang="0">
                    <a:pos x="232472" y="0"/>
                  </a:cxn>
                  <a:cxn ang="0">
                    <a:pos x="215036" y="45216"/>
                  </a:cxn>
                  <a:cxn ang="0">
                    <a:pos x="85433" y="113619"/>
                  </a:cxn>
                  <a:cxn ang="0">
                    <a:pos x="92989" y="71882"/>
                  </a:cxn>
                  <a:cxn ang="0">
                    <a:pos x="68579" y="96808"/>
                  </a:cxn>
                  <a:cxn ang="0">
                    <a:pos x="41845" y="235354"/>
                  </a:cxn>
                  <a:cxn ang="0">
                    <a:pos x="18017" y="213906"/>
                  </a:cxn>
                  <a:cxn ang="0">
                    <a:pos x="18017" y="248687"/>
                  </a:cxn>
                  <a:cxn ang="0">
                    <a:pos x="41845" y="235354"/>
                  </a:cxn>
                </a:cxnLst>
                <a:pathLst>
                  <a:path w="802" h="1092">
                    <a:moveTo>
                      <a:pt x="401" y="167"/>
                    </a:moveTo>
                    <a:cubicBezTo>
                      <a:pt x="269" y="167"/>
                      <a:pt x="162" y="274"/>
                      <a:pt x="162" y="406"/>
                    </a:cubicBezTo>
                    <a:cubicBezTo>
                      <a:pt x="162" y="469"/>
                      <a:pt x="211" y="545"/>
                      <a:pt x="212" y="545"/>
                    </a:cubicBezTo>
                    <a:cubicBezTo>
                      <a:pt x="222" y="561"/>
                      <a:pt x="238" y="587"/>
                      <a:pt x="246" y="605"/>
                    </a:cubicBezTo>
                    <a:lnTo>
                      <a:pt x="298" y="705"/>
                    </a:lnTo>
                    <a:cubicBezTo>
                      <a:pt x="308" y="724"/>
                      <a:pt x="315" y="749"/>
                      <a:pt x="315" y="764"/>
                    </a:cubicBezTo>
                    <a:cubicBezTo>
                      <a:pt x="316" y="764"/>
                      <a:pt x="321" y="769"/>
                      <a:pt x="332" y="769"/>
                    </a:cubicBezTo>
                    <a:lnTo>
                      <a:pt x="470" y="769"/>
                    </a:lnTo>
                    <a:cubicBezTo>
                      <a:pt x="480" y="769"/>
                      <a:pt x="486" y="764"/>
                      <a:pt x="487" y="763"/>
                    </a:cubicBezTo>
                    <a:cubicBezTo>
                      <a:pt x="487" y="749"/>
                      <a:pt x="494" y="724"/>
                      <a:pt x="504" y="705"/>
                    </a:cubicBezTo>
                    <a:lnTo>
                      <a:pt x="555" y="605"/>
                    </a:lnTo>
                    <a:cubicBezTo>
                      <a:pt x="564" y="588"/>
                      <a:pt x="579" y="561"/>
                      <a:pt x="590" y="545"/>
                    </a:cubicBezTo>
                    <a:cubicBezTo>
                      <a:pt x="607" y="519"/>
                      <a:pt x="640" y="456"/>
                      <a:pt x="640" y="406"/>
                    </a:cubicBezTo>
                    <a:cubicBezTo>
                      <a:pt x="640" y="274"/>
                      <a:pt x="533" y="167"/>
                      <a:pt x="401" y="167"/>
                    </a:cubicBezTo>
                    <a:close/>
                    <a:moveTo>
                      <a:pt x="470" y="819"/>
                    </a:moveTo>
                    <a:lnTo>
                      <a:pt x="332" y="819"/>
                    </a:lnTo>
                    <a:cubicBezTo>
                      <a:pt x="294" y="819"/>
                      <a:pt x="265" y="795"/>
                      <a:pt x="265" y="764"/>
                    </a:cubicBezTo>
                    <a:cubicBezTo>
                      <a:pt x="265" y="760"/>
                      <a:pt x="261" y="743"/>
                      <a:pt x="253" y="728"/>
                    </a:cubicBezTo>
                    <a:lnTo>
                      <a:pt x="202" y="628"/>
                    </a:lnTo>
                    <a:cubicBezTo>
                      <a:pt x="194" y="612"/>
                      <a:pt x="180" y="587"/>
                      <a:pt x="170" y="573"/>
                    </a:cubicBezTo>
                    <a:cubicBezTo>
                      <a:pt x="164" y="564"/>
                      <a:pt x="112" y="482"/>
                      <a:pt x="112" y="406"/>
                    </a:cubicBezTo>
                    <a:cubicBezTo>
                      <a:pt x="112" y="246"/>
                      <a:pt x="241" y="117"/>
                      <a:pt x="401" y="117"/>
                    </a:cubicBezTo>
                    <a:cubicBezTo>
                      <a:pt x="560" y="117"/>
                      <a:pt x="690" y="246"/>
                      <a:pt x="690" y="406"/>
                    </a:cubicBezTo>
                    <a:cubicBezTo>
                      <a:pt x="690" y="482"/>
                      <a:pt x="638" y="564"/>
                      <a:pt x="632" y="573"/>
                    </a:cubicBezTo>
                    <a:cubicBezTo>
                      <a:pt x="622" y="587"/>
                      <a:pt x="608" y="612"/>
                      <a:pt x="600" y="628"/>
                    </a:cubicBezTo>
                    <a:lnTo>
                      <a:pt x="548" y="728"/>
                    </a:lnTo>
                    <a:cubicBezTo>
                      <a:pt x="541" y="743"/>
                      <a:pt x="537" y="760"/>
                      <a:pt x="537" y="764"/>
                    </a:cubicBezTo>
                    <a:cubicBezTo>
                      <a:pt x="537" y="795"/>
                      <a:pt x="507" y="819"/>
                      <a:pt x="470" y="819"/>
                    </a:cubicBezTo>
                    <a:close/>
                    <a:moveTo>
                      <a:pt x="325" y="942"/>
                    </a:moveTo>
                    <a:cubicBezTo>
                      <a:pt x="304" y="942"/>
                      <a:pt x="287" y="958"/>
                      <a:pt x="287" y="979"/>
                    </a:cubicBezTo>
                    <a:cubicBezTo>
                      <a:pt x="287" y="999"/>
                      <a:pt x="304" y="1016"/>
                      <a:pt x="325" y="1016"/>
                    </a:cubicBezTo>
                    <a:lnTo>
                      <a:pt x="481" y="1016"/>
                    </a:lnTo>
                    <a:cubicBezTo>
                      <a:pt x="502" y="1016"/>
                      <a:pt x="519" y="999"/>
                      <a:pt x="519" y="979"/>
                    </a:cubicBezTo>
                    <a:cubicBezTo>
                      <a:pt x="519" y="958"/>
                      <a:pt x="502" y="942"/>
                      <a:pt x="481" y="942"/>
                    </a:cubicBezTo>
                    <a:lnTo>
                      <a:pt x="325" y="942"/>
                    </a:lnTo>
                    <a:close/>
                    <a:moveTo>
                      <a:pt x="310" y="1002"/>
                    </a:moveTo>
                    <a:cubicBezTo>
                      <a:pt x="312" y="1052"/>
                      <a:pt x="353" y="1092"/>
                      <a:pt x="403" y="1092"/>
                    </a:cubicBezTo>
                    <a:cubicBezTo>
                      <a:pt x="453" y="1092"/>
                      <a:pt x="494" y="1052"/>
                      <a:pt x="496" y="1002"/>
                    </a:cubicBezTo>
                    <a:lnTo>
                      <a:pt x="310" y="1002"/>
                    </a:lnTo>
                    <a:close/>
                    <a:moveTo>
                      <a:pt x="519" y="979"/>
                    </a:moveTo>
                    <a:lnTo>
                      <a:pt x="287" y="979"/>
                    </a:lnTo>
                    <a:lnTo>
                      <a:pt x="287" y="862"/>
                    </a:lnTo>
                    <a:lnTo>
                      <a:pt x="519" y="862"/>
                    </a:lnTo>
                    <a:lnTo>
                      <a:pt x="519" y="979"/>
                    </a:lnTo>
                    <a:close/>
                    <a:moveTo>
                      <a:pt x="555" y="418"/>
                    </a:moveTo>
                    <a:cubicBezTo>
                      <a:pt x="555" y="439"/>
                      <a:pt x="538" y="456"/>
                      <a:pt x="517" y="456"/>
                    </a:cubicBezTo>
                    <a:lnTo>
                      <a:pt x="439" y="456"/>
                    </a:lnTo>
                    <a:lnTo>
                      <a:pt x="439" y="535"/>
                    </a:lnTo>
                    <a:cubicBezTo>
                      <a:pt x="439" y="556"/>
                      <a:pt x="422" y="573"/>
                      <a:pt x="401" y="573"/>
                    </a:cubicBezTo>
                    <a:cubicBezTo>
                      <a:pt x="380" y="573"/>
                      <a:pt x="363" y="556"/>
                      <a:pt x="363" y="535"/>
                    </a:cubicBezTo>
                    <a:lnTo>
                      <a:pt x="363" y="456"/>
                    </a:lnTo>
                    <a:lnTo>
                      <a:pt x="284" y="456"/>
                    </a:lnTo>
                    <a:cubicBezTo>
                      <a:pt x="263" y="456"/>
                      <a:pt x="246" y="439"/>
                      <a:pt x="246" y="418"/>
                    </a:cubicBezTo>
                    <a:cubicBezTo>
                      <a:pt x="246" y="397"/>
                      <a:pt x="263" y="380"/>
                      <a:pt x="284" y="380"/>
                    </a:cubicBezTo>
                    <a:lnTo>
                      <a:pt x="363" y="380"/>
                    </a:lnTo>
                    <a:lnTo>
                      <a:pt x="363" y="302"/>
                    </a:lnTo>
                    <a:cubicBezTo>
                      <a:pt x="363" y="281"/>
                      <a:pt x="380" y="264"/>
                      <a:pt x="401" y="264"/>
                    </a:cubicBezTo>
                    <a:cubicBezTo>
                      <a:pt x="422" y="264"/>
                      <a:pt x="439" y="281"/>
                      <a:pt x="439" y="302"/>
                    </a:cubicBezTo>
                    <a:lnTo>
                      <a:pt x="439" y="380"/>
                    </a:lnTo>
                    <a:lnTo>
                      <a:pt x="517" y="380"/>
                    </a:lnTo>
                    <a:cubicBezTo>
                      <a:pt x="538" y="380"/>
                      <a:pt x="555" y="397"/>
                      <a:pt x="555" y="418"/>
                    </a:cubicBezTo>
                    <a:close/>
                    <a:moveTo>
                      <a:pt x="770" y="369"/>
                    </a:moveTo>
                    <a:lnTo>
                      <a:pt x="727" y="369"/>
                    </a:lnTo>
                    <a:cubicBezTo>
                      <a:pt x="728" y="381"/>
                      <a:pt x="729" y="393"/>
                      <a:pt x="729" y="406"/>
                    </a:cubicBezTo>
                    <a:cubicBezTo>
                      <a:pt x="729" y="414"/>
                      <a:pt x="728" y="421"/>
                      <a:pt x="728" y="429"/>
                    </a:cubicBezTo>
                    <a:lnTo>
                      <a:pt x="770" y="429"/>
                    </a:lnTo>
                    <a:cubicBezTo>
                      <a:pt x="788" y="429"/>
                      <a:pt x="802" y="416"/>
                      <a:pt x="802" y="399"/>
                    </a:cubicBezTo>
                    <a:cubicBezTo>
                      <a:pt x="802" y="383"/>
                      <a:pt x="788" y="369"/>
                      <a:pt x="770" y="369"/>
                    </a:cubicBezTo>
                    <a:close/>
                    <a:moveTo>
                      <a:pt x="651" y="193"/>
                    </a:moveTo>
                    <a:lnTo>
                      <a:pt x="682" y="162"/>
                    </a:lnTo>
                    <a:cubicBezTo>
                      <a:pt x="694" y="149"/>
                      <a:pt x="695" y="130"/>
                      <a:pt x="683" y="118"/>
                    </a:cubicBezTo>
                    <a:cubicBezTo>
                      <a:pt x="671" y="107"/>
                      <a:pt x="652" y="107"/>
                      <a:pt x="640" y="119"/>
                    </a:cubicBezTo>
                    <a:lnTo>
                      <a:pt x="608" y="151"/>
                    </a:lnTo>
                    <a:cubicBezTo>
                      <a:pt x="624" y="163"/>
                      <a:pt x="638" y="177"/>
                      <a:pt x="651" y="193"/>
                    </a:cubicBezTo>
                    <a:close/>
                    <a:moveTo>
                      <a:pt x="400" y="77"/>
                    </a:moveTo>
                    <a:cubicBezTo>
                      <a:pt x="410" y="77"/>
                      <a:pt x="420" y="77"/>
                      <a:pt x="430" y="78"/>
                    </a:cubicBezTo>
                    <a:lnTo>
                      <a:pt x="430" y="32"/>
                    </a:lnTo>
                    <a:cubicBezTo>
                      <a:pt x="430" y="14"/>
                      <a:pt x="416" y="0"/>
                      <a:pt x="400" y="0"/>
                    </a:cubicBezTo>
                    <a:cubicBezTo>
                      <a:pt x="384" y="0"/>
                      <a:pt x="370" y="14"/>
                      <a:pt x="370" y="32"/>
                    </a:cubicBezTo>
                    <a:lnTo>
                      <a:pt x="370" y="78"/>
                    </a:lnTo>
                    <a:cubicBezTo>
                      <a:pt x="380" y="77"/>
                      <a:pt x="390" y="77"/>
                      <a:pt x="400" y="77"/>
                    </a:cubicBezTo>
                    <a:close/>
                    <a:moveTo>
                      <a:pt x="147" y="196"/>
                    </a:moveTo>
                    <a:cubicBezTo>
                      <a:pt x="160" y="181"/>
                      <a:pt x="174" y="167"/>
                      <a:pt x="189" y="154"/>
                    </a:cubicBezTo>
                    <a:lnTo>
                      <a:pt x="160" y="124"/>
                    </a:lnTo>
                    <a:cubicBezTo>
                      <a:pt x="148" y="112"/>
                      <a:pt x="129" y="112"/>
                      <a:pt x="117" y="124"/>
                    </a:cubicBezTo>
                    <a:cubicBezTo>
                      <a:pt x="105" y="135"/>
                      <a:pt x="106" y="155"/>
                      <a:pt x="118" y="167"/>
                    </a:cubicBezTo>
                    <a:lnTo>
                      <a:pt x="147" y="196"/>
                    </a:lnTo>
                    <a:close/>
                    <a:moveTo>
                      <a:pt x="72" y="406"/>
                    </a:moveTo>
                    <a:cubicBezTo>
                      <a:pt x="72" y="393"/>
                      <a:pt x="72" y="381"/>
                      <a:pt x="74" y="369"/>
                    </a:cubicBezTo>
                    <a:lnTo>
                      <a:pt x="31" y="369"/>
                    </a:lnTo>
                    <a:cubicBezTo>
                      <a:pt x="14" y="369"/>
                      <a:pt x="0" y="383"/>
                      <a:pt x="0" y="399"/>
                    </a:cubicBezTo>
                    <a:cubicBezTo>
                      <a:pt x="0" y="416"/>
                      <a:pt x="14" y="429"/>
                      <a:pt x="31" y="429"/>
                    </a:cubicBezTo>
                    <a:lnTo>
                      <a:pt x="73" y="429"/>
                    </a:lnTo>
                    <a:cubicBezTo>
                      <a:pt x="72" y="421"/>
                      <a:pt x="72" y="414"/>
                      <a:pt x="72" y="406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57" name="组合 17"/>
            <p:cNvGrpSpPr/>
            <p:nvPr/>
          </p:nvGrpSpPr>
          <p:grpSpPr>
            <a:xfrm>
              <a:off x="673935" y="1626319"/>
              <a:ext cx="2073637" cy="3134721"/>
              <a:chOff x="1135010" y="1601386"/>
              <a:chExt cx="2073637" cy="3134721"/>
            </a:xfrm>
          </p:grpSpPr>
          <p:sp>
            <p:nvSpPr>
              <p:cNvPr id="39961" name="Freeform 5"/>
              <p:cNvSpPr/>
              <p:nvPr/>
            </p:nvSpPr>
            <p:spPr>
              <a:xfrm>
                <a:off x="1135010" y="1601386"/>
                <a:ext cx="2073637" cy="3134721"/>
              </a:xfrm>
              <a:custGeom>
                <a:avLst/>
                <a:gdLst/>
                <a:ahLst/>
                <a:cxnLst>
                  <a:cxn ang="0">
                    <a:pos x="263021" y="3134721"/>
                  </a:cxn>
                  <a:cxn ang="0">
                    <a:pos x="209008" y="3040797"/>
                  </a:cxn>
                  <a:cxn ang="0">
                    <a:pos x="406273" y="2885822"/>
                  </a:cxn>
                  <a:cxn ang="0">
                    <a:pos x="248930" y="2298795"/>
                  </a:cxn>
                  <a:cxn ang="0">
                    <a:pos x="0" y="2261226"/>
                  </a:cxn>
                  <a:cxn ang="0">
                    <a:pos x="0" y="1963016"/>
                  </a:cxn>
                  <a:cxn ang="0">
                    <a:pos x="248930" y="1927795"/>
                  </a:cxn>
                  <a:cxn ang="0">
                    <a:pos x="406273" y="1340768"/>
                  </a:cxn>
                  <a:cxn ang="0">
                    <a:pos x="209008" y="1185793"/>
                  </a:cxn>
                  <a:cxn ang="0">
                    <a:pos x="356957" y="927502"/>
                  </a:cxn>
                  <a:cxn ang="0">
                    <a:pos x="591797" y="1021426"/>
                  </a:cxn>
                  <a:cxn ang="0">
                    <a:pos x="1021554" y="591723"/>
                  </a:cxn>
                  <a:cxn ang="0">
                    <a:pos x="927618" y="356912"/>
                  </a:cxn>
                  <a:cxn ang="0">
                    <a:pos x="1185942" y="208981"/>
                  </a:cxn>
                  <a:cxn ang="0">
                    <a:pos x="1340936" y="406222"/>
                  </a:cxn>
                  <a:cxn ang="0">
                    <a:pos x="1928036" y="248899"/>
                  </a:cxn>
                  <a:cxn ang="0">
                    <a:pos x="1963262" y="0"/>
                  </a:cxn>
                  <a:cxn ang="0">
                    <a:pos x="2073637" y="0"/>
                  </a:cxn>
                  <a:cxn ang="0">
                    <a:pos x="2073637" y="1859700"/>
                  </a:cxn>
                  <a:cxn ang="0">
                    <a:pos x="2064243" y="1859700"/>
                  </a:cxn>
                  <a:cxn ang="0">
                    <a:pos x="1855236" y="2113295"/>
                  </a:cxn>
                  <a:cxn ang="0">
                    <a:pos x="1871675" y="2197827"/>
                  </a:cxn>
                  <a:cxn ang="0">
                    <a:pos x="1874023" y="2204871"/>
                  </a:cxn>
                  <a:cxn ang="0">
                    <a:pos x="1866978" y="2209567"/>
                  </a:cxn>
                  <a:cxn ang="0">
                    <a:pos x="263021" y="3134721"/>
                  </a:cxn>
                </a:cxnLst>
                <a:pathLst>
                  <a:path w="883" h="1335">
                    <a:moveTo>
                      <a:pt x="112" y="1335"/>
                    </a:moveTo>
                    <a:cubicBezTo>
                      <a:pt x="89" y="1295"/>
                      <a:pt x="89" y="1295"/>
                      <a:pt x="89" y="1295"/>
                    </a:cubicBezTo>
                    <a:cubicBezTo>
                      <a:pt x="173" y="1229"/>
                      <a:pt x="173" y="1229"/>
                      <a:pt x="173" y="1229"/>
                    </a:cubicBezTo>
                    <a:cubicBezTo>
                      <a:pt x="137" y="1149"/>
                      <a:pt x="115" y="1065"/>
                      <a:pt x="106" y="979"/>
                    </a:cubicBezTo>
                    <a:cubicBezTo>
                      <a:pt x="0" y="963"/>
                      <a:pt x="0" y="963"/>
                      <a:pt x="0" y="963"/>
                    </a:cubicBezTo>
                    <a:cubicBezTo>
                      <a:pt x="0" y="836"/>
                      <a:pt x="0" y="836"/>
                      <a:pt x="0" y="836"/>
                    </a:cubicBezTo>
                    <a:cubicBezTo>
                      <a:pt x="106" y="821"/>
                      <a:pt x="106" y="821"/>
                      <a:pt x="106" y="821"/>
                    </a:cubicBezTo>
                    <a:cubicBezTo>
                      <a:pt x="115" y="734"/>
                      <a:pt x="137" y="650"/>
                      <a:pt x="173" y="571"/>
                    </a:cubicBezTo>
                    <a:cubicBezTo>
                      <a:pt x="89" y="505"/>
                      <a:pt x="89" y="505"/>
                      <a:pt x="89" y="505"/>
                    </a:cubicBezTo>
                    <a:cubicBezTo>
                      <a:pt x="152" y="395"/>
                      <a:pt x="152" y="395"/>
                      <a:pt x="152" y="395"/>
                    </a:cubicBezTo>
                    <a:cubicBezTo>
                      <a:pt x="252" y="435"/>
                      <a:pt x="252" y="435"/>
                      <a:pt x="252" y="435"/>
                    </a:cubicBezTo>
                    <a:cubicBezTo>
                      <a:pt x="303" y="364"/>
                      <a:pt x="364" y="303"/>
                      <a:pt x="435" y="252"/>
                    </a:cubicBezTo>
                    <a:cubicBezTo>
                      <a:pt x="395" y="152"/>
                      <a:pt x="395" y="152"/>
                      <a:pt x="395" y="152"/>
                    </a:cubicBezTo>
                    <a:cubicBezTo>
                      <a:pt x="505" y="89"/>
                      <a:pt x="505" y="89"/>
                      <a:pt x="505" y="89"/>
                    </a:cubicBezTo>
                    <a:cubicBezTo>
                      <a:pt x="571" y="173"/>
                      <a:pt x="571" y="173"/>
                      <a:pt x="571" y="173"/>
                    </a:cubicBezTo>
                    <a:cubicBezTo>
                      <a:pt x="650" y="137"/>
                      <a:pt x="734" y="115"/>
                      <a:pt x="821" y="106"/>
                    </a:cubicBezTo>
                    <a:cubicBezTo>
                      <a:pt x="836" y="0"/>
                      <a:pt x="836" y="0"/>
                      <a:pt x="836" y="0"/>
                    </a:cubicBezTo>
                    <a:cubicBezTo>
                      <a:pt x="883" y="0"/>
                      <a:pt x="883" y="0"/>
                      <a:pt x="883" y="0"/>
                    </a:cubicBezTo>
                    <a:cubicBezTo>
                      <a:pt x="883" y="792"/>
                      <a:pt x="883" y="792"/>
                      <a:pt x="883" y="792"/>
                    </a:cubicBezTo>
                    <a:cubicBezTo>
                      <a:pt x="879" y="792"/>
                      <a:pt x="879" y="792"/>
                      <a:pt x="879" y="792"/>
                    </a:cubicBezTo>
                    <a:cubicBezTo>
                      <a:pt x="828" y="802"/>
                      <a:pt x="790" y="847"/>
                      <a:pt x="790" y="900"/>
                    </a:cubicBezTo>
                    <a:cubicBezTo>
                      <a:pt x="790" y="912"/>
                      <a:pt x="793" y="924"/>
                      <a:pt x="797" y="936"/>
                    </a:cubicBezTo>
                    <a:cubicBezTo>
                      <a:pt x="798" y="939"/>
                      <a:pt x="798" y="939"/>
                      <a:pt x="798" y="939"/>
                    </a:cubicBezTo>
                    <a:cubicBezTo>
                      <a:pt x="795" y="941"/>
                      <a:pt x="795" y="941"/>
                      <a:pt x="795" y="941"/>
                    </a:cubicBezTo>
                    <a:lnTo>
                      <a:pt x="112" y="1335"/>
                    </a:lnTo>
                    <a:close/>
                  </a:path>
                </a:pathLst>
              </a:custGeom>
              <a:solidFill>
                <a:srgbClr val="2D8AC3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9962" name="Freeform 43"/>
              <p:cNvSpPr>
                <a:spLocks noEditPoints="1"/>
              </p:cNvSpPr>
              <p:nvPr/>
            </p:nvSpPr>
            <p:spPr>
              <a:xfrm>
                <a:off x="2039120" y="2912400"/>
                <a:ext cx="518886" cy="583244"/>
              </a:xfrm>
              <a:custGeom>
                <a:avLst/>
                <a:gdLst/>
                <a:ahLst/>
                <a:cxnLst>
                  <a:cxn ang="0">
                    <a:pos x="265828" y="94596"/>
                  </a:cxn>
                  <a:cxn ang="0">
                    <a:pos x="242031" y="70802"/>
                  </a:cxn>
                  <a:cxn ang="0">
                    <a:pos x="265828" y="47008"/>
                  </a:cxn>
                  <a:cxn ang="0">
                    <a:pos x="289624" y="70802"/>
                  </a:cxn>
                  <a:cxn ang="0">
                    <a:pos x="265828" y="94596"/>
                  </a:cxn>
                  <a:cxn ang="0">
                    <a:pos x="516564" y="439899"/>
                  </a:cxn>
                  <a:cxn ang="0">
                    <a:pos x="466069" y="369678"/>
                  </a:cxn>
                  <a:cxn ang="0">
                    <a:pos x="415573" y="226333"/>
                  </a:cxn>
                  <a:cxn ang="0">
                    <a:pos x="414412" y="222851"/>
                  </a:cxn>
                  <a:cxn ang="0">
                    <a:pos x="315743" y="120711"/>
                  </a:cxn>
                  <a:cxn ang="0">
                    <a:pos x="336637" y="70802"/>
                  </a:cxn>
                  <a:cxn ang="0">
                    <a:pos x="265828" y="0"/>
                  </a:cxn>
                  <a:cxn ang="0">
                    <a:pos x="195018" y="70802"/>
                  </a:cxn>
                  <a:cxn ang="0">
                    <a:pos x="214171" y="118970"/>
                  </a:cxn>
                  <a:cxn ang="0">
                    <a:pos x="107376" y="220530"/>
                  </a:cxn>
                  <a:cxn ang="0">
                    <a:pos x="106795" y="224012"/>
                  </a:cxn>
                  <a:cxn ang="0">
                    <a:pos x="54558" y="366776"/>
                  </a:cxn>
                  <a:cxn ang="0">
                    <a:pos x="2322" y="435837"/>
                  </a:cxn>
                  <a:cxn ang="0">
                    <a:pos x="22636" y="475300"/>
                  </a:cxn>
                  <a:cxn ang="0">
                    <a:pos x="214171" y="511862"/>
                  </a:cxn>
                  <a:cxn ang="0">
                    <a:pos x="210689" y="529272"/>
                  </a:cxn>
                  <a:cxn ang="0">
                    <a:pos x="263506" y="582664"/>
                  </a:cxn>
                  <a:cxn ang="0">
                    <a:pos x="316904" y="530433"/>
                  </a:cxn>
                  <a:cxn ang="0">
                    <a:pos x="314001" y="511862"/>
                  </a:cxn>
                  <a:cxn ang="0">
                    <a:pos x="496830" y="478202"/>
                  </a:cxn>
                  <a:cxn ang="0">
                    <a:pos x="516564" y="439899"/>
                  </a:cxn>
                </a:cxnLst>
                <a:pathLst>
                  <a:path w="894" h="1005">
                    <a:moveTo>
                      <a:pt x="458" y="163"/>
                    </a:moveTo>
                    <a:cubicBezTo>
                      <a:pt x="436" y="163"/>
                      <a:pt x="417" y="144"/>
                      <a:pt x="417" y="122"/>
                    </a:cubicBezTo>
                    <a:cubicBezTo>
                      <a:pt x="417" y="100"/>
                      <a:pt x="436" y="81"/>
                      <a:pt x="458" y="81"/>
                    </a:cubicBezTo>
                    <a:cubicBezTo>
                      <a:pt x="480" y="81"/>
                      <a:pt x="499" y="100"/>
                      <a:pt x="499" y="122"/>
                    </a:cubicBezTo>
                    <a:cubicBezTo>
                      <a:pt x="499" y="144"/>
                      <a:pt x="480" y="163"/>
                      <a:pt x="458" y="163"/>
                    </a:cubicBezTo>
                    <a:close/>
                    <a:moveTo>
                      <a:pt x="890" y="758"/>
                    </a:moveTo>
                    <a:cubicBezTo>
                      <a:pt x="888" y="746"/>
                      <a:pt x="876" y="686"/>
                      <a:pt x="803" y="637"/>
                    </a:cubicBezTo>
                    <a:cubicBezTo>
                      <a:pt x="797" y="632"/>
                      <a:pt x="765" y="593"/>
                      <a:pt x="716" y="390"/>
                    </a:cubicBezTo>
                    <a:lnTo>
                      <a:pt x="714" y="384"/>
                    </a:lnTo>
                    <a:cubicBezTo>
                      <a:pt x="696" y="306"/>
                      <a:pt x="660" y="233"/>
                      <a:pt x="544" y="208"/>
                    </a:cubicBezTo>
                    <a:cubicBezTo>
                      <a:pt x="566" y="186"/>
                      <a:pt x="580" y="156"/>
                      <a:pt x="580" y="122"/>
                    </a:cubicBezTo>
                    <a:cubicBezTo>
                      <a:pt x="580" y="55"/>
                      <a:pt x="525" y="0"/>
                      <a:pt x="458" y="0"/>
                    </a:cubicBezTo>
                    <a:cubicBezTo>
                      <a:pt x="391" y="0"/>
                      <a:pt x="336" y="55"/>
                      <a:pt x="336" y="122"/>
                    </a:cubicBezTo>
                    <a:cubicBezTo>
                      <a:pt x="336" y="154"/>
                      <a:pt x="349" y="183"/>
                      <a:pt x="369" y="205"/>
                    </a:cubicBezTo>
                    <a:cubicBezTo>
                      <a:pt x="243" y="227"/>
                      <a:pt x="205" y="304"/>
                      <a:pt x="185" y="380"/>
                    </a:cubicBezTo>
                    <a:lnTo>
                      <a:pt x="184" y="386"/>
                    </a:lnTo>
                    <a:cubicBezTo>
                      <a:pt x="132" y="588"/>
                      <a:pt x="99" y="627"/>
                      <a:pt x="94" y="632"/>
                    </a:cubicBezTo>
                    <a:cubicBezTo>
                      <a:pt x="19" y="680"/>
                      <a:pt x="6" y="740"/>
                      <a:pt x="4" y="751"/>
                    </a:cubicBezTo>
                    <a:cubicBezTo>
                      <a:pt x="0" y="779"/>
                      <a:pt x="14" y="806"/>
                      <a:pt x="39" y="819"/>
                    </a:cubicBezTo>
                    <a:cubicBezTo>
                      <a:pt x="44" y="821"/>
                      <a:pt x="149" y="870"/>
                      <a:pt x="369" y="882"/>
                    </a:cubicBezTo>
                    <a:cubicBezTo>
                      <a:pt x="365" y="891"/>
                      <a:pt x="363" y="901"/>
                      <a:pt x="363" y="912"/>
                    </a:cubicBezTo>
                    <a:cubicBezTo>
                      <a:pt x="363" y="963"/>
                      <a:pt x="403" y="1004"/>
                      <a:pt x="454" y="1004"/>
                    </a:cubicBezTo>
                    <a:cubicBezTo>
                      <a:pt x="504" y="1005"/>
                      <a:pt x="546" y="964"/>
                      <a:pt x="546" y="914"/>
                    </a:cubicBezTo>
                    <a:cubicBezTo>
                      <a:pt x="546" y="903"/>
                      <a:pt x="544" y="892"/>
                      <a:pt x="541" y="882"/>
                    </a:cubicBezTo>
                    <a:cubicBezTo>
                      <a:pt x="752" y="873"/>
                      <a:pt x="845" y="829"/>
                      <a:pt x="856" y="824"/>
                    </a:cubicBezTo>
                    <a:cubicBezTo>
                      <a:pt x="880" y="811"/>
                      <a:pt x="894" y="785"/>
                      <a:pt x="890" y="758"/>
                    </a:cubicBezTo>
                    <a:close/>
                  </a:path>
                </a:pathLst>
              </a:custGeom>
              <a:solidFill>
                <a:schemeClr val="bg1">
                  <a:alpha val="100000"/>
                </a:scheme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grpSp>
          <p:nvGrpSpPr>
            <p:cNvPr id="39958" name="组合 18"/>
            <p:cNvGrpSpPr/>
            <p:nvPr/>
          </p:nvGrpSpPr>
          <p:grpSpPr>
            <a:xfrm>
              <a:off x="2893814" y="1626319"/>
              <a:ext cx="2073637" cy="3134721"/>
              <a:chOff x="3354889" y="1601386"/>
              <a:chExt cx="2073637" cy="3134721"/>
            </a:xfrm>
          </p:grpSpPr>
          <p:sp>
            <p:nvSpPr>
              <p:cNvPr id="39959" name="Freeform 7"/>
              <p:cNvSpPr/>
              <p:nvPr/>
            </p:nvSpPr>
            <p:spPr>
              <a:xfrm>
                <a:off x="3354889" y="1601386"/>
                <a:ext cx="2073637" cy="3134721"/>
              </a:xfrm>
              <a:custGeom>
                <a:avLst/>
                <a:gdLst/>
                <a:ahLst/>
                <a:cxnLst>
                  <a:cxn ang="0">
                    <a:pos x="1810616" y="3134721"/>
                  </a:cxn>
                  <a:cxn ang="0">
                    <a:pos x="199614" y="2204871"/>
                  </a:cxn>
                  <a:cxn ang="0">
                    <a:pos x="201962" y="2197827"/>
                  </a:cxn>
                  <a:cxn ang="0">
                    <a:pos x="216053" y="2113295"/>
                  </a:cxn>
                  <a:cxn ang="0">
                    <a:pos x="7045" y="1859700"/>
                  </a:cxn>
                  <a:cxn ang="0">
                    <a:pos x="0" y="1859700"/>
                  </a:cxn>
                  <a:cxn ang="0">
                    <a:pos x="0" y="0"/>
                  </a:cxn>
                  <a:cxn ang="0">
                    <a:pos x="108026" y="0"/>
                  </a:cxn>
                  <a:cxn ang="0">
                    <a:pos x="145601" y="248899"/>
                  </a:cxn>
                  <a:cxn ang="0">
                    <a:pos x="732701" y="406222"/>
                  </a:cxn>
                  <a:cxn ang="0">
                    <a:pos x="887695" y="208981"/>
                  </a:cxn>
                  <a:cxn ang="0">
                    <a:pos x="1146019" y="356912"/>
                  </a:cxn>
                  <a:cxn ang="0">
                    <a:pos x="1052083" y="591723"/>
                  </a:cxn>
                  <a:cxn ang="0">
                    <a:pos x="1481840" y="1021426"/>
                  </a:cxn>
                  <a:cxn ang="0">
                    <a:pos x="1714332" y="927502"/>
                  </a:cxn>
                  <a:cxn ang="0">
                    <a:pos x="1864629" y="1185793"/>
                  </a:cxn>
                  <a:cxn ang="0">
                    <a:pos x="1667364" y="1340768"/>
                  </a:cxn>
                  <a:cxn ang="0">
                    <a:pos x="1824707" y="1927795"/>
                  </a:cxn>
                  <a:cxn ang="0">
                    <a:pos x="2073637" y="1963016"/>
                  </a:cxn>
                  <a:cxn ang="0">
                    <a:pos x="2073637" y="2261226"/>
                  </a:cxn>
                  <a:cxn ang="0">
                    <a:pos x="1824707" y="2298795"/>
                  </a:cxn>
                  <a:cxn ang="0">
                    <a:pos x="1667364" y="2885822"/>
                  </a:cxn>
                  <a:cxn ang="0">
                    <a:pos x="1864629" y="3040797"/>
                  </a:cxn>
                  <a:cxn ang="0">
                    <a:pos x="1810616" y="3134721"/>
                  </a:cxn>
                </a:cxnLst>
                <a:pathLst>
                  <a:path w="883" h="1335">
                    <a:moveTo>
                      <a:pt x="771" y="1335"/>
                    </a:moveTo>
                    <a:cubicBezTo>
                      <a:pt x="85" y="939"/>
                      <a:pt x="85" y="939"/>
                      <a:pt x="85" y="939"/>
                    </a:cubicBezTo>
                    <a:cubicBezTo>
                      <a:pt x="86" y="936"/>
                      <a:pt x="86" y="936"/>
                      <a:pt x="86" y="936"/>
                    </a:cubicBezTo>
                    <a:cubicBezTo>
                      <a:pt x="90" y="924"/>
                      <a:pt x="92" y="912"/>
                      <a:pt x="92" y="900"/>
                    </a:cubicBezTo>
                    <a:cubicBezTo>
                      <a:pt x="92" y="847"/>
                      <a:pt x="55" y="802"/>
                      <a:pt x="3" y="792"/>
                    </a:cubicBezTo>
                    <a:cubicBezTo>
                      <a:pt x="0" y="792"/>
                      <a:pt x="0" y="792"/>
                      <a:pt x="0" y="79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62" y="106"/>
                      <a:pt x="62" y="106"/>
                      <a:pt x="62" y="106"/>
                    </a:cubicBezTo>
                    <a:cubicBezTo>
                      <a:pt x="148" y="115"/>
                      <a:pt x="232" y="137"/>
                      <a:pt x="312" y="173"/>
                    </a:cubicBezTo>
                    <a:cubicBezTo>
                      <a:pt x="378" y="89"/>
                      <a:pt x="378" y="89"/>
                      <a:pt x="378" y="89"/>
                    </a:cubicBezTo>
                    <a:cubicBezTo>
                      <a:pt x="488" y="152"/>
                      <a:pt x="488" y="152"/>
                      <a:pt x="488" y="152"/>
                    </a:cubicBezTo>
                    <a:cubicBezTo>
                      <a:pt x="448" y="252"/>
                      <a:pt x="448" y="252"/>
                      <a:pt x="448" y="252"/>
                    </a:cubicBezTo>
                    <a:cubicBezTo>
                      <a:pt x="519" y="303"/>
                      <a:pt x="580" y="364"/>
                      <a:pt x="631" y="435"/>
                    </a:cubicBezTo>
                    <a:cubicBezTo>
                      <a:pt x="730" y="395"/>
                      <a:pt x="730" y="395"/>
                      <a:pt x="730" y="395"/>
                    </a:cubicBezTo>
                    <a:cubicBezTo>
                      <a:pt x="794" y="505"/>
                      <a:pt x="794" y="505"/>
                      <a:pt x="794" y="505"/>
                    </a:cubicBezTo>
                    <a:cubicBezTo>
                      <a:pt x="710" y="571"/>
                      <a:pt x="710" y="571"/>
                      <a:pt x="710" y="571"/>
                    </a:cubicBezTo>
                    <a:cubicBezTo>
                      <a:pt x="746" y="650"/>
                      <a:pt x="768" y="734"/>
                      <a:pt x="777" y="821"/>
                    </a:cubicBezTo>
                    <a:cubicBezTo>
                      <a:pt x="883" y="836"/>
                      <a:pt x="883" y="836"/>
                      <a:pt x="883" y="836"/>
                    </a:cubicBezTo>
                    <a:cubicBezTo>
                      <a:pt x="883" y="963"/>
                      <a:pt x="883" y="963"/>
                      <a:pt x="883" y="963"/>
                    </a:cubicBezTo>
                    <a:cubicBezTo>
                      <a:pt x="777" y="979"/>
                      <a:pt x="777" y="979"/>
                      <a:pt x="777" y="979"/>
                    </a:cubicBezTo>
                    <a:cubicBezTo>
                      <a:pt x="768" y="1065"/>
                      <a:pt x="746" y="1149"/>
                      <a:pt x="710" y="1229"/>
                    </a:cubicBezTo>
                    <a:cubicBezTo>
                      <a:pt x="794" y="1295"/>
                      <a:pt x="794" y="1295"/>
                      <a:pt x="794" y="1295"/>
                    </a:cubicBezTo>
                    <a:lnTo>
                      <a:pt x="771" y="1335"/>
                    </a:lnTo>
                    <a:close/>
                  </a:path>
                </a:pathLst>
              </a:custGeom>
              <a:solidFill>
                <a:srgbClr val="33C6D6">
                  <a:alpha val="100000"/>
                </a:srgbClr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pic>
            <p:nvPicPr>
              <p:cNvPr id="39960" name="图片 2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3801477" y="2916474"/>
                <a:ext cx="792549" cy="57917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grpSp>
        <p:nvGrpSpPr>
          <p:cNvPr id="39941" name="组合 25"/>
          <p:cNvGrpSpPr/>
          <p:nvPr/>
        </p:nvGrpSpPr>
        <p:grpSpPr>
          <a:xfrm>
            <a:off x="5341938" y="2373313"/>
            <a:ext cx="6173787" cy="654050"/>
            <a:chOff x="5526911" y="2135953"/>
            <a:chExt cx="6175094" cy="653546"/>
          </a:xfrm>
        </p:grpSpPr>
        <p:grpSp>
          <p:nvGrpSpPr>
            <p:cNvPr id="39952" name="组合 26"/>
            <p:cNvGrpSpPr/>
            <p:nvPr/>
          </p:nvGrpSpPr>
          <p:grpSpPr>
            <a:xfrm>
              <a:off x="5526911" y="2141316"/>
              <a:ext cx="706055" cy="648182"/>
              <a:chOff x="6557058" y="2048719"/>
              <a:chExt cx="706055" cy="648182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6609145" y="2048719"/>
                <a:ext cx="648182" cy="648182"/>
              </a:xfrm>
              <a:prstGeom prst="rect">
                <a:avLst/>
              </a:prstGeom>
              <a:solidFill>
                <a:srgbClr val="2D8A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55" name="文本框 29"/>
              <p:cNvSpPr txBox="1"/>
              <p:nvPr/>
            </p:nvSpPr>
            <p:spPr>
              <a:xfrm>
                <a:off x="6557058" y="2091997"/>
                <a:ext cx="706055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200" b="1" i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Content Placeholder 2"/>
            <p:cNvSpPr txBox="1"/>
            <p:nvPr/>
          </p:nvSpPr>
          <p:spPr>
            <a:xfrm>
              <a:off x="6279267" y="2135953"/>
              <a:ext cx="5422738" cy="653546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</a:t>
              </a: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9942" name="组合 30"/>
          <p:cNvGrpSpPr/>
          <p:nvPr/>
        </p:nvGrpSpPr>
        <p:grpSpPr>
          <a:xfrm>
            <a:off x="5289550" y="3422650"/>
            <a:ext cx="6175375" cy="652463"/>
            <a:chOff x="5526911" y="2135953"/>
            <a:chExt cx="6175094" cy="653546"/>
          </a:xfrm>
        </p:grpSpPr>
        <p:grpSp>
          <p:nvGrpSpPr>
            <p:cNvPr id="39948" name="组合 31"/>
            <p:cNvGrpSpPr/>
            <p:nvPr/>
          </p:nvGrpSpPr>
          <p:grpSpPr>
            <a:xfrm>
              <a:off x="5526911" y="2141316"/>
              <a:ext cx="706055" cy="648182"/>
              <a:chOff x="6557058" y="2048719"/>
              <a:chExt cx="706055" cy="64818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6609145" y="2048719"/>
                <a:ext cx="648182" cy="648182"/>
              </a:xfrm>
              <a:prstGeom prst="rect">
                <a:avLst/>
              </a:prstGeom>
              <a:solidFill>
                <a:srgbClr val="33C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51" name="文本框 34"/>
              <p:cNvSpPr txBox="1"/>
              <p:nvPr/>
            </p:nvSpPr>
            <p:spPr>
              <a:xfrm>
                <a:off x="6557058" y="2091997"/>
                <a:ext cx="706055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200" b="1" i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3" name="Content Placeholder 2"/>
            <p:cNvSpPr txBox="1"/>
            <p:nvPr/>
          </p:nvSpPr>
          <p:spPr>
            <a:xfrm>
              <a:off x="6279267" y="2135953"/>
              <a:ext cx="5422738" cy="653546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</a:t>
              </a: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9943" name="组合 35"/>
          <p:cNvGrpSpPr/>
          <p:nvPr/>
        </p:nvGrpSpPr>
        <p:grpSpPr>
          <a:xfrm>
            <a:off x="5341938" y="4465638"/>
            <a:ext cx="6173787" cy="654050"/>
            <a:chOff x="5526911" y="2135953"/>
            <a:chExt cx="6175094" cy="653546"/>
          </a:xfrm>
        </p:grpSpPr>
        <p:grpSp>
          <p:nvGrpSpPr>
            <p:cNvPr id="39944" name="组合 36"/>
            <p:cNvGrpSpPr/>
            <p:nvPr/>
          </p:nvGrpSpPr>
          <p:grpSpPr>
            <a:xfrm>
              <a:off x="5526911" y="2141316"/>
              <a:ext cx="706055" cy="648182"/>
              <a:chOff x="6557058" y="2048719"/>
              <a:chExt cx="706055" cy="648182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6609145" y="2048719"/>
                <a:ext cx="648182" cy="648182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9947" name="文本框 39"/>
              <p:cNvSpPr txBox="1"/>
              <p:nvPr/>
            </p:nvSpPr>
            <p:spPr>
              <a:xfrm>
                <a:off x="6557058" y="2091997"/>
                <a:ext cx="706055" cy="5847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lvl="0" eaLnBrk="1" hangingPunct="1"/>
                <a:r>
                  <a:rPr lang="en-US" altLang="zh-CN" sz="3200" b="1" i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b="1" i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Content Placeholder 2"/>
            <p:cNvSpPr txBox="1"/>
            <p:nvPr/>
          </p:nvSpPr>
          <p:spPr>
            <a:xfrm>
              <a:off x="6279267" y="2135953"/>
              <a:ext cx="5422738" cy="653546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我们工作室致力于专业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模板的发布，课件及汇报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的美化，并为您提供专业的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PPT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个性定制服务</a:t>
              </a:r>
              <a:r>
                <a:rPr kumimoji="0" lang="zh-CN" alt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0962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41019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1020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63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964" name="组合 40"/>
          <p:cNvGrpSpPr/>
          <p:nvPr/>
        </p:nvGrpSpPr>
        <p:grpSpPr>
          <a:xfrm>
            <a:off x="1200150" y="1393825"/>
            <a:ext cx="3125788" cy="4397375"/>
            <a:chOff x="6022975" y="436563"/>
            <a:chExt cx="4460875" cy="6276975"/>
          </a:xfrm>
        </p:grpSpPr>
        <p:sp>
          <p:nvSpPr>
            <p:cNvPr id="40995" name="Freeform 5"/>
            <p:cNvSpPr/>
            <p:nvPr/>
          </p:nvSpPr>
          <p:spPr>
            <a:xfrm>
              <a:off x="9831388" y="1971675"/>
              <a:ext cx="625475" cy="1325563"/>
            </a:xfrm>
            <a:custGeom>
              <a:avLst/>
              <a:gdLst/>
              <a:ahLst/>
              <a:cxnLst>
                <a:cxn ang="0">
                  <a:pos x="3437" y="1325563"/>
                </a:cxn>
                <a:cxn ang="0">
                  <a:pos x="3437" y="337416"/>
                </a:cxn>
                <a:cxn ang="0">
                  <a:pos x="512065" y="468251"/>
                </a:cxn>
                <a:cxn ang="0">
                  <a:pos x="625475" y="1325563"/>
                </a:cxn>
                <a:cxn ang="0">
                  <a:pos x="3437" y="1325563"/>
                </a:cxn>
              </a:cxnLst>
              <a:pathLst>
                <a:path w="182" h="385">
                  <a:moveTo>
                    <a:pt x="1" y="385"/>
                  </a:moveTo>
                  <a:cubicBezTo>
                    <a:pt x="1" y="98"/>
                    <a:pt x="1" y="98"/>
                    <a:pt x="1" y="98"/>
                  </a:cubicBezTo>
                  <a:cubicBezTo>
                    <a:pt x="0" y="8"/>
                    <a:pt x="130" y="0"/>
                    <a:pt x="149" y="136"/>
                  </a:cubicBezTo>
                  <a:cubicBezTo>
                    <a:pt x="165" y="206"/>
                    <a:pt x="177" y="292"/>
                    <a:pt x="182" y="385"/>
                  </a:cubicBezTo>
                  <a:lnTo>
                    <a:pt x="1" y="385"/>
                  </a:ln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96" name="Freeform 6"/>
            <p:cNvSpPr/>
            <p:nvPr/>
          </p:nvSpPr>
          <p:spPr>
            <a:xfrm>
              <a:off x="8977313" y="1304925"/>
              <a:ext cx="715962" cy="1992313"/>
            </a:xfrm>
            <a:custGeom>
              <a:avLst/>
              <a:gdLst/>
              <a:ahLst/>
              <a:cxnLst>
                <a:cxn ang="0">
                  <a:pos x="3442" y="1992313"/>
                </a:cxn>
                <a:cxn ang="0">
                  <a:pos x="0" y="605608"/>
                </a:cxn>
                <a:cxn ang="0">
                  <a:pos x="712520" y="777656"/>
                </a:cxn>
                <a:cxn ang="0">
                  <a:pos x="715962" y="1992313"/>
                </a:cxn>
                <a:cxn ang="0">
                  <a:pos x="3442" y="1992313"/>
                </a:cxn>
              </a:cxnLst>
              <a:pathLst>
                <a:path w="208" h="579">
                  <a:moveTo>
                    <a:pt x="1" y="579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6"/>
                    <a:pt x="206" y="0"/>
                    <a:pt x="207" y="226"/>
                  </a:cubicBezTo>
                  <a:cubicBezTo>
                    <a:pt x="208" y="579"/>
                    <a:pt x="208" y="579"/>
                    <a:pt x="208" y="579"/>
                  </a:cubicBezTo>
                  <a:lnTo>
                    <a:pt x="1" y="579"/>
                  </a:ln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97" name="Freeform 7"/>
            <p:cNvSpPr/>
            <p:nvPr/>
          </p:nvSpPr>
          <p:spPr>
            <a:xfrm>
              <a:off x="8072438" y="774700"/>
              <a:ext cx="760412" cy="2522538"/>
            </a:xfrm>
            <a:custGeom>
              <a:avLst/>
              <a:gdLst/>
              <a:ahLst/>
              <a:cxnLst>
                <a:cxn ang="0">
                  <a:pos x="3441" y="2522538"/>
                </a:cxn>
                <a:cxn ang="0">
                  <a:pos x="0" y="626333"/>
                </a:cxn>
                <a:cxn ang="0">
                  <a:pos x="756971" y="698602"/>
                </a:cxn>
                <a:cxn ang="0">
                  <a:pos x="760412" y="2522538"/>
                </a:cxn>
                <a:cxn ang="0">
                  <a:pos x="3441" y="2522538"/>
                </a:cxn>
              </a:cxnLst>
              <a:pathLst>
                <a:path w="221" h="733">
                  <a:moveTo>
                    <a:pt x="1" y="733"/>
                  </a:moveTo>
                  <a:cubicBezTo>
                    <a:pt x="0" y="182"/>
                    <a:pt x="0" y="182"/>
                    <a:pt x="0" y="182"/>
                  </a:cubicBezTo>
                  <a:cubicBezTo>
                    <a:pt x="0" y="19"/>
                    <a:pt x="219" y="0"/>
                    <a:pt x="220" y="203"/>
                  </a:cubicBezTo>
                  <a:cubicBezTo>
                    <a:pt x="221" y="733"/>
                    <a:pt x="221" y="733"/>
                    <a:pt x="221" y="733"/>
                  </a:cubicBezTo>
                  <a:lnTo>
                    <a:pt x="1" y="733"/>
                  </a:ln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98" name="Freeform 8"/>
            <p:cNvSpPr/>
            <p:nvPr/>
          </p:nvSpPr>
          <p:spPr>
            <a:xfrm>
              <a:off x="7085013" y="5083175"/>
              <a:ext cx="3203575" cy="16303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03575" y="0"/>
                </a:cxn>
                <a:cxn ang="0">
                  <a:pos x="1293818" y="1623484"/>
                </a:cxn>
                <a:cxn ang="0">
                  <a:pos x="0" y="1145382"/>
                </a:cxn>
                <a:cxn ang="0">
                  <a:pos x="0" y="0"/>
                </a:cxn>
              </a:cxnLst>
              <a:pathLst>
                <a:path w="931" h="474">
                  <a:moveTo>
                    <a:pt x="0" y="0"/>
                  </a:moveTo>
                  <a:cubicBezTo>
                    <a:pt x="931" y="0"/>
                    <a:pt x="931" y="0"/>
                    <a:pt x="931" y="0"/>
                  </a:cubicBezTo>
                  <a:cubicBezTo>
                    <a:pt x="857" y="245"/>
                    <a:pt x="645" y="469"/>
                    <a:pt x="376" y="472"/>
                  </a:cubicBezTo>
                  <a:cubicBezTo>
                    <a:pt x="226" y="474"/>
                    <a:pt x="101" y="420"/>
                    <a:pt x="0" y="33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0999" name="Freeform 9"/>
            <p:cNvSpPr/>
            <p:nvPr/>
          </p:nvSpPr>
          <p:spPr>
            <a:xfrm>
              <a:off x="6022975" y="3189288"/>
              <a:ext cx="955675" cy="2935288"/>
            </a:xfrm>
            <a:custGeom>
              <a:avLst/>
              <a:gdLst/>
              <a:ahLst/>
              <a:cxnLst>
                <a:cxn ang="0">
                  <a:pos x="955675" y="2935288"/>
                </a:cxn>
                <a:cxn ang="0">
                  <a:pos x="0" y="443906"/>
                </a:cxn>
                <a:cxn ang="0">
                  <a:pos x="745977" y="574670"/>
                </a:cxn>
                <a:cxn ang="0">
                  <a:pos x="955675" y="1269779"/>
                </a:cxn>
                <a:cxn ang="0">
                  <a:pos x="955675" y="2935288"/>
                </a:cxn>
              </a:cxnLst>
              <a:pathLst>
                <a:path w="278" h="853">
                  <a:moveTo>
                    <a:pt x="278" y="853"/>
                  </a:moveTo>
                  <a:cubicBezTo>
                    <a:pt x="93" y="672"/>
                    <a:pt x="0" y="376"/>
                    <a:pt x="0" y="129"/>
                  </a:cubicBezTo>
                  <a:cubicBezTo>
                    <a:pt x="0" y="0"/>
                    <a:pt x="177" y="17"/>
                    <a:pt x="217" y="167"/>
                  </a:cubicBezTo>
                  <a:cubicBezTo>
                    <a:pt x="232" y="240"/>
                    <a:pt x="251" y="307"/>
                    <a:pt x="278" y="369"/>
                  </a:cubicBezTo>
                  <a:cubicBezTo>
                    <a:pt x="278" y="531"/>
                    <a:pt x="278" y="692"/>
                    <a:pt x="278" y="853"/>
                  </a:cubicBezTo>
                  <a:close/>
                </a:path>
              </a:pathLst>
            </a:custGeom>
            <a:solidFill>
              <a:srgbClr val="5B7384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00" name="Freeform 10"/>
            <p:cNvSpPr/>
            <p:nvPr/>
          </p:nvSpPr>
          <p:spPr>
            <a:xfrm>
              <a:off x="7085013" y="3406775"/>
              <a:ext cx="3398837" cy="1565275"/>
            </a:xfrm>
            <a:custGeom>
              <a:avLst/>
              <a:gdLst/>
              <a:ahLst/>
              <a:cxnLst>
                <a:cxn ang="0">
                  <a:pos x="3378196" y="0"/>
                </a:cxn>
                <a:cxn ang="0">
                  <a:pos x="3233711" y="1565275"/>
                </a:cxn>
                <a:cxn ang="0">
                  <a:pos x="0" y="1565275"/>
                </a:cxn>
                <a:cxn ang="0">
                  <a:pos x="3440" y="0"/>
                </a:cxn>
                <a:cxn ang="0">
                  <a:pos x="3378196" y="0"/>
                </a:cxn>
              </a:cxnLst>
              <a:pathLst>
                <a:path w="988" h="455">
                  <a:moveTo>
                    <a:pt x="982" y="0"/>
                  </a:moveTo>
                  <a:cubicBezTo>
                    <a:pt x="988" y="149"/>
                    <a:pt x="978" y="313"/>
                    <a:pt x="940" y="455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307"/>
                    <a:pt x="2" y="156"/>
                    <a:pt x="1" y="0"/>
                  </a:cubicBezTo>
                  <a:cubicBezTo>
                    <a:pt x="328" y="0"/>
                    <a:pt x="655" y="0"/>
                    <a:pt x="982" y="0"/>
                  </a:cubicBezTo>
                  <a:close/>
                </a:path>
              </a:pathLst>
            </a:custGeom>
            <a:solidFill>
              <a:srgbClr val="4B5E6B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01" name="Freeform 11"/>
            <p:cNvSpPr/>
            <p:nvPr/>
          </p:nvSpPr>
          <p:spPr>
            <a:xfrm>
              <a:off x="7085013" y="436563"/>
              <a:ext cx="842962" cy="2860675"/>
            </a:xfrm>
            <a:custGeom>
              <a:avLst/>
              <a:gdLst/>
              <a:ahLst/>
              <a:cxnLst>
                <a:cxn ang="0">
                  <a:pos x="0" y="612756"/>
                </a:cxn>
                <a:cxn ang="0">
                  <a:pos x="836081" y="605871"/>
                </a:cxn>
                <a:cxn ang="0">
                  <a:pos x="842962" y="2860675"/>
                </a:cxn>
                <a:cxn ang="0">
                  <a:pos x="3441" y="2860675"/>
                </a:cxn>
                <a:cxn ang="0">
                  <a:pos x="0" y="612756"/>
                </a:cxn>
              </a:cxnLst>
              <a:pathLst>
                <a:path w="245" h="831">
                  <a:moveTo>
                    <a:pt x="0" y="178"/>
                  </a:moveTo>
                  <a:cubicBezTo>
                    <a:pt x="0" y="0"/>
                    <a:pt x="243" y="9"/>
                    <a:pt x="243" y="176"/>
                  </a:cubicBezTo>
                  <a:cubicBezTo>
                    <a:pt x="245" y="831"/>
                    <a:pt x="245" y="831"/>
                    <a:pt x="245" y="831"/>
                  </a:cubicBezTo>
                  <a:cubicBezTo>
                    <a:pt x="1" y="831"/>
                    <a:pt x="1" y="831"/>
                    <a:pt x="1" y="831"/>
                  </a:cubicBezTo>
                  <a:cubicBezTo>
                    <a:pt x="1" y="613"/>
                    <a:pt x="0" y="396"/>
                    <a:pt x="0" y="178"/>
                  </a:cubicBez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9" name="Freeform 40"/>
            <p:cNvSpPr>
              <a:spLocks noEditPoints="1"/>
            </p:cNvSpPr>
            <p:nvPr/>
          </p:nvSpPr>
          <p:spPr bwMode="auto">
            <a:xfrm>
              <a:off x="7315200" y="2746375"/>
              <a:ext cx="444500" cy="474663"/>
            </a:xfrm>
            <a:custGeom>
              <a:avLst/>
              <a:gdLst>
                <a:gd name="T0" fmla="*/ 37 w 129"/>
                <a:gd name="T1" fmla="*/ 110 h 138"/>
                <a:gd name="T2" fmla="*/ 32 w 129"/>
                <a:gd name="T3" fmla="*/ 122 h 138"/>
                <a:gd name="T4" fmla="*/ 6 w 129"/>
                <a:gd name="T5" fmla="*/ 111 h 138"/>
                <a:gd name="T6" fmla="*/ 51 w 129"/>
                <a:gd name="T7" fmla="*/ 12 h 138"/>
                <a:gd name="T8" fmla="*/ 78 w 129"/>
                <a:gd name="T9" fmla="*/ 12 h 138"/>
                <a:gd name="T10" fmla="*/ 122 w 129"/>
                <a:gd name="T11" fmla="*/ 111 h 138"/>
                <a:gd name="T12" fmla="*/ 97 w 129"/>
                <a:gd name="T13" fmla="*/ 122 h 138"/>
                <a:gd name="T14" fmla="*/ 91 w 129"/>
                <a:gd name="T15" fmla="*/ 110 h 138"/>
                <a:gd name="T16" fmla="*/ 37 w 129"/>
                <a:gd name="T17" fmla="*/ 110 h 138"/>
                <a:gd name="T18" fmla="*/ 80 w 129"/>
                <a:gd name="T19" fmla="*/ 86 h 138"/>
                <a:gd name="T20" fmla="*/ 64 w 129"/>
                <a:gd name="T21" fmla="*/ 49 h 138"/>
                <a:gd name="T22" fmla="*/ 48 w 129"/>
                <a:gd name="T23" fmla="*/ 86 h 138"/>
                <a:gd name="T24" fmla="*/ 80 w 129"/>
                <a:gd name="T25" fmla="*/ 8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38">
                  <a:moveTo>
                    <a:pt x="37" y="110"/>
                  </a:moveTo>
                  <a:cubicBezTo>
                    <a:pt x="32" y="122"/>
                    <a:pt x="32" y="122"/>
                    <a:pt x="32" y="122"/>
                  </a:cubicBezTo>
                  <a:cubicBezTo>
                    <a:pt x="25" y="137"/>
                    <a:pt x="0" y="130"/>
                    <a:pt x="6" y="111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7" y="0"/>
                    <a:pt x="73" y="0"/>
                    <a:pt x="78" y="1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129" y="128"/>
                    <a:pt x="105" y="138"/>
                    <a:pt x="97" y="122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37" y="110"/>
                    <a:pt x="37" y="110"/>
                    <a:pt x="37" y="110"/>
                  </a:cubicBezTo>
                  <a:close/>
                  <a:moveTo>
                    <a:pt x="80" y="86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48" y="86"/>
                    <a:pt x="48" y="86"/>
                    <a:pt x="48" y="86"/>
                  </a:cubicBezTo>
                  <a:lnTo>
                    <a:pt x="80" y="8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Freeform 41"/>
            <p:cNvSpPr>
              <a:spLocks noEditPoints="1"/>
            </p:cNvSpPr>
            <p:nvPr/>
          </p:nvSpPr>
          <p:spPr bwMode="auto">
            <a:xfrm>
              <a:off x="8299450" y="2776538"/>
              <a:ext cx="317500" cy="423863"/>
            </a:xfrm>
            <a:custGeom>
              <a:avLst/>
              <a:gdLst>
                <a:gd name="T0" fmla="*/ 52 w 92"/>
                <a:gd name="T1" fmla="*/ 123 h 123"/>
                <a:gd name="T2" fmla="*/ 13 w 92"/>
                <a:gd name="T3" fmla="*/ 123 h 123"/>
                <a:gd name="T4" fmla="*/ 0 w 92"/>
                <a:gd name="T5" fmla="*/ 109 h 123"/>
                <a:gd name="T6" fmla="*/ 0 w 92"/>
                <a:gd name="T7" fmla="*/ 13 h 123"/>
                <a:gd name="T8" fmla="*/ 13 w 92"/>
                <a:gd name="T9" fmla="*/ 0 h 123"/>
                <a:gd name="T10" fmla="*/ 44 w 92"/>
                <a:gd name="T11" fmla="*/ 0 h 123"/>
                <a:gd name="T12" fmla="*/ 69 w 92"/>
                <a:gd name="T13" fmla="*/ 4 h 123"/>
                <a:gd name="T14" fmla="*/ 87 w 92"/>
                <a:gd name="T15" fmla="*/ 34 h 123"/>
                <a:gd name="T16" fmla="*/ 77 w 92"/>
                <a:gd name="T17" fmla="*/ 58 h 123"/>
                <a:gd name="T18" fmla="*/ 92 w 92"/>
                <a:gd name="T19" fmla="*/ 88 h 123"/>
                <a:gd name="T20" fmla="*/ 52 w 92"/>
                <a:gd name="T21" fmla="*/ 123 h 123"/>
                <a:gd name="T22" fmla="*/ 51 w 92"/>
                <a:gd name="T23" fmla="*/ 71 h 123"/>
                <a:gd name="T24" fmla="*/ 27 w 92"/>
                <a:gd name="T25" fmla="*/ 71 h 123"/>
                <a:gd name="T26" fmla="*/ 27 w 92"/>
                <a:gd name="T27" fmla="*/ 98 h 123"/>
                <a:gd name="T28" fmla="*/ 52 w 92"/>
                <a:gd name="T29" fmla="*/ 98 h 123"/>
                <a:gd name="T30" fmla="*/ 51 w 92"/>
                <a:gd name="T31" fmla="*/ 71 h 123"/>
                <a:gd name="T32" fmla="*/ 27 w 92"/>
                <a:gd name="T33" fmla="*/ 25 h 123"/>
                <a:gd name="T34" fmla="*/ 27 w 92"/>
                <a:gd name="T35" fmla="*/ 49 h 123"/>
                <a:gd name="T36" fmla="*/ 49 w 92"/>
                <a:gd name="T37" fmla="*/ 49 h 123"/>
                <a:gd name="T38" fmla="*/ 50 w 92"/>
                <a:gd name="T39" fmla="*/ 25 h 123"/>
                <a:gd name="T40" fmla="*/ 27 w 92"/>
                <a:gd name="T41" fmla="*/ 2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123">
                  <a:moveTo>
                    <a:pt x="52" y="123"/>
                  </a:moveTo>
                  <a:cubicBezTo>
                    <a:pt x="13" y="123"/>
                    <a:pt x="13" y="123"/>
                    <a:pt x="13" y="123"/>
                  </a:cubicBezTo>
                  <a:cubicBezTo>
                    <a:pt x="6" y="123"/>
                    <a:pt x="0" y="117"/>
                    <a:pt x="0" y="10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5" y="0"/>
                    <a:pt x="63" y="1"/>
                    <a:pt x="69" y="4"/>
                  </a:cubicBezTo>
                  <a:cubicBezTo>
                    <a:pt x="80" y="9"/>
                    <a:pt x="87" y="22"/>
                    <a:pt x="87" y="34"/>
                  </a:cubicBezTo>
                  <a:cubicBezTo>
                    <a:pt x="87" y="46"/>
                    <a:pt x="84" y="50"/>
                    <a:pt x="77" y="58"/>
                  </a:cubicBezTo>
                  <a:cubicBezTo>
                    <a:pt x="89" y="64"/>
                    <a:pt x="92" y="75"/>
                    <a:pt x="92" y="88"/>
                  </a:cubicBezTo>
                  <a:cubicBezTo>
                    <a:pt x="92" y="110"/>
                    <a:pt x="72" y="123"/>
                    <a:pt x="52" y="123"/>
                  </a:cubicBezTo>
                  <a:close/>
                  <a:moveTo>
                    <a:pt x="51" y="71"/>
                  </a:moveTo>
                  <a:cubicBezTo>
                    <a:pt x="27" y="71"/>
                    <a:pt x="27" y="71"/>
                    <a:pt x="27" y="71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69" y="98"/>
                    <a:pt x="69" y="71"/>
                    <a:pt x="51" y="71"/>
                  </a:cubicBezTo>
                  <a:close/>
                  <a:moveTo>
                    <a:pt x="27" y="25"/>
                  </a:moveTo>
                  <a:cubicBezTo>
                    <a:pt x="27" y="49"/>
                    <a:pt x="27" y="49"/>
                    <a:pt x="27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65" y="49"/>
                    <a:pt x="65" y="25"/>
                    <a:pt x="50" y="25"/>
                  </a:cubicBezTo>
                  <a:lnTo>
                    <a:pt x="27" y="2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004" name="Freeform 42"/>
            <p:cNvSpPr/>
            <p:nvPr/>
          </p:nvSpPr>
          <p:spPr>
            <a:xfrm>
              <a:off x="9124950" y="2776538"/>
              <a:ext cx="423862" cy="430213"/>
            </a:xfrm>
            <a:custGeom>
              <a:avLst/>
              <a:gdLst/>
              <a:ahLst/>
              <a:cxnLst>
                <a:cxn ang="0">
                  <a:pos x="217100" y="430213"/>
                </a:cxn>
                <a:cxn ang="0">
                  <a:pos x="0" y="213386"/>
                </a:cxn>
                <a:cxn ang="0">
                  <a:pos x="217100" y="0"/>
                </a:cxn>
                <a:cxn ang="0">
                  <a:pos x="361833" y="55067"/>
                </a:cxn>
                <a:cxn ang="0">
                  <a:pos x="306697" y="130785"/>
                </a:cxn>
                <a:cxn ang="0">
                  <a:pos x="217100" y="92926"/>
                </a:cxn>
                <a:cxn ang="0">
                  <a:pos x="93043" y="213386"/>
                </a:cxn>
                <a:cxn ang="0">
                  <a:pos x="217100" y="337287"/>
                </a:cxn>
                <a:cxn ang="0">
                  <a:pos x="306697" y="299428"/>
                </a:cxn>
                <a:cxn ang="0">
                  <a:pos x="368725" y="368262"/>
                </a:cxn>
                <a:cxn ang="0">
                  <a:pos x="217100" y="430213"/>
                </a:cxn>
              </a:cxnLst>
              <a:pathLst>
                <a:path w="123" h="125">
                  <a:moveTo>
                    <a:pt x="63" y="125"/>
                  </a:moveTo>
                  <a:cubicBezTo>
                    <a:pt x="28" y="125"/>
                    <a:pt x="0" y="97"/>
                    <a:pt x="0" y="62"/>
                  </a:cubicBezTo>
                  <a:cubicBezTo>
                    <a:pt x="0" y="27"/>
                    <a:pt x="28" y="0"/>
                    <a:pt x="63" y="0"/>
                  </a:cubicBezTo>
                  <a:cubicBezTo>
                    <a:pt x="76" y="0"/>
                    <a:pt x="95" y="6"/>
                    <a:pt x="105" y="16"/>
                  </a:cubicBezTo>
                  <a:cubicBezTo>
                    <a:pt x="123" y="36"/>
                    <a:pt x="98" y="50"/>
                    <a:pt x="89" y="38"/>
                  </a:cubicBezTo>
                  <a:cubicBezTo>
                    <a:pt x="82" y="31"/>
                    <a:pt x="73" y="27"/>
                    <a:pt x="63" y="27"/>
                  </a:cubicBezTo>
                  <a:cubicBezTo>
                    <a:pt x="43" y="27"/>
                    <a:pt x="27" y="42"/>
                    <a:pt x="27" y="62"/>
                  </a:cubicBezTo>
                  <a:cubicBezTo>
                    <a:pt x="27" y="82"/>
                    <a:pt x="43" y="98"/>
                    <a:pt x="63" y="98"/>
                  </a:cubicBezTo>
                  <a:cubicBezTo>
                    <a:pt x="73" y="98"/>
                    <a:pt x="82" y="94"/>
                    <a:pt x="89" y="87"/>
                  </a:cubicBezTo>
                  <a:cubicBezTo>
                    <a:pt x="102" y="73"/>
                    <a:pt x="123" y="89"/>
                    <a:pt x="107" y="107"/>
                  </a:cubicBezTo>
                  <a:cubicBezTo>
                    <a:pt x="96" y="118"/>
                    <a:pt x="78" y="125"/>
                    <a:pt x="63" y="125"/>
                  </a:cubicBez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05" name="Freeform 43"/>
            <p:cNvSpPr>
              <a:spLocks noEditPoints="1"/>
            </p:cNvSpPr>
            <p:nvPr/>
          </p:nvSpPr>
          <p:spPr>
            <a:xfrm>
              <a:off x="9950450" y="2776538"/>
              <a:ext cx="376237" cy="423863"/>
            </a:xfrm>
            <a:custGeom>
              <a:avLst/>
              <a:gdLst/>
              <a:ahLst/>
              <a:cxnLst>
                <a:cxn ang="0">
                  <a:pos x="48324" y="423863"/>
                </a:cxn>
                <a:cxn ang="0">
                  <a:pos x="0" y="375618"/>
                </a:cxn>
                <a:cxn ang="0">
                  <a:pos x="0" y="44799"/>
                </a:cxn>
                <a:cxn ang="0">
                  <a:pos x="48324" y="0"/>
                </a:cxn>
                <a:cxn ang="0">
                  <a:pos x="155327" y="0"/>
                </a:cxn>
                <a:cxn ang="0">
                  <a:pos x="376237" y="206762"/>
                </a:cxn>
                <a:cxn ang="0">
                  <a:pos x="169134" y="423863"/>
                </a:cxn>
                <a:cxn ang="0">
                  <a:pos x="48324" y="423863"/>
                </a:cxn>
                <a:cxn ang="0">
                  <a:pos x="151875" y="334266"/>
                </a:cxn>
                <a:cxn ang="0">
                  <a:pos x="279589" y="213655"/>
                </a:cxn>
                <a:cxn ang="0">
                  <a:pos x="148424" y="86151"/>
                </a:cxn>
                <a:cxn ang="0">
                  <a:pos x="93196" y="86151"/>
                </a:cxn>
                <a:cxn ang="0">
                  <a:pos x="93196" y="337712"/>
                </a:cxn>
                <a:cxn ang="0">
                  <a:pos x="151875" y="334266"/>
                </a:cxn>
              </a:cxnLst>
              <a:pathLst>
                <a:path w="109" h="123">
                  <a:moveTo>
                    <a:pt x="14" y="123"/>
                  </a:moveTo>
                  <a:cubicBezTo>
                    <a:pt x="6" y="123"/>
                    <a:pt x="0" y="117"/>
                    <a:pt x="0" y="10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79" y="0"/>
                    <a:pt x="109" y="23"/>
                    <a:pt x="109" y="60"/>
                  </a:cubicBezTo>
                  <a:cubicBezTo>
                    <a:pt x="109" y="95"/>
                    <a:pt x="85" y="123"/>
                    <a:pt x="49" y="123"/>
                  </a:cubicBezTo>
                  <a:cubicBezTo>
                    <a:pt x="14" y="123"/>
                    <a:pt x="14" y="123"/>
                    <a:pt x="14" y="123"/>
                  </a:cubicBezTo>
                  <a:close/>
                  <a:moveTo>
                    <a:pt x="44" y="97"/>
                  </a:moveTo>
                  <a:cubicBezTo>
                    <a:pt x="65" y="97"/>
                    <a:pt x="81" y="82"/>
                    <a:pt x="81" y="62"/>
                  </a:cubicBezTo>
                  <a:cubicBezTo>
                    <a:pt x="81" y="41"/>
                    <a:pt x="63" y="25"/>
                    <a:pt x="43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98"/>
                    <a:pt x="27" y="98"/>
                    <a:pt x="27" y="98"/>
                  </a:cubicBezTo>
                  <a:lnTo>
                    <a:pt x="44" y="97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06" name="Freeform 44"/>
            <p:cNvSpPr/>
            <p:nvPr/>
          </p:nvSpPr>
          <p:spPr>
            <a:xfrm>
              <a:off x="9985375" y="4459288"/>
              <a:ext cx="296862" cy="423863"/>
            </a:xfrm>
            <a:custGeom>
              <a:avLst/>
              <a:gdLst/>
              <a:ahLst/>
              <a:cxnLst>
                <a:cxn ang="0">
                  <a:pos x="48326" y="423863"/>
                </a:cxn>
                <a:cxn ang="0">
                  <a:pos x="0" y="375618"/>
                </a:cxn>
                <a:cxn ang="0">
                  <a:pos x="0" y="48245"/>
                </a:cxn>
                <a:cxn ang="0">
                  <a:pos x="48326" y="0"/>
                </a:cxn>
                <a:cxn ang="0">
                  <a:pos x="234728" y="0"/>
                </a:cxn>
                <a:cxn ang="0">
                  <a:pos x="238180" y="86151"/>
                </a:cxn>
                <a:cxn ang="0">
                  <a:pos x="93201" y="86151"/>
                </a:cxn>
                <a:cxn ang="0">
                  <a:pos x="93201" y="172302"/>
                </a:cxn>
                <a:cxn ang="0">
                  <a:pos x="207113" y="172302"/>
                </a:cxn>
                <a:cxn ang="0">
                  <a:pos x="207113" y="251561"/>
                </a:cxn>
                <a:cxn ang="0">
                  <a:pos x="93201" y="251561"/>
                </a:cxn>
                <a:cxn ang="0">
                  <a:pos x="93201" y="341158"/>
                </a:cxn>
                <a:cxn ang="0">
                  <a:pos x="231276" y="341158"/>
                </a:cxn>
                <a:cxn ang="0">
                  <a:pos x="234728" y="423863"/>
                </a:cxn>
                <a:cxn ang="0">
                  <a:pos x="48326" y="423863"/>
                </a:cxn>
              </a:cxnLst>
              <a:pathLst>
                <a:path w="86" h="123">
                  <a:moveTo>
                    <a:pt x="14" y="123"/>
                  </a:moveTo>
                  <a:cubicBezTo>
                    <a:pt x="6" y="123"/>
                    <a:pt x="0" y="117"/>
                    <a:pt x="0" y="10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6" y="0"/>
                    <a:pt x="85" y="25"/>
                    <a:pt x="69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76" y="50"/>
                    <a:pt x="75" y="73"/>
                    <a:pt x="60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85" y="99"/>
                    <a:pt x="83" y="123"/>
                    <a:pt x="68" y="123"/>
                  </a:cubicBezTo>
                  <a:lnTo>
                    <a:pt x="14" y="123"/>
                  </a:lnTo>
                  <a:close/>
                </a:path>
              </a:pathLst>
            </a:custGeom>
            <a:solidFill>
              <a:schemeClr val="bg2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07" name="Freeform 45"/>
            <p:cNvSpPr/>
            <p:nvPr/>
          </p:nvSpPr>
          <p:spPr>
            <a:xfrm>
              <a:off x="7181850" y="5157788"/>
              <a:ext cx="295275" cy="441325"/>
            </a:xfrm>
            <a:custGeom>
              <a:avLst/>
              <a:gdLst/>
              <a:ahLst/>
              <a:cxnLst>
                <a:cxn ang="0">
                  <a:pos x="92703" y="168945"/>
                </a:cxn>
                <a:cxn ang="0">
                  <a:pos x="206006" y="168945"/>
                </a:cxn>
                <a:cxn ang="0">
                  <a:pos x="206006" y="251693"/>
                </a:cxn>
                <a:cxn ang="0">
                  <a:pos x="92703" y="251693"/>
                </a:cxn>
                <a:cxn ang="0">
                  <a:pos x="92703" y="379264"/>
                </a:cxn>
                <a:cxn ang="0">
                  <a:pos x="0" y="379264"/>
                </a:cxn>
                <a:cxn ang="0">
                  <a:pos x="0" y="44822"/>
                </a:cxn>
                <a:cxn ang="0">
                  <a:pos x="44635" y="0"/>
                </a:cxn>
                <a:cxn ang="0">
                  <a:pos x="233473" y="0"/>
                </a:cxn>
                <a:cxn ang="0">
                  <a:pos x="236907" y="86196"/>
                </a:cxn>
                <a:cxn ang="0">
                  <a:pos x="92703" y="86196"/>
                </a:cxn>
                <a:cxn ang="0">
                  <a:pos x="92703" y="168945"/>
                </a:cxn>
              </a:cxnLst>
              <a:pathLst>
                <a:path w="86" h="128">
                  <a:moveTo>
                    <a:pt x="27" y="49"/>
                  </a:moveTo>
                  <a:cubicBezTo>
                    <a:pt x="60" y="49"/>
                    <a:pt x="60" y="49"/>
                    <a:pt x="60" y="49"/>
                  </a:cubicBezTo>
                  <a:cubicBezTo>
                    <a:pt x="76" y="49"/>
                    <a:pt x="75" y="73"/>
                    <a:pt x="60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27" y="128"/>
                    <a:pt x="0" y="128"/>
                    <a:pt x="0" y="11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6" y="0"/>
                    <a:pt x="85" y="25"/>
                    <a:pt x="69" y="25"/>
                  </a:cubicBezTo>
                  <a:cubicBezTo>
                    <a:pt x="27" y="25"/>
                    <a:pt x="27" y="25"/>
                    <a:pt x="27" y="25"/>
                  </a:cubicBezTo>
                  <a:lnTo>
                    <a:pt x="27" y="4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1008" name="Freeform 46"/>
            <p:cNvSpPr/>
            <p:nvPr/>
          </p:nvSpPr>
          <p:spPr>
            <a:xfrm>
              <a:off x="6142038" y="3495675"/>
              <a:ext cx="396875" cy="430213"/>
            </a:xfrm>
            <a:custGeom>
              <a:avLst/>
              <a:gdLst/>
              <a:ahLst/>
              <a:cxnLst>
                <a:cxn ang="0">
                  <a:pos x="296793" y="295987"/>
                </a:cxn>
                <a:cxn ang="0">
                  <a:pos x="296793" y="265011"/>
                </a:cxn>
                <a:cxn ang="0">
                  <a:pos x="227772" y="265011"/>
                </a:cxn>
                <a:cxn ang="0">
                  <a:pos x="224321" y="178969"/>
                </a:cxn>
                <a:cxn ang="0">
                  <a:pos x="355462" y="178969"/>
                </a:cxn>
                <a:cxn ang="0">
                  <a:pos x="389973" y="237478"/>
                </a:cxn>
                <a:cxn ang="0">
                  <a:pos x="389973" y="299428"/>
                </a:cxn>
                <a:cxn ang="0">
                  <a:pos x="383071" y="351054"/>
                </a:cxn>
                <a:cxn ang="0">
                  <a:pos x="224321" y="430213"/>
                </a:cxn>
                <a:cxn ang="0">
                  <a:pos x="0" y="220269"/>
                </a:cxn>
                <a:cxn ang="0">
                  <a:pos x="210516" y="0"/>
                </a:cxn>
                <a:cxn ang="0">
                  <a:pos x="352011" y="44742"/>
                </a:cxn>
                <a:cxn ang="0">
                  <a:pos x="293342" y="117018"/>
                </a:cxn>
                <a:cxn ang="0">
                  <a:pos x="213967" y="89484"/>
                </a:cxn>
                <a:cxn ang="0">
                  <a:pos x="96630" y="213386"/>
                </a:cxn>
                <a:cxn ang="0">
                  <a:pos x="231223" y="337287"/>
                </a:cxn>
                <a:cxn ang="0">
                  <a:pos x="296793" y="295987"/>
                </a:cxn>
              </a:cxnLst>
              <a:pathLst>
                <a:path w="115" h="125">
                  <a:moveTo>
                    <a:pt x="86" y="86"/>
                  </a:moveTo>
                  <a:cubicBezTo>
                    <a:pt x="86" y="77"/>
                    <a:pt x="86" y="77"/>
                    <a:pt x="86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48" y="77"/>
                    <a:pt x="50" y="52"/>
                    <a:pt x="65" y="52"/>
                  </a:cubicBezTo>
                  <a:cubicBezTo>
                    <a:pt x="103" y="52"/>
                    <a:pt x="103" y="52"/>
                    <a:pt x="103" y="52"/>
                  </a:cubicBezTo>
                  <a:cubicBezTo>
                    <a:pt x="113" y="52"/>
                    <a:pt x="113" y="60"/>
                    <a:pt x="113" y="69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4"/>
                    <a:pt x="113" y="99"/>
                    <a:pt x="111" y="102"/>
                  </a:cubicBezTo>
                  <a:cubicBezTo>
                    <a:pt x="105" y="115"/>
                    <a:pt x="79" y="125"/>
                    <a:pt x="65" y="125"/>
                  </a:cubicBezTo>
                  <a:cubicBezTo>
                    <a:pt x="31" y="125"/>
                    <a:pt x="0" y="100"/>
                    <a:pt x="0" y="64"/>
                  </a:cubicBezTo>
                  <a:cubicBezTo>
                    <a:pt x="0" y="30"/>
                    <a:pt x="26" y="0"/>
                    <a:pt x="61" y="0"/>
                  </a:cubicBezTo>
                  <a:cubicBezTo>
                    <a:pt x="77" y="0"/>
                    <a:pt x="89" y="2"/>
                    <a:pt x="102" y="13"/>
                  </a:cubicBezTo>
                  <a:cubicBezTo>
                    <a:pt x="115" y="25"/>
                    <a:pt x="101" y="44"/>
                    <a:pt x="85" y="34"/>
                  </a:cubicBezTo>
                  <a:cubicBezTo>
                    <a:pt x="77" y="28"/>
                    <a:pt x="73" y="26"/>
                    <a:pt x="62" y="26"/>
                  </a:cubicBezTo>
                  <a:cubicBezTo>
                    <a:pt x="42" y="26"/>
                    <a:pt x="28" y="43"/>
                    <a:pt x="28" y="62"/>
                  </a:cubicBezTo>
                  <a:cubicBezTo>
                    <a:pt x="28" y="84"/>
                    <a:pt x="46" y="98"/>
                    <a:pt x="67" y="98"/>
                  </a:cubicBezTo>
                  <a:cubicBezTo>
                    <a:pt x="75" y="98"/>
                    <a:pt x="86" y="97"/>
                    <a:pt x="86" y="86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7781061" y="3611087"/>
              <a:ext cx="1155929" cy="1151751"/>
              <a:chOff x="5464175" y="2763838"/>
              <a:chExt cx="1317626" cy="1312863"/>
            </a:xfrm>
            <a:solidFill>
              <a:schemeClr val="bg1"/>
            </a:solidFill>
          </p:grpSpPr>
          <p:sp>
            <p:nvSpPr>
              <p:cNvPr id="104" name="Freeform 38"/>
              <p:cNvSpPr>
                <a:spLocks noEditPoints="1"/>
              </p:cNvSpPr>
              <p:nvPr/>
            </p:nvSpPr>
            <p:spPr bwMode="auto">
              <a:xfrm>
                <a:off x="6173788" y="2763838"/>
                <a:ext cx="608013" cy="611188"/>
              </a:xfrm>
              <a:custGeom>
                <a:avLst/>
                <a:gdLst>
                  <a:gd name="T0" fmla="*/ 188 w 209"/>
                  <a:gd name="T1" fmla="*/ 0 h 210"/>
                  <a:gd name="T2" fmla="*/ 21 w 209"/>
                  <a:gd name="T3" fmla="*/ 0 h 210"/>
                  <a:gd name="T4" fmla="*/ 0 w 209"/>
                  <a:gd name="T5" fmla="*/ 21 h 210"/>
                  <a:gd name="T6" fmla="*/ 0 w 209"/>
                  <a:gd name="T7" fmla="*/ 189 h 210"/>
                  <a:gd name="T8" fmla="*/ 21 w 209"/>
                  <a:gd name="T9" fmla="*/ 210 h 210"/>
                  <a:gd name="T10" fmla="*/ 188 w 209"/>
                  <a:gd name="T11" fmla="*/ 210 h 210"/>
                  <a:gd name="T12" fmla="*/ 209 w 209"/>
                  <a:gd name="T13" fmla="*/ 189 h 210"/>
                  <a:gd name="T14" fmla="*/ 209 w 209"/>
                  <a:gd name="T15" fmla="*/ 21 h 210"/>
                  <a:gd name="T16" fmla="*/ 188 w 209"/>
                  <a:gd name="T17" fmla="*/ 0 h 210"/>
                  <a:gd name="T18" fmla="*/ 147 w 209"/>
                  <a:gd name="T19" fmla="*/ 119 h 210"/>
                  <a:gd name="T20" fmla="*/ 62 w 209"/>
                  <a:gd name="T21" fmla="*/ 119 h 210"/>
                  <a:gd name="T22" fmla="*/ 46 w 209"/>
                  <a:gd name="T23" fmla="*/ 105 h 210"/>
                  <a:gd name="T24" fmla="*/ 62 w 209"/>
                  <a:gd name="T25" fmla="*/ 91 h 210"/>
                  <a:gd name="T26" fmla="*/ 147 w 209"/>
                  <a:gd name="T27" fmla="*/ 91 h 210"/>
                  <a:gd name="T28" fmla="*/ 163 w 209"/>
                  <a:gd name="T29" fmla="*/ 105 h 210"/>
                  <a:gd name="T30" fmla="*/ 147 w 209"/>
                  <a:gd name="T31" fmla="*/ 11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9" h="210">
                    <a:moveTo>
                      <a:pt x="188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200"/>
                      <a:pt x="9" y="210"/>
                      <a:pt x="21" y="210"/>
                    </a:cubicBezTo>
                    <a:cubicBezTo>
                      <a:pt x="188" y="210"/>
                      <a:pt x="188" y="210"/>
                      <a:pt x="188" y="210"/>
                    </a:cubicBezTo>
                    <a:cubicBezTo>
                      <a:pt x="200" y="210"/>
                      <a:pt x="209" y="200"/>
                      <a:pt x="209" y="189"/>
                    </a:cubicBezTo>
                    <a:cubicBezTo>
                      <a:pt x="209" y="21"/>
                      <a:pt x="209" y="21"/>
                      <a:pt x="209" y="21"/>
                    </a:cubicBezTo>
                    <a:cubicBezTo>
                      <a:pt x="209" y="10"/>
                      <a:pt x="200" y="0"/>
                      <a:pt x="188" y="0"/>
                    </a:cubicBezTo>
                    <a:close/>
                    <a:moveTo>
                      <a:pt x="147" y="119"/>
                    </a:moveTo>
                    <a:cubicBezTo>
                      <a:pt x="62" y="119"/>
                      <a:pt x="62" y="119"/>
                      <a:pt x="62" y="119"/>
                    </a:cubicBezTo>
                    <a:cubicBezTo>
                      <a:pt x="53" y="119"/>
                      <a:pt x="46" y="113"/>
                      <a:pt x="46" y="105"/>
                    </a:cubicBezTo>
                    <a:cubicBezTo>
                      <a:pt x="46" y="97"/>
                      <a:pt x="53" y="91"/>
                      <a:pt x="62" y="91"/>
                    </a:cubicBezTo>
                    <a:cubicBezTo>
                      <a:pt x="147" y="91"/>
                      <a:pt x="147" y="91"/>
                      <a:pt x="147" y="91"/>
                    </a:cubicBezTo>
                    <a:cubicBezTo>
                      <a:pt x="155" y="91"/>
                      <a:pt x="163" y="97"/>
                      <a:pt x="163" y="105"/>
                    </a:cubicBezTo>
                    <a:cubicBezTo>
                      <a:pt x="163" y="113"/>
                      <a:pt x="155" y="119"/>
                      <a:pt x="147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5" name="Freeform 39"/>
              <p:cNvSpPr>
                <a:spLocks noEditPoints="1"/>
              </p:cNvSpPr>
              <p:nvPr/>
            </p:nvSpPr>
            <p:spPr bwMode="auto">
              <a:xfrm>
                <a:off x="5464175" y="2763838"/>
                <a:ext cx="608013" cy="611188"/>
              </a:xfrm>
              <a:custGeom>
                <a:avLst/>
                <a:gdLst>
                  <a:gd name="T0" fmla="*/ 188 w 209"/>
                  <a:gd name="T1" fmla="*/ 0 h 210"/>
                  <a:gd name="T2" fmla="*/ 21 w 209"/>
                  <a:gd name="T3" fmla="*/ 0 h 210"/>
                  <a:gd name="T4" fmla="*/ 0 w 209"/>
                  <a:gd name="T5" fmla="*/ 21 h 210"/>
                  <a:gd name="T6" fmla="*/ 0 w 209"/>
                  <a:gd name="T7" fmla="*/ 189 h 210"/>
                  <a:gd name="T8" fmla="*/ 21 w 209"/>
                  <a:gd name="T9" fmla="*/ 210 h 210"/>
                  <a:gd name="T10" fmla="*/ 188 w 209"/>
                  <a:gd name="T11" fmla="*/ 210 h 210"/>
                  <a:gd name="T12" fmla="*/ 209 w 209"/>
                  <a:gd name="T13" fmla="*/ 189 h 210"/>
                  <a:gd name="T14" fmla="*/ 209 w 209"/>
                  <a:gd name="T15" fmla="*/ 21 h 210"/>
                  <a:gd name="T16" fmla="*/ 188 w 209"/>
                  <a:gd name="T17" fmla="*/ 0 h 210"/>
                  <a:gd name="T18" fmla="*/ 147 w 209"/>
                  <a:gd name="T19" fmla="*/ 119 h 210"/>
                  <a:gd name="T20" fmla="*/ 118 w 209"/>
                  <a:gd name="T21" fmla="*/ 119 h 210"/>
                  <a:gd name="T22" fmla="*/ 118 w 209"/>
                  <a:gd name="T23" fmla="*/ 147 h 210"/>
                  <a:gd name="T24" fmla="*/ 104 w 209"/>
                  <a:gd name="T25" fmla="*/ 163 h 210"/>
                  <a:gd name="T26" fmla="*/ 90 w 209"/>
                  <a:gd name="T27" fmla="*/ 147 h 210"/>
                  <a:gd name="T28" fmla="*/ 90 w 209"/>
                  <a:gd name="T29" fmla="*/ 119 h 210"/>
                  <a:gd name="T30" fmla="*/ 62 w 209"/>
                  <a:gd name="T31" fmla="*/ 119 h 210"/>
                  <a:gd name="T32" fmla="*/ 46 w 209"/>
                  <a:gd name="T33" fmla="*/ 105 h 210"/>
                  <a:gd name="T34" fmla="*/ 62 w 209"/>
                  <a:gd name="T35" fmla="*/ 91 h 210"/>
                  <a:gd name="T36" fmla="*/ 90 w 209"/>
                  <a:gd name="T37" fmla="*/ 91 h 210"/>
                  <a:gd name="T38" fmla="*/ 90 w 209"/>
                  <a:gd name="T39" fmla="*/ 63 h 210"/>
                  <a:gd name="T40" fmla="*/ 104 w 209"/>
                  <a:gd name="T41" fmla="*/ 47 h 210"/>
                  <a:gd name="T42" fmla="*/ 118 w 209"/>
                  <a:gd name="T43" fmla="*/ 63 h 210"/>
                  <a:gd name="T44" fmla="*/ 118 w 209"/>
                  <a:gd name="T45" fmla="*/ 91 h 210"/>
                  <a:gd name="T46" fmla="*/ 147 w 209"/>
                  <a:gd name="T47" fmla="*/ 91 h 210"/>
                  <a:gd name="T48" fmla="*/ 163 w 209"/>
                  <a:gd name="T49" fmla="*/ 105 h 210"/>
                  <a:gd name="T50" fmla="*/ 147 w 209"/>
                  <a:gd name="T51" fmla="*/ 11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9" h="210">
                    <a:moveTo>
                      <a:pt x="188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200"/>
                      <a:pt x="9" y="210"/>
                      <a:pt x="21" y="210"/>
                    </a:cubicBezTo>
                    <a:cubicBezTo>
                      <a:pt x="188" y="210"/>
                      <a:pt x="188" y="210"/>
                      <a:pt x="188" y="210"/>
                    </a:cubicBezTo>
                    <a:cubicBezTo>
                      <a:pt x="200" y="210"/>
                      <a:pt x="209" y="200"/>
                      <a:pt x="209" y="189"/>
                    </a:cubicBezTo>
                    <a:cubicBezTo>
                      <a:pt x="209" y="21"/>
                      <a:pt x="209" y="21"/>
                      <a:pt x="209" y="21"/>
                    </a:cubicBezTo>
                    <a:cubicBezTo>
                      <a:pt x="209" y="10"/>
                      <a:pt x="200" y="0"/>
                      <a:pt x="188" y="0"/>
                    </a:cubicBezTo>
                    <a:close/>
                    <a:moveTo>
                      <a:pt x="147" y="119"/>
                    </a:moveTo>
                    <a:cubicBezTo>
                      <a:pt x="118" y="119"/>
                      <a:pt x="118" y="119"/>
                      <a:pt x="118" y="119"/>
                    </a:cubicBezTo>
                    <a:cubicBezTo>
                      <a:pt x="118" y="147"/>
                      <a:pt x="118" y="147"/>
                      <a:pt x="118" y="147"/>
                    </a:cubicBezTo>
                    <a:cubicBezTo>
                      <a:pt x="118" y="156"/>
                      <a:pt x="112" y="163"/>
                      <a:pt x="104" y="163"/>
                    </a:cubicBezTo>
                    <a:cubicBezTo>
                      <a:pt x="97" y="163"/>
                      <a:pt x="90" y="156"/>
                      <a:pt x="90" y="147"/>
                    </a:cubicBezTo>
                    <a:cubicBezTo>
                      <a:pt x="90" y="119"/>
                      <a:pt x="90" y="119"/>
                      <a:pt x="90" y="119"/>
                    </a:cubicBezTo>
                    <a:cubicBezTo>
                      <a:pt x="62" y="119"/>
                      <a:pt x="62" y="119"/>
                      <a:pt x="62" y="119"/>
                    </a:cubicBezTo>
                    <a:cubicBezTo>
                      <a:pt x="53" y="119"/>
                      <a:pt x="46" y="113"/>
                      <a:pt x="46" y="105"/>
                    </a:cubicBezTo>
                    <a:cubicBezTo>
                      <a:pt x="46" y="97"/>
                      <a:pt x="53" y="91"/>
                      <a:pt x="62" y="91"/>
                    </a:cubicBezTo>
                    <a:cubicBezTo>
                      <a:pt x="90" y="91"/>
                      <a:pt x="90" y="91"/>
                      <a:pt x="90" y="91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54"/>
                      <a:pt x="97" y="47"/>
                      <a:pt x="104" y="47"/>
                    </a:cubicBezTo>
                    <a:cubicBezTo>
                      <a:pt x="112" y="47"/>
                      <a:pt x="118" y="54"/>
                      <a:pt x="118" y="63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47" y="91"/>
                      <a:pt x="147" y="91"/>
                      <a:pt x="147" y="91"/>
                    </a:cubicBezTo>
                    <a:cubicBezTo>
                      <a:pt x="156" y="91"/>
                      <a:pt x="163" y="97"/>
                      <a:pt x="163" y="105"/>
                    </a:cubicBezTo>
                    <a:cubicBezTo>
                      <a:pt x="163" y="113"/>
                      <a:pt x="156" y="119"/>
                      <a:pt x="147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6" name="Freeform 40"/>
              <p:cNvSpPr>
                <a:spLocks noEditPoints="1"/>
              </p:cNvSpPr>
              <p:nvPr/>
            </p:nvSpPr>
            <p:spPr bwMode="auto">
              <a:xfrm>
                <a:off x="5464175" y="3465513"/>
                <a:ext cx="608013" cy="611188"/>
              </a:xfrm>
              <a:custGeom>
                <a:avLst/>
                <a:gdLst>
                  <a:gd name="T0" fmla="*/ 188 w 209"/>
                  <a:gd name="T1" fmla="*/ 0 h 210"/>
                  <a:gd name="T2" fmla="*/ 21 w 209"/>
                  <a:gd name="T3" fmla="*/ 0 h 210"/>
                  <a:gd name="T4" fmla="*/ 0 w 209"/>
                  <a:gd name="T5" fmla="*/ 21 h 210"/>
                  <a:gd name="T6" fmla="*/ 0 w 209"/>
                  <a:gd name="T7" fmla="*/ 189 h 210"/>
                  <a:gd name="T8" fmla="*/ 21 w 209"/>
                  <a:gd name="T9" fmla="*/ 210 h 210"/>
                  <a:gd name="T10" fmla="*/ 188 w 209"/>
                  <a:gd name="T11" fmla="*/ 210 h 210"/>
                  <a:gd name="T12" fmla="*/ 209 w 209"/>
                  <a:gd name="T13" fmla="*/ 189 h 210"/>
                  <a:gd name="T14" fmla="*/ 209 w 209"/>
                  <a:gd name="T15" fmla="*/ 21 h 210"/>
                  <a:gd name="T16" fmla="*/ 188 w 209"/>
                  <a:gd name="T17" fmla="*/ 0 h 210"/>
                  <a:gd name="T18" fmla="*/ 104 w 209"/>
                  <a:gd name="T19" fmla="*/ 46 h 210"/>
                  <a:gd name="T20" fmla="*/ 121 w 209"/>
                  <a:gd name="T21" fmla="*/ 62 h 210"/>
                  <a:gd name="T22" fmla="*/ 104 w 209"/>
                  <a:gd name="T23" fmla="*/ 78 h 210"/>
                  <a:gd name="T24" fmla="*/ 88 w 209"/>
                  <a:gd name="T25" fmla="*/ 62 h 210"/>
                  <a:gd name="T26" fmla="*/ 104 w 209"/>
                  <a:gd name="T27" fmla="*/ 46 h 210"/>
                  <a:gd name="T28" fmla="*/ 104 w 209"/>
                  <a:gd name="T29" fmla="*/ 164 h 210"/>
                  <a:gd name="T30" fmla="*/ 88 w 209"/>
                  <a:gd name="T31" fmla="*/ 148 h 210"/>
                  <a:gd name="T32" fmla="*/ 104 w 209"/>
                  <a:gd name="T33" fmla="*/ 131 h 210"/>
                  <a:gd name="T34" fmla="*/ 121 w 209"/>
                  <a:gd name="T35" fmla="*/ 148 h 210"/>
                  <a:gd name="T36" fmla="*/ 104 w 209"/>
                  <a:gd name="T37" fmla="*/ 164 h 210"/>
                  <a:gd name="T38" fmla="*/ 147 w 209"/>
                  <a:gd name="T39" fmla="*/ 119 h 210"/>
                  <a:gd name="T40" fmla="*/ 62 w 209"/>
                  <a:gd name="T41" fmla="*/ 119 h 210"/>
                  <a:gd name="T42" fmla="*/ 46 w 209"/>
                  <a:gd name="T43" fmla="*/ 105 h 210"/>
                  <a:gd name="T44" fmla="*/ 62 w 209"/>
                  <a:gd name="T45" fmla="*/ 91 h 210"/>
                  <a:gd name="T46" fmla="*/ 147 w 209"/>
                  <a:gd name="T47" fmla="*/ 91 h 210"/>
                  <a:gd name="T48" fmla="*/ 163 w 209"/>
                  <a:gd name="T49" fmla="*/ 105 h 210"/>
                  <a:gd name="T50" fmla="*/ 147 w 209"/>
                  <a:gd name="T51" fmla="*/ 119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9" h="210">
                    <a:moveTo>
                      <a:pt x="188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200"/>
                      <a:pt x="9" y="210"/>
                      <a:pt x="21" y="210"/>
                    </a:cubicBezTo>
                    <a:cubicBezTo>
                      <a:pt x="188" y="210"/>
                      <a:pt x="188" y="210"/>
                      <a:pt x="188" y="210"/>
                    </a:cubicBezTo>
                    <a:cubicBezTo>
                      <a:pt x="200" y="210"/>
                      <a:pt x="209" y="200"/>
                      <a:pt x="209" y="189"/>
                    </a:cubicBezTo>
                    <a:cubicBezTo>
                      <a:pt x="209" y="21"/>
                      <a:pt x="209" y="21"/>
                      <a:pt x="209" y="21"/>
                    </a:cubicBezTo>
                    <a:cubicBezTo>
                      <a:pt x="209" y="10"/>
                      <a:pt x="200" y="0"/>
                      <a:pt x="188" y="0"/>
                    </a:cubicBezTo>
                    <a:close/>
                    <a:moveTo>
                      <a:pt x="104" y="46"/>
                    </a:moveTo>
                    <a:cubicBezTo>
                      <a:pt x="113" y="46"/>
                      <a:pt x="121" y="53"/>
                      <a:pt x="121" y="62"/>
                    </a:cubicBezTo>
                    <a:cubicBezTo>
                      <a:pt x="121" y="71"/>
                      <a:pt x="113" y="78"/>
                      <a:pt x="104" y="78"/>
                    </a:cubicBezTo>
                    <a:cubicBezTo>
                      <a:pt x="95" y="78"/>
                      <a:pt x="88" y="71"/>
                      <a:pt x="88" y="62"/>
                    </a:cubicBezTo>
                    <a:cubicBezTo>
                      <a:pt x="88" y="53"/>
                      <a:pt x="95" y="46"/>
                      <a:pt x="104" y="46"/>
                    </a:cubicBezTo>
                    <a:close/>
                    <a:moveTo>
                      <a:pt x="104" y="164"/>
                    </a:moveTo>
                    <a:cubicBezTo>
                      <a:pt x="95" y="164"/>
                      <a:pt x="88" y="157"/>
                      <a:pt x="88" y="148"/>
                    </a:cubicBezTo>
                    <a:cubicBezTo>
                      <a:pt x="88" y="139"/>
                      <a:pt x="95" y="131"/>
                      <a:pt x="104" y="131"/>
                    </a:cubicBezTo>
                    <a:cubicBezTo>
                      <a:pt x="113" y="131"/>
                      <a:pt x="121" y="139"/>
                      <a:pt x="121" y="148"/>
                    </a:cubicBezTo>
                    <a:cubicBezTo>
                      <a:pt x="121" y="157"/>
                      <a:pt x="113" y="164"/>
                      <a:pt x="104" y="164"/>
                    </a:cubicBezTo>
                    <a:close/>
                    <a:moveTo>
                      <a:pt x="147" y="119"/>
                    </a:moveTo>
                    <a:cubicBezTo>
                      <a:pt x="62" y="119"/>
                      <a:pt x="62" y="119"/>
                      <a:pt x="62" y="119"/>
                    </a:cubicBezTo>
                    <a:cubicBezTo>
                      <a:pt x="53" y="119"/>
                      <a:pt x="46" y="113"/>
                      <a:pt x="46" y="105"/>
                    </a:cubicBezTo>
                    <a:cubicBezTo>
                      <a:pt x="46" y="97"/>
                      <a:pt x="53" y="91"/>
                      <a:pt x="62" y="91"/>
                    </a:cubicBezTo>
                    <a:cubicBezTo>
                      <a:pt x="147" y="91"/>
                      <a:pt x="147" y="91"/>
                      <a:pt x="147" y="91"/>
                    </a:cubicBezTo>
                    <a:cubicBezTo>
                      <a:pt x="156" y="91"/>
                      <a:pt x="163" y="97"/>
                      <a:pt x="163" y="105"/>
                    </a:cubicBezTo>
                    <a:cubicBezTo>
                      <a:pt x="163" y="113"/>
                      <a:pt x="156" y="119"/>
                      <a:pt x="147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7" name="Freeform 41"/>
              <p:cNvSpPr>
                <a:spLocks noEditPoints="1"/>
              </p:cNvSpPr>
              <p:nvPr/>
            </p:nvSpPr>
            <p:spPr bwMode="auto">
              <a:xfrm>
                <a:off x="6173788" y="3465513"/>
                <a:ext cx="608013" cy="611188"/>
              </a:xfrm>
              <a:custGeom>
                <a:avLst/>
                <a:gdLst>
                  <a:gd name="T0" fmla="*/ 188 w 209"/>
                  <a:gd name="T1" fmla="*/ 0 h 210"/>
                  <a:gd name="T2" fmla="*/ 21 w 209"/>
                  <a:gd name="T3" fmla="*/ 0 h 210"/>
                  <a:gd name="T4" fmla="*/ 0 w 209"/>
                  <a:gd name="T5" fmla="*/ 21 h 210"/>
                  <a:gd name="T6" fmla="*/ 0 w 209"/>
                  <a:gd name="T7" fmla="*/ 189 h 210"/>
                  <a:gd name="T8" fmla="*/ 21 w 209"/>
                  <a:gd name="T9" fmla="*/ 210 h 210"/>
                  <a:gd name="T10" fmla="*/ 188 w 209"/>
                  <a:gd name="T11" fmla="*/ 210 h 210"/>
                  <a:gd name="T12" fmla="*/ 209 w 209"/>
                  <a:gd name="T13" fmla="*/ 189 h 210"/>
                  <a:gd name="T14" fmla="*/ 209 w 209"/>
                  <a:gd name="T15" fmla="*/ 21 h 210"/>
                  <a:gd name="T16" fmla="*/ 188 w 209"/>
                  <a:gd name="T17" fmla="*/ 0 h 210"/>
                  <a:gd name="T18" fmla="*/ 147 w 209"/>
                  <a:gd name="T19" fmla="*/ 146 h 210"/>
                  <a:gd name="T20" fmla="*/ 62 w 209"/>
                  <a:gd name="T21" fmla="*/ 146 h 210"/>
                  <a:gd name="T22" fmla="*/ 46 w 209"/>
                  <a:gd name="T23" fmla="*/ 132 h 210"/>
                  <a:gd name="T24" fmla="*/ 62 w 209"/>
                  <a:gd name="T25" fmla="*/ 118 h 210"/>
                  <a:gd name="T26" fmla="*/ 147 w 209"/>
                  <a:gd name="T27" fmla="*/ 118 h 210"/>
                  <a:gd name="T28" fmla="*/ 163 w 209"/>
                  <a:gd name="T29" fmla="*/ 132 h 210"/>
                  <a:gd name="T30" fmla="*/ 147 w 209"/>
                  <a:gd name="T31" fmla="*/ 146 h 210"/>
                  <a:gd name="T32" fmla="*/ 147 w 209"/>
                  <a:gd name="T33" fmla="*/ 92 h 210"/>
                  <a:gd name="T34" fmla="*/ 62 w 209"/>
                  <a:gd name="T35" fmla="*/ 92 h 210"/>
                  <a:gd name="T36" fmla="*/ 46 w 209"/>
                  <a:gd name="T37" fmla="*/ 78 h 210"/>
                  <a:gd name="T38" fmla="*/ 62 w 209"/>
                  <a:gd name="T39" fmla="*/ 64 h 210"/>
                  <a:gd name="T40" fmla="*/ 147 w 209"/>
                  <a:gd name="T41" fmla="*/ 64 h 210"/>
                  <a:gd name="T42" fmla="*/ 163 w 209"/>
                  <a:gd name="T43" fmla="*/ 78 h 210"/>
                  <a:gd name="T44" fmla="*/ 147 w 209"/>
                  <a:gd name="T45" fmla="*/ 9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9" h="210">
                    <a:moveTo>
                      <a:pt x="188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200"/>
                      <a:pt x="9" y="210"/>
                      <a:pt x="21" y="210"/>
                    </a:cubicBezTo>
                    <a:cubicBezTo>
                      <a:pt x="188" y="210"/>
                      <a:pt x="188" y="210"/>
                      <a:pt x="188" y="210"/>
                    </a:cubicBezTo>
                    <a:cubicBezTo>
                      <a:pt x="200" y="210"/>
                      <a:pt x="209" y="200"/>
                      <a:pt x="209" y="189"/>
                    </a:cubicBezTo>
                    <a:cubicBezTo>
                      <a:pt x="209" y="21"/>
                      <a:pt x="209" y="21"/>
                      <a:pt x="209" y="21"/>
                    </a:cubicBezTo>
                    <a:cubicBezTo>
                      <a:pt x="209" y="10"/>
                      <a:pt x="200" y="0"/>
                      <a:pt x="188" y="0"/>
                    </a:cubicBezTo>
                    <a:close/>
                    <a:moveTo>
                      <a:pt x="147" y="146"/>
                    </a:moveTo>
                    <a:cubicBezTo>
                      <a:pt x="62" y="146"/>
                      <a:pt x="62" y="146"/>
                      <a:pt x="62" y="146"/>
                    </a:cubicBezTo>
                    <a:cubicBezTo>
                      <a:pt x="53" y="146"/>
                      <a:pt x="46" y="140"/>
                      <a:pt x="46" y="132"/>
                    </a:cubicBezTo>
                    <a:cubicBezTo>
                      <a:pt x="46" y="124"/>
                      <a:pt x="53" y="118"/>
                      <a:pt x="62" y="118"/>
                    </a:cubicBezTo>
                    <a:cubicBezTo>
                      <a:pt x="147" y="118"/>
                      <a:pt x="147" y="118"/>
                      <a:pt x="147" y="118"/>
                    </a:cubicBezTo>
                    <a:cubicBezTo>
                      <a:pt x="155" y="118"/>
                      <a:pt x="163" y="124"/>
                      <a:pt x="163" y="132"/>
                    </a:cubicBezTo>
                    <a:cubicBezTo>
                      <a:pt x="163" y="140"/>
                      <a:pt x="155" y="146"/>
                      <a:pt x="147" y="146"/>
                    </a:cubicBezTo>
                    <a:close/>
                    <a:moveTo>
                      <a:pt x="147" y="92"/>
                    </a:moveTo>
                    <a:cubicBezTo>
                      <a:pt x="62" y="92"/>
                      <a:pt x="62" y="92"/>
                      <a:pt x="62" y="92"/>
                    </a:cubicBezTo>
                    <a:cubicBezTo>
                      <a:pt x="53" y="92"/>
                      <a:pt x="46" y="86"/>
                      <a:pt x="46" y="78"/>
                    </a:cubicBezTo>
                    <a:cubicBezTo>
                      <a:pt x="46" y="70"/>
                      <a:pt x="53" y="64"/>
                      <a:pt x="62" y="64"/>
                    </a:cubicBezTo>
                    <a:cubicBezTo>
                      <a:pt x="147" y="64"/>
                      <a:pt x="147" y="64"/>
                      <a:pt x="147" y="64"/>
                    </a:cubicBezTo>
                    <a:cubicBezTo>
                      <a:pt x="155" y="64"/>
                      <a:pt x="163" y="70"/>
                      <a:pt x="163" y="78"/>
                    </a:cubicBezTo>
                    <a:cubicBezTo>
                      <a:pt x="163" y="86"/>
                      <a:pt x="155" y="92"/>
                      <a:pt x="147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7208966" y="2230437"/>
              <a:ext cx="581214" cy="366487"/>
              <a:chOff x="5262563" y="628650"/>
              <a:chExt cx="1714501" cy="1081088"/>
            </a:xfrm>
            <a:solidFill>
              <a:schemeClr val="bg1"/>
            </a:solidFill>
          </p:grpSpPr>
          <p:sp>
            <p:nvSpPr>
              <p:cNvPr id="98" name="Freeform 30"/>
              <p:cNvSpPr/>
              <p:nvPr/>
            </p:nvSpPr>
            <p:spPr bwMode="auto">
              <a:xfrm>
                <a:off x="5538788" y="1468438"/>
                <a:ext cx="1155700" cy="65088"/>
              </a:xfrm>
              <a:custGeom>
                <a:avLst/>
                <a:gdLst>
                  <a:gd name="T0" fmla="*/ 0 w 728"/>
                  <a:gd name="T1" fmla="*/ 41 h 41"/>
                  <a:gd name="T2" fmla="*/ 0 w 728"/>
                  <a:gd name="T3" fmla="*/ 0 h 41"/>
                  <a:gd name="T4" fmla="*/ 728 w 728"/>
                  <a:gd name="T5" fmla="*/ 0 h 41"/>
                  <a:gd name="T6" fmla="*/ 728 w 728"/>
                  <a:gd name="T7" fmla="*/ 41 h 41"/>
                  <a:gd name="T8" fmla="*/ 0 w 728"/>
                  <a:gd name="T9" fmla="*/ 41 h 41"/>
                  <a:gd name="T10" fmla="*/ 0 w 728"/>
                  <a:gd name="T11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8" h="41">
                    <a:moveTo>
                      <a:pt x="0" y="41"/>
                    </a:moveTo>
                    <a:lnTo>
                      <a:pt x="0" y="0"/>
                    </a:lnTo>
                    <a:lnTo>
                      <a:pt x="728" y="0"/>
                    </a:lnTo>
                    <a:lnTo>
                      <a:pt x="728" y="41"/>
                    </a:lnTo>
                    <a:lnTo>
                      <a:pt x="0" y="41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9" name="Freeform 31"/>
              <p:cNvSpPr/>
              <p:nvPr/>
            </p:nvSpPr>
            <p:spPr bwMode="auto">
              <a:xfrm>
                <a:off x="6088063" y="901700"/>
                <a:ext cx="65088" cy="587375"/>
              </a:xfrm>
              <a:custGeom>
                <a:avLst/>
                <a:gdLst>
                  <a:gd name="T0" fmla="*/ 0 w 41"/>
                  <a:gd name="T1" fmla="*/ 370 h 370"/>
                  <a:gd name="T2" fmla="*/ 0 w 41"/>
                  <a:gd name="T3" fmla="*/ 0 h 370"/>
                  <a:gd name="T4" fmla="*/ 41 w 41"/>
                  <a:gd name="T5" fmla="*/ 0 h 370"/>
                  <a:gd name="T6" fmla="*/ 41 w 41"/>
                  <a:gd name="T7" fmla="*/ 370 h 370"/>
                  <a:gd name="T8" fmla="*/ 0 w 41"/>
                  <a:gd name="T9" fmla="*/ 370 h 370"/>
                  <a:gd name="T10" fmla="*/ 0 w 41"/>
                  <a:gd name="T11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370">
                    <a:moveTo>
                      <a:pt x="0" y="370"/>
                    </a:moveTo>
                    <a:lnTo>
                      <a:pt x="0" y="0"/>
                    </a:lnTo>
                    <a:lnTo>
                      <a:pt x="41" y="0"/>
                    </a:lnTo>
                    <a:lnTo>
                      <a:pt x="41" y="370"/>
                    </a:lnTo>
                    <a:lnTo>
                      <a:pt x="0" y="370"/>
                    </a:lnTo>
                    <a:lnTo>
                      <a:pt x="0" y="3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0" name="Freeform 32"/>
              <p:cNvSpPr/>
              <p:nvPr/>
            </p:nvSpPr>
            <p:spPr bwMode="auto">
              <a:xfrm>
                <a:off x="5262563" y="1292225"/>
                <a:ext cx="431800" cy="417513"/>
              </a:xfrm>
              <a:custGeom>
                <a:avLst/>
                <a:gdLst>
                  <a:gd name="T0" fmla="*/ 147 w 147"/>
                  <a:gd name="T1" fmla="*/ 120 h 142"/>
                  <a:gd name="T2" fmla="*/ 124 w 147"/>
                  <a:gd name="T3" fmla="*/ 142 h 142"/>
                  <a:gd name="T4" fmla="*/ 23 w 147"/>
                  <a:gd name="T5" fmla="*/ 142 h 142"/>
                  <a:gd name="T6" fmla="*/ 0 w 147"/>
                  <a:gd name="T7" fmla="*/ 120 h 142"/>
                  <a:gd name="T8" fmla="*/ 0 w 147"/>
                  <a:gd name="T9" fmla="*/ 22 h 142"/>
                  <a:gd name="T10" fmla="*/ 23 w 147"/>
                  <a:gd name="T11" fmla="*/ 0 h 142"/>
                  <a:gd name="T12" fmla="*/ 124 w 147"/>
                  <a:gd name="T13" fmla="*/ 0 h 142"/>
                  <a:gd name="T14" fmla="*/ 147 w 147"/>
                  <a:gd name="T15" fmla="*/ 22 h 142"/>
                  <a:gd name="T16" fmla="*/ 147 w 147"/>
                  <a:gd name="T17" fmla="*/ 12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7" h="142">
                    <a:moveTo>
                      <a:pt x="147" y="120"/>
                    </a:moveTo>
                    <a:cubicBezTo>
                      <a:pt x="147" y="132"/>
                      <a:pt x="137" y="142"/>
                      <a:pt x="124" y="142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10" y="142"/>
                      <a:pt x="0" y="132"/>
                      <a:pt x="0" y="12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37" y="0"/>
                      <a:pt x="147" y="10"/>
                      <a:pt x="147" y="22"/>
                    </a:cubicBezTo>
                    <a:lnTo>
                      <a:pt x="147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1" name="Freeform 33"/>
              <p:cNvSpPr/>
              <p:nvPr/>
            </p:nvSpPr>
            <p:spPr bwMode="auto">
              <a:xfrm>
                <a:off x="5907088" y="1292225"/>
                <a:ext cx="428625" cy="417513"/>
              </a:xfrm>
              <a:custGeom>
                <a:avLst/>
                <a:gdLst>
                  <a:gd name="T0" fmla="*/ 146 w 146"/>
                  <a:gd name="T1" fmla="*/ 120 h 142"/>
                  <a:gd name="T2" fmla="*/ 123 w 146"/>
                  <a:gd name="T3" fmla="*/ 142 h 142"/>
                  <a:gd name="T4" fmla="*/ 22 w 146"/>
                  <a:gd name="T5" fmla="*/ 142 h 142"/>
                  <a:gd name="T6" fmla="*/ 0 w 146"/>
                  <a:gd name="T7" fmla="*/ 120 h 142"/>
                  <a:gd name="T8" fmla="*/ 0 w 146"/>
                  <a:gd name="T9" fmla="*/ 22 h 142"/>
                  <a:gd name="T10" fmla="*/ 22 w 146"/>
                  <a:gd name="T11" fmla="*/ 0 h 142"/>
                  <a:gd name="T12" fmla="*/ 123 w 146"/>
                  <a:gd name="T13" fmla="*/ 0 h 142"/>
                  <a:gd name="T14" fmla="*/ 146 w 146"/>
                  <a:gd name="T15" fmla="*/ 22 h 142"/>
                  <a:gd name="T16" fmla="*/ 146 w 146"/>
                  <a:gd name="T17" fmla="*/ 12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142">
                    <a:moveTo>
                      <a:pt x="146" y="120"/>
                    </a:moveTo>
                    <a:cubicBezTo>
                      <a:pt x="146" y="132"/>
                      <a:pt x="136" y="142"/>
                      <a:pt x="123" y="142"/>
                    </a:cubicBezTo>
                    <a:cubicBezTo>
                      <a:pt x="22" y="142"/>
                      <a:pt x="22" y="142"/>
                      <a:pt x="22" y="142"/>
                    </a:cubicBezTo>
                    <a:cubicBezTo>
                      <a:pt x="10" y="142"/>
                      <a:pt x="0" y="132"/>
                      <a:pt x="0" y="12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6" y="0"/>
                      <a:pt x="146" y="10"/>
                      <a:pt x="146" y="22"/>
                    </a:cubicBezTo>
                    <a:lnTo>
                      <a:pt x="146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2" name="Freeform 34"/>
              <p:cNvSpPr/>
              <p:nvPr/>
            </p:nvSpPr>
            <p:spPr bwMode="auto">
              <a:xfrm>
                <a:off x="6546851" y="1292225"/>
                <a:ext cx="430213" cy="417513"/>
              </a:xfrm>
              <a:custGeom>
                <a:avLst/>
                <a:gdLst>
                  <a:gd name="T0" fmla="*/ 146 w 146"/>
                  <a:gd name="T1" fmla="*/ 120 h 142"/>
                  <a:gd name="T2" fmla="*/ 124 w 146"/>
                  <a:gd name="T3" fmla="*/ 142 h 142"/>
                  <a:gd name="T4" fmla="*/ 22 w 146"/>
                  <a:gd name="T5" fmla="*/ 142 h 142"/>
                  <a:gd name="T6" fmla="*/ 0 w 146"/>
                  <a:gd name="T7" fmla="*/ 120 h 142"/>
                  <a:gd name="T8" fmla="*/ 0 w 146"/>
                  <a:gd name="T9" fmla="*/ 22 h 142"/>
                  <a:gd name="T10" fmla="*/ 22 w 146"/>
                  <a:gd name="T11" fmla="*/ 0 h 142"/>
                  <a:gd name="T12" fmla="*/ 124 w 146"/>
                  <a:gd name="T13" fmla="*/ 0 h 142"/>
                  <a:gd name="T14" fmla="*/ 146 w 146"/>
                  <a:gd name="T15" fmla="*/ 22 h 142"/>
                  <a:gd name="T16" fmla="*/ 146 w 146"/>
                  <a:gd name="T17" fmla="*/ 12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142">
                    <a:moveTo>
                      <a:pt x="146" y="120"/>
                    </a:moveTo>
                    <a:cubicBezTo>
                      <a:pt x="146" y="132"/>
                      <a:pt x="136" y="142"/>
                      <a:pt x="124" y="142"/>
                    </a:cubicBezTo>
                    <a:cubicBezTo>
                      <a:pt x="22" y="142"/>
                      <a:pt x="22" y="142"/>
                      <a:pt x="22" y="142"/>
                    </a:cubicBezTo>
                    <a:cubicBezTo>
                      <a:pt x="10" y="142"/>
                      <a:pt x="0" y="132"/>
                      <a:pt x="0" y="12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36" y="0"/>
                      <a:pt x="146" y="10"/>
                      <a:pt x="146" y="22"/>
                    </a:cubicBezTo>
                    <a:lnTo>
                      <a:pt x="146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3" name="Freeform 35"/>
              <p:cNvSpPr/>
              <p:nvPr/>
            </p:nvSpPr>
            <p:spPr bwMode="auto">
              <a:xfrm>
                <a:off x="5611813" y="628650"/>
                <a:ext cx="1014413" cy="417513"/>
              </a:xfrm>
              <a:custGeom>
                <a:avLst/>
                <a:gdLst>
                  <a:gd name="T0" fmla="*/ 345 w 345"/>
                  <a:gd name="T1" fmla="*/ 120 h 142"/>
                  <a:gd name="T2" fmla="*/ 323 w 345"/>
                  <a:gd name="T3" fmla="*/ 142 h 142"/>
                  <a:gd name="T4" fmla="*/ 22 w 345"/>
                  <a:gd name="T5" fmla="*/ 142 h 142"/>
                  <a:gd name="T6" fmla="*/ 0 w 345"/>
                  <a:gd name="T7" fmla="*/ 120 h 142"/>
                  <a:gd name="T8" fmla="*/ 0 w 345"/>
                  <a:gd name="T9" fmla="*/ 22 h 142"/>
                  <a:gd name="T10" fmla="*/ 22 w 345"/>
                  <a:gd name="T11" fmla="*/ 0 h 142"/>
                  <a:gd name="T12" fmla="*/ 323 w 345"/>
                  <a:gd name="T13" fmla="*/ 0 h 142"/>
                  <a:gd name="T14" fmla="*/ 345 w 345"/>
                  <a:gd name="T15" fmla="*/ 22 h 142"/>
                  <a:gd name="T16" fmla="*/ 345 w 345"/>
                  <a:gd name="T17" fmla="*/ 12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5" h="142">
                    <a:moveTo>
                      <a:pt x="345" y="120"/>
                    </a:moveTo>
                    <a:cubicBezTo>
                      <a:pt x="345" y="132"/>
                      <a:pt x="335" y="142"/>
                      <a:pt x="323" y="142"/>
                    </a:cubicBezTo>
                    <a:cubicBezTo>
                      <a:pt x="22" y="142"/>
                      <a:pt x="22" y="142"/>
                      <a:pt x="22" y="142"/>
                    </a:cubicBezTo>
                    <a:cubicBezTo>
                      <a:pt x="10" y="142"/>
                      <a:pt x="0" y="132"/>
                      <a:pt x="0" y="12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23" y="0"/>
                      <a:pt x="323" y="0"/>
                      <a:pt x="323" y="0"/>
                    </a:cubicBezTo>
                    <a:cubicBezTo>
                      <a:pt x="335" y="0"/>
                      <a:pt x="345" y="10"/>
                      <a:pt x="345" y="22"/>
                    </a:cubicBezTo>
                    <a:lnTo>
                      <a:pt x="345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6296322" y="4281726"/>
              <a:ext cx="579177" cy="568919"/>
              <a:chOff x="234950" y="2943226"/>
              <a:chExt cx="1344613" cy="1320800"/>
            </a:xfrm>
            <a:solidFill>
              <a:schemeClr val="bg1"/>
            </a:solidFill>
          </p:grpSpPr>
          <p:sp>
            <p:nvSpPr>
              <p:cNvPr id="93" name="Freeform 41"/>
              <p:cNvSpPr/>
              <p:nvPr/>
            </p:nvSpPr>
            <p:spPr bwMode="auto">
              <a:xfrm>
                <a:off x="479425" y="2943226"/>
                <a:ext cx="560388" cy="1320800"/>
              </a:xfrm>
              <a:custGeom>
                <a:avLst/>
                <a:gdLst>
                  <a:gd name="T0" fmla="*/ 174 w 196"/>
                  <a:gd name="T1" fmla="*/ 0 h 462"/>
                  <a:gd name="T2" fmla="*/ 139 w 196"/>
                  <a:gd name="T3" fmla="*/ 0 h 462"/>
                  <a:gd name="T4" fmla="*/ 139 w 196"/>
                  <a:gd name="T5" fmla="*/ 0 h 462"/>
                  <a:gd name="T6" fmla="*/ 0 w 196"/>
                  <a:gd name="T7" fmla="*/ 135 h 462"/>
                  <a:gd name="T8" fmla="*/ 0 w 196"/>
                  <a:gd name="T9" fmla="*/ 327 h 462"/>
                  <a:gd name="T10" fmla="*/ 139 w 196"/>
                  <a:gd name="T11" fmla="*/ 462 h 462"/>
                  <a:gd name="T12" fmla="*/ 139 w 196"/>
                  <a:gd name="T13" fmla="*/ 462 h 462"/>
                  <a:gd name="T14" fmla="*/ 139 w 196"/>
                  <a:gd name="T15" fmla="*/ 462 h 462"/>
                  <a:gd name="T16" fmla="*/ 139 w 196"/>
                  <a:gd name="T17" fmla="*/ 462 h 462"/>
                  <a:gd name="T18" fmla="*/ 139 w 196"/>
                  <a:gd name="T19" fmla="*/ 462 h 462"/>
                  <a:gd name="T20" fmla="*/ 174 w 196"/>
                  <a:gd name="T21" fmla="*/ 462 h 462"/>
                  <a:gd name="T22" fmla="*/ 196 w 196"/>
                  <a:gd name="T23" fmla="*/ 441 h 462"/>
                  <a:gd name="T24" fmla="*/ 196 w 196"/>
                  <a:gd name="T25" fmla="*/ 21 h 462"/>
                  <a:gd name="T26" fmla="*/ 174 w 196"/>
                  <a:gd name="T27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6" h="462">
                    <a:moveTo>
                      <a:pt x="174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327"/>
                      <a:pt x="0" y="327"/>
                      <a:pt x="0" y="327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39" y="462"/>
                      <a:pt x="139" y="462"/>
                      <a:pt x="139" y="462"/>
                    </a:cubicBezTo>
                    <a:cubicBezTo>
                      <a:pt x="174" y="462"/>
                      <a:pt x="174" y="462"/>
                      <a:pt x="174" y="462"/>
                    </a:cubicBezTo>
                    <a:cubicBezTo>
                      <a:pt x="186" y="462"/>
                      <a:pt x="196" y="452"/>
                      <a:pt x="196" y="441"/>
                    </a:cubicBezTo>
                    <a:cubicBezTo>
                      <a:pt x="196" y="21"/>
                      <a:pt x="196" y="21"/>
                      <a:pt x="196" y="21"/>
                    </a:cubicBezTo>
                    <a:cubicBezTo>
                      <a:pt x="196" y="9"/>
                      <a:pt x="186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4" name="Freeform 42"/>
              <p:cNvSpPr/>
              <p:nvPr/>
            </p:nvSpPr>
            <p:spPr bwMode="auto">
              <a:xfrm>
                <a:off x="234950" y="3322638"/>
                <a:ext cx="204788" cy="557213"/>
              </a:xfrm>
              <a:custGeom>
                <a:avLst/>
                <a:gdLst>
                  <a:gd name="T0" fmla="*/ 72 w 72"/>
                  <a:gd name="T1" fmla="*/ 0 h 195"/>
                  <a:gd name="T2" fmla="*/ 22 w 72"/>
                  <a:gd name="T3" fmla="*/ 0 h 195"/>
                  <a:gd name="T4" fmla="*/ 0 w 72"/>
                  <a:gd name="T5" fmla="*/ 21 h 195"/>
                  <a:gd name="T6" fmla="*/ 0 w 72"/>
                  <a:gd name="T7" fmla="*/ 174 h 195"/>
                  <a:gd name="T8" fmla="*/ 22 w 72"/>
                  <a:gd name="T9" fmla="*/ 195 h 195"/>
                  <a:gd name="T10" fmla="*/ 72 w 72"/>
                  <a:gd name="T11" fmla="*/ 195 h 195"/>
                  <a:gd name="T12" fmla="*/ 72 w 72"/>
                  <a:gd name="T13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195">
                    <a:moveTo>
                      <a:pt x="7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86"/>
                      <a:pt x="10" y="195"/>
                      <a:pt x="22" y="195"/>
                    </a:cubicBezTo>
                    <a:cubicBezTo>
                      <a:pt x="72" y="195"/>
                      <a:pt x="72" y="195"/>
                      <a:pt x="72" y="195"/>
                    </a:cubicBezTo>
                    <a:lnTo>
                      <a:pt x="7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5" name="Freeform 43"/>
              <p:cNvSpPr/>
              <p:nvPr/>
            </p:nvSpPr>
            <p:spPr bwMode="auto">
              <a:xfrm>
                <a:off x="1103313" y="3429001"/>
                <a:ext cx="168275" cy="346075"/>
              </a:xfrm>
              <a:custGeom>
                <a:avLst/>
                <a:gdLst>
                  <a:gd name="T0" fmla="*/ 0 w 59"/>
                  <a:gd name="T1" fmla="*/ 0 h 121"/>
                  <a:gd name="T2" fmla="*/ 0 w 59"/>
                  <a:gd name="T3" fmla="*/ 121 h 121"/>
                  <a:gd name="T4" fmla="*/ 59 w 59"/>
                  <a:gd name="T5" fmla="*/ 61 h 121"/>
                  <a:gd name="T6" fmla="*/ 0 w 59"/>
                  <a:gd name="T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21">
                    <a:moveTo>
                      <a:pt x="0" y="0"/>
                    </a:moveTo>
                    <a:cubicBezTo>
                      <a:pt x="0" y="121"/>
                      <a:pt x="0" y="121"/>
                      <a:pt x="0" y="121"/>
                    </a:cubicBezTo>
                    <a:cubicBezTo>
                      <a:pt x="33" y="120"/>
                      <a:pt x="59" y="94"/>
                      <a:pt x="59" y="61"/>
                    </a:cubicBezTo>
                    <a:cubicBezTo>
                      <a:pt x="59" y="28"/>
                      <a:pt x="33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6" name="Freeform 44"/>
              <p:cNvSpPr/>
              <p:nvPr/>
            </p:nvSpPr>
            <p:spPr bwMode="auto">
              <a:xfrm>
                <a:off x="1104900" y="3243263"/>
                <a:ext cx="298450" cy="719138"/>
              </a:xfrm>
              <a:custGeom>
                <a:avLst/>
                <a:gdLst>
                  <a:gd name="T0" fmla="*/ 0 w 104"/>
                  <a:gd name="T1" fmla="*/ 0 h 252"/>
                  <a:gd name="T2" fmla="*/ 0 w 104"/>
                  <a:gd name="T3" fmla="*/ 28 h 252"/>
                  <a:gd name="T4" fmla="*/ 77 w 104"/>
                  <a:gd name="T5" fmla="*/ 126 h 252"/>
                  <a:gd name="T6" fmla="*/ 0 w 104"/>
                  <a:gd name="T7" fmla="*/ 223 h 252"/>
                  <a:gd name="T8" fmla="*/ 0 w 104"/>
                  <a:gd name="T9" fmla="*/ 252 h 252"/>
                  <a:gd name="T10" fmla="*/ 104 w 104"/>
                  <a:gd name="T11" fmla="*/ 126 h 252"/>
                  <a:gd name="T12" fmla="*/ 0 w 104"/>
                  <a:gd name="T13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252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44" y="39"/>
                      <a:pt x="77" y="78"/>
                      <a:pt x="77" y="126"/>
                    </a:cubicBezTo>
                    <a:cubicBezTo>
                      <a:pt x="77" y="173"/>
                      <a:pt x="44" y="213"/>
                      <a:pt x="0" y="223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59" y="240"/>
                      <a:pt x="104" y="188"/>
                      <a:pt x="104" y="126"/>
                    </a:cubicBezTo>
                    <a:cubicBezTo>
                      <a:pt x="104" y="63"/>
                      <a:pt x="59" y="1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7" name="Freeform 45"/>
              <p:cNvSpPr/>
              <p:nvPr/>
            </p:nvSpPr>
            <p:spPr bwMode="auto">
              <a:xfrm>
                <a:off x="1104900" y="3090863"/>
                <a:ext cx="474663" cy="1020763"/>
              </a:xfrm>
              <a:custGeom>
                <a:avLst/>
                <a:gdLst>
                  <a:gd name="T0" fmla="*/ 0 w 166"/>
                  <a:gd name="T1" fmla="*/ 0 h 357"/>
                  <a:gd name="T2" fmla="*/ 0 w 166"/>
                  <a:gd name="T3" fmla="*/ 32 h 357"/>
                  <a:gd name="T4" fmla="*/ 92 w 166"/>
                  <a:gd name="T5" fmla="*/ 74 h 357"/>
                  <a:gd name="T6" fmla="*/ 135 w 166"/>
                  <a:gd name="T7" fmla="*/ 179 h 357"/>
                  <a:gd name="T8" fmla="*/ 92 w 166"/>
                  <a:gd name="T9" fmla="*/ 283 h 357"/>
                  <a:gd name="T10" fmla="*/ 0 w 166"/>
                  <a:gd name="T11" fmla="*/ 326 h 357"/>
                  <a:gd name="T12" fmla="*/ 0 w 166"/>
                  <a:gd name="T13" fmla="*/ 357 h 357"/>
                  <a:gd name="T14" fmla="*/ 166 w 166"/>
                  <a:gd name="T15" fmla="*/ 179 h 357"/>
                  <a:gd name="T16" fmla="*/ 0 w 166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6" h="357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6" y="35"/>
                      <a:pt x="68" y="50"/>
                      <a:pt x="92" y="74"/>
                    </a:cubicBezTo>
                    <a:cubicBezTo>
                      <a:pt x="119" y="101"/>
                      <a:pt x="135" y="138"/>
                      <a:pt x="135" y="179"/>
                    </a:cubicBezTo>
                    <a:cubicBezTo>
                      <a:pt x="135" y="220"/>
                      <a:pt x="119" y="256"/>
                      <a:pt x="92" y="283"/>
                    </a:cubicBezTo>
                    <a:cubicBezTo>
                      <a:pt x="68" y="307"/>
                      <a:pt x="36" y="323"/>
                      <a:pt x="0" y="326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93" y="351"/>
                      <a:pt x="166" y="273"/>
                      <a:pt x="166" y="179"/>
                    </a:cubicBezTo>
                    <a:cubicBezTo>
                      <a:pt x="166" y="84"/>
                      <a:pt x="93" y="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7788577" y="5198175"/>
              <a:ext cx="1034747" cy="1157594"/>
              <a:chOff x="5330826" y="2798763"/>
              <a:chExt cx="1390650" cy="1555750"/>
            </a:xfrm>
            <a:solidFill>
              <a:schemeClr val="bg1"/>
            </a:solidFill>
          </p:grpSpPr>
          <p:sp>
            <p:nvSpPr>
              <p:cNvPr id="90" name="Freeform 57"/>
              <p:cNvSpPr/>
              <p:nvPr/>
            </p:nvSpPr>
            <p:spPr bwMode="auto">
              <a:xfrm>
                <a:off x="5614988" y="2798763"/>
                <a:ext cx="1106488" cy="987425"/>
              </a:xfrm>
              <a:custGeom>
                <a:avLst/>
                <a:gdLst>
                  <a:gd name="T0" fmla="*/ 376 w 376"/>
                  <a:gd name="T1" fmla="*/ 0 h 336"/>
                  <a:gd name="T2" fmla="*/ 213 w 376"/>
                  <a:gd name="T3" fmla="*/ 37 h 336"/>
                  <a:gd name="T4" fmla="*/ 202 w 376"/>
                  <a:gd name="T5" fmla="*/ 99 h 336"/>
                  <a:gd name="T6" fmla="*/ 202 w 376"/>
                  <a:gd name="T7" fmla="*/ 40 h 336"/>
                  <a:gd name="T8" fmla="*/ 112 w 376"/>
                  <a:gd name="T9" fmla="*/ 94 h 336"/>
                  <a:gd name="T10" fmla="*/ 111 w 376"/>
                  <a:gd name="T11" fmla="*/ 159 h 336"/>
                  <a:gd name="T12" fmla="*/ 102 w 376"/>
                  <a:gd name="T13" fmla="*/ 101 h 336"/>
                  <a:gd name="T14" fmla="*/ 15 w 376"/>
                  <a:gd name="T15" fmla="*/ 321 h 336"/>
                  <a:gd name="T16" fmla="*/ 291 w 376"/>
                  <a:gd name="T17" fmla="*/ 67 h 336"/>
                  <a:gd name="T18" fmla="*/ 13 w 376"/>
                  <a:gd name="T19" fmla="*/ 332 h 336"/>
                  <a:gd name="T20" fmla="*/ 289 w 376"/>
                  <a:gd name="T21" fmla="*/ 223 h 336"/>
                  <a:gd name="T22" fmla="*/ 189 w 376"/>
                  <a:gd name="T23" fmla="*/ 204 h 336"/>
                  <a:gd name="T24" fmla="*/ 295 w 376"/>
                  <a:gd name="T25" fmla="*/ 214 h 336"/>
                  <a:gd name="T26" fmla="*/ 344 w 376"/>
                  <a:gd name="T27" fmla="*/ 131 h 336"/>
                  <a:gd name="T28" fmla="*/ 255 w 376"/>
                  <a:gd name="T29" fmla="*/ 141 h 336"/>
                  <a:gd name="T30" fmla="*/ 348 w 376"/>
                  <a:gd name="T31" fmla="*/ 119 h 336"/>
                  <a:gd name="T32" fmla="*/ 376 w 376"/>
                  <a:gd name="T3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6" h="336">
                    <a:moveTo>
                      <a:pt x="376" y="0"/>
                    </a:moveTo>
                    <a:cubicBezTo>
                      <a:pt x="313" y="5"/>
                      <a:pt x="258" y="16"/>
                      <a:pt x="213" y="37"/>
                    </a:cubicBezTo>
                    <a:cubicBezTo>
                      <a:pt x="202" y="99"/>
                      <a:pt x="202" y="99"/>
                      <a:pt x="202" y="99"/>
                    </a:cubicBezTo>
                    <a:cubicBezTo>
                      <a:pt x="202" y="40"/>
                      <a:pt x="202" y="40"/>
                      <a:pt x="202" y="40"/>
                    </a:cubicBezTo>
                    <a:cubicBezTo>
                      <a:pt x="170" y="53"/>
                      <a:pt x="137" y="70"/>
                      <a:pt x="112" y="94"/>
                    </a:cubicBezTo>
                    <a:cubicBezTo>
                      <a:pt x="111" y="159"/>
                      <a:pt x="111" y="159"/>
                      <a:pt x="111" y="159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0" y="171"/>
                      <a:pt x="8" y="276"/>
                      <a:pt x="15" y="321"/>
                    </a:cubicBezTo>
                    <a:cubicBezTo>
                      <a:pt x="75" y="236"/>
                      <a:pt x="191" y="121"/>
                      <a:pt x="291" y="67"/>
                    </a:cubicBezTo>
                    <a:cubicBezTo>
                      <a:pt x="291" y="67"/>
                      <a:pt x="125" y="188"/>
                      <a:pt x="13" y="332"/>
                    </a:cubicBezTo>
                    <a:cubicBezTo>
                      <a:pt x="150" y="336"/>
                      <a:pt x="236" y="286"/>
                      <a:pt x="289" y="223"/>
                    </a:cubicBezTo>
                    <a:cubicBezTo>
                      <a:pt x="189" y="204"/>
                      <a:pt x="189" y="204"/>
                      <a:pt x="189" y="204"/>
                    </a:cubicBezTo>
                    <a:cubicBezTo>
                      <a:pt x="295" y="214"/>
                      <a:pt x="295" y="214"/>
                      <a:pt x="295" y="214"/>
                    </a:cubicBezTo>
                    <a:cubicBezTo>
                      <a:pt x="317" y="189"/>
                      <a:pt x="335" y="154"/>
                      <a:pt x="344" y="131"/>
                    </a:cubicBezTo>
                    <a:cubicBezTo>
                      <a:pt x="255" y="141"/>
                      <a:pt x="255" y="141"/>
                      <a:pt x="255" y="141"/>
                    </a:cubicBezTo>
                    <a:cubicBezTo>
                      <a:pt x="348" y="119"/>
                      <a:pt x="348" y="119"/>
                      <a:pt x="348" y="119"/>
                    </a:cubicBezTo>
                    <a:cubicBezTo>
                      <a:pt x="372" y="64"/>
                      <a:pt x="376" y="0"/>
                      <a:pt x="37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1" name="Freeform 58"/>
              <p:cNvSpPr/>
              <p:nvPr/>
            </p:nvSpPr>
            <p:spPr bwMode="auto">
              <a:xfrm>
                <a:off x="5330826" y="3706813"/>
                <a:ext cx="422275" cy="547688"/>
              </a:xfrm>
              <a:custGeom>
                <a:avLst/>
                <a:gdLst>
                  <a:gd name="T0" fmla="*/ 129 w 144"/>
                  <a:gd name="T1" fmla="*/ 0 h 187"/>
                  <a:gd name="T2" fmla="*/ 0 w 144"/>
                  <a:gd name="T3" fmla="*/ 187 h 187"/>
                  <a:gd name="T4" fmla="*/ 144 w 144"/>
                  <a:gd name="T5" fmla="*/ 7 h 187"/>
                  <a:gd name="T6" fmla="*/ 128 w 144"/>
                  <a:gd name="T7" fmla="*/ 5 h 187"/>
                  <a:gd name="T8" fmla="*/ 129 w 144"/>
                  <a:gd name="T9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187">
                    <a:moveTo>
                      <a:pt x="129" y="0"/>
                    </a:moveTo>
                    <a:cubicBezTo>
                      <a:pt x="48" y="99"/>
                      <a:pt x="0" y="187"/>
                      <a:pt x="0" y="187"/>
                    </a:cubicBezTo>
                    <a:cubicBezTo>
                      <a:pt x="45" y="121"/>
                      <a:pt x="95" y="60"/>
                      <a:pt x="144" y="7"/>
                    </a:cubicBezTo>
                    <a:cubicBezTo>
                      <a:pt x="139" y="6"/>
                      <a:pt x="133" y="6"/>
                      <a:pt x="128" y="5"/>
                    </a:cubicBezTo>
                    <a:cubicBezTo>
                      <a:pt x="128" y="5"/>
                      <a:pt x="128" y="3"/>
                      <a:pt x="1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92" name="Freeform 59"/>
              <p:cNvSpPr/>
              <p:nvPr/>
            </p:nvSpPr>
            <p:spPr bwMode="auto">
              <a:xfrm>
                <a:off x="5330826" y="4143375"/>
                <a:ext cx="1271588" cy="211138"/>
              </a:xfrm>
              <a:custGeom>
                <a:avLst/>
                <a:gdLst>
                  <a:gd name="T0" fmla="*/ 206 w 433"/>
                  <a:gd name="T1" fmla="*/ 45 h 72"/>
                  <a:gd name="T2" fmla="*/ 107 w 433"/>
                  <a:gd name="T3" fmla="*/ 20 h 72"/>
                  <a:gd name="T4" fmla="*/ 107 w 433"/>
                  <a:gd name="T5" fmla="*/ 20 h 72"/>
                  <a:gd name="T6" fmla="*/ 4 w 433"/>
                  <a:gd name="T7" fmla="*/ 51 h 72"/>
                  <a:gd name="T8" fmla="*/ 4 w 433"/>
                  <a:gd name="T9" fmla="*/ 51 h 72"/>
                  <a:gd name="T10" fmla="*/ 107 w 433"/>
                  <a:gd name="T11" fmla="*/ 0 h 72"/>
                  <a:gd name="T12" fmla="*/ 107 w 433"/>
                  <a:gd name="T13" fmla="*/ 0 h 72"/>
                  <a:gd name="T14" fmla="*/ 215 w 433"/>
                  <a:gd name="T15" fmla="*/ 27 h 72"/>
                  <a:gd name="T16" fmla="*/ 215 w 433"/>
                  <a:gd name="T17" fmla="*/ 27 h 72"/>
                  <a:gd name="T18" fmla="*/ 316 w 433"/>
                  <a:gd name="T19" fmla="*/ 52 h 72"/>
                  <a:gd name="T20" fmla="*/ 316 w 433"/>
                  <a:gd name="T21" fmla="*/ 52 h 72"/>
                  <a:gd name="T22" fmla="*/ 413 w 433"/>
                  <a:gd name="T23" fmla="*/ 12 h 72"/>
                  <a:gd name="T24" fmla="*/ 413 w 433"/>
                  <a:gd name="T25" fmla="*/ 12 h 72"/>
                  <a:gd name="T26" fmla="*/ 413 w 433"/>
                  <a:gd name="T27" fmla="*/ 12 h 72"/>
                  <a:gd name="T28" fmla="*/ 413 w 433"/>
                  <a:gd name="T29" fmla="*/ 12 h 72"/>
                  <a:gd name="T30" fmla="*/ 428 w 433"/>
                  <a:gd name="T31" fmla="*/ 10 h 72"/>
                  <a:gd name="T32" fmla="*/ 428 w 433"/>
                  <a:gd name="T33" fmla="*/ 10 h 72"/>
                  <a:gd name="T34" fmla="*/ 430 w 433"/>
                  <a:gd name="T35" fmla="*/ 24 h 72"/>
                  <a:gd name="T36" fmla="*/ 430 w 433"/>
                  <a:gd name="T37" fmla="*/ 24 h 72"/>
                  <a:gd name="T38" fmla="*/ 316 w 433"/>
                  <a:gd name="T39" fmla="*/ 72 h 72"/>
                  <a:gd name="T40" fmla="*/ 316 w 433"/>
                  <a:gd name="T41" fmla="*/ 72 h 72"/>
                  <a:gd name="T42" fmla="*/ 206 w 433"/>
                  <a:gd name="T43" fmla="*/ 45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33" h="72">
                    <a:moveTo>
                      <a:pt x="206" y="45"/>
                    </a:moveTo>
                    <a:cubicBezTo>
                      <a:pt x="167" y="26"/>
                      <a:pt x="134" y="20"/>
                      <a:pt x="107" y="20"/>
                    </a:cubicBezTo>
                    <a:cubicBezTo>
                      <a:pt x="107" y="20"/>
                      <a:pt x="107" y="20"/>
                      <a:pt x="107" y="20"/>
                    </a:cubicBezTo>
                    <a:cubicBezTo>
                      <a:pt x="51" y="20"/>
                      <a:pt x="8" y="55"/>
                      <a:pt x="4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0" y="47"/>
                      <a:pt x="39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37" y="0"/>
                      <a:pt x="173" y="7"/>
                      <a:pt x="215" y="27"/>
                    </a:cubicBezTo>
                    <a:cubicBezTo>
                      <a:pt x="215" y="27"/>
                      <a:pt x="215" y="27"/>
                      <a:pt x="215" y="27"/>
                    </a:cubicBezTo>
                    <a:cubicBezTo>
                      <a:pt x="255" y="46"/>
                      <a:pt x="289" y="52"/>
                      <a:pt x="316" y="52"/>
                    </a:cubicBezTo>
                    <a:cubicBezTo>
                      <a:pt x="316" y="52"/>
                      <a:pt x="316" y="52"/>
                      <a:pt x="316" y="52"/>
                    </a:cubicBezTo>
                    <a:cubicBezTo>
                      <a:pt x="380" y="52"/>
                      <a:pt x="410" y="16"/>
                      <a:pt x="413" y="12"/>
                    </a:cubicBezTo>
                    <a:cubicBezTo>
                      <a:pt x="413" y="12"/>
                      <a:pt x="413" y="12"/>
                      <a:pt x="413" y="12"/>
                    </a:cubicBezTo>
                    <a:cubicBezTo>
                      <a:pt x="413" y="12"/>
                      <a:pt x="413" y="12"/>
                      <a:pt x="413" y="12"/>
                    </a:cubicBezTo>
                    <a:cubicBezTo>
                      <a:pt x="413" y="12"/>
                      <a:pt x="413" y="12"/>
                      <a:pt x="413" y="12"/>
                    </a:cubicBezTo>
                    <a:cubicBezTo>
                      <a:pt x="417" y="8"/>
                      <a:pt x="423" y="7"/>
                      <a:pt x="428" y="10"/>
                    </a:cubicBezTo>
                    <a:cubicBezTo>
                      <a:pt x="428" y="10"/>
                      <a:pt x="428" y="10"/>
                      <a:pt x="428" y="10"/>
                    </a:cubicBezTo>
                    <a:cubicBezTo>
                      <a:pt x="432" y="14"/>
                      <a:pt x="433" y="20"/>
                      <a:pt x="430" y="24"/>
                    </a:cubicBezTo>
                    <a:cubicBezTo>
                      <a:pt x="430" y="24"/>
                      <a:pt x="430" y="24"/>
                      <a:pt x="430" y="24"/>
                    </a:cubicBezTo>
                    <a:cubicBezTo>
                      <a:pt x="429" y="26"/>
                      <a:pt x="393" y="72"/>
                      <a:pt x="316" y="72"/>
                    </a:cubicBezTo>
                    <a:cubicBezTo>
                      <a:pt x="316" y="72"/>
                      <a:pt x="316" y="72"/>
                      <a:pt x="316" y="72"/>
                    </a:cubicBezTo>
                    <a:cubicBezTo>
                      <a:pt x="286" y="72"/>
                      <a:pt x="249" y="65"/>
                      <a:pt x="206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8207784" y="2151909"/>
              <a:ext cx="489719" cy="489214"/>
              <a:chOff x="7885113" y="400050"/>
              <a:chExt cx="1539876" cy="1538288"/>
            </a:xfrm>
            <a:solidFill>
              <a:schemeClr val="bg1"/>
            </a:solidFill>
          </p:grpSpPr>
          <p:sp>
            <p:nvSpPr>
              <p:cNvPr id="87" name="Freeform 36"/>
              <p:cNvSpPr/>
              <p:nvPr/>
            </p:nvSpPr>
            <p:spPr bwMode="auto">
              <a:xfrm>
                <a:off x="8434388" y="949325"/>
                <a:ext cx="441325" cy="439738"/>
              </a:xfrm>
              <a:custGeom>
                <a:avLst/>
                <a:gdLst>
                  <a:gd name="T0" fmla="*/ 10 w 150"/>
                  <a:gd name="T1" fmla="*/ 103 h 150"/>
                  <a:gd name="T2" fmla="*/ 103 w 150"/>
                  <a:gd name="T3" fmla="*/ 10 h 150"/>
                  <a:gd name="T4" fmla="*/ 140 w 150"/>
                  <a:gd name="T5" fmla="*/ 10 h 150"/>
                  <a:gd name="T6" fmla="*/ 140 w 150"/>
                  <a:gd name="T7" fmla="*/ 10 h 150"/>
                  <a:gd name="T8" fmla="*/ 140 w 150"/>
                  <a:gd name="T9" fmla="*/ 47 h 150"/>
                  <a:gd name="T10" fmla="*/ 140 w 150"/>
                  <a:gd name="T11" fmla="*/ 47 h 150"/>
                  <a:gd name="T12" fmla="*/ 47 w 150"/>
                  <a:gd name="T13" fmla="*/ 140 h 150"/>
                  <a:gd name="T14" fmla="*/ 10 w 150"/>
                  <a:gd name="T15" fmla="*/ 140 h 150"/>
                  <a:gd name="T16" fmla="*/ 10 w 150"/>
                  <a:gd name="T17" fmla="*/ 140 h 150"/>
                  <a:gd name="T18" fmla="*/ 10 w 150"/>
                  <a:gd name="T19" fmla="*/ 10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10" y="103"/>
                    </a:moveTo>
                    <a:cubicBezTo>
                      <a:pt x="103" y="10"/>
                      <a:pt x="103" y="10"/>
                      <a:pt x="103" y="10"/>
                    </a:cubicBezTo>
                    <a:cubicBezTo>
                      <a:pt x="113" y="0"/>
                      <a:pt x="129" y="0"/>
                      <a:pt x="140" y="10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50" y="21"/>
                      <a:pt x="150" y="37"/>
                      <a:pt x="140" y="47"/>
                    </a:cubicBezTo>
                    <a:cubicBezTo>
                      <a:pt x="140" y="47"/>
                      <a:pt x="140" y="47"/>
                      <a:pt x="140" y="47"/>
                    </a:cubicBezTo>
                    <a:cubicBezTo>
                      <a:pt x="47" y="140"/>
                      <a:pt x="47" y="140"/>
                      <a:pt x="47" y="140"/>
                    </a:cubicBezTo>
                    <a:cubicBezTo>
                      <a:pt x="37" y="150"/>
                      <a:pt x="21" y="150"/>
                      <a:pt x="10" y="140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0" y="129"/>
                      <a:pt x="0" y="113"/>
                      <a:pt x="10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8" name="Freeform 37"/>
              <p:cNvSpPr/>
              <p:nvPr/>
            </p:nvSpPr>
            <p:spPr bwMode="auto">
              <a:xfrm>
                <a:off x="8540751" y="400050"/>
                <a:ext cx="884238" cy="884238"/>
              </a:xfrm>
              <a:custGeom>
                <a:avLst/>
                <a:gdLst>
                  <a:gd name="T0" fmla="*/ 19 w 301"/>
                  <a:gd name="T1" fmla="*/ 232 h 301"/>
                  <a:gd name="T2" fmla="*/ 53 w 301"/>
                  <a:gd name="T3" fmla="*/ 198 h 301"/>
                  <a:gd name="T4" fmla="*/ 71 w 301"/>
                  <a:gd name="T5" fmla="*/ 140 h 301"/>
                  <a:gd name="T6" fmla="*/ 138 w 301"/>
                  <a:gd name="T7" fmla="*/ 72 h 301"/>
                  <a:gd name="T8" fmla="*/ 229 w 301"/>
                  <a:gd name="T9" fmla="*/ 72 h 301"/>
                  <a:gd name="T10" fmla="*/ 229 w 301"/>
                  <a:gd name="T11" fmla="*/ 162 h 301"/>
                  <a:gd name="T12" fmla="*/ 161 w 301"/>
                  <a:gd name="T13" fmla="*/ 230 h 301"/>
                  <a:gd name="T14" fmla="*/ 161 w 301"/>
                  <a:gd name="T15" fmla="*/ 230 h 301"/>
                  <a:gd name="T16" fmla="*/ 103 w 301"/>
                  <a:gd name="T17" fmla="*/ 247 h 301"/>
                  <a:gd name="T18" fmla="*/ 69 w 301"/>
                  <a:gd name="T19" fmla="*/ 281 h 301"/>
                  <a:gd name="T20" fmla="*/ 192 w 301"/>
                  <a:gd name="T21" fmla="*/ 261 h 301"/>
                  <a:gd name="T22" fmla="*/ 192 w 301"/>
                  <a:gd name="T23" fmla="*/ 261 h 301"/>
                  <a:gd name="T24" fmla="*/ 259 w 301"/>
                  <a:gd name="T25" fmla="*/ 193 h 301"/>
                  <a:gd name="T26" fmla="*/ 259 w 301"/>
                  <a:gd name="T27" fmla="*/ 41 h 301"/>
                  <a:gd name="T28" fmla="*/ 108 w 301"/>
                  <a:gd name="T29" fmla="*/ 41 h 301"/>
                  <a:gd name="T30" fmla="*/ 40 w 301"/>
                  <a:gd name="T31" fmla="*/ 109 h 301"/>
                  <a:gd name="T32" fmla="*/ 19 w 301"/>
                  <a:gd name="T33" fmla="*/ 232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301">
                    <a:moveTo>
                      <a:pt x="19" y="232"/>
                    </a:moveTo>
                    <a:cubicBezTo>
                      <a:pt x="53" y="198"/>
                      <a:pt x="53" y="198"/>
                      <a:pt x="53" y="198"/>
                    </a:cubicBezTo>
                    <a:cubicBezTo>
                      <a:pt x="49" y="178"/>
                      <a:pt x="55" y="156"/>
                      <a:pt x="71" y="140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63" y="47"/>
                      <a:pt x="204" y="47"/>
                      <a:pt x="229" y="72"/>
                    </a:cubicBezTo>
                    <a:cubicBezTo>
                      <a:pt x="254" y="97"/>
                      <a:pt x="254" y="138"/>
                      <a:pt x="229" y="162"/>
                    </a:cubicBezTo>
                    <a:cubicBezTo>
                      <a:pt x="161" y="230"/>
                      <a:pt x="161" y="230"/>
                      <a:pt x="161" y="230"/>
                    </a:cubicBezTo>
                    <a:cubicBezTo>
                      <a:pt x="161" y="230"/>
                      <a:pt x="161" y="230"/>
                      <a:pt x="161" y="230"/>
                    </a:cubicBezTo>
                    <a:cubicBezTo>
                      <a:pt x="145" y="246"/>
                      <a:pt x="123" y="252"/>
                      <a:pt x="103" y="247"/>
                    </a:cubicBezTo>
                    <a:cubicBezTo>
                      <a:pt x="69" y="281"/>
                      <a:pt x="69" y="281"/>
                      <a:pt x="69" y="281"/>
                    </a:cubicBezTo>
                    <a:cubicBezTo>
                      <a:pt x="109" y="301"/>
                      <a:pt x="158" y="294"/>
                      <a:pt x="192" y="261"/>
                    </a:cubicBezTo>
                    <a:cubicBezTo>
                      <a:pt x="192" y="261"/>
                      <a:pt x="192" y="261"/>
                      <a:pt x="192" y="261"/>
                    </a:cubicBezTo>
                    <a:cubicBezTo>
                      <a:pt x="259" y="193"/>
                      <a:pt x="259" y="193"/>
                      <a:pt x="259" y="193"/>
                    </a:cubicBezTo>
                    <a:cubicBezTo>
                      <a:pt x="301" y="151"/>
                      <a:pt x="301" y="83"/>
                      <a:pt x="259" y="41"/>
                    </a:cubicBezTo>
                    <a:cubicBezTo>
                      <a:pt x="217" y="0"/>
                      <a:pt x="150" y="0"/>
                      <a:pt x="108" y="41"/>
                    </a:cubicBezTo>
                    <a:cubicBezTo>
                      <a:pt x="40" y="109"/>
                      <a:pt x="40" y="109"/>
                      <a:pt x="40" y="109"/>
                    </a:cubicBezTo>
                    <a:cubicBezTo>
                      <a:pt x="7" y="142"/>
                      <a:pt x="0" y="192"/>
                      <a:pt x="19" y="2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9" name="Freeform 38"/>
              <p:cNvSpPr/>
              <p:nvPr/>
            </p:nvSpPr>
            <p:spPr bwMode="auto">
              <a:xfrm>
                <a:off x="7885113" y="1055688"/>
                <a:ext cx="884238" cy="882650"/>
              </a:xfrm>
              <a:custGeom>
                <a:avLst/>
                <a:gdLst>
                  <a:gd name="T0" fmla="*/ 261 w 301"/>
                  <a:gd name="T1" fmla="*/ 192 h 301"/>
                  <a:gd name="T2" fmla="*/ 281 w 301"/>
                  <a:gd name="T3" fmla="*/ 69 h 301"/>
                  <a:gd name="T4" fmla="*/ 247 w 301"/>
                  <a:gd name="T5" fmla="*/ 103 h 301"/>
                  <a:gd name="T6" fmla="*/ 230 w 301"/>
                  <a:gd name="T7" fmla="*/ 161 h 301"/>
                  <a:gd name="T8" fmla="*/ 162 w 301"/>
                  <a:gd name="T9" fmla="*/ 229 h 301"/>
                  <a:gd name="T10" fmla="*/ 162 w 301"/>
                  <a:gd name="T11" fmla="*/ 229 h 301"/>
                  <a:gd name="T12" fmla="*/ 72 w 301"/>
                  <a:gd name="T13" fmla="*/ 229 h 301"/>
                  <a:gd name="T14" fmla="*/ 72 w 301"/>
                  <a:gd name="T15" fmla="*/ 138 h 301"/>
                  <a:gd name="T16" fmla="*/ 140 w 301"/>
                  <a:gd name="T17" fmla="*/ 71 h 301"/>
                  <a:gd name="T18" fmla="*/ 198 w 301"/>
                  <a:gd name="T19" fmla="*/ 54 h 301"/>
                  <a:gd name="T20" fmla="*/ 232 w 301"/>
                  <a:gd name="T21" fmla="*/ 19 h 301"/>
                  <a:gd name="T22" fmla="*/ 109 w 301"/>
                  <a:gd name="T23" fmla="*/ 40 h 301"/>
                  <a:gd name="T24" fmla="*/ 41 w 301"/>
                  <a:gd name="T25" fmla="*/ 108 h 301"/>
                  <a:gd name="T26" fmla="*/ 41 w 301"/>
                  <a:gd name="T27" fmla="*/ 259 h 301"/>
                  <a:gd name="T28" fmla="*/ 193 w 301"/>
                  <a:gd name="T29" fmla="*/ 259 h 301"/>
                  <a:gd name="T30" fmla="*/ 193 w 301"/>
                  <a:gd name="T31" fmla="*/ 259 h 301"/>
                  <a:gd name="T32" fmla="*/ 261 w 301"/>
                  <a:gd name="T33" fmla="*/ 192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301">
                    <a:moveTo>
                      <a:pt x="261" y="192"/>
                    </a:moveTo>
                    <a:cubicBezTo>
                      <a:pt x="294" y="158"/>
                      <a:pt x="301" y="109"/>
                      <a:pt x="281" y="69"/>
                    </a:cubicBezTo>
                    <a:cubicBezTo>
                      <a:pt x="247" y="103"/>
                      <a:pt x="247" y="103"/>
                      <a:pt x="247" y="103"/>
                    </a:cubicBezTo>
                    <a:cubicBezTo>
                      <a:pt x="252" y="123"/>
                      <a:pt x="246" y="145"/>
                      <a:pt x="230" y="161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62" y="229"/>
                      <a:pt x="162" y="229"/>
                      <a:pt x="162" y="229"/>
                    </a:cubicBezTo>
                    <a:cubicBezTo>
                      <a:pt x="137" y="254"/>
                      <a:pt x="97" y="254"/>
                      <a:pt x="72" y="229"/>
                    </a:cubicBezTo>
                    <a:cubicBezTo>
                      <a:pt x="47" y="204"/>
                      <a:pt x="47" y="163"/>
                      <a:pt x="72" y="138"/>
                    </a:cubicBezTo>
                    <a:cubicBezTo>
                      <a:pt x="140" y="71"/>
                      <a:pt x="140" y="71"/>
                      <a:pt x="140" y="71"/>
                    </a:cubicBezTo>
                    <a:cubicBezTo>
                      <a:pt x="156" y="55"/>
                      <a:pt x="178" y="49"/>
                      <a:pt x="198" y="54"/>
                    </a:cubicBezTo>
                    <a:cubicBezTo>
                      <a:pt x="232" y="19"/>
                      <a:pt x="232" y="19"/>
                      <a:pt x="232" y="19"/>
                    </a:cubicBezTo>
                    <a:cubicBezTo>
                      <a:pt x="192" y="0"/>
                      <a:pt x="142" y="7"/>
                      <a:pt x="109" y="40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0" y="150"/>
                      <a:pt x="0" y="218"/>
                      <a:pt x="41" y="259"/>
                    </a:cubicBezTo>
                    <a:cubicBezTo>
                      <a:pt x="83" y="301"/>
                      <a:pt x="151" y="301"/>
                      <a:pt x="193" y="259"/>
                    </a:cubicBezTo>
                    <a:cubicBezTo>
                      <a:pt x="193" y="259"/>
                      <a:pt x="193" y="259"/>
                      <a:pt x="193" y="259"/>
                    </a:cubicBezTo>
                    <a:lnTo>
                      <a:pt x="261" y="1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9157599" y="2180694"/>
              <a:ext cx="401548" cy="425982"/>
              <a:chOff x="2733675" y="2868613"/>
              <a:chExt cx="1382713" cy="1466851"/>
            </a:xfrm>
            <a:solidFill>
              <a:schemeClr val="bg1"/>
            </a:solidFill>
          </p:grpSpPr>
          <p:sp>
            <p:nvSpPr>
              <p:cNvPr id="66" name="Freeform 46"/>
              <p:cNvSpPr>
                <a:spLocks noEditPoints="1"/>
              </p:cNvSpPr>
              <p:nvPr/>
            </p:nvSpPr>
            <p:spPr bwMode="auto">
              <a:xfrm>
                <a:off x="3016250" y="3105151"/>
                <a:ext cx="815975" cy="1230313"/>
              </a:xfrm>
              <a:custGeom>
                <a:avLst/>
                <a:gdLst>
                  <a:gd name="T0" fmla="*/ 143 w 286"/>
                  <a:gd name="T1" fmla="*/ 263 h 430"/>
                  <a:gd name="T2" fmla="*/ 98 w 286"/>
                  <a:gd name="T3" fmla="*/ 308 h 430"/>
                  <a:gd name="T4" fmla="*/ 143 w 286"/>
                  <a:gd name="T5" fmla="*/ 353 h 430"/>
                  <a:gd name="T6" fmla="*/ 189 w 286"/>
                  <a:gd name="T7" fmla="*/ 308 h 430"/>
                  <a:gd name="T8" fmla="*/ 143 w 286"/>
                  <a:gd name="T9" fmla="*/ 263 h 430"/>
                  <a:gd name="T10" fmla="*/ 246 w 286"/>
                  <a:gd name="T11" fmla="*/ 0 h 430"/>
                  <a:gd name="T12" fmla="*/ 40 w 286"/>
                  <a:gd name="T13" fmla="*/ 0 h 430"/>
                  <a:gd name="T14" fmla="*/ 0 w 286"/>
                  <a:gd name="T15" fmla="*/ 40 h 430"/>
                  <a:gd name="T16" fmla="*/ 0 w 286"/>
                  <a:gd name="T17" fmla="*/ 390 h 430"/>
                  <a:gd name="T18" fmla="*/ 40 w 286"/>
                  <a:gd name="T19" fmla="*/ 430 h 430"/>
                  <a:gd name="T20" fmla="*/ 246 w 286"/>
                  <a:gd name="T21" fmla="*/ 430 h 430"/>
                  <a:gd name="T22" fmla="*/ 286 w 286"/>
                  <a:gd name="T23" fmla="*/ 390 h 430"/>
                  <a:gd name="T24" fmla="*/ 286 w 286"/>
                  <a:gd name="T25" fmla="*/ 40 h 430"/>
                  <a:gd name="T26" fmla="*/ 246 w 286"/>
                  <a:gd name="T27" fmla="*/ 0 h 430"/>
                  <a:gd name="T28" fmla="*/ 143 w 286"/>
                  <a:gd name="T29" fmla="*/ 400 h 430"/>
                  <a:gd name="T30" fmla="*/ 51 w 286"/>
                  <a:gd name="T31" fmla="*/ 308 h 430"/>
                  <a:gd name="T32" fmla="*/ 143 w 286"/>
                  <a:gd name="T33" fmla="*/ 216 h 430"/>
                  <a:gd name="T34" fmla="*/ 235 w 286"/>
                  <a:gd name="T35" fmla="*/ 308 h 430"/>
                  <a:gd name="T36" fmla="*/ 143 w 286"/>
                  <a:gd name="T37" fmla="*/ 400 h 430"/>
                  <a:gd name="T38" fmla="*/ 259 w 286"/>
                  <a:gd name="T39" fmla="*/ 166 h 430"/>
                  <a:gd name="T40" fmla="*/ 235 w 286"/>
                  <a:gd name="T41" fmla="*/ 190 h 430"/>
                  <a:gd name="T42" fmla="*/ 51 w 286"/>
                  <a:gd name="T43" fmla="*/ 190 h 430"/>
                  <a:gd name="T44" fmla="*/ 27 w 286"/>
                  <a:gd name="T45" fmla="*/ 166 h 430"/>
                  <a:gd name="T46" fmla="*/ 27 w 286"/>
                  <a:gd name="T47" fmla="*/ 52 h 430"/>
                  <a:gd name="T48" fmla="*/ 51 w 286"/>
                  <a:gd name="T49" fmla="*/ 28 h 430"/>
                  <a:gd name="T50" fmla="*/ 235 w 286"/>
                  <a:gd name="T51" fmla="*/ 28 h 430"/>
                  <a:gd name="T52" fmla="*/ 259 w 286"/>
                  <a:gd name="T53" fmla="*/ 52 h 430"/>
                  <a:gd name="T54" fmla="*/ 259 w 286"/>
                  <a:gd name="T55" fmla="*/ 166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6" h="430">
                    <a:moveTo>
                      <a:pt x="143" y="263"/>
                    </a:moveTo>
                    <a:cubicBezTo>
                      <a:pt x="118" y="263"/>
                      <a:pt x="98" y="283"/>
                      <a:pt x="98" y="308"/>
                    </a:cubicBezTo>
                    <a:cubicBezTo>
                      <a:pt x="98" y="333"/>
                      <a:pt x="118" y="353"/>
                      <a:pt x="143" y="353"/>
                    </a:cubicBezTo>
                    <a:cubicBezTo>
                      <a:pt x="168" y="353"/>
                      <a:pt x="189" y="333"/>
                      <a:pt x="189" y="308"/>
                    </a:cubicBezTo>
                    <a:cubicBezTo>
                      <a:pt x="189" y="283"/>
                      <a:pt x="168" y="263"/>
                      <a:pt x="143" y="263"/>
                    </a:cubicBezTo>
                    <a:close/>
                    <a:moveTo>
                      <a:pt x="246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0" y="412"/>
                      <a:pt x="18" y="430"/>
                      <a:pt x="40" y="430"/>
                    </a:cubicBezTo>
                    <a:cubicBezTo>
                      <a:pt x="246" y="430"/>
                      <a:pt x="246" y="430"/>
                      <a:pt x="246" y="430"/>
                    </a:cubicBezTo>
                    <a:cubicBezTo>
                      <a:pt x="268" y="430"/>
                      <a:pt x="286" y="412"/>
                      <a:pt x="286" y="390"/>
                    </a:cubicBezTo>
                    <a:cubicBezTo>
                      <a:pt x="286" y="40"/>
                      <a:pt x="286" y="40"/>
                      <a:pt x="286" y="40"/>
                    </a:cubicBezTo>
                    <a:cubicBezTo>
                      <a:pt x="286" y="18"/>
                      <a:pt x="268" y="0"/>
                      <a:pt x="246" y="0"/>
                    </a:cubicBezTo>
                    <a:close/>
                    <a:moveTo>
                      <a:pt x="143" y="400"/>
                    </a:moveTo>
                    <a:cubicBezTo>
                      <a:pt x="92" y="400"/>
                      <a:pt x="51" y="359"/>
                      <a:pt x="51" y="308"/>
                    </a:cubicBezTo>
                    <a:cubicBezTo>
                      <a:pt x="51" y="257"/>
                      <a:pt x="92" y="216"/>
                      <a:pt x="143" y="216"/>
                    </a:cubicBezTo>
                    <a:cubicBezTo>
                      <a:pt x="194" y="216"/>
                      <a:pt x="235" y="257"/>
                      <a:pt x="235" y="308"/>
                    </a:cubicBezTo>
                    <a:cubicBezTo>
                      <a:pt x="235" y="359"/>
                      <a:pt x="194" y="400"/>
                      <a:pt x="143" y="400"/>
                    </a:cubicBezTo>
                    <a:close/>
                    <a:moveTo>
                      <a:pt x="259" y="166"/>
                    </a:moveTo>
                    <a:cubicBezTo>
                      <a:pt x="259" y="179"/>
                      <a:pt x="249" y="190"/>
                      <a:pt x="235" y="190"/>
                    </a:cubicBezTo>
                    <a:cubicBezTo>
                      <a:pt x="51" y="190"/>
                      <a:pt x="51" y="190"/>
                      <a:pt x="51" y="190"/>
                    </a:cubicBezTo>
                    <a:cubicBezTo>
                      <a:pt x="38" y="190"/>
                      <a:pt x="27" y="179"/>
                      <a:pt x="27" y="166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39"/>
                      <a:pt x="38" y="28"/>
                      <a:pt x="51" y="28"/>
                    </a:cubicBezTo>
                    <a:cubicBezTo>
                      <a:pt x="235" y="28"/>
                      <a:pt x="235" y="28"/>
                      <a:pt x="235" y="28"/>
                    </a:cubicBezTo>
                    <a:cubicBezTo>
                      <a:pt x="249" y="28"/>
                      <a:pt x="259" y="39"/>
                      <a:pt x="259" y="52"/>
                    </a:cubicBezTo>
                    <a:lnTo>
                      <a:pt x="259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7" name="Freeform 47"/>
              <p:cNvSpPr/>
              <p:nvPr/>
            </p:nvSpPr>
            <p:spPr bwMode="auto">
              <a:xfrm>
                <a:off x="2733675" y="3465513"/>
                <a:ext cx="146050" cy="300038"/>
              </a:xfrm>
              <a:custGeom>
                <a:avLst/>
                <a:gdLst>
                  <a:gd name="T0" fmla="*/ 51 w 51"/>
                  <a:gd name="T1" fmla="*/ 0 h 105"/>
                  <a:gd name="T2" fmla="*/ 0 w 51"/>
                  <a:gd name="T3" fmla="*/ 52 h 105"/>
                  <a:gd name="T4" fmla="*/ 51 w 51"/>
                  <a:gd name="T5" fmla="*/ 105 h 105"/>
                  <a:gd name="T6" fmla="*/ 51 w 51"/>
                  <a:gd name="T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05">
                    <a:moveTo>
                      <a:pt x="51" y="0"/>
                    </a:moveTo>
                    <a:cubicBezTo>
                      <a:pt x="23" y="0"/>
                      <a:pt x="0" y="23"/>
                      <a:pt x="0" y="52"/>
                    </a:cubicBezTo>
                    <a:cubicBezTo>
                      <a:pt x="0" y="81"/>
                      <a:pt x="23" y="104"/>
                      <a:pt x="51" y="105"/>
                    </a:cubicBezTo>
                    <a:lnTo>
                      <a:pt x="5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8" name="Freeform 48"/>
              <p:cNvSpPr/>
              <p:nvPr/>
            </p:nvSpPr>
            <p:spPr bwMode="auto">
              <a:xfrm>
                <a:off x="2844800" y="3429001"/>
                <a:ext cx="139700" cy="371475"/>
              </a:xfrm>
              <a:custGeom>
                <a:avLst/>
                <a:gdLst>
                  <a:gd name="T0" fmla="*/ 49 w 49"/>
                  <a:gd name="T1" fmla="*/ 112 h 130"/>
                  <a:gd name="T2" fmla="*/ 31 w 49"/>
                  <a:gd name="T3" fmla="*/ 130 h 130"/>
                  <a:gd name="T4" fmla="*/ 19 w 49"/>
                  <a:gd name="T5" fmla="*/ 130 h 130"/>
                  <a:gd name="T6" fmla="*/ 0 w 49"/>
                  <a:gd name="T7" fmla="*/ 112 h 130"/>
                  <a:gd name="T8" fmla="*/ 0 w 49"/>
                  <a:gd name="T9" fmla="*/ 18 h 130"/>
                  <a:gd name="T10" fmla="*/ 19 w 49"/>
                  <a:gd name="T11" fmla="*/ 0 h 130"/>
                  <a:gd name="T12" fmla="*/ 31 w 49"/>
                  <a:gd name="T13" fmla="*/ 0 h 130"/>
                  <a:gd name="T14" fmla="*/ 49 w 49"/>
                  <a:gd name="T15" fmla="*/ 18 h 130"/>
                  <a:gd name="T16" fmla="*/ 49 w 49"/>
                  <a:gd name="T17" fmla="*/ 11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0">
                    <a:moveTo>
                      <a:pt x="49" y="112"/>
                    </a:moveTo>
                    <a:cubicBezTo>
                      <a:pt x="49" y="122"/>
                      <a:pt x="41" y="130"/>
                      <a:pt x="31" y="130"/>
                    </a:cubicBezTo>
                    <a:cubicBezTo>
                      <a:pt x="19" y="130"/>
                      <a:pt x="19" y="130"/>
                      <a:pt x="19" y="130"/>
                    </a:cubicBezTo>
                    <a:cubicBezTo>
                      <a:pt x="9" y="130"/>
                      <a:pt x="0" y="122"/>
                      <a:pt x="0" y="11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41" y="0"/>
                      <a:pt x="49" y="8"/>
                      <a:pt x="49" y="18"/>
                    </a:cubicBezTo>
                    <a:lnTo>
                      <a:pt x="49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9" name="Freeform 49"/>
              <p:cNvSpPr/>
              <p:nvPr/>
            </p:nvSpPr>
            <p:spPr bwMode="auto">
              <a:xfrm>
                <a:off x="3970338" y="3465513"/>
                <a:ext cx="146050" cy="300038"/>
              </a:xfrm>
              <a:custGeom>
                <a:avLst/>
                <a:gdLst>
                  <a:gd name="T0" fmla="*/ 0 w 51"/>
                  <a:gd name="T1" fmla="*/ 0 h 105"/>
                  <a:gd name="T2" fmla="*/ 51 w 51"/>
                  <a:gd name="T3" fmla="*/ 52 h 105"/>
                  <a:gd name="T4" fmla="*/ 0 w 51"/>
                  <a:gd name="T5" fmla="*/ 105 h 105"/>
                  <a:gd name="T6" fmla="*/ 0 w 51"/>
                  <a:gd name="T7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05">
                    <a:moveTo>
                      <a:pt x="0" y="0"/>
                    </a:moveTo>
                    <a:cubicBezTo>
                      <a:pt x="29" y="0"/>
                      <a:pt x="51" y="23"/>
                      <a:pt x="51" y="52"/>
                    </a:cubicBezTo>
                    <a:cubicBezTo>
                      <a:pt x="51" y="81"/>
                      <a:pt x="29" y="104"/>
                      <a:pt x="0" y="105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0" name="Freeform 50"/>
              <p:cNvSpPr/>
              <p:nvPr/>
            </p:nvSpPr>
            <p:spPr bwMode="auto">
              <a:xfrm>
                <a:off x="3867150" y="3429001"/>
                <a:ext cx="136525" cy="371475"/>
              </a:xfrm>
              <a:custGeom>
                <a:avLst/>
                <a:gdLst>
                  <a:gd name="T0" fmla="*/ 0 w 48"/>
                  <a:gd name="T1" fmla="*/ 112 h 130"/>
                  <a:gd name="T2" fmla="*/ 18 w 48"/>
                  <a:gd name="T3" fmla="*/ 130 h 130"/>
                  <a:gd name="T4" fmla="*/ 30 w 48"/>
                  <a:gd name="T5" fmla="*/ 130 h 130"/>
                  <a:gd name="T6" fmla="*/ 48 w 48"/>
                  <a:gd name="T7" fmla="*/ 112 h 130"/>
                  <a:gd name="T8" fmla="*/ 48 w 48"/>
                  <a:gd name="T9" fmla="*/ 18 h 130"/>
                  <a:gd name="T10" fmla="*/ 30 w 48"/>
                  <a:gd name="T11" fmla="*/ 0 h 130"/>
                  <a:gd name="T12" fmla="*/ 18 w 48"/>
                  <a:gd name="T13" fmla="*/ 0 h 130"/>
                  <a:gd name="T14" fmla="*/ 0 w 48"/>
                  <a:gd name="T15" fmla="*/ 18 h 130"/>
                  <a:gd name="T16" fmla="*/ 0 w 48"/>
                  <a:gd name="T17" fmla="*/ 11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30">
                    <a:moveTo>
                      <a:pt x="0" y="112"/>
                    </a:moveTo>
                    <a:cubicBezTo>
                      <a:pt x="0" y="122"/>
                      <a:pt x="8" y="130"/>
                      <a:pt x="18" y="130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40" y="130"/>
                      <a:pt x="48" y="122"/>
                      <a:pt x="48" y="112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8" y="8"/>
                      <a:pt x="40" y="0"/>
                      <a:pt x="3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lnTo>
                      <a:pt x="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1" name="Freeform 51"/>
              <p:cNvSpPr/>
              <p:nvPr/>
            </p:nvSpPr>
            <p:spPr bwMode="auto">
              <a:xfrm>
                <a:off x="2824163" y="2868613"/>
                <a:ext cx="1203325" cy="557213"/>
              </a:xfrm>
              <a:custGeom>
                <a:avLst/>
                <a:gdLst>
                  <a:gd name="T0" fmla="*/ 210 w 421"/>
                  <a:gd name="T1" fmla="*/ 0 h 195"/>
                  <a:gd name="T2" fmla="*/ 0 w 421"/>
                  <a:gd name="T3" fmla="*/ 195 h 195"/>
                  <a:gd name="T4" fmla="*/ 26 w 421"/>
                  <a:gd name="T5" fmla="*/ 182 h 195"/>
                  <a:gd name="T6" fmla="*/ 26 w 421"/>
                  <a:gd name="T7" fmla="*/ 182 h 195"/>
                  <a:gd name="T8" fmla="*/ 78 w 421"/>
                  <a:gd name="T9" fmla="*/ 80 h 195"/>
                  <a:gd name="T10" fmla="*/ 210 w 421"/>
                  <a:gd name="T11" fmla="*/ 25 h 195"/>
                  <a:gd name="T12" fmla="*/ 342 w 421"/>
                  <a:gd name="T13" fmla="*/ 80 h 195"/>
                  <a:gd name="T14" fmla="*/ 394 w 421"/>
                  <a:gd name="T15" fmla="*/ 182 h 195"/>
                  <a:gd name="T16" fmla="*/ 395 w 421"/>
                  <a:gd name="T17" fmla="*/ 182 h 195"/>
                  <a:gd name="T18" fmla="*/ 421 w 421"/>
                  <a:gd name="T19" fmla="*/ 195 h 195"/>
                  <a:gd name="T20" fmla="*/ 210 w 421"/>
                  <a:gd name="T21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1" h="195">
                    <a:moveTo>
                      <a:pt x="210" y="0"/>
                    </a:moveTo>
                    <a:cubicBezTo>
                      <a:pt x="100" y="1"/>
                      <a:pt x="10" y="86"/>
                      <a:pt x="0" y="195"/>
                    </a:cubicBezTo>
                    <a:cubicBezTo>
                      <a:pt x="6" y="187"/>
                      <a:pt x="15" y="182"/>
                      <a:pt x="26" y="182"/>
                    </a:cubicBezTo>
                    <a:cubicBezTo>
                      <a:pt x="26" y="182"/>
                      <a:pt x="26" y="182"/>
                      <a:pt x="26" y="182"/>
                    </a:cubicBezTo>
                    <a:cubicBezTo>
                      <a:pt x="33" y="143"/>
                      <a:pt x="52" y="108"/>
                      <a:pt x="78" y="80"/>
                    </a:cubicBezTo>
                    <a:cubicBezTo>
                      <a:pt x="112" y="46"/>
                      <a:pt x="159" y="25"/>
                      <a:pt x="210" y="25"/>
                    </a:cubicBezTo>
                    <a:cubicBezTo>
                      <a:pt x="262" y="25"/>
                      <a:pt x="308" y="46"/>
                      <a:pt x="342" y="80"/>
                    </a:cubicBezTo>
                    <a:cubicBezTo>
                      <a:pt x="369" y="108"/>
                      <a:pt x="388" y="143"/>
                      <a:pt x="394" y="182"/>
                    </a:cubicBezTo>
                    <a:cubicBezTo>
                      <a:pt x="395" y="182"/>
                      <a:pt x="395" y="182"/>
                      <a:pt x="395" y="182"/>
                    </a:cubicBezTo>
                    <a:cubicBezTo>
                      <a:pt x="405" y="182"/>
                      <a:pt x="415" y="187"/>
                      <a:pt x="421" y="195"/>
                    </a:cubicBezTo>
                    <a:cubicBezTo>
                      <a:pt x="411" y="86"/>
                      <a:pt x="320" y="1"/>
                      <a:pt x="2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2" name="Freeform 52"/>
              <p:cNvSpPr/>
              <p:nvPr/>
            </p:nvSpPr>
            <p:spPr bwMode="auto">
              <a:xfrm>
                <a:off x="3592513" y="3546476"/>
                <a:ext cx="98425" cy="36513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0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0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2"/>
                      <a:pt x="33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4" y="0"/>
                      <a:pt x="34" y="0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3" name="Freeform 53"/>
              <p:cNvSpPr/>
              <p:nvPr/>
            </p:nvSpPr>
            <p:spPr bwMode="auto">
              <a:xfrm>
                <a:off x="3592513" y="3494088"/>
                <a:ext cx="98425" cy="38100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1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1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3"/>
                      <a:pt x="33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4" y="0"/>
                      <a:pt x="34" y="1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4" name="Freeform 54"/>
              <p:cNvSpPr/>
              <p:nvPr/>
            </p:nvSpPr>
            <p:spPr bwMode="auto">
              <a:xfrm>
                <a:off x="3449638" y="3546476"/>
                <a:ext cx="95250" cy="36513"/>
              </a:xfrm>
              <a:custGeom>
                <a:avLst/>
                <a:gdLst>
                  <a:gd name="T0" fmla="*/ 33 w 33"/>
                  <a:gd name="T1" fmla="*/ 12 h 13"/>
                  <a:gd name="T2" fmla="*/ 32 w 33"/>
                  <a:gd name="T3" fmla="*/ 13 h 13"/>
                  <a:gd name="T4" fmla="*/ 1 w 33"/>
                  <a:gd name="T5" fmla="*/ 13 h 13"/>
                  <a:gd name="T6" fmla="*/ 0 w 33"/>
                  <a:gd name="T7" fmla="*/ 12 h 13"/>
                  <a:gd name="T8" fmla="*/ 0 w 33"/>
                  <a:gd name="T9" fmla="*/ 0 h 13"/>
                  <a:gd name="T10" fmla="*/ 1 w 33"/>
                  <a:gd name="T11" fmla="*/ 0 h 13"/>
                  <a:gd name="T12" fmla="*/ 32 w 33"/>
                  <a:gd name="T13" fmla="*/ 0 h 13"/>
                  <a:gd name="T14" fmla="*/ 33 w 33"/>
                  <a:gd name="T15" fmla="*/ 0 h 13"/>
                  <a:gd name="T16" fmla="*/ 33 w 33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3">
                    <a:moveTo>
                      <a:pt x="33" y="12"/>
                    </a:moveTo>
                    <a:cubicBezTo>
                      <a:pt x="33" y="12"/>
                      <a:pt x="33" y="13"/>
                      <a:pt x="3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5" name="Freeform 55"/>
              <p:cNvSpPr/>
              <p:nvPr/>
            </p:nvSpPr>
            <p:spPr bwMode="auto">
              <a:xfrm>
                <a:off x="3449638" y="3494088"/>
                <a:ext cx="95250" cy="38100"/>
              </a:xfrm>
              <a:custGeom>
                <a:avLst/>
                <a:gdLst>
                  <a:gd name="T0" fmla="*/ 33 w 33"/>
                  <a:gd name="T1" fmla="*/ 12 h 13"/>
                  <a:gd name="T2" fmla="*/ 32 w 33"/>
                  <a:gd name="T3" fmla="*/ 13 h 13"/>
                  <a:gd name="T4" fmla="*/ 1 w 33"/>
                  <a:gd name="T5" fmla="*/ 13 h 13"/>
                  <a:gd name="T6" fmla="*/ 0 w 33"/>
                  <a:gd name="T7" fmla="*/ 12 h 13"/>
                  <a:gd name="T8" fmla="*/ 0 w 33"/>
                  <a:gd name="T9" fmla="*/ 1 h 13"/>
                  <a:gd name="T10" fmla="*/ 1 w 33"/>
                  <a:gd name="T11" fmla="*/ 0 h 13"/>
                  <a:gd name="T12" fmla="*/ 32 w 33"/>
                  <a:gd name="T13" fmla="*/ 0 h 13"/>
                  <a:gd name="T14" fmla="*/ 33 w 33"/>
                  <a:gd name="T15" fmla="*/ 1 h 13"/>
                  <a:gd name="T16" fmla="*/ 33 w 33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3">
                    <a:moveTo>
                      <a:pt x="33" y="12"/>
                    </a:moveTo>
                    <a:cubicBezTo>
                      <a:pt x="33" y="13"/>
                      <a:pt x="33" y="13"/>
                      <a:pt x="3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3" y="0"/>
                      <a:pt x="33" y="1"/>
                    </a:cubicBezTo>
                    <a:lnTo>
                      <a:pt x="3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6" name="Freeform 56"/>
              <p:cNvSpPr/>
              <p:nvPr/>
            </p:nvSpPr>
            <p:spPr bwMode="auto">
              <a:xfrm>
                <a:off x="3449638" y="3443288"/>
                <a:ext cx="95250" cy="36513"/>
              </a:xfrm>
              <a:custGeom>
                <a:avLst/>
                <a:gdLst>
                  <a:gd name="T0" fmla="*/ 33 w 33"/>
                  <a:gd name="T1" fmla="*/ 12 h 13"/>
                  <a:gd name="T2" fmla="*/ 32 w 33"/>
                  <a:gd name="T3" fmla="*/ 13 h 13"/>
                  <a:gd name="T4" fmla="*/ 1 w 33"/>
                  <a:gd name="T5" fmla="*/ 13 h 13"/>
                  <a:gd name="T6" fmla="*/ 0 w 33"/>
                  <a:gd name="T7" fmla="*/ 12 h 13"/>
                  <a:gd name="T8" fmla="*/ 0 w 33"/>
                  <a:gd name="T9" fmla="*/ 1 h 13"/>
                  <a:gd name="T10" fmla="*/ 1 w 33"/>
                  <a:gd name="T11" fmla="*/ 0 h 13"/>
                  <a:gd name="T12" fmla="*/ 32 w 33"/>
                  <a:gd name="T13" fmla="*/ 0 h 13"/>
                  <a:gd name="T14" fmla="*/ 33 w 33"/>
                  <a:gd name="T15" fmla="*/ 1 h 13"/>
                  <a:gd name="T16" fmla="*/ 33 w 33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3">
                    <a:moveTo>
                      <a:pt x="33" y="12"/>
                    </a:moveTo>
                    <a:cubicBezTo>
                      <a:pt x="33" y="13"/>
                      <a:pt x="33" y="13"/>
                      <a:pt x="3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3" y="1"/>
                      <a:pt x="33" y="1"/>
                    </a:cubicBezTo>
                    <a:lnTo>
                      <a:pt x="33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7" name="Freeform 57"/>
              <p:cNvSpPr/>
              <p:nvPr/>
            </p:nvSpPr>
            <p:spPr bwMode="auto">
              <a:xfrm>
                <a:off x="3449638" y="3390901"/>
                <a:ext cx="95250" cy="38100"/>
              </a:xfrm>
              <a:custGeom>
                <a:avLst/>
                <a:gdLst>
                  <a:gd name="T0" fmla="*/ 33 w 33"/>
                  <a:gd name="T1" fmla="*/ 13 h 13"/>
                  <a:gd name="T2" fmla="*/ 32 w 33"/>
                  <a:gd name="T3" fmla="*/ 13 h 13"/>
                  <a:gd name="T4" fmla="*/ 1 w 33"/>
                  <a:gd name="T5" fmla="*/ 13 h 13"/>
                  <a:gd name="T6" fmla="*/ 0 w 33"/>
                  <a:gd name="T7" fmla="*/ 13 h 13"/>
                  <a:gd name="T8" fmla="*/ 0 w 33"/>
                  <a:gd name="T9" fmla="*/ 1 h 13"/>
                  <a:gd name="T10" fmla="*/ 1 w 33"/>
                  <a:gd name="T11" fmla="*/ 0 h 13"/>
                  <a:gd name="T12" fmla="*/ 32 w 33"/>
                  <a:gd name="T13" fmla="*/ 0 h 13"/>
                  <a:gd name="T14" fmla="*/ 33 w 33"/>
                  <a:gd name="T15" fmla="*/ 1 h 13"/>
                  <a:gd name="T16" fmla="*/ 33 w 33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13">
                    <a:moveTo>
                      <a:pt x="33" y="13"/>
                    </a:moveTo>
                    <a:cubicBezTo>
                      <a:pt x="33" y="13"/>
                      <a:pt x="33" y="13"/>
                      <a:pt x="32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3" y="1"/>
                      <a:pt x="33" y="1"/>
                    </a:cubicBezTo>
                    <a:lnTo>
                      <a:pt x="33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8" name="Freeform 58"/>
              <p:cNvSpPr/>
              <p:nvPr/>
            </p:nvSpPr>
            <p:spPr bwMode="auto">
              <a:xfrm>
                <a:off x="3162300" y="3546476"/>
                <a:ext cx="96838" cy="36513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0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0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2"/>
                      <a:pt x="33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4" y="0"/>
                      <a:pt x="34" y="0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79" name="Freeform 59"/>
              <p:cNvSpPr/>
              <p:nvPr/>
            </p:nvSpPr>
            <p:spPr bwMode="auto">
              <a:xfrm>
                <a:off x="3162300" y="3494088"/>
                <a:ext cx="96838" cy="38100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1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1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3"/>
                      <a:pt x="33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4" y="0"/>
                      <a:pt x="34" y="1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0" name="Freeform 60"/>
              <p:cNvSpPr/>
              <p:nvPr/>
            </p:nvSpPr>
            <p:spPr bwMode="auto">
              <a:xfrm>
                <a:off x="3162300" y="3443288"/>
                <a:ext cx="96838" cy="36513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1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1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3"/>
                      <a:pt x="33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3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4" y="1"/>
                      <a:pt x="34" y="1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1" name="Freeform 61"/>
              <p:cNvSpPr/>
              <p:nvPr/>
            </p:nvSpPr>
            <p:spPr bwMode="auto">
              <a:xfrm>
                <a:off x="3305175" y="3546476"/>
                <a:ext cx="96838" cy="36513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0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0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2"/>
                      <a:pt x="34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0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2" name="Freeform 62"/>
              <p:cNvSpPr/>
              <p:nvPr/>
            </p:nvSpPr>
            <p:spPr bwMode="auto">
              <a:xfrm>
                <a:off x="3305175" y="3494088"/>
                <a:ext cx="96838" cy="38100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1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1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3"/>
                      <a:pt x="34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3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1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3" name="Freeform 63"/>
              <p:cNvSpPr/>
              <p:nvPr/>
            </p:nvSpPr>
            <p:spPr bwMode="auto">
              <a:xfrm>
                <a:off x="3305175" y="3443288"/>
                <a:ext cx="96838" cy="36513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1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1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3"/>
                      <a:pt x="34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3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1"/>
                      <a:pt x="34" y="1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4" name="Freeform 64"/>
              <p:cNvSpPr/>
              <p:nvPr/>
            </p:nvSpPr>
            <p:spPr bwMode="auto">
              <a:xfrm>
                <a:off x="3305175" y="3390901"/>
                <a:ext cx="96838" cy="38100"/>
              </a:xfrm>
              <a:custGeom>
                <a:avLst/>
                <a:gdLst>
                  <a:gd name="T0" fmla="*/ 34 w 34"/>
                  <a:gd name="T1" fmla="*/ 13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3 h 13"/>
                  <a:gd name="T8" fmla="*/ 0 w 34"/>
                  <a:gd name="T9" fmla="*/ 1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1 h 13"/>
                  <a:gd name="T16" fmla="*/ 34 w 34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3"/>
                    </a:moveTo>
                    <a:cubicBezTo>
                      <a:pt x="34" y="13"/>
                      <a:pt x="34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1"/>
                      <a:pt x="34" y="1"/>
                    </a:cubicBezTo>
                    <a:lnTo>
                      <a:pt x="34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5" name="Freeform 65"/>
              <p:cNvSpPr/>
              <p:nvPr/>
            </p:nvSpPr>
            <p:spPr bwMode="auto">
              <a:xfrm>
                <a:off x="3305175" y="3343276"/>
                <a:ext cx="96838" cy="36513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0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0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2"/>
                      <a:pt x="34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2"/>
                      <a:pt x="0" y="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0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86" name="Freeform 66"/>
              <p:cNvSpPr/>
              <p:nvPr/>
            </p:nvSpPr>
            <p:spPr bwMode="auto">
              <a:xfrm>
                <a:off x="3305175" y="3290888"/>
                <a:ext cx="96838" cy="38100"/>
              </a:xfrm>
              <a:custGeom>
                <a:avLst/>
                <a:gdLst>
                  <a:gd name="T0" fmla="*/ 34 w 34"/>
                  <a:gd name="T1" fmla="*/ 12 h 13"/>
                  <a:gd name="T2" fmla="*/ 33 w 34"/>
                  <a:gd name="T3" fmla="*/ 13 h 13"/>
                  <a:gd name="T4" fmla="*/ 1 w 34"/>
                  <a:gd name="T5" fmla="*/ 13 h 13"/>
                  <a:gd name="T6" fmla="*/ 0 w 34"/>
                  <a:gd name="T7" fmla="*/ 12 h 13"/>
                  <a:gd name="T8" fmla="*/ 0 w 34"/>
                  <a:gd name="T9" fmla="*/ 1 h 13"/>
                  <a:gd name="T10" fmla="*/ 1 w 34"/>
                  <a:gd name="T11" fmla="*/ 0 h 13"/>
                  <a:gd name="T12" fmla="*/ 33 w 34"/>
                  <a:gd name="T13" fmla="*/ 0 h 13"/>
                  <a:gd name="T14" fmla="*/ 34 w 34"/>
                  <a:gd name="T15" fmla="*/ 1 h 13"/>
                  <a:gd name="T16" fmla="*/ 34 w 34"/>
                  <a:gd name="T1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3">
                    <a:moveTo>
                      <a:pt x="34" y="12"/>
                    </a:moveTo>
                    <a:cubicBezTo>
                      <a:pt x="34" y="12"/>
                      <a:pt x="34" y="13"/>
                      <a:pt x="33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2"/>
                      <a:pt x="0" y="1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1"/>
                    </a:cubicBezTo>
                    <a:lnTo>
                      <a:pt x="3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9910520" y="2231443"/>
              <a:ext cx="324651" cy="372872"/>
              <a:chOff x="7920038" y="2982913"/>
              <a:chExt cx="1079500" cy="1239838"/>
            </a:xfrm>
            <a:solidFill>
              <a:schemeClr val="bg1"/>
            </a:solidFill>
          </p:grpSpPr>
          <p:sp>
            <p:nvSpPr>
              <p:cNvPr id="63" name="Freeform 71"/>
              <p:cNvSpPr>
                <a:spLocks noEditPoints="1"/>
              </p:cNvSpPr>
              <p:nvPr/>
            </p:nvSpPr>
            <p:spPr bwMode="auto">
              <a:xfrm>
                <a:off x="7920038" y="3219451"/>
                <a:ext cx="1079500" cy="1003300"/>
              </a:xfrm>
              <a:custGeom>
                <a:avLst/>
                <a:gdLst>
                  <a:gd name="T0" fmla="*/ 359 w 378"/>
                  <a:gd name="T1" fmla="*/ 0 h 351"/>
                  <a:gd name="T2" fmla="*/ 19 w 378"/>
                  <a:gd name="T3" fmla="*/ 0 h 351"/>
                  <a:gd name="T4" fmla="*/ 0 w 378"/>
                  <a:gd name="T5" fmla="*/ 19 h 351"/>
                  <a:gd name="T6" fmla="*/ 19 w 378"/>
                  <a:gd name="T7" fmla="*/ 38 h 351"/>
                  <a:gd name="T8" fmla="*/ 24 w 378"/>
                  <a:gd name="T9" fmla="*/ 38 h 351"/>
                  <a:gd name="T10" fmla="*/ 69 w 378"/>
                  <a:gd name="T11" fmla="*/ 315 h 351"/>
                  <a:gd name="T12" fmla="*/ 54 w 378"/>
                  <a:gd name="T13" fmla="*/ 333 h 351"/>
                  <a:gd name="T14" fmla="*/ 72 w 378"/>
                  <a:gd name="T15" fmla="*/ 351 h 351"/>
                  <a:gd name="T16" fmla="*/ 306 w 378"/>
                  <a:gd name="T17" fmla="*/ 351 h 351"/>
                  <a:gd name="T18" fmla="*/ 324 w 378"/>
                  <a:gd name="T19" fmla="*/ 333 h 351"/>
                  <a:gd name="T20" fmla="*/ 309 w 378"/>
                  <a:gd name="T21" fmla="*/ 315 h 351"/>
                  <a:gd name="T22" fmla="*/ 354 w 378"/>
                  <a:gd name="T23" fmla="*/ 38 h 351"/>
                  <a:gd name="T24" fmla="*/ 359 w 378"/>
                  <a:gd name="T25" fmla="*/ 38 h 351"/>
                  <a:gd name="T26" fmla="*/ 378 w 378"/>
                  <a:gd name="T27" fmla="*/ 19 h 351"/>
                  <a:gd name="T28" fmla="*/ 359 w 378"/>
                  <a:gd name="T29" fmla="*/ 0 h 351"/>
                  <a:gd name="T30" fmla="*/ 132 w 378"/>
                  <a:gd name="T31" fmla="*/ 287 h 351"/>
                  <a:gd name="T32" fmla="*/ 126 w 378"/>
                  <a:gd name="T33" fmla="*/ 283 h 351"/>
                  <a:gd name="T34" fmla="*/ 101 w 378"/>
                  <a:gd name="T35" fmla="*/ 69 h 351"/>
                  <a:gd name="T36" fmla="*/ 104 w 378"/>
                  <a:gd name="T37" fmla="*/ 64 h 351"/>
                  <a:gd name="T38" fmla="*/ 113 w 378"/>
                  <a:gd name="T39" fmla="*/ 64 h 351"/>
                  <a:gd name="T40" fmla="*/ 118 w 378"/>
                  <a:gd name="T41" fmla="*/ 68 h 351"/>
                  <a:gd name="T42" fmla="*/ 135 w 378"/>
                  <a:gd name="T43" fmla="*/ 283 h 351"/>
                  <a:gd name="T44" fmla="*/ 132 w 378"/>
                  <a:gd name="T45" fmla="*/ 287 h 351"/>
                  <a:gd name="T46" fmla="*/ 193 w 378"/>
                  <a:gd name="T47" fmla="*/ 283 h 351"/>
                  <a:gd name="T48" fmla="*/ 189 w 378"/>
                  <a:gd name="T49" fmla="*/ 287 h 351"/>
                  <a:gd name="T50" fmla="*/ 185 w 378"/>
                  <a:gd name="T51" fmla="*/ 283 h 351"/>
                  <a:gd name="T52" fmla="*/ 179 w 378"/>
                  <a:gd name="T53" fmla="*/ 68 h 351"/>
                  <a:gd name="T54" fmla="*/ 185 w 378"/>
                  <a:gd name="T55" fmla="*/ 63 h 351"/>
                  <a:gd name="T56" fmla="*/ 193 w 378"/>
                  <a:gd name="T57" fmla="*/ 63 h 351"/>
                  <a:gd name="T58" fmla="*/ 200 w 378"/>
                  <a:gd name="T59" fmla="*/ 68 h 351"/>
                  <a:gd name="T60" fmla="*/ 193 w 378"/>
                  <a:gd name="T61" fmla="*/ 283 h 351"/>
                  <a:gd name="T62" fmla="*/ 277 w 378"/>
                  <a:gd name="T63" fmla="*/ 68 h 351"/>
                  <a:gd name="T64" fmla="*/ 252 w 378"/>
                  <a:gd name="T65" fmla="*/ 283 h 351"/>
                  <a:gd name="T66" fmla="*/ 248 w 378"/>
                  <a:gd name="T67" fmla="*/ 287 h 351"/>
                  <a:gd name="T68" fmla="*/ 244 w 378"/>
                  <a:gd name="T69" fmla="*/ 282 h 351"/>
                  <a:gd name="T70" fmla="*/ 261 w 378"/>
                  <a:gd name="T71" fmla="*/ 68 h 351"/>
                  <a:gd name="T72" fmla="*/ 266 w 378"/>
                  <a:gd name="T73" fmla="*/ 63 h 351"/>
                  <a:gd name="T74" fmla="*/ 274 w 378"/>
                  <a:gd name="T75" fmla="*/ 63 h 351"/>
                  <a:gd name="T76" fmla="*/ 277 w 378"/>
                  <a:gd name="T77" fmla="*/ 68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78" h="351">
                    <a:moveTo>
                      <a:pt x="35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29"/>
                      <a:pt x="9" y="38"/>
                      <a:pt x="19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69" y="315"/>
                      <a:pt x="69" y="315"/>
                      <a:pt x="69" y="315"/>
                    </a:cubicBezTo>
                    <a:cubicBezTo>
                      <a:pt x="61" y="316"/>
                      <a:pt x="54" y="324"/>
                      <a:pt x="54" y="333"/>
                    </a:cubicBezTo>
                    <a:cubicBezTo>
                      <a:pt x="54" y="343"/>
                      <a:pt x="62" y="351"/>
                      <a:pt x="72" y="351"/>
                    </a:cubicBezTo>
                    <a:cubicBezTo>
                      <a:pt x="306" y="351"/>
                      <a:pt x="306" y="351"/>
                      <a:pt x="306" y="351"/>
                    </a:cubicBezTo>
                    <a:cubicBezTo>
                      <a:pt x="316" y="351"/>
                      <a:pt x="324" y="343"/>
                      <a:pt x="324" y="333"/>
                    </a:cubicBezTo>
                    <a:cubicBezTo>
                      <a:pt x="324" y="324"/>
                      <a:pt x="317" y="316"/>
                      <a:pt x="309" y="315"/>
                    </a:cubicBezTo>
                    <a:cubicBezTo>
                      <a:pt x="354" y="38"/>
                      <a:pt x="354" y="38"/>
                      <a:pt x="354" y="38"/>
                    </a:cubicBezTo>
                    <a:cubicBezTo>
                      <a:pt x="359" y="38"/>
                      <a:pt x="359" y="38"/>
                      <a:pt x="359" y="38"/>
                    </a:cubicBezTo>
                    <a:cubicBezTo>
                      <a:pt x="369" y="38"/>
                      <a:pt x="378" y="29"/>
                      <a:pt x="378" y="19"/>
                    </a:cubicBezTo>
                    <a:cubicBezTo>
                      <a:pt x="378" y="8"/>
                      <a:pt x="369" y="0"/>
                      <a:pt x="359" y="0"/>
                    </a:cubicBezTo>
                    <a:close/>
                    <a:moveTo>
                      <a:pt x="132" y="287"/>
                    </a:moveTo>
                    <a:cubicBezTo>
                      <a:pt x="130" y="287"/>
                      <a:pt x="127" y="286"/>
                      <a:pt x="126" y="28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100" y="66"/>
                      <a:pt x="102" y="64"/>
                      <a:pt x="104" y="64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5" y="63"/>
                      <a:pt x="117" y="65"/>
                      <a:pt x="118" y="68"/>
                    </a:cubicBezTo>
                    <a:cubicBezTo>
                      <a:pt x="135" y="283"/>
                      <a:pt x="135" y="283"/>
                      <a:pt x="135" y="283"/>
                    </a:cubicBezTo>
                    <a:cubicBezTo>
                      <a:pt x="135" y="285"/>
                      <a:pt x="133" y="287"/>
                      <a:pt x="132" y="287"/>
                    </a:cubicBezTo>
                    <a:close/>
                    <a:moveTo>
                      <a:pt x="193" y="283"/>
                    </a:moveTo>
                    <a:cubicBezTo>
                      <a:pt x="193" y="285"/>
                      <a:pt x="191" y="287"/>
                      <a:pt x="189" y="287"/>
                    </a:cubicBezTo>
                    <a:cubicBezTo>
                      <a:pt x="187" y="287"/>
                      <a:pt x="185" y="285"/>
                      <a:pt x="185" y="283"/>
                    </a:cubicBezTo>
                    <a:cubicBezTo>
                      <a:pt x="179" y="68"/>
                      <a:pt x="179" y="68"/>
                      <a:pt x="179" y="68"/>
                    </a:cubicBezTo>
                    <a:cubicBezTo>
                      <a:pt x="179" y="65"/>
                      <a:pt x="181" y="63"/>
                      <a:pt x="185" y="63"/>
                    </a:cubicBezTo>
                    <a:cubicBezTo>
                      <a:pt x="193" y="63"/>
                      <a:pt x="193" y="63"/>
                      <a:pt x="193" y="63"/>
                    </a:cubicBezTo>
                    <a:cubicBezTo>
                      <a:pt x="197" y="63"/>
                      <a:pt x="200" y="65"/>
                      <a:pt x="200" y="68"/>
                    </a:cubicBezTo>
                    <a:lnTo>
                      <a:pt x="193" y="283"/>
                    </a:lnTo>
                    <a:close/>
                    <a:moveTo>
                      <a:pt x="277" y="68"/>
                    </a:moveTo>
                    <a:cubicBezTo>
                      <a:pt x="252" y="283"/>
                      <a:pt x="252" y="283"/>
                      <a:pt x="252" y="283"/>
                    </a:cubicBezTo>
                    <a:cubicBezTo>
                      <a:pt x="251" y="285"/>
                      <a:pt x="250" y="287"/>
                      <a:pt x="248" y="287"/>
                    </a:cubicBezTo>
                    <a:cubicBezTo>
                      <a:pt x="247" y="287"/>
                      <a:pt x="243" y="285"/>
                      <a:pt x="244" y="282"/>
                    </a:cubicBezTo>
                    <a:cubicBezTo>
                      <a:pt x="261" y="68"/>
                      <a:pt x="261" y="68"/>
                      <a:pt x="261" y="68"/>
                    </a:cubicBezTo>
                    <a:cubicBezTo>
                      <a:pt x="261" y="65"/>
                      <a:pt x="263" y="63"/>
                      <a:pt x="266" y="63"/>
                    </a:cubicBezTo>
                    <a:cubicBezTo>
                      <a:pt x="274" y="63"/>
                      <a:pt x="274" y="63"/>
                      <a:pt x="274" y="63"/>
                    </a:cubicBezTo>
                    <a:cubicBezTo>
                      <a:pt x="276" y="64"/>
                      <a:pt x="278" y="66"/>
                      <a:pt x="277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4" name="Freeform 72"/>
              <p:cNvSpPr/>
              <p:nvPr/>
            </p:nvSpPr>
            <p:spPr bwMode="auto">
              <a:xfrm>
                <a:off x="7951788" y="3051176"/>
                <a:ext cx="1016000" cy="134938"/>
              </a:xfrm>
              <a:custGeom>
                <a:avLst/>
                <a:gdLst>
                  <a:gd name="T0" fmla="*/ 356 w 356"/>
                  <a:gd name="T1" fmla="*/ 47 h 47"/>
                  <a:gd name="T2" fmla="*/ 307 w 356"/>
                  <a:gd name="T3" fmla="*/ 0 h 47"/>
                  <a:gd name="T4" fmla="*/ 49 w 356"/>
                  <a:gd name="T5" fmla="*/ 0 h 47"/>
                  <a:gd name="T6" fmla="*/ 0 w 356"/>
                  <a:gd name="T7" fmla="*/ 47 h 47"/>
                  <a:gd name="T8" fmla="*/ 356 w 356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47">
                    <a:moveTo>
                      <a:pt x="356" y="47"/>
                    </a:moveTo>
                    <a:cubicBezTo>
                      <a:pt x="353" y="21"/>
                      <a:pt x="332" y="0"/>
                      <a:pt x="307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4" y="0"/>
                      <a:pt x="3" y="21"/>
                      <a:pt x="0" y="47"/>
                    </a:cubicBezTo>
                    <a:lnTo>
                      <a:pt x="356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5" name="Freeform 73"/>
              <p:cNvSpPr/>
              <p:nvPr/>
            </p:nvSpPr>
            <p:spPr bwMode="auto">
              <a:xfrm>
                <a:off x="8359775" y="2982913"/>
                <a:ext cx="200025" cy="50800"/>
              </a:xfrm>
              <a:custGeom>
                <a:avLst/>
                <a:gdLst>
                  <a:gd name="T0" fmla="*/ 70 w 70"/>
                  <a:gd name="T1" fmla="*/ 18 h 18"/>
                  <a:gd name="T2" fmla="*/ 70 w 70"/>
                  <a:gd name="T3" fmla="*/ 16 h 18"/>
                  <a:gd name="T4" fmla="*/ 58 w 70"/>
                  <a:gd name="T5" fmla="*/ 0 h 18"/>
                  <a:gd name="T6" fmla="*/ 12 w 70"/>
                  <a:gd name="T7" fmla="*/ 0 h 18"/>
                  <a:gd name="T8" fmla="*/ 0 w 70"/>
                  <a:gd name="T9" fmla="*/ 16 h 18"/>
                  <a:gd name="T10" fmla="*/ 0 w 70"/>
                  <a:gd name="T11" fmla="*/ 18 h 18"/>
                  <a:gd name="T12" fmla="*/ 70 w 70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8">
                    <a:moveTo>
                      <a:pt x="70" y="18"/>
                    </a:moveTo>
                    <a:cubicBezTo>
                      <a:pt x="70" y="17"/>
                      <a:pt x="70" y="17"/>
                      <a:pt x="70" y="16"/>
                    </a:cubicBezTo>
                    <a:cubicBezTo>
                      <a:pt x="70" y="7"/>
                      <a:pt x="65" y="0"/>
                      <a:pt x="5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0" y="16"/>
                    </a:cubicBezTo>
                    <a:cubicBezTo>
                      <a:pt x="0" y="17"/>
                      <a:pt x="0" y="17"/>
                      <a:pt x="0" y="18"/>
                    </a:cubicBezTo>
                    <a:lnTo>
                      <a:pt x="7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8" name="流程图: 联系 107"/>
          <p:cNvSpPr/>
          <p:nvPr/>
        </p:nvSpPr>
        <p:spPr>
          <a:xfrm>
            <a:off x="4767263" y="2279650"/>
            <a:ext cx="742950" cy="742950"/>
          </a:xfrm>
          <a:prstGeom prst="flowChartConnector">
            <a:avLst/>
          </a:prstGeom>
          <a:noFill/>
          <a:ln w="38100">
            <a:solidFill>
              <a:srgbClr val="07A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4974804" y="2478222"/>
            <a:ext cx="393511" cy="344441"/>
            <a:chOff x="8636497" y="1581871"/>
            <a:chExt cx="393511" cy="344441"/>
          </a:xfrm>
          <a:solidFill>
            <a:srgbClr val="07ACDA"/>
          </a:solidFill>
        </p:grpSpPr>
        <p:sp>
          <p:nvSpPr>
            <p:cNvPr id="110" name="Freeform 247"/>
            <p:cNvSpPr>
              <a:spLocks noEditPoints="1"/>
            </p:cNvSpPr>
            <p:nvPr/>
          </p:nvSpPr>
          <p:spPr bwMode="auto">
            <a:xfrm>
              <a:off x="8636497" y="1648337"/>
              <a:ext cx="292178" cy="277975"/>
            </a:xfrm>
            <a:custGeom>
              <a:avLst/>
              <a:gdLst>
                <a:gd name="T0" fmla="*/ 45 w 153"/>
                <a:gd name="T1" fmla="*/ 125 h 152"/>
                <a:gd name="T2" fmla="*/ 38 w 153"/>
                <a:gd name="T3" fmla="*/ 118 h 152"/>
                <a:gd name="T4" fmla="*/ 139 w 153"/>
                <a:gd name="T5" fmla="*/ 17 h 152"/>
                <a:gd name="T6" fmla="*/ 136 w 153"/>
                <a:gd name="T7" fmla="*/ 14 h 152"/>
                <a:gd name="T8" fmla="*/ 35 w 153"/>
                <a:gd name="T9" fmla="*/ 114 h 152"/>
                <a:gd name="T10" fmla="*/ 28 w 153"/>
                <a:gd name="T11" fmla="*/ 108 h 152"/>
                <a:gd name="T12" fmla="*/ 128 w 153"/>
                <a:gd name="T13" fmla="*/ 6 h 152"/>
                <a:gd name="T14" fmla="*/ 122 w 153"/>
                <a:gd name="T15" fmla="*/ 0 h 152"/>
                <a:gd name="T16" fmla="*/ 16 w 153"/>
                <a:gd name="T17" fmla="*/ 106 h 152"/>
                <a:gd name="T18" fmla="*/ 16 w 153"/>
                <a:gd name="T19" fmla="*/ 106 h 152"/>
                <a:gd name="T20" fmla="*/ 16 w 153"/>
                <a:gd name="T21" fmla="*/ 106 h 152"/>
                <a:gd name="T22" fmla="*/ 16 w 153"/>
                <a:gd name="T23" fmla="*/ 106 h 152"/>
                <a:gd name="T24" fmla="*/ 16 w 153"/>
                <a:gd name="T25" fmla="*/ 106 h 152"/>
                <a:gd name="T26" fmla="*/ 0 w 153"/>
                <a:gd name="T27" fmla="*/ 152 h 152"/>
                <a:gd name="T28" fmla="*/ 47 w 153"/>
                <a:gd name="T29" fmla="*/ 137 h 152"/>
                <a:gd name="T30" fmla="*/ 47 w 153"/>
                <a:gd name="T31" fmla="*/ 137 h 152"/>
                <a:gd name="T32" fmla="*/ 47 w 153"/>
                <a:gd name="T33" fmla="*/ 137 h 152"/>
                <a:gd name="T34" fmla="*/ 47 w 153"/>
                <a:gd name="T35" fmla="*/ 137 h 152"/>
                <a:gd name="T36" fmla="*/ 153 w 153"/>
                <a:gd name="T37" fmla="*/ 31 h 152"/>
                <a:gd name="T38" fmla="*/ 146 w 153"/>
                <a:gd name="T39" fmla="*/ 24 h 152"/>
                <a:gd name="T40" fmla="*/ 45 w 153"/>
                <a:gd name="T41" fmla="*/ 125 h 152"/>
                <a:gd name="T42" fmla="*/ 22 w 153"/>
                <a:gd name="T43" fmla="*/ 119 h 152"/>
                <a:gd name="T44" fmla="*/ 34 w 153"/>
                <a:gd name="T45" fmla="*/ 131 h 152"/>
                <a:gd name="T46" fmla="*/ 16 w 153"/>
                <a:gd name="T47" fmla="*/ 137 h 152"/>
                <a:gd name="T48" fmla="*/ 22 w 153"/>
                <a:gd name="T49" fmla="*/ 11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3" h="152">
                  <a:moveTo>
                    <a:pt x="45" y="125"/>
                  </a:moveTo>
                  <a:lnTo>
                    <a:pt x="38" y="118"/>
                  </a:lnTo>
                  <a:lnTo>
                    <a:pt x="139" y="17"/>
                  </a:lnTo>
                  <a:lnTo>
                    <a:pt x="136" y="14"/>
                  </a:lnTo>
                  <a:lnTo>
                    <a:pt x="35" y="114"/>
                  </a:lnTo>
                  <a:lnTo>
                    <a:pt x="28" y="108"/>
                  </a:lnTo>
                  <a:lnTo>
                    <a:pt x="128" y="6"/>
                  </a:lnTo>
                  <a:lnTo>
                    <a:pt x="122" y="0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0" y="152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153" y="31"/>
                  </a:lnTo>
                  <a:lnTo>
                    <a:pt x="146" y="24"/>
                  </a:lnTo>
                  <a:lnTo>
                    <a:pt x="45" y="125"/>
                  </a:lnTo>
                  <a:close/>
                  <a:moveTo>
                    <a:pt x="22" y="119"/>
                  </a:moveTo>
                  <a:lnTo>
                    <a:pt x="34" y="131"/>
                  </a:lnTo>
                  <a:lnTo>
                    <a:pt x="16" y="137"/>
                  </a:lnTo>
                  <a:lnTo>
                    <a:pt x="22" y="119"/>
                  </a:lnTo>
                  <a:close/>
                </a:path>
              </a:pathLst>
            </a:custGeom>
            <a:grpFill/>
            <a:ln>
              <a:solidFill>
                <a:srgbClr val="07ACDA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1" name="Freeform 248"/>
            <p:cNvSpPr/>
            <p:nvPr/>
          </p:nvSpPr>
          <p:spPr bwMode="auto">
            <a:xfrm>
              <a:off x="8901073" y="1581871"/>
              <a:ext cx="128935" cy="98321"/>
            </a:xfrm>
            <a:custGeom>
              <a:avLst/>
              <a:gdLst>
                <a:gd name="T0" fmla="*/ 52 w 89"/>
                <a:gd name="T1" fmla="*/ 71 h 71"/>
                <a:gd name="T2" fmla="*/ 55 w 89"/>
                <a:gd name="T3" fmla="*/ 68 h 71"/>
                <a:gd name="T4" fmla="*/ 59 w 89"/>
                <a:gd name="T5" fmla="*/ 12 h 71"/>
                <a:gd name="T6" fmla="*/ 33 w 89"/>
                <a:gd name="T7" fmla="*/ 0 h 71"/>
                <a:gd name="T8" fmla="*/ 3 w 89"/>
                <a:gd name="T9" fmla="*/ 16 h 71"/>
                <a:gd name="T10" fmla="*/ 0 w 89"/>
                <a:gd name="T11" fmla="*/ 19 h 71"/>
                <a:gd name="T12" fmla="*/ 52 w 89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71">
                  <a:moveTo>
                    <a:pt x="52" y="71"/>
                  </a:move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89" y="42"/>
                    <a:pt x="59" y="12"/>
                  </a:cubicBezTo>
                  <a:cubicBezTo>
                    <a:pt x="49" y="3"/>
                    <a:pt x="41" y="0"/>
                    <a:pt x="33" y="0"/>
                  </a:cubicBezTo>
                  <a:cubicBezTo>
                    <a:pt x="15" y="0"/>
                    <a:pt x="3" y="16"/>
                    <a:pt x="3" y="16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52" y="71"/>
                  </a:lnTo>
                  <a:close/>
                </a:path>
              </a:pathLst>
            </a:custGeom>
            <a:grpFill/>
            <a:ln>
              <a:solidFill>
                <a:srgbClr val="07ACDA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2" name="流程图: 联系 111"/>
          <p:cNvSpPr/>
          <p:nvPr/>
        </p:nvSpPr>
        <p:spPr>
          <a:xfrm>
            <a:off x="4767263" y="3448050"/>
            <a:ext cx="742950" cy="742950"/>
          </a:xfrm>
          <a:prstGeom prst="flowChartConnector">
            <a:avLst/>
          </a:prstGeom>
          <a:noFill/>
          <a:ln w="38100">
            <a:solidFill>
              <a:srgbClr val="07A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3" name="Freeform 36"/>
          <p:cNvSpPr>
            <a:spLocks noEditPoints="1"/>
          </p:cNvSpPr>
          <p:nvPr/>
        </p:nvSpPr>
        <p:spPr bwMode="auto">
          <a:xfrm>
            <a:off x="4957763" y="3641725"/>
            <a:ext cx="352425" cy="350838"/>
          </a:xfrm>
          <a:custGeom>
            <a:avLst/>
            <a:gdLst>
              <a:gd name="T0" fmla="*/ 341 w 933"/>
              <a:gd name="T1" fmla="*/ 63 h 932"/>
              <a:gd name="T2" fmla="*/ 145 w 933"/>
              <a:gd name="T3" fmla="*/ 144 h 932"/>
              <a:gd name="T4" fmla="*/ 64 w 933"/>
              <a:gd name="T5" fmla="*/ 340 h 932"/>
              <a:gd name="T6" fmla="*/ 145 w 933"/>
              <a:gd name="T7" fmla="*/ 536 h 932"/>
              <a:gd name="T8" fmla="*/ 341 w 933"/>
              <a:gd name="T9" fmla="*/ 617 h 932"/>
              <a:gd name="T10" fmla="*/ 537 w 933"/>
              <a:gd name="T11" fmla="*/ 536 h 932"/>
              <a:gd name="T12" fmla="*/ 537 w 933"/>
              <a:gd name="T13" fmla="*/ 144 h 932"/>
              <a:gd name="T14" fmla="*/ 341 w 933"/>
              <a:gd name="T15" fmla="*/ 63 h 932"/>
              <a:gd name="T16" fmla="*/ 341 w 933"/>
              <a:gd name="T17" fmla="*/ 681 h 932"/>
              <a:gd name="T18" fmla="*/ 100 w 933"/>
              <a:gd name="T19" fmla="*/ 581 h 932"/>
              <a:gd name="T20" fmla="*/ 0 w 933"/>
              <a:gd name="T21" fmla="*/ 340 h 932"/>
              <a:gd name="T22" fmla="*/ 100 w 933"/>
              <a:gd name="T23" fmla="*/ 100 h 932"/>
              <a:gd name="T24" fmla="*/ 341 w 933"/>
              <a:gd name="T25" fmla="*/ 0 h 932"/>
              <a:gd name="T26" fmla="*/ 582 w 933"/>
              <a:gd name="T27" fmla="*/ 100 h 932"/>
              <a:gd name="T28" fmla="*/ 582 w 933"/>
              <a:gd name="T29" fmla="*/ 581 h 932"/>
              <a:gd name="T30" fmla="*/ 341 w 933"/>
              <a:gd name="T31" fmla="*/ 681 h 932"/>
              <a:gd name="T32" fmla="*/ 636 w 933"/>
              <a:gd name="T33" fmla="*/ 538 h 932"/>
              <a:gd name="T34" fmla="*/ 636 w 933"/>
              <a:gd name="T35" fmla="*/ 581 h 932"/>
              <a:gd name="T36" fmla="*/ 582 w 933"/>
              <a:gd name="T37" fmla="*/ 636 h 932"/>
              <a:gd name="T38" fmla="*/ 539 w 933"/>
              <a:gd name="T39" fmla="*/ 636 h 932"/>
              <a:gd name="T40" fmla="*/ 537 w 933"/>
              <a:gd name="T41" fmla="*/ 634 h 932"/>
              <a:gd name="T42" fmla="*/ 537 w 933"/>
              <a:gd name="T43" fmla="*/ 591 h 932"/>
              <a:gd name="T44" fmla="*/ 591 w 933"/>
              <a:gd name="T45" fmla="*/ 536 h 932"/>
              <a:gd name="T46" fmla="*/ 634 w 933"/>
              <a:gd name="T47" fmla="*/ 536 h 932"/>
              <a:gd name="T48" fmla="*/ 636 w 933"/>
              <a:gd name="T49" fmla="*/ 538 h 932"/>
              <a:gd name="T50" fmla="*/ 707 w 933"/>
              <a:gd name="T51" fmla="*/ 630 h 932"/>
              <a:gd name="T52" fmla="*/ 707 w 933"/>
              <a:gd name="T53" fmla="*/ 706 h 932"/>
              <a:gd name="T54" fmla="*/ 631 w 933"/>
              <a:gd name="T55" fmla="*/ 706 h 932"/>
              <a:gd name="T56" fmla="*/ 631 w 933"/>
              <a:gd name="T57" fmla="*/ 630 h 932"/>
              <a:gd name="T58" fmla="*/ 707 w 933"/>
              <a:gd name="T59" fmla="*/ 630 h 932"/>
              <a:gd name="T60" fmla="*/ 922 w 933"/>
              <a:gd name="T61" fmla="*/ 834 h 932"/>
              <a:gd name="T62" fmla="*/ 920 w 933"/>
              <a:gd name="T63" fmla="*/ 875 h 932"/>
              <a:gd name="T64" fmla="*/ 876 w 933"/>
              <a:gd name="T65" fmla="*/ 919 h 932"/>
              <a:gd name="T66" fmla="*/ 835 w 933"/>
              <a:gd name="T67" fmla="*/ 921 h 932"/>
              <a:gd name="T68" fmla="*/ 705 w 933"/>
              <a:gd name="T69" fmla="*/ 791 h 932"/>
              <a:gd name="T70" fmla="*/ 707 w 933"/>
              <a:gd name="T71" fmla="*/ 750 h 932"/>
              <a:gd name="T72" fmla="*/ 750 w 933"/>
              <a:gd name="T73" fmla="*/ 706 h 932"/>
              <a:gd name="T74" fmla="*/ 791 w 933"/>
              <a:gd name="T75" fmla="*/ 704 h 932"/>
              <a:gd name="T76" fmla="*/ 922 w 933"/>
              <a:gd name="T77" fmla="*/ 834 h 932"/>
              <a:gd name="T78" fmla="*/ 341 w 933"/>
              <a:gd name="T79" fmla="*/ 136 h 932"/>
              <a:gd name="T80" fmla="*/ 196 w 933"/>
              <a:gd name="T81" fmla="*/ 196 h 932"/>
              <a:gd name="T82" fmla="*/ 137 w 933"/>
              <a:gd name="T83" fmla="*/ 340 h 932"/>
              <a:gd name="T84" fmla="*/ 196 w 933"/>
              <a:gd name="T85" fmla="*/ 485 h 932"/>
              <a:gd name="T86" fmla="*/ 341 w 933"/>
              <a:gd name="T87" fmla="*/ 545 h 932"/>
              <a:gd name="T88" fmla="*/ 485 w 933"/>
              <a:gd name="T89" fmla="*/ 485 h 932"/>
              <a:gd name="T90" fmla="*/ 485 w 933"/>
              <a:gd name="T91" fmla="*/ 196 h 932"/>
              <a:gd name="T92" fmla="*/ 341 w 933"/>
              <a:gd name="T93" fmla="*/ 136 h 932"/>
              <a:gd name="T94" fmla="*/ 341 w 933"/>
              <a:gd name="T95" fmla="*/ 587 h 932"/>
              <a:gd name="T96" fmla="*/ 167 w 933"/>
              <a:gd name="T97" fmla="*/ 515 h 932"/>
              <a:gd name="T98" fmla="*/ 94 w 933"/>
              <a:gd name="T99" fmla="*/ 340 h 932"/>
              <a:gd name="T100" fmla="*/ 167 w 933"/>
              <a:gd name="T101" fmla="*/ 166 h 932"/>
              <a:gd name="T102" fmla="*/ 341 w 933"/>
              <a:gd name="T103" fmla="*/ 94 h 932"/>
              <a:gd name="T104" fmla="*/ 515 w 933"/>
              <a:gd name="T105" fmla="*/ 166 h 932"/>
              <a:gd name="T106" fmla="*/ 515 w 933"/>
              <a:gd name="T107" fmla="*/ 515 h 932"/>
              <a:gd name="T108" fmla="*/ 341 w 933"/>
              <a:gd name="T109" fmla="*/ 587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33" h="932">
                <a:moveTo>
                  <a:pt x="341" y="63"/>
                </a:moveTo>
                <a:cubicBezTo>
                  <a:pt x="267" y="63"/>
                  <a:pt x="197" y="92"/>
                  <a:pt x="145" y="144"/>
                </a:cubicBezTo>
                <a:cubicBezTo>
                  <a:pt x="93" y="197"/>
                  <a:pt x="64" y="266"/>
                  <a:pt x="64" y="340"/>
                </a:cubicBezTo>
                <a:cubicBezTo>
                  <a:pt x="64" y="414"/>
                  <a:pt x="93" y="484"/>
                  <a:pt x="145" y="536"/>
                </a:cubicBezTo>
                <a:cubicBezTo>
                  <a:pt x="197" y="589"/>
                  <a:pt x="267" y="617"/>
                  <a:pt x="341" y="617"/>
                </a:cubicBezTo>
                <a:cubicBezTo>
                  <a:pt x="415" y="617"/>
                  <a:pt x="484" y="589"/>
                  <a:pt x="537" y="536"/>
                </a:cubicBezTo>
                <a:cubicBezTo>
                  <a:pt x="645" y="428"/>
                  <a:pt x="645" y="252"/>
                  <a:pt x="537" y="144"/>
                </a:cubicBezTo>
                <a:cubicBezTo>
                  <a:pt x="484" y="92"/>
                  <a:pt x="415" y="63"/>
                  <a:pt x="341" y="63"/>
                </a:cubicBezTo>
                <a:close/>
                <a:moveTo>
                  <a:pt x="341" y="681"/>
                </a:moveTo>
                <a:cubicBezTo>
                  <a:pt x="250" y="681"/>
                  <a:pt x="164" y="645"/>
                  <a:pt x="100" y="581"/>
                </a:cubicBezTo>
                <a:cubicBezTo>
                  <a:pt x="36" y="517"/>
                  <a:pt x="0" y="431"/>
                  <a:pt x="0" y="340"/>
                </a:cubicBezTo>
                <a:cubicBezTo>
                  <a:pt x="0" y="249"/>
                  <a:pt x="36" y="164"/>
                  <a:pt x="100" y="100"/>
                </a:cubicBezTo>
                <a:cubicBezTo>
                  <a:pt x="164" y="35"/>
                  <a:pt x="250" y="0"/>
                  <a:pt x="341" y="0"/>
                </a:cubicBezTo>
                <a:cubicBezTo>
                  <a:pt x="432" y="0"/>
                  <a:pt x="517" y="35"/>
                  <a:pt x="582" y="100"/>
                </a:cubicBezTo>
                <a:cubicBezTo>
                  <a:pt x="714" y="232"/>
                  <a:pt x="714" y="448"/>
                  <a:pt x="582" y="581"/>
                </a:cubicBezTo>
                <a:cubicBezTo>
                  <a:pt x="517" y="645"/>
                  <a:pt x="432" y="681"/>
                  <a:pt x="341" y="681"/>
                </a:cubicBezTo>
                <a:close/>
                <a:moveTo>
                  <a:pt x="636" y="538"/>
                </a:moveTo>
                <a:cubicBezTo>
                  <a:pt x="648" y="550"/>
                  <a:pt x="648" y="569"/>
                  <a:pt x="636" y="581"/>
                </a:cubicBezTo>
                <a:lnTo>
                  <a:pt x="582" y="636"/>
                </a:lnTo>
                <a:cubicBezTo>
                  <a:pt x="570" y="648"/>
                  <a:pt x="551" y="648"/>
                  <a:pt x="539" y="636"/>
                </a:cubicBezTo>
                <a:lnTo>
                  <a:pt x="537" y="634"/>
                </a:lnTo>
                <a:cubicBezTo>
                  <a:pt x="525" y="622"/>
                  <a:pt x="525" y="602"/>
                  <a:pt x="537" y="591"/>
                </a:cubicBezTo>
                <a:lnTo>
                  <a:pt x="591" y="536"/>
                </a:lnTo>
                <a:cubicBezTo>
                  <a:pt x="603" y="524"/>
                  <a:pt x="622" y="524"/>
                  <a:pt x="634" y="536"/>
                </a:cubicBezTo>
                <a:lnTo>
                  <a:pt x="636" y="538"/>
                </a:lnTo>
                <a:close/>
                <a:moveTo>
                  <a:pt x="707" y="630"/>
                </a:moveTo>
                <a:cubicBezTo>
                  <a:pt x="728" y="651"/>
                  <a:pt x="728" y="685"/>
                  <a:pt x="707" y="706"/>
                </a:cubicBezTo>
                <a:cubicBezTo>
                  <a:pt x="686" y="727"/>
                  <a:pt x="652" y="727"/>
                  <a:pt x="631" y="706"/>
                </a:cubicBezTo>
                <a:cubicBezTo>
                  <a:pt x="610" y="685"/>
                  <a:pt x="610" y="651"/>
                  <a:pt x="631" y="630"/>
                </a:cubicBezTo>
                <a:cubicBezTo>
                  <a:pt x="652" y="609"/>
                  <a:pt x="686" y="609"/>
                  <a:pt x="707" y="630"/>
                </a:cubicBezTo>
                <a:close/>
                <a:moveTo>
                  <a:pt x="922" y="834"/>
                </a:moveTo>
                <a:cubicBezTo>
                  <a:pt x="933" y="845"/>
                  <a:pt x="932" y="864"/>
                  <a:pt x="920" y="875"/>
                </a:cubicBezTo>
                <a:lnTo>
                  <a:pt x="876" y="919"/>
                </a:lnTo>
                <a:cubicBezTo>
                  <a:pt x="864" y="931"/>
                  <a:pt x="846" y="932"/>
                  <a:pt x="835" y="921"/>
                </a:cubicBezTo>
                <a:lnTo>
                  <a:pt x="705" y="791"/>
                </a:lnTo>
                <a:cubicBezTo>
                  <a:pt x="694" y="780"/>
                  <a:pt x="695" y="762"/>
                  <a:pt x="707" y="750"/>
                </a:cubicBezTo>
                <a:lnTo>
                  <a:pt x="750" y="706"/>
                </a:lnTo>
                <a:cubicBezTo>
                  <a:pt x="762" y="694"/>
                  <a:pt x="781" y="693"/>
                  <a:pt x="791" y="704"/>
                </a:cubicBezTo>
                <a:lnTo>
                  <a:pt x="922" y="834"/>
                </a:lnTo>
                <a:close/>
                <a:moveTo>
                  <a:pt x="341" y="136"/>
                </a:moveTo>
                <a:cubicBezTo>
                  <a:pt x="286" y="136"/>
                  <a:pt x="235" y="157"/>
                  <a:pt x="196" y="196"/>
                </a:cubicBezTo>
                <a:cubicBezTo>
                  <a:pt x="158" y="234"/>
                  <a:pt x="137" y="286"/>
                  <a:pt x="137" y="340"/>
                </a:cubicBezTo>
                <a:cubicBezTo>
                  <a:pt x="137" y="395"/>
                  <a:pt x="158" y="446"/>
                  <a:pt x="196" y="485"/>
                </a:cubicBezTo>
                <a:cubicBezTo>
                  <a:pt x="235" y="523"/>
                  <a:pt x="286" y="545"/>
                  <a:pt x="341" y="545"/>
                </a:cubicBezTo>
                <a:cubicBezTo>
                  <a:pt x="395" y="545"/>
                  <a:pt x="447" y="523"/>
                  <a:pt x="485" y="485"/>
                </a:cubicBezTo>
                <a:cubicBezTo>
                  <a:pt x="565" y="405"/>
                  <a:pt x="565" y="275"/>
                  <a:pt x="485" y="196"/>
                </a:cubicBezTo>
                <a:cubicBezTo>
                  <a:pt x="447" y="157"/>
                  <a:pt x="395" y="136"/>
                  <a:pt x="341" y="136"/>
                </a:cubicBezTo>
                <a:close/>
                <a:moveTo>
                  <a:pt x="341" y="587"/>
                </a:moveTo>
                <a:cubicBezTo>
                  <a:pt x="275" y="587"/>
                  <a:pt x="213" y="561"/>
                  <a:pt x="167" y="515"/>
                </a:cubicBezTo>
                <a:cubicBezTo>
                  <a:pt x="120" y="468"/>
                  <a:pt x="94" y="406"/>
                  <a:pt x="94" y="340"/>
                </a:cubicBezTo>
                <a:cubicBezTo>
                  <a:pt x="94" y="274"/>
                  <a:pt x="120" y="212"/>
                  <a:pt x="167" y="166"/>
                </a:cubicBezTo>
                <a:cubicBezTo>
                  <a:pt x="213" y="119"/>
                  <a:pt x="275" y="94"/>
                  <a:pt x="341" y="94"/>
                </a:cubicBezTo>
                <a:cubicBezTo>
                  <a:pt x="407" y="94"/>
                  <a:pt x="469" y="119"/>
                  <a:pt x="515" y="166"/>
                </a:cubicBezTo>
                <a:cubicBezTo>
                  <a:pt x="611" y="262"/>
                  <a:pt x="611" y="418"/>
                  <a:pt x="515" y="515"/>
                </a:cubicBezTo>
                <a:cubicBezTo>
                  <a:pt x="469" y="561"/>
                  <a:pt x="407" y="587"/>
                  <a:pt x="341" y="587"/>
                </a:cubicBezTo>
                <a:close/>
              </a:path>
            </a:pathLst>
          </a:custGeom>
          <a:solidFill>
            <a:srgbClr val="07ACDA"/>
          </a:solidFill>
          <a:ln>
            <a:solidFill>
              <a:srgbClr val="07ACDA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4" name="流程图: 联系 113"/>
          <p:cNvSpPr/>
          <p:nvPr/>
        </p:nvSpPr>
        <p:spPr>
          <a:xfrm>
            <a:off x="4767263" y="4618038"/>
            <a:ext cx="742950" cy="742950"/>
          </a:xfrm>
          <a:prstGeom prst="flowChartConnector">
            <a:avLst/>
          </a:prstGeom>
          <a:noFill/>
          <a:ln w="38100">
            <a:solidFill>
              <a:srgbClr val="07A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970" name="Freeform 305"/>
          <p:cNvSpPr/>
          <p:nvPr/>
        </p:nvSpPr>
        <p:spPr>
          <a:xfrm>
            <a:off x="4930775" y="4764088"/>
            <a:ext cx="428625" cy="427037"/>
          </a:xfrm>
          <a:custGeom>
            <a:avLst/>
            <a:gdLst/>
            <a:ahLst/>
            <a:cxnLst>
              <a:cxn ang="0">
                <a:pos x="421770" y="333963"/>
              </a:cxn>
              <a:cxn ang="0">
                <a:pos x="331082" y="280702"/>
              </a:cxn>
              <a:cxn ang="0">
                <a:pos x="316687" y="282141"/>
              </a:cxn>
              <a:cxn ang="0">
                <a:pos x="289337" y="309491"/>
              </a:cxn>
              <a:cxn ang="0">
                <a:pos x="273503" y="316689"/>
              </a:cxn>
              <a:cxn ang="0">
                <a:pos x="175618" y="253351"/>
              </a:cxn>
              <a:cxn ang="0">
                <a:pos x="112280" y="155465"/>
              </a:cxn>
              <a:cxn ang="0">
                <a:pos x="118038" y="138192"/>
              </a:cxn>
              <a:cxn ang="0">
                <a:pos x="141070" y="115160"/>
              </a:cxn>
              <a:cxn ang="0">
                <a:pos x="143949" y="100765"/>
              </a:cxn>
              <a:cxn ang="0">
                <a:pos x="93567" y="5758"/>
              </a:cxn>
              <a:cxn ang="0">
                <a:pos x="83490" y="4318"/>
              </a:cxn>
              <a:cxn ang="0">
                <a:pos x="20153" y="66217"/>
              </a:cxn>
              <a:cxn ang="0">
                <a:pos x="12955" y="82051"/>
              </a:cxn>
              <a:cxn ang="0">
                <a:pos x="128114" y="300854"/>
              </a:cxn>
              <a:cxn ang="0">
                <a:pos x="345477" y="414575"/>
              </a:cxn>
              <a:cxn ang="0">
                <a:pos x="362751" y="407377"/>
              </a:cxn>
              <a:cxn ang="0">
                <a:pos x="424649" y="345479"/>
              </a:cxn>
              <a:cxn ang="0">
                <a:pos x="421770" y="333963"/>
              </a:cxn>
            </a:cxnLst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rgbClr val="07ACDA">
              <a:alpha val="100000"/>
            </a:srgbClr>
          </a:solidFill>
          <a:ln w="9525" cap="flat" cmpd="sng">
            <a:solidFill>
              <a:srgbClr val="07ACDA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116" name="流程图: 联系 115"/>
          <p:cNvSpPr/>
          <p:nvPr/>
        </p:nvSpPr>
        <p:spPr>
          <a:xfrm>
            <a:off x="8091488" y="2270125"/>
            <a:ext cx="742950" cy="742950"/>
          </a:xfrm>
          <a:prstGeom prst="flowChartConnector">
            <a:avLst/>
          </a:prstGeom>
          <a:noFill/>
          <a:ln w="38100">
            <a:solidFill>
              <a:srgbClr val="07A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7" name="Freeform 356"/>
          <p:cNvSpPr>
            <a:spLocks noEditPoints="1"/>
          </p:cNvSpPr>
          <p:nvPr/>
        </p:nvSpPr>
        <p:spPr bwMode="auto">
          <a:xfrm>
            <a:off x="8316913" y="2417763"/>
            <a:ext cx="290513" cy="458788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rgbClr val="07ACDA"/>
          </a:solidFill>
          <a:ln>
            <a:solidFill>
              <a:srgbClr val="07ACDA"/>
            </a:solidFill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8" name="流程图: 联系 117"/>
          <p:cNvSpPr/>
          <p:nvPr/>
        </p:nvSpPr>
        <p:spPr>
          <a:xfrm>
            <a:off x="8091488" y="3468688"/>
            <a:ext cx="742950" cy="742950"/>
          </a:xfrm>
          <a:prstGeom prst="flowChartConnector">
            <a:avLst/>
          </a:prstGeom>
          <a:noFill/>
          <a:ln w="38100">
            <a:solidFill>
              <a:srgbClr val="07A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9" name="流程图: 联系 118"/>
          <p:cNvSpPr/>
          <p:nvPr/>
        </p:nvSpPr>
        <p:spPr>
          <a:xfrm>
            <a:off x="8091488" y="4614863"/>
            <a:ext cx="742950" cy="742950"/>
          </a:xfrm>
          <a:prstGeom prst="flowChartConnector">
            <a:avLst/>
          </a:prstGeom>
          <a:noFill/>
          <a:ln w="38100">
            <a:solidFill>
              <a:srgbClr val="07AC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0" name="Freeform 233"/>
          <p:cNvSpPr>
            <a:spLocks noEditPoints="1"/>
          </p:cNvSpPr>
          <p:nvPr/>
        </p:nvSpPr>
        <p:spPr bwMode="auto">
          <a:xfrm>
            <a:off x="8293100" y="3673475"/>
            <a:ext cx="366713" cy="339725"/>
          </a:xfrm>
          <a:custGeom>
            <a:avLst/>
            <a:gdLst>
              <a:gd name="T0" fmla="*/ 42 w 67"/>
              <a:gd name="T1" fmla="*/ 22 h 62"/>
              <a:gd name="T2" fmla="*/ 27 w 67"/>
              <a:gd name="T3" fmla="*/ 37 h 62"/>
              <a:gd name="T4" fmla="*/ 42 w 67"/>
              <a:gd name="T5" fmla="*/ 52 h 62"/>
              <a:gd name="T6" fmla="*/ 56 w 67"/>
              <a:gd name="T7" fmla="*/ 37 h 62"/>
              <a:gd name="T8" fmla="*/ 42 w 67"/>
              <a:gd name="T9" fmla="*/ 22 h 62"/>
              <a:gd name="T10" fmla="*/ 42 w 67"/>
              <a:gd name="T11" fmla="*/ 47 h 62"/>
              <a:gd name="T12" fmla="*/ 31 w 67"/>
              <a:gd name="T13" fmla="*/ 37 h 62"/>
              <a:gd name="T14" fmla="*/ 42 w 67"/>
              <a:gd name="T15" fmla="*/ 26 h 62"/>
              <a:gd name="T16" fmla="*/ 52 w 67"/>
              <a:gd name="T17" fmla="*/ 37 h 62"/>
              <a:gd name="T18" fmla="*/ 42 w 67"/>
              <a:gd name="T19" fmla="*/ 47 h 62"/>
              <a:gd name="T20" fmla="*/ 57 w 67"/>
              <a:gd name="T21" fmla="*/ 12 h 62"/>
              <a:gd name="T22" fmla="*/ 10 w 67"/>
              <a:gd name="T23" fmla="*/ 12 h 62"/>
              <a:gd name="T24" fmla="*/ 0 w 67"/>
              <a:gd name="T25" fmla="*/ 23 h 62"/>
              <a:gd name="T26" fmla="*/ 0 w 67"/>
              <a:gd name="T27" fmla="*/ 52 h 62"/>
              <a:gd name="T28" fmla="*/ 10 w 67"/>
              <a:gd name="T29" fmla="*/ 62 h 62"/>
              <a:gd name="T30" fmla="*/ 57 w 67"/>
              <a:gd name="T31" fmla="*/ 62 h 62"/>
              <a:gd name="T32" fmla="*/ 67 w 67"/>
              <a:gd name="T33" fmla="*/ 52 h 62"/>
              <a:gd name="T34" fmla="*/ 67 w 67"/>
              <a:gd name="T35" fmla="*/ 23 h 62"/>
              <a:gd name="T36" fmla="*/ 57 w 67"/>
              <a:gd name="T37" fmla="*/ 12 h 62"/>
              <a:gd name="T38" fmla="*/ 23 w 67"/>
              <a:gd name="T39" fmla="*/ 22 h 62"/>
              <a:gd name="T40" fmla="*/ 9 w 67"/>
              <a:gd name="T41" fmla="*/ 22 h 62"/>
              <a:gd name="T42" fmla="*/ 9 w 67"/>
              <a:gd name="T43" fmla="*/ 18 h 62"/>
              <a:gd name="T44" fmla="*/ 23 w 67"/>
              <a:gd name="T45" fmla="*/ 18 h 62"/>
              <a:gd name="T46" fmla="*/ 23 w 67"/>
              <a:gd name="T47" fmla="*/ 22 h 62"/>
              <a:gd name="T48" fmla="*/ 42 w 67"/>
              <a:gd name="T49" fmla="*/ 55 h 62"/>
              <a:gd name="T50" fmla="*/ 23 w 67"/>
              <a:gd name="T51" fmla="*/ 37 h 62"/>
              <a:gd name="T52" fmla="*/ 42 w 67"/>
              <a:gd name="T53" fmla="*/ 18 h 62"/>
              <a:gd name="T54" fmla="*/ 60 w 67"/>
              <a:gd name="T55" fmla="*/ 37 h 62"/>
              <a:gd name="T56" fmla="*/ 42 w 67"/>
              <a:gd name="T57" fmla="*/ 55 h 62"/>
              <a:gd name="T58" fmla="*/ 43 w 67"/>
              <a:gd name="T59" fmla="*/ 0 h 62"/>
              <a:gd name="T60" fmla="*/ 23 w 67"/>
              <a:gd name="T61" fmla="*/ 0 h 62"/>
              <a:gd name="T62" fmla="*/ 23 w 67"/>
              <a:gd name="T63" fmla="*/ 10 h 62"/>
              <a:gd name="T64" fmla="*/ 43 w 67"/>
              <a:gd name="T65" fmla="*/ 10 h 62"/>
              <a:gd name="T66" fmla="*/ 43 w 67"/>
              <a:gd name="T6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7" h="62">
                <a:moveTo>
                  <a:pt x="42" y="22"/>
                </a:moveTo>
                <a:cubicBezTo>
                  <a:pt x="33" y="22"/>
                  <a:pt x="27" y="29"/>
                  <a:pt x="27" y="37"/>
                </a:cubicBezTo>
                <a:cubicBezTo>
                  <a:pt x="27" y="45"/>
                  <a:pt x="33" y="52"/>
                  <a:pt x="42" y="52"/>
                </a:cubicBezTo>
                <a:cubicBezTo>
                  <a:pt x="50" y="52"/>
                  <a:pt x="56" y="45"/>
                  <a:pt x="56" y="37"/>
                </a:cubicBezTo>
                <a:cubicBezTo>
                  <a:pt x="56" y="29"/>
                  <a:pt x="50" y="22"/>
                  <a:pt x="42" y="22"/>
                </a:cubicBezTo>
                <a:close/>
                <a:moveTo>
                  <a:pt x="42" y="47"/>
                </a:moveTo>
                <a:cubicBezTo>
                  <a:pt x="36" y="47"/>
                  <a:pt x="31" y="43"/>
                  <a:pt x="31" y="37"/>
                </a:cubicBezTo>
                <a:cubicBezTo>
                  <a:pt x="31" y="31"/>
                  <a:pt x="36" y="26"/>
                  <a:pt x="42" y="26"/>
                </a:cubicBezTo>
                <a:cubicBezTo>
                  <a:pt x="47" y="26"/>
                  <a:pt x="52" y="31"/>
                  <a:pt x="52" y="37"/>
                </a:cubicBezTo>
                <a:cubicBezTo>
                  <a:pt x="52" y="43"/>
                  <a:pt x="47" y="47"/>
                  <a:pt x="42" y="47"/>
                </a:cubicBezTo>
                <a:close/>
                <a:moveTo>
                  <a:pt x="57" y="12"/>
                </a:moveTo>
                <a:cubicBezTo>
                  <a:pt x="10" y="12"/>
                  <a:pt x="10" y="12"/>
                  <a:pt x="10" y="12"/>
                </a:cubicBezTo>
                <a:cubicBezTo>
                  <a:pt x="4" y="12"/>
                  <a:pt x="0" y="17"/>
                  <a:pt x="0" y="2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7"/>
                  <a:pt x="4" y="62"/>
                  <a:pt x="10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62"/>
                  <a:pt x="67" y="57"/>
                  <a:pt x="67" y="52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7"/>
                  <a:pt x="62" y="12"/>
                  <a:pt x="57" y="12"/>
                </a:cubicBezTo>
                <a:close/>
                <a:moveTo>
                  <a:pt x="23" y="22"/>
                </a:moveTo>
                <a:cubicBezTo>
                  <a:pt x="9" y="22"/>
                  <a:pt x="9" y="22"/>
                  <a:pt x="9" y="22"/>
                </a:cubicBezTo>
                <a:cubicBezTo>
                  <a:pt x="9" y="18"/>
                  <a:pt x="9" y="18"/>
                  <a:pt x="9" y="18"/>
                </a:cubicBezTo>
                <a:cubicBezTo>
                  <a:pt x="23" y="18"/>
                  <a:pt x="23" y="18"/>
                  <a:pt x="23" y="18"/>
                </a:cubicBezTo>
                <a:lnTo>
                  <a:pt x="23" y="22"/>
                </a:lnTo>
                <a:close/>
                <a:moveTo>
                  <a:pt x="42" y="55"/>
                </a:moveTo>
                <a:cubicBezTo>
                  <a:pt x="31" y="55"/>
                  <a:pt x="23" y="47"/>
                  <a:pt x="23" y="37"/>
                </a:cubicBezTo>
                <a:cubicBezTo>
                  <a:pt x="23" y="27"/>
                  <a:pt x="31" y="18"/>
                  <a:pt x="42" y="18"/>
                </a:cubicBezTo>
                <a:cubicBezTo>
                  <a:pt x="52" y="18"/>
                  <a:pt x="60" y="27"/>
                  <a:pt x="60" y="37"/>
                </a:cubicBezTo>
                <a:cubicBezTo>
                  <a:pt x="60" y="47"/>
                  <a:pt x="52" y="55"/>
                  <a:pt x="42" y="55"/>
                </a:cubicBezTo>
                <a:close/>
                <a:moveTo>
                  <a:pt x="43" y="0"/>
                </a:moveTo>
                <a:cubicBezTo>
                  <a:pt x="23" y="0"/>
                  <a:pt x="23" y="0"/>
                  <a:pt x="23" y="0"/>
                </a:cubicBezTo>
                <a:cubicBezTo>
                  <a:pt x="23" y="10"/>
                  <a:pt x="23" y="10"/>
                  <a:pt x="23" y="10"/>
                </a:cubicBezTo>
                <a:cubicBezTo>
                  <a:pt x="43" y="10"/>
                  <a:pt x="43" y="10"/>
                  <a:pt x="43" y="10"/>
                </a:cubicBezTo>
                <a:lnTo>
                  <a:pt x="43" y="0"/>
                </a:lnTo>
                <a:close/>
              </a:path>
            </a:pathLst>
          </a:custGeom>
          <a:solidFill>
            <a:srgbClr val="07ACDA"/>
          </a:solidFill>
          <a:ln>
            <a:solidFill>
              <a:srgbClr val="07ACDA"/>
            </a:solidFill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1" name="Freeform 118"/>
          <p:cNvSpPr>
            <a:spLocks noEditPoints="1"/>
          </p:cNvSpPr>
          <p:nvPr/>
        </p:nvSpPr>
        <p:spPr bwMode="auto">
          <a:xfrm>
            <a:off x="8339138" y="4800600"/>
            <a:ext cx="276225" cy="425450"/>
          </a:xfrm>
          <a:custGeom>
            <a:avLst/>
            <a:gdLst>
              <a:gd name="T0" fmla="*/ 35 w 44"/>
              <a:gd name="T1" fmla="*/ 0 h 68"/>
              <a:gd name="T2" fmla="*/ 10 w 44"/>
              <a:gd name="T3" fmla="*/ 0 h 68"/>
              <a:gd name="T4" fmla="*/ 0 w 44"/>
              <a:gd name="T5" fmla="*/ 9 h 68"/>
              <a:gd name="T6" fmla="*/ 0 w 44"/>
              <a:gd name="T7" fmla="*/ 59 h 68"/>
              <a:gd name="T8" fmla="*/ 10 w 44"/>
              <a:gd name="T9" fmla="*/ 68 h 68"/>
              <a:gd name="T10" fmla="*/ 35 w 44"/>
              <a:gd name="T11" fmla="*/ 68 h 68"/>
              <a:gd name="T12" fmla="*/ 44 w 44"/>
              <a:gd name="T13" fmla="*/ 59 h 68"/>
              <a:gd name="T14" fmla="*/ 44 w 44"/>
              <a:gd name="T15" fmla="*/ 9 h 68"/>
              <a:gd name="T16" fmla="*/ 35 w 44"/>
              <a:gd name="T17" fmla="*/ 0 h 68"/>
              <a:gd name="T18" fmla="*/ 22 w 44"/>
              <a:gd name="T19" fmla="*/ 65 h 68"/>
              <a:gd name="T20" fmla="*/ 18 w 44"/>
              <a:gd name="T21" fmla="*/ 61 h 68"/>
              <a:gd name="T22" fmla="*/ 22 w 44"/>
              <a:gd name="T23" fmla="*/ 57 h 68"/>
              <a:gd name="T24" fmla="*/ 26 w 44"/>
              <a:gd name="T25" fmla="*/ 61 h 68"/>
              <a:gd name="T26" fmla="*/ 22 w 44"/>
              <a:gd name="T27" fmla="*/ 65 h 68"/>
              <a:gd name="T28" fmla="*/ 40 w 44"/>
              <a:gd name="T29" fmla="*/ 48 h 68"/>
              <a:gd name="T30" fmla="*/ 33 w 44"/>
              <a:gd name="T31" fmla="*/ 55 h 68"/>
              <a:gd name="T32" fmla="*/ 12 w 44"/>
              <a:gd name="T33" fmla="*/ 55 h 68"/>
              <a:gd name="T34" fmla="*/ 5 w 44"/>
              <a:gd name="T35" fmla="*/ 48 h 68"/>
              <a:gd name="T36" fmla="*/ 5 w 44"/>
              <a:gd name="T37" fmla="*/ 13 h 68"/>
              <a:gd name="T38" fmla="*/ 12 w 44"/>
              <a:gd name="T39" fmla="*/ 6 h 68"/>
              <a:gd name="T40" fmla="*/ 33 w 44"/>
              <a:gd name="T41" fmla="*/ 6 h 68"/>
              <a:gd name="T42" fmla="*/ 40 w 44"/>
              <a:gd name="T43" fmla="*/ 13 h 68"/>
              <a:gd name="T44" fmla="*/ 40 w 44"/>
              <a:gd name="T45" fmla="*/ 4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" h="68">
                <a:moveTo>
                  <a:pt x="35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4"/>
                  <a:pt x="5" y="68"/>
                  <a:pt x="10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40" y="68"/>
                  <a:pt x="44" y="64"/>
                  <a:pt x="44" y="59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4"/>
                  <a:pt x="40" y="0"/>
                  <a:pt x="35" y="0"/>
                </a:cubicBezTo>
                <a:close/>
                <a:moveTo>
                  <a:pt x="22" y="65"/>
                </a:moveTo>
                <a:cubicBezTo>
                  <a:pt x="20" y="65"/>
                  <a:pt x="18" y="63"/>
                  <a:pt x="18" y="61"/>
                </a:cubicBezTo>
                <a:cubicBezTo>
                  <a:pt x="18" y="59"/>
                  <a:pt x="20" y="57"/>
                  <a:pt x="22" y="57"/>
                </a:cubicBezTo>
                <a:cubicBezTo>
                  <a:pt x="25" y="57"/>
                  <a:pt x="26" y="59"/>
                  <a:pt x="26" y="61"/>
                </a:cubicBezTo>
                <a:cubicBezTo>
                  <a:pt x="26" y="63"/>
                  <a:pt x="25" y="65"/>
                  <a:pt x="22" y="65"/>
                </a:cubicBezTo>
                <a:close/>
                <a:moveTo>
                  <a:pt x="40" y="48"/>
                </a:moveTo>
                <a:cubicBezTo>
                  <a:pt x="40" y="51"/>
                  <a:pt x="37" y="55"/>
                  <a:pt x="33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8" y="55"/>
                  <a:pt x="5" y="51"/>
                  <a:pt x="5" y="48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9"/>
                  <a:pt x="8" y="6"/>
                  <a:pt x="12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7" y="6"/>
                  <a:pt x="40" y="9"/>
                  <a:pt x="40" y="13"/>
                </a:cubicBezTo>
                <a:lnTo>
                  <a:pt x="40" y="48"/>
                </a:lnTo>
                <a:close/>
              </a:path>
            </a:pathLst>
          </a:custGeom>
          <a:solidFill>
            <a:srgbClr val="07ACDA"/>
          </a:solidFill>
          <a:ln>
            <a:solidFill>
              <a:srgbClr val="07ACDA"/>
            </a:solidFill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0977" name="组合 121"/>
          <p:cNvGrpSpPr/>
          <p:nvPr/>
        </p:nvGrpSpPr>
        <p:grpSpPr>
          <a:xfrm>
            <a:off x="5629275" y="2168525"/>
            <a:ext cx="2065338" cy="947738"/>
            <a:chOff x="1740573" y="1801252"/>
            <a:chExt cx="2066072" cy="947345"/>
          </a:xfrm>
        </p:grpSpPr>
        <p:sp>
          <p:nvSpPr>
            <p:cNvPr id="40993" name="文本框 122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94" name="文本框 123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78" name="组合 124"/>
          <p:cNvGrpSpPr/>
          <p:nvPr/>
        </p:nvGrpSpPr>
        <p:grpSpPr>
          <a:xfrm>
            <a:off x="5619750" y="3387725"/>
            <a:ext cx="2065338" cy="947738"/>
            <a:chOff x="1740573" y="1801252"/>
            <a:chExt cx="2066072" cy="947345"/>
          </a:xfrm>
        </p:grpSpPr>
        <p:sp>
          <p:nvSpPr>
            <p:cNvPr id="40991" name="文本框 125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92" name="文本框 126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79" name="组合 127"/>
          <p:cNvGrpSpPr/>
          <p:nvPr/>
        </p:nvGrpSpPr>
        <p:grpSpPr>
          <a:xfrm>
            <a:off x="5605463" y="4564063"/>
            <a:ext cx="2066925" cy="947737"/>
            <a:chOff x="1740573" y="1801252"/>
            <a:chExt cx="2066072" cy="947345"/>
          </a:xfrm>
        </p:grpSpPr>
        <p:sp>
          <p:nvSpPr>
            <p:cNvPr id="40989" name="文本框 128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90" name="文本框 129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80" name="组合 130"/>
          <p:cNvGrpSpPr/>
          <p:nvPr/>
        </p:nvGrpSpPr>
        <p:grpSpPr>
          <a:xfrm>
            <a:off x="8886825" y="2168525"/>
            <a:ext cx="2065338" cy="947738"/>
            <a:chOff x="1740573" y="1801252"/>
            <a:chExt cx="2066072" cy="947345"/>
          </a:xfrm>
        </p:grpSpPr>
        <p:sp>
          <p:nvSpPr>
            <p:cNvPr id="40987" name="文本框 131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88" name="文本框 132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81" name="组合 133"/>
          <p:cNvGrpSpPr/>
          <p:nvPr/>
        </p:nvGrpSpPr>
        <p:grpSpPr>
          <a:xfrm>
            <a:off x="8877300" y="3386138"/>
            <a:ext cx="2066925" cy="947737"/>
            <a:chOff x="1740573" y="1801252"/>
            <a:chExt cx="2066072" cy="947345"/>
          </a:xfrm>
        </p:grpSpPr>
        <p:sp>
          <p:nvSpPr>
            <p:cNvPr id="40985" name="文本框 134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86" name="文本框 135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982" name="组合 136"/>
          <p:cNvGrpSpPr/>
          <p:nvPr/>
        </p:nvGrpSpPr>
        <p:grpSpPr>
          <a:xfrm>
            <a:off x="8904288" y="4508500"/>
            <a:ext cx="2065337" cy="947738"/>
            <a:chOff x="1740573" y="1801252"/>
            <a:chExt cx="2066072" cy="947345"/>
          </a:xfrm>
        </p:grpSpPr>
        <p:sp>
          <p:nvSpPr>
            <p:cNvPr id="40983" name="文本框 137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984" name="文本框 138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1986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42017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2018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987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988" name="组合 15"/>
          <p:cNvGrpSpPr/>
          <p:nvPr/>
        </p:nvGrpSpPr>
        <p:grpSpPr>
          <a:xfrm>
            <a:off x="4351338" y="1400175"/>
            <a:ext cx="3608387" cy="2165350"/>
            <a:chOff x="7154863" y="2090738"/>
            <a:chExt cx="3136900" cy="1882775"/>
          </a:xfrm>
        </p:grpSpPr>
        <p:sp>
          <p:nvSpPr>
            <p:cNvPr id="42012" name="Freeform 5"/>
            <p:cNvSpPr/>
            <p:nvPr/>
          </p:nvSpPr>
          <p:spPr>
            <a:xfrm>
              <a:off x="7154863" y="2090738"/>
              <a:ext cx="3136900" cy="1882775"/>
            </a:xfrm>
            <a:custGeom>
              <a:avLst/>
              <a:gdLst/>
              <a:ahLst/>
              <a:cxnLst>
                <a:cxn ang="0">
                  <a:pos x="2744788" y="878628"/>
                </a:cxn>
                <a:cxn ang="0">
                  <a:pos x="2270125" y="376555"/>
                </a:cxn>
                <a:cxn ang="0">
                  <a:pos x="1712913" y="0"/>
                </a:cxn>
                <a:cxn ang="0">
                  <a:pos x="1155700" y="418394"/>
                </a:cxn>
                <a:cxn ang="0">
                  <a:pos x="1011238" y="397475"/>
                </a:cxn>
                <a:cxn ang="0">
                  <a:pos x="433388" y="878628"/>
                </a:cxn>
                <a:cxn ang="0">
                  <a:pos x="0" y="1380702"/>
                </a:cxn>
                <a:cxn ang="0">
                  <a:pos x="495300" y="1882775"/>
                </a:cxn>
                <a:cxn ang="0">
                  <a:pos x="1217613" y="1882775"/>
                </a:cxn>
                <a:cxn ang="0">
                  <a:pos x="1238250" y="1882775"/>
                </a:cxn>
                <a:cxn ang="0">
                  <a:pos x="1320800" y="1757257"/>
                </a:cxn>
                <a:cxn ang="0">
                  <a:pos x="1217613" y="1652658"/>
                </a:cxn>
                <a:cxn ang="0">
                  <a:pos x="1217613" y="1652658"/>
                </a:cxn>
                <a:cxn ang="0">
                  <a:pos x="495300" y="1652658"/>
                </a:cxn>
                <a:cxn ang="0">
                  <a:pos x="227013" y="1380702"/>
                </a:cxn>
                <a:cxn ang="0">
                  <a:pos x="495300" y="1087826"/>
                </a:cxn>
                <a:cxn ang="0">
                  <a:pos x="515938" y="1087826"/>
                </a:cxn>
                <a:cxn ang="0">
                  <a:pos x="598488" y="1066906"/>
                </a:cxn>
                <a:cxn ang="0">
                  <a:pos x="639763" y="983227"/>
                </a:cxn>
                <a:cxn ang="0">
                  <a:pos x="1011238" y="606672"/>
                </a:cxn>
                <a:cxn ang="0">
                  <a:pos x="1196975" y="648511"/>
                </a:cxn>
                <a:cxn ang="0">
                  <a:pos x="1279525" y="648511"/>
                </a:cxn>
                <a:cxn ang="0">
                  <a:pos x="1341438" y="564833"/>
                </a:cxn>
                <a:cxn ang="0">
                  <a:pos x="1712913" y="230117"/>
                </a:cxn>
                <a:cxn ang="0">
                  <a:pos x="2084388" y="502073"/>
                </a:cxn>
                <a:cxn ang="0">
                  <a:pos x="2187575" y="585752"/>
                </a:cxn>
                <a:cxn ang="0">
                  <a:pos x="2538413" y="962307"/>
                </a:cxn>
                <a:cxn ang="0">
                  <a:pos x="2538413" y="983227"/>
                </a:cxn>
                <a:cxn ang="0">
                  <a:pos x="2559050" y="1066906"/>
                </a:cxn>
                <a:cxn ang="0">
                  <a:pos x="2641600" y="1087826"/>
                </a:cxn>
                <a:cxn ang="0">
                  <a:pos x="2930525" y="1380702"/>
                </a:cxn>
                <a:cxn ang="0">
                  <a:pos x="2641600" y="1652658"/>
                </a:cxn>
                <a:cxn ang="0">
                  <a:pos x="1939925" y="1652658"/>
                </a:cxn>
                <a:cxn ang="0">
                  <a:pos x="1919288" y="1652658"/>
                </a:cxn>
                <a:cxn ang="0">
                  <a:pos x="1836738" y="1757257"/>
                </a:cxn>
                <a:cxn ang="0">
                  <a:pos x="1919288" y="1882775"/>
                </a:cxn>
                <a:cxn ang="0">
                  <a:pos x="1939925" y="1882775"/>
                </a:cxn>
                <a:cxn ang="0">
                  <a:pos x="2641600" y="1882775"/>
                </a:cxn>
                <a:cxn ang="0">
                  <a:pos x="3136900" y="1380702"/>
                </a:cxn>
                <a:cxn ang="0">
                  <a:pos x="2744788" y="878628"/>
                </a:cxn>
              </a:cxnLst>
              <a:pathLst>
                <a:path w="152" h="90">
                  <a:moveTo>
                    <a:pt x="133" y="42"/>
                  </a:moveTo>
                  <a:cubicBezTo>
                    <a:pt x="131" y="30"/>
                    <a:pt x="122" y="21"/>
                    <a:pt x="110" y="18"/>
                  </a:cubicBezTo>
                  <a:cubicBezTo>
                    <a:pt x="106" y="7"/>
                    <a:pt x="95" y="0"/>
                    <a:pt x="83" y="0"/>
                  </a:cubicBezTo>
                  <a:cubicBezTo>
                    <a:pt x="71" y="0"/>
                    <a:pt x="60" y="8"/>
                    <a:pt x="56" y="20"/>
                  </a:cubicBezTo>
                  <a:cubicBezTo>
                    <a:pt x="54" y="19"/>
                    <a:pt x="52" y="19"/>
                    <a:pt x="49" y="19"/>
                  </a:cubicBezTo>
                  <a:cubicBezTo>
                    <a:pt x="35" y="19"/>
                    <a:pt x="24" y="29"/>
                    <a:pt x="21" y="42"/>
                  </a:cubicBezTo>
                  <a:cubicBezTo>
                    <a:pt x="9" y="44"/>
                    <a:pt x="0" y="54"/>
                    <a:pt x="0" y="66"/>
                  </a:cubicBezTo>
                  <a:cubicBezTo>
                    <a:pt x="0" y="79"/>
                    <a:pt x="11" y="90"/>
                    <a:pt x="24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0"/>
                    <a:pt x="59" y="90"/>
                    <a:pt x="60" y="90"/>
                  </a:cubicBezTo>
                  <a:cubicBezTo>
                    <a:pt x="62" y="89"/>
                    <a:pt x="64" y="87"/>
                    <a:pt x="64" y="84"/>
                  </a:cubicBezTo>
                  <a:cubicBezTo>
                    <a:pt x="64" y="82"/>
                    <a:pt x="62" y="79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17" y="79"/>
                    <a:pt x="11" y="73"/>
                    <a:pt x="11" y="66"/>
                  </a:cubicBezTo>
                  <a:cubicBezTo>
                    <a:pt x="11" y="58"/>
                    <a:pt x="17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7" y="52"/>
                    <a:pt x="28" y="52"/>
                    <a:pt x="29" y="51"/>
                  </a:cubicBezTo>
                  <a:cubicBezTo>
                    <a:pt x="30" y="50"/>
                    <a:pt x="31" y="49"/>
                    <a:pt x="31" y="47"/>
                  </a:cubicBezTo>
                  <a:cubicBezTo>
                    <a:pt x="31" y="37"/>
                    <a:pt x="39" y="29"/>
                    <a:pt x="49" y="29"/>
                  </a:cubicBezTo>
                  <a:cubicBezTo>
                    <a:pt x="52" y="29"/>
                    <a:pt x="55" y="30"/>
                    <a:pt x="58" y="31"/>
                  </a:cubicBezTo>
                  <a:cubicBezTo>
                    <a:pt x="59" y="32"/>
                    <a:pt x="61" y="32"/>
                    <a:pt x="62" y="31"/>
                  </a:cubicBezTo>
                  <a:cubicBezTo>
                    <a:pt x="64" y="30"/>
                    <a:pt x="65" y="29"/>
                    <a:pt x="65" y="27"/>
                  </a:cubicBezTo>
                  <a:cubicBezTo>
                    <a:pt x="66" y="18"/>
                    <a:pt x="74" y="11"/>
                    <a:pt x="83" y="11"/>
                  </a:cubicBezTo>
                  <a:cubicBezTo>
                    <a:pt x="92" y="11"/>
                    <a:pt x="99" y="16"/>
                    <a:pt x="101" y="24"/>
                  </a:cubicBezTo>
                  <a:cubicBezTo>
                    <a:pt x="102" y="26"/>
                    <a:pt x="104" y="28"/>
                    <a:pt x="106" y="28"/>
                  </a:cubicBezTo>
                  <a:cubicBezTo>
                    <a:pt x="115" y="29"/>
                    <a:pt x="123" y="37"/>
                    <a:pt x="123" y="46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8"/>
                    <a:pt x="123" y="50"/>
                    <a:pt x="124" y="51"/>
                  </a:cubicBezTo>
                  <a:cubicBezTo>
                    <a:pt x="125" y="52"/>
                    <a:pt x="127" y="52"/>
                    <a:pt x="128" y="52"/>
                  </a:cubicBezTo>
                  <a:cubicBezTo>
                    <a:pt x="136" y="52"/>
                    <a:pt x="142" y="58"/>
                    <a:pt x="142" y="66"/>
                  </a:cubicBezTo>
                  <a:cubicBezTo>
                    <a:pt x="142" y="73"/>
                    <a:pt x="136" y="79"/>
                    <a:pt x="128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3" y="79"/>
                    <a:pt x="93" y="79"/>
                  </a:cubicBezTo>
                  <a:cubicBezTo>
                    <a:pt x="91" y="79"/>
                    <a:pt x="89" y="82"/>
                    <a:pt x="89" y="84"/>
                  </a:cubicBezTo>
                  <a:cubicBezTo>
                    <a:pt x="89" y="87"/>
                    <a:pt x="90" y="89"/>
                    <a:pt x="93" y="90"/>
                  </a:cubicBezTo>
                  <a:cubicBezTo>
                    <a:pt x="93" y="90"/>
                    <a:pt x="94" y="90"/>
                    <a:pt x="94" y="90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41" y="90"/>
                    <a:pt x="152" y="79"/>
                    <a:pt x="152" y="66"/>
                  </a:cubicBezTo>
                  <a:cubicBezTo>
                    <a:pt x="152" y="54"/>
                    <a:pt x="144" y="45"/>
                    <a:pt x="133" y="42"/>
                  </a:cubicBez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601393" y="3729673"/>
              <a:ext cx="243840" cy="24384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989" name="组合 18"/>
          <p:cNvGrpSpPr/>
          <p:nvPr/>
        </p:nvGrpSpPr>
        <p:grpSpPr>
          <a:xfrm>
            <a:off x="2024063" y="2990850"/>
            <a:ext cx="1917700" cy="1150938"/>
            <a:chOff x="7154863" y="2090738"/>
            <a:chExt cx="3136900" cy="1882775"/>
          </a:xfrm>
        </p:grpSpPr>
        <p:sp>
          <p:nvSpPr>
            <p:cNvPr id="42010" name="Freeform 5"/>
            <p:cNvSpPr/>
            <p:nvPr/>
          </p:nvSpPr>
          <p:spPr>
            <a:xfrm>
              <a:off x="7154863" y="2090738"/>
              <a:ext cx="3136900" cy="1882775"/>
            </a:xfrm>
            <a:custGeom>
              <a:avLst/>
              <a:gdLst/>
              <a:ahLst/>
              <a:cxnLst>
                <a:cxn ang="0">
                  <a:pos x="2744788" y="878628"/>
                </a:cxn>
                <a:cxn ang="0">
                  <a:pos x="2270125" y="376555"/>
                </a:cxn>
                <a:cxn ang="0">
                  <a:pos x="1712913" y="0"/>
                </a:cxn>
                <a:cxn ang="0">
                  <a:pos x="1155700" y="418394"/>
                </a:cxn>
                <a:cxn ang="0">
                  <a:pos x="1011238" y="397475"/>
                </a:cxn>
                <a:cxn ang="0">
                  <a:pos x="433388" y="878628"/>
                </a:cxn>
                <a:cxn ang="0">
                  <a:pos x="0" y="1380702"/>
                </a:cxn>
                <a:cxn ang="0">
                  <a:pos x="495300" y="1882775"/>
                </a:cxn>
                <a:cxn ang="0">
                  <a:pos x="1217613" y="1882775"/>
                </a:cxn>
                <a:cxn ang="0">
                  <a:pos x="1238250" y="1882775"/>
                </a:cxn>
                <a:cxn ang="0">
                  <a:pos x="1320800" y="1757257"/>
                </a:cxn>
                <a:cxn ang="0">
                  <a:pos x="1217613" y="1652658"/>
                </a:cxn>
                <a:cxn ang="0">
                  <a:pos x="1217613" y="1652658"/>
                </a:cxn>
                <a:cxn ang="0">
                  <a:pos x="495300" y="1652658"/>
                </a:cxn>
                <a:cxn ang="0">
                  <a:pos x="227013" y="1380702"/>
                </a:cxn>
                <a:cxn ang="0">
                  <a:pos x="495300" y="1087826"/>
                </a:cxn>
                <a:cxn ang="0">
                  <a:pos x="515938" y="1087826"/>
                </a:cxn>
                <a:cxn ang="0">
                  <a:pos x="598488" y="1066906"/>
                </a:cxn>
                <a:cxn ang="0">
                  <a:pos x="639763" y="983227"/>
                </a:cxn>
                <a:cxn ang="0">
                  <a:pos x="1011238" y="606672"/>
                </a:cxn>
                <a:cxn ang="0">
                  <a:pos x="1196975" y="648511"/>
                </a:cxn>
                <a:cxn ang="0">
                  <a:pos x="1279525" y="648511"/>
                </a:cxn>
                <a:cxn ang="0">
                  <a:pos x="1341438" y="564833"/>
                </a:cxn>
                <a:cxn ang="0">
                  <a:pos x="1712913" y="230117"/>
                </a:cxn>
                <a:cxn ang="0">
                  <a:pos x="2084388" y="502073"/>
                </a:cxn>
                <a:cxn ang="0">
                  <a:pos x="2187575" y="585752"/>
                </a:cxn>
                <a:cxn ang="0">
                  <a:pos x="2538413" y="962307"/>
                </a:cxn>
                <a:cxn ang="0">
                  <a:pos x="2538413" y="983227"/>
                </a:cxn>
                <a:cxn ang="0">
                  <a:pos x="2559050" y="1066906"/>
                </a:cxn>
                <a:cxn ang="0">
                  <a:pos x="2641600" y="1087826"/>
                </a:cxn>
                <a:cxn ang="0">
                  <a:pos x="2930525" y="1380702"/>
                </a:cxn>
                <a:cxn ang="0">
                  <a:pos x="2641600" y="1652658"/>
                </a:cxn>
                <a:cxn ang="0">
                  <a:pos x="1939925" y="1652658"/>
                </a:cxn>
                <a:cxn ang="0">
                  <a:pos x="1919288" y="1652658"/>
                </a:cxn>
                <a:cxn ang="0">
                  <a:pos x="1836738" y="1757257"/>
                </a:cxn>
                <a:cxn ang="0">
                  <a:pos x="1919288" y="1882775"/>
                </a:cxn>
                <a:cxn ang="0">
                  <a:pos x="1939925" y="1882775"/>
                </a:cxn>
                <a:cxn ang="0">
                  <a:pos x="2641600" y="1882775"/>
                </a:cxn>
                <a:cxn ang="0">
                  <a:pos x="3136900" y="1380702"/>
                </a:cxn>
                <a:cxn ang="0">
                  <a:pos x="2744788" y="878628"/>
                </a:cxn>
              </a:cxnLst>
              <a:pathLst>
                <a:path w="152" h="90">
                  <a:moveTo>
                    <a:pt x="133" y="42"/>
                  </a:moveTo>
                  <a:cubicBezTo>
                    <a:pt x="131" y="30"/>
                    <a:pt x="122" y="21"/>
                    <a:pt x="110" y="18"/>
                  </a:cubicBezTo>
                  <a:cubicBezTo>
                    <a:pt x="106" y="7"/>
                    <a:pt x="95" y="0"/>
                    <a:pt x="83" y="0"/>
                  </a:cubicBezTo>
                  <a:cubicBezTo>
                    <a:pt x="71" y="0"/>
                    <a:pt x="60" y="8"/>
                    <a:pt x="56" y="20"/>
                  </a:cubicBezTo>
                  <a:cubicBezTo>
                    <a:pt x="54" y="19"/>
                    <a:pt x="52" y="19"/>
                    <a:pt x="49" y="19"/>
                  </a:cubicBezTo>
                  <a:cubicBezTo>
                    <a:pt x="35" y="19"/>
                    <a:pt x="24" y="29"/>
                    <a:pt x="21" y="42"/>
                  </a:cubicBezTo>
                  <a:cubicBezTo>
                    <a:pt x="9" y="44"/>
                    <a:pt x="0" y="54"/>
                    <a:pt x="0" y="66"/>
                  </a:cubicBezTo>
                  <a:cubicBezTo>
                    <a:pt x="0" y="79"/>
                    <a:pt x="11" y="90"/>
                    <a:pt x="24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0"/>
                    <a:pt x="59" y="90"/>
                    <a:pt x="60" y="90"/>
                  </a:cubicBezTo>
                  <a:cubicBezTo>
                    <a:pt x="62" y="89"/>
                    <a:pt x="64" y="87"/>
                    <a:pt x="64" y="84"/>
                  </a:cubicBezTo>
                  <a:cubicBezTo>
                    <a:pt x="64" y="82"/>
                    <a:pt x="62" y="79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17" y="79"/>
                    <a:pt x="11" y="73"/>
                    <a:pt x="11" y="66"/>
                  </a:cubicBezTo>
                  <a:cubicBezTo>
                    <a:pt x="11" y="58"/>
                    <a:pt x="17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7" y="52"/>
                    <a:pt x="28" y="52"/>
                    <a:pt x="29" y="51"/>
                  </a:cubicBezTo>
                  <a:cubicBezTo>
                    <a:pt x="30" y="50"/>
                    <a:pt x="31" y="49"/>
                    <a:pt x="31" y="47"/>
                  </a:cubicBezTo>
                  <a:cubicBezTo>
                    <a:pt x="31" y="37"/>
                    <a:pt x="39" y="29"/>
                    <a:pt x="49" y="29"/>
                  </a:cubicBezTo>
                  <a:cubicBezTo>
                    <a:pt x="52" y="29"/>
                    <a:pt x="55" y="30"/>
                    <a:pt x="58" y="31"/>
                  </a:cubicBezTo>
                  <a:cubicBezTo>
                    <a:pt x="59" y="32"/>
                    <a:pt x="61" y="32"/>
                    <a:pt x="62" y="31"/>
                  </a:cubicBezTo>
                  <a:cubicBezTo>
                    <a:pt x="64" y="30"/>
                    <a:pt x="65" y="29"/>
                    <a:pt x="65" y="27"/>
                  </a:cubicBezTo>
                  <a:cubicBezTo>
                    <a:pt x="66" y="18"/>
                    <a:pt x="74" y="11"/>
                    <a:pt x="83" y="11"/>
                  </a:cubicBezTo>
                  <a:cubicBezTo>
                    <a:pt x="92" y="11"/>
                    <a:pt x="99" y="16"/>
                    <a:pt x="101" y="24"/>
                  </a:cubicBezTo>
                  <a:cubicBezTo>
                    <a:pt x="102" y="26"/>
                    <a:pt x="104" y="28"/>
                    <a:pt x="106" y="28"/>
                  </a:cubicBezTo>
                  <a:cubicBezTo>
                    <a:pt x="115" y="29"/>
                    <a:pt x="123" y="37"/>
                    <a:pt x="123" y="46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8"/>
                    <a:pt x="123" y="50"/>
                    <a:pt x="124" y="51"/>
                  </a:cubicBezTo>
                  <a:cubicBezTo>
                    <a:pt x="125" y="52"/>
                    <a:pt x="127" y="52"/>
                    <a:pt x="128" y="52"/>
                  </a:cubicBezTo>
                  <a:cubicBezTo>
                    <a:pt x="136" y="52"/>
                    <a:pt x="142" y="58"/>
                    <a:pt x="142" y="66"/>
                  </a:cubicBezTo>
                  <a:cubicBezTo>
                    <a:pt x="142" y="73"/>
                    <a:pt x="136" y="79"/>
                    <a:pt x="128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3" y="79"/>
                    <a:pt x="93" y="79"/>
                  </a:cubicBezTo>
                  <a:cubicBezTo>
                    <a:pt x="91" y="79"/>
                    <a:pt x="89" y="82"/>
                    <a:pt x="89" y="84"/>
                  </a:cubicBezTo>
                  <a:cubicBezTo>
                    <a:pt x="89" y="87"/>
                    <a:pt x="90" y="89"/>
                    <a:pt x="93" y="90"/>
                  </a:cubicBezTo>
                  <a:cubicBezTo>
                    <a:pt x="93" y="90"/>
                    <a:pt x="94" y="90"/>
                    <a:pt x="94" y="90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41" y="90"/>
                    <a:pt x="152" y="79"/>
                    <a:pt x="152" y="66"/>
                  </a:cubicBezTo>
                  <a:cubicBezTo>
                    <a:pt x="152" y="54"/>
                    <a:pt x="144" y="45"/>
                    <a:pt x="133" y="42"/>
                  </a:cubicBez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8601393" y="3729673"/>
              <a:ext cx="243840" cy="24384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990" name="组合 21"/>
          <p:cNvGrpSpPr/>
          <p:nvPr/>
        </p:nvGrpSpPr>
        <p:grpSpPr>
          <a:xfrm>
            <a:off x="695325" y="4540250"/>
            <a:ext cx="1671638" cy="1003300"/>
            <a:chOff x="7154863" y="2090738"/>
            <a:chExt cx="3136900" cy="1882775"/>
          </a:xfrm>
        </p:grpSpPr>
        <p:sp>
          <p:nvSpPr>
            <p:cNvPr id="42008" name="Freeform 5"/>
            <p:cNvSpPr/>
            <p:nvPr/>
          </p:nvSpPr>
          <p:spPr>
            <a:xfrm>
              <a:off x="7154863" y="2090738"/>
              <a:ext cx="3136900" cy="1882775"/>
            </a:xfrm>
            <a:custGeom>
              <a:avLst/>
              <a:gdLst/>
              <a:ahLst/>
              <a:cxnLst>
                <a:cxn ang="0">
                  <a:pos x="2744788" y="878628"/>
                </a:cxn>
                <a:cxn ang="0">
                  <a:pos x="2270125" y="376555"/>
                </a:cxn>
                <a:cxn ang="0">
                  <a:pos x="1712913" y="0"/>
                </a:cxn>
                <a:cxn ang="0">
                  <a:pos x="1155700" y="418394"/>
                </a:cxn>
                <a:cxn ang="0">
                  <a:pos x="1011238" y="397475"/>
                </a:cxn>
                <a:cxn ang="0">
                  <a:pos x="433388" y="878628"/>
                </a:cxn>
                <a:cxn ang="0">
                  <a:pos x="0" y="1380702"/>
                </a:cxn>
                <a:cxn ang="0">
                  <a:pos x="495300" y="1882775"/>
                </a:cxn>
                <a:cxn ang="0">
                  <a:pos x="1217613" y="1882775"/>
                </a:cxn>
                <a:cxn ang="0">
                  <a:pos x="1238250" y="1882775"/>
                </a:cxn>
                <a:cxn ang="0">
                  <a:pos x="1320800" y="1757257"/>
                </a:cxn>
                <a:cxn ang="0">
                  <a:pos x="1217613" y="1652658"/>
                </a:cxn>
                <a:cxn ang="0">
                  <a:pos x="1217613" y="1652658"/>
                </a:cxn>
                <a:cxn ang="0">
                  <a:pos x="495300" y="1652658"/>
                </a:cxn>
                <a:cxn ang="0">
                  <a:pos x="227013" y="1380702"/>
                </a:cxn>
                <a:cxn ang="0">
                  <a:pos x="495300" y="1087826"/>
                </a:cxn>
                <a:cxn ang="0">
                  <a:pos x="515938" y="1087826"/>
                </a:cxn>
                <a:cxn ang="0">
                  <a:pos x="598488" y="1066906"/>
                </a:cxn>
                <a:cxn ang="0">
                  <a:pos x="639763" y="983227"/>
                </a:cxn>
                <a:cxn ang="0">
                  <a:pos x="1011238" y="606672"/>
                </a:cxn>
                <a:cxn ang="0">
                  <a:pos x="1196975" y="648511"/>
                </a:cxn>
                <a:cxn ang="0">
                  <a:pos x="1279525" y="648511"/>
                </a:cxn>
                <a:cxn ang="0">
                  <a:pos x="1341438" y="564833"/>
                </a:cxn>
                <a:cxn ang="0">
                  <a:pos x="1712913" y="230117"/>
                </a:cxn>
                <a:cxn ang="0">
                  <a:pos x="2084388" y="502073"/>
                </a:cxn>
                <a:cxn ang="0">
                  <a:pos x="2187575" y="585752"/>
                </a:cxn>
                <a:cxn ang="0">
                  <a:pos x="2538413" y="962307"/>
                </a:cxn>
                <a:cxn ang="0">
                  <a:pos x="2538413" y="983227"/>
                </a:cxn>
                <a:cxn ang="0">
                  <a:pos x="2559050" y="1066906"/>
                </a:cxn>
                <a:cxn ang="0">
                  <a:pos x="2641600" y="1087826"/>
                </a:cxn>
                <a:cxn ang="0">
                  <a:pos x="2930525" y="1380702"/>
                </a:cxn>
                <a:cxn ang="0">
                  <a:pos x="2641600" y="1652658"/>
                </a:cxn>
                <a:cxn ang="0">
                  <a:pos x="1939925" y="1652658"/>
                </a:cxn>
                <a:cxn ang="0">
                  <a:pos x="1919288" y="1652658"/>
                </a:cxn>
                <a:cxn ang="0">
                  <a:pos x="1836738" y="1757257"/>
                </a:cxn>
                <a:cxn ang="0">
                  <a:pos x="1919288" y="1882775"/>
                </a:cxn>
                <a:cxn ang="0">
                  <a:pos x="1939925" y="1882775"/>
                </a:cxn>
                <a:cxn ang="0">
                  <a:pos x="2641600" y="1882775"/>
                </a:cxn>
                <a:cxn ang="0">
                  <a:pos x="3136900" y="1380702"/>
                </a:cxn>
                <a:cxn ang="0">
                  <a:pos x="2744788" y="878628"/>
                </a:cxn>
              </a:cxnLst>
              <a:pathLst>
                <a:path w="152" h="90">
                  <a:moveTo>
                    <a:pt x="133" y="42"/>
                  </a:moveTo>
                  <a:cubicBezTo>
                    <a:pt x="131" y="30"/>
                    <a:pt x="122" y="21"/>
                    <a:pt x="110" y="18"/>
                  </a:cubicBezTo>
                  <a:cubicBezTo>
                    <a:pt x="106" y="7"/>
                    <a:pt x="95" y="0"/>
                    <a:pt x="83" y="0"/>
                  </a:cubicBezTo>
                  <a:cubicBezTo>
                    <a:pt x="71" y="0"/>
                    <a:pt x="60" y="8"/>
                    <a:pt x="56" y="20"/>
                  </a:cubicBezTo>
                  <a:cubicBezTo>
                    <a:pt x="54" y="19"/>
                    <a:pt x="52" y="19"/>
                    <a:pt x="49" y="19"/>
                  </a:cubicBezTo>
                  <a:cubicBezTo>
                    <a:pt x="35" y="19"/>
                    <a:pt x="24" y="29"/>
                    <a:pt x="21" y="42"/>
                  </a:cubicBezTo>
                  <a:cubicBezTo>
                    <a:pt x="9" y="44"/>
                    <a:pt x="0" y="54"/>
                    <a:pt x="0" y="66"/>
                  </a:cubicBezTo>
                  <a:cubicBezTo>
                    <a:pt x="0" y="79"/>
                    <a:pt x="11" y="90"/>
                    <a:pt x="24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0"/>
                    <a:pt x="59" y="90"/>
                    <a:pt x="60" y="90"/>
                  </a:cubicBezTo>
                  <a:cubicBezTo>
                    <a:pt x="62" y="89"/>
                    <a:pt x="64" y="87"/>
                    <a:pt x="64" y="84"/>
                  </a:cubicBezTo>
                  <a:cubicBezTo>
                    <a:pt x="64" y="82"/>
                    <a:pt x="62" y="79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17" y="79"/>
                    <a:pt x="11" y="73"/>
                    <a:pt x="11" y="66"/>
                  </a:cubicBezTo>
                  <a:cubicBezTo>
                    <a:pt x="11" y="58"/>
                    <a:pt x="17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7" y="52"/>
                    <a:pt x="28" y="52"/>
                    <a:pt x="29" y="51"/>
                  </a:cubicBezTo>
                  <a:cubicBezTo>
                    <a:pt x="30" y="50"/>
                    <a:pt x="31" y="49"/>
                    <a:pt x="31" y="47"/>
                  </a:cubicBezTo>
                  <a:cubicBezTo>
                    <a:pt x="31" y="37"/>
                    <a:pt x="39" y="29"/>
                    <a:pt x="49" y="29"/>
                  </a:cubicBezTo>
                  <a:cubicBezTo>
                    <a:pt x="52" y="29"/>
                    <a:pt x="55" y="30"/>
                    <a:pt x="58" y="31"/>
                  </a:cubicBezTo>
                  <a:cubicBezTo>
                    <a:pt x="59" y="32"/>
                    <a:pt x="61" y="32"/>
                    <a:pt x="62" y="31"/>
                  </a:cubicBezTo>
                  <a:cubicBezTo>
                    <a:pt x="64" y="30"/>
                    <a:pt x="65" y="29"/>
                    <a:pt x="65" y="27"/>
                  </a:cubicBezTo>
                  <a:cubicBezTo>
                    <a:pt x="66" y="18"/>
                    <a:pt x="74" y="11"/>
                    <a:pt x="83" y="11"/>
                  </a:cubicBezTo>
                  <a:cubicBezTo>
                    <a:pt x="92" y="11"/>
                    <a:pt x="99" y="16"/>
                    <a:pt x="101" y="24"/>
                  </a:cubicBezTo>
                  <a:cubicBezTo>
                    <a:pt x="102" y="26"/>
                    <a:pt x="104" y="28"/>
                    <a:pt x="106" y="28"/>
                  </a:cubicBezTo>
                  <a:cubicBezTo>
                    <a:pt x="115" y="29"/>
                    <a:pt x="123" y="37"/>
                    <a:pt x="123" y="46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8"/>
                    <a:pt x="123" y="50"/>
                    <a:pt x="124" y="51"/>
                  </a:cubicBezTo>
                  <a:cubicBezTo>
                    <a:pt x="125" y="52"/>
                    <a:pt x="127" y="52"/>
                    <a:pt x="128" y="52"/>
                  </a:cubicBezTo>
                  <a:cubicBezTo>
                    <a:pt x="136" y="52"/>
                    <a:pt x="142" y="58"/>
                    <a:pt x="142" y="66"/>
                  </a:cubicBezTo>
                  <a:cubicBezTo>
                    <a:pt x="142" y="73"/>
                    <a:pt x="136" y="79"/>
                    <a:pt x="128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3" y="79"/>
                    <a:pt x="93" y="79"/>
                  </a:cubicBezTo>
                  <a:cubicBezTo>
                    <a:pt x="91" y="79"/>
                    <a:pt x="89" y="82"/>
                    <a:pt x="89" y="84"/>
                  </a:cubicBezTo>
                  <a:cubicBezTo>
                    <a:pt x="89" y="87"/>
                    <a:pt x="90" y="89"/>
                    <a:pt x="93" y="90"/>
                  </a:cubicBezTo>
                  <a:cubicBezTo>
                    <a:pt x="93" y="90"/>
                    <a:pt x="94" y="90"/>
                    <a:pt x="94" y="90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41" y="90"/>
                    <a:pt x="152" y="79"/>
                    <a:pt x="152" y="66"/>
                  </a:cubicBezTo>
                  <a:cubicBezTo>
                    <a:pt x="152" y="54"/>
                    <a:pt x="144" y="45"/>
                    <a:pt x="133" y="42"/>
                  </a:cubicBez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601393" y="3729673"/>
              <a:ext cx="243840" cy="24384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991" name="组合 24"/>
          <p:cNvGrpSpPr/>
          <p:nvPr/>
        </p:nvGrpSpPr>
        <p:grpSpPr>
          <a:xfrm flipH="1">
            <a:off x="8369300" y="2990850"/>
            <a:ext cx="1917700" cy="1150938"/>
            <a:chOff x="7154863" y="2090738"/>
            <a:chExt cx="3136900" cy="1882775"/>
          </a:xfrm>
        </p:grpSpPr>
        <p:sp>
          <p:nvSpPr>
            <p:cNvPr id="42006" name="Freeform 5"/>
            <p:cNvSpPr/>
            <p:nvPr/>
          </p:nvSpPr>
          <p:spPr>
            <a:xfrm>
              <a:off x="7154863" y="2090738"/>
              <a:ext cx="3136900" cy="1882775"/>
            </a:xfrm>
            <a:custGeom>
              <a:avLst/>
              <a:gdLst/>
              <a:ahLst/>
              <a:cxnLst>
                <a:cxn ang="0">
                  <a:pos x="2744788" y="878628"/>
                </a:cxn>
                <a:cxn ang="0">
                  <a:pos x="2270125" y="376555"/>
                </a:cxn>
                <a:cxn ang="0">
                  <a:pos x="1712913" y="0"/>
                </a:cxn>
                <a:cxn ang="0">
                  <a:pos x="1155700" y="418394"/>
                </a:cxn>
                <a:cxn ang="0">
                  <a:pos x="1011238" y="397475"/>
                </a:cxn>
                <a:cxn ang="0">
                  <a:pos x="433388" y="878628"/>
                </a:cxn>
                <a:cxn ang="0">
                  <a:pos x="0" y="1380702"/>
                </a:cxn>
                <a:cxn ang="0">
                  <a:pos x="495300" y="1882775"/>
                </a:cxn>
                <a:cxn ang="0">
                  <a:pos x="1217613" y="1882775"/>
                </a:cxn>
                <a:cxn ang="0">
                  <a:pos x="1238250" y="1882775"/>
                </a:cxn>
                <a:cxn ang="0">
                  <a:pos x="1320800" y="1757257"/>
                </a:cxn>
                <a:cxn ang="0">
                  <a:pos x="1217613" y="1652658"/>
                </a:cxn>
                <a:cxn ang="0">
                  <a:pos x="1217613" y="1652658"/>
                </a:cxn>
                <a:cxn ang="0">
                  <a:pos x="495300" y="1652658"/>
                </a:cxn>
                <a:cxn ang="0">
                  <a:pos x="227013" y="1380702"/>
                </a:cxn>
                <a:cxn ang="0">
                  <a:pos x="495300" y="1087826"/>
                </a:cxn>
                <a:cxn ang="0">
                  <a:pos x="515938" y="1087826"/>
                </a:cxn>
                <a:cxn ang="0">
                  <a:pos x="598488" y="1066906"/>
                </a:cxn>
                <a:cxn ang="0">
                  <a:pos x="639763" y="983227"/>
                </a:cxn>
                <a:cxn ang="0">
                  <a:pos x="1011238" y="606672"/>
                </a:cxn>
                <a:cxn ang="0">
                  <a:pos x="1196975" y="648511"/>
                </a:cxn>
                <a:cxn ang="0">
                  <a:pos x="1279525" y="648511"/>
                </a:cxn>
                <a:cxn ang="0">
                  <a:pos x="1341438" y="564833"/>
                </a:cxn>
                <a:cxn ang="0">
                  <a:pos x="1712913" y="230117"/>
                </a:cxn>
                <a:cxn ang="0">
                  <a:pos x="2084388" y="502073"/>
                </a:cxn>
                <a:cxn ang="0">
                  <a:pos x="2187575" y="585752"/>
                </a:cxn>
                <a:cxn ang="0">
                  <a:pos x="2538413" y="962307"/>
                </a:cxn>
                <a:cxn ang="0">
                  <a:pos x="2538413" y="983227"/>
                </a:cxn>
                <a:cxn ang="0">
                  <a:pos x="2559050" y="1066906"/>
                </a:cxn>
                <a:cxn ang="0">
                  <a:pos x="2641600" y="1087826"/>
                </a:cxn>
                <a:cxn ang="0">
                  <a:pos x="2930525" y="1380702"/>
                </a:cxn>
                <a:cxn ang="0">
                  <a:pos x="2641600" y="1652658"/>
                </a:cxn>
                <a:cxn ang="0">
                  <a:pos x="1939925" y="1652658"/>
                </a:cxn>
                <a:cxn ang="0">
                  <a:pos x="1919288" y="1652658"/>
                </a:cxn>
                <a:cxn ang="0">
                  <a:pos x="1836738" y="1757257"/>
                </a:cxn>
                <a:cxn ang="0">
                  <a:pos x="1919288" y="1882775"/>
                </a:cxn>
                <a:cxn ang="0">
                  <a:pos x="1939925" y="1882775"/>
                </a:cxn>
                <a:cxn ang="0">
                  <a:pos x="2641600" y="1882775"/>
                </a:cxn>
                <a:cxn ang="0">
                  <a:pos x="3136900" y="1380702"/>
                </a:cxn>
                <a:cxn ang="0">
                  <a:pos x="2744788" y="878628"/>
                </a:cxn>
              </a:cxnLst>
              <a:pathLst>
                <a:path w="152" h="90">
                  <a:moveTo>
                    <a:pt x="133" y="42"/>
                  </a:moveTo>
                  <a:cubicBezTo>
                    <a:pt x="131" y="30"/>
                    <a:pt x="122" y="21"/>
                    <a:pt x="110" y="18"/>
                  </a:cubicBezTo>
                  <a:cubicBezTo>
                    <a:pt x="106" y="7"/>
                    <a:pt x="95" y="0"/>
                    <a:pt x="83" y="0"/>
                  </a:cubicBezTo>
                  <a:cubicBezTo>
                    <a:pt x="71" y="0"/>
                    <a:pt x="60" y="8"/>
                    <a:pt x="56" y="20"/>
                  </a:cubicBezTo>
                  <a:cubicBezTo>
                    <a:pt x="54" y="19"/>
                    <a:pt x="52" y="19"/>
                    <a:pt x="49" y="19"/>
                  </a:cubicBezTo>
                  <a:cubicBezTo>
                    <a:pt x="35" y="19"/>
                    <a:pt x="24" y="29"/>
                    <a:pt x="21" y="42"/>
                  </a:cubicBezTo>
                  <a:cubicBezTo>
                    <a:pt x="9" y="44"/>
                    <a:pt x="0" y="54"/>
                    <a:pt x="0" y="66"/>
                  </a:cubicBezTo>
                  <a:cubicBezTo>
                    <a:pt x="0" y="79"/>
                    <a:pt x="11" y="90"/>
                    <a:pt x="24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0"/>
                    <a:pt x="59" y="90"/>
                    <a:pt x="60" y="90"/>
                  </a:cubicBezTo>
                  <a:cubicBezTo>
                    <a:pt x="62" y="89"/>
                    <a:pt x="64" y="87"/>
                    <a:pt x="64" y="84"/>
                  </a:cubicBezTo>
                  <a:cubicBezTo>
                    <a:pt x="64" y="82"/>
                    <a:pt x="62" y="79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17" y="79"/>
                    <a:pt x="11" y="73"/>
                    <a:pt x="11" y="66"/>
                  </a:cubicBezTo>
                  <a:cubicBezTo>
                    <a:pt x="11" y="58"/>
                    <a:pt x="17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7" y="52"/>
                    <a:pt x="28" y="52"/>
                    <a:pt x="29" y="51"/>
                  </a:cubicBezTo>
                  <a:cubicBezTo>
                    <a:pt x="30" y="50"/>
                    <a:pt x="31" y="49"/>
                    <a:pt x="31" y="47"/>
                  </a:cubicBezTo>
                  <a:cubicBezTo>
                    <a:pt x="31" y="37"/>
                    <a:pt x="39" y="29"/>
                    <a:pt x="49" y="29"/>
                  </a:cubicBezTo>
                  <a:cubicBezTo>
                    <a:pt x="52" y="29"/>
                    <a:pt x="55" y="30"/>
                    <a:pt x="58" y="31"/>
                  </a:cubicBezTo>
                  <a:cubicBezTo>
                    <a:pt x="59" y="32"/>
                    <a:pt x="61" y="32"/>
                    <a:pt x="62" y="31"/>
                  </a:cubicBezTo>
                  <a:cubicBezTo>
                    <a:pt x="64" y="30"/>
                    <a:pt x="65" y="29"/>
                    <a:pt x="65" y="27"/>
                  </a:cubicBezTo>
                  <a:cubicBezTo>
                    <a:pt x="66" y="18"/>
                    <a:pt x="74" y="11"/>
                    <a:pt x="83" y="11"/>
                  </a:cubicBezTo>
                  <a:cubicBezTo>
                    <a:pt x="92" y="11"/>
                    <a:pt x="99" y="16"/>
                    <a:pt x="101" y="24"/>
                  </a:cubicBezTo>
                  <a:cubicBezTo>
                    <a:pt x="102" y="26"/>
                    <a:pt x="104" y="28"/>
                    <a:pt x="106" y="28"/>
                  </a:cubicBezTo>
                  <a:cubicBezTo>
                    <a:pt x="115" y="29"/>
                    <a:pt x="123" y="37"/>
                    <a:pt x="123" y="46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8"/>
                    <a:pt x="123" y="50"/>
                    <a:pt x="124" y="51"/>
                  </a:cubicBezTo>
                  <a:cubicBezTo>
                    <a:pt x="125" y="52"/>
                    <a:pt x="127" y="52"/>
                    <a:pt x="128" y="52"/>
                  </a:cubicBezTo>
                  <a:cubicBezTo>
                    <a:pt x="136" y="52"/>
                    <a:pt x="142" y="58"/>
                    <a:pt x="142" y="66"/>
                  </a:cubicBezTo>
                  <a:cubicBezTo>
                    <a:pt x="142" y="73"/>
                    <a:pt x="136" y="79"/>
                    <a:pt x="128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3" y="79"/>
                    <a:pt x="93" y="79"/>
                  </a:cubicBezTo>
                  <a:cubicBezTo>
                    <a:pt x="91" y="79"/>
                    <a:pt x="89" y="82"/>
                    <a:pt x="89" y="84"/>
                  </a:cubicBezTo>
                  <a:cubicBezTo>
                    <a:pt x="89" y="87"/>
                    <a:pt x="90" y="89"/>
                    <a:pt x="93" y="90"/>
                  </a:cubicBezTo>
                  <a:cubicBezTo>
                    <a:pt x="93" y="90"/>
                    <a:pt x="94" y="90"/>
                    <a:pt x="94" y="90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41" y="90"/>
                    <a:pt x="152" y="79"/>
                    <a:pt x="152" y="66"/>
                  </a:cubicBezTo>
                  <a:cubicBezTo>
                    <a:pt x="152" y="54"/>
                    <a:pt x="144" y="45"/>
                    <a:pt x="133" y="42"/>
                  </a:cubicBez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8601393" y="3729673"/>
              <a:ext cx="243840" cy="24384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992" name="组合 27"/>
          <p:cNvGrpSpPr/>
          <p:nvPr/>
        </p:nvGrpSpPr>
        <p:grpSpPr>
          <a:xfrm flipH="1">
            <a:off x="9783763" y="4540250"/>
            <a:ext cx="1671637" cy="1003300"/>
            <a:chOff x="7154863" y="2090738"/>
            <a:chExt cx="3136900" cy="1882775"/>
          </a:xfrm>
        </p:grpSpPr>
        <p:sp>
          <p:nvSpPr>
            <p:cNvPr id="42004" name="Freeform 5"/>
            <p:cNvSpPr/>
            <p:nvPr/>
          </p:nvSpPr>
          <p:spPr>
            <a:xfrm>
              <a:off x="7154863" y="2090738"/>
              <a:ext cx="3136900" cy="1882775"/>
            </a:xfrm>
            <a:custGeom>
              <a:avLst/>
              <a:gdLst/>
              <a:ahLst/>
              <a:cxnLst>
                <a:cxn ang="0">
                  <a:pos x="2744788" y="878628"/>
                </a:cxn>
                <a:cxn ang="0">
                  <a:pos x="2270125" y="376555"/>
                </a:cxn>
                <a:cxn ang="0">
                  <a:pos x="1712913" y="0"/>
                </a:cxn>
                <a:cxn ang="0">
                  <a:pos x="1155700" y="418394"/>
                </a:cxn>
                <a:cxn ang="0">
                  <a:pos x="1011238" y="397475"/>
                </a:cxn>
                <a:cxn ang="0">
                  <a:pos x="433388" y="878628"/>
                </a:cxn>
                <a:cxn ang="0">
                  <a:pos x="0" y="1380702"/>
                </a:cxn>
                <a:cxn ang="0">
                  <a:pos x="495300" y="1882775"/>
                </a:cxn>
                <a:cxn ang="0">
                  <a:pos x="1217613" y="1882775"/>
                </a:cxn>
                <a:cxn ang="0">
                  <a:pos x="1238250" y="1882775"/>
                </a:cxn>
                <a:cxn ang="0">
                  <a:pos x="1320800" y="1757257"/>
                </a:cxn>
                <a:cxn ang="0">
                  <a:pos x="1217613" y="1652658"/>
                </a:cxn>
                <a:cxn ang="0">
                  <a:pos x="1217613" y="1652658"/>
                </a:cxn>
                <a:cxn ang="0">
                  <a:pos x="495300" y="1652658"/>
                </a:cxn>
                <a:cxn ang="0">
                  <a:pos x="227013" y="1380702"/>
                </a:cxn>
                <a:cxn ang="0">
                  <a:pos x="495300" y="1087826"/>
                </a:cxn>
                <a:cxn ang="0">
                  <a:pos x="515938" y="1087826"/>
                </a:cxn>
                <a:cxn ang="0">
                  <a:pos x="598488" y="1066906"/>
                </a:cxn>
                <a:cxn ang="0">
                  <a:pos x="639763" y="983227"/>
                </a:cxn>
                <a:cxn ang="0">
                  <a:pos x="1011238" y="606672"/>
                </a:cxn>
                <a:cxn ang="0">
                  <a:pos x="1196975" y="648511"/>
                </a:cxn>
                <a:cxn ang="0">
                  <a:pos x="1279525" y="648511"/>
                </a:cxn>
                <a:cxn ang="0">
                  <a:pos x="1341438" y="564833"/>
                </a:cxn>
                <a:cxn ang="0">
                  <a:pos x="1712913" y="230117"/>
                </a:cxn>
                <a:cxn ang="0">
                  <a:pos x="2084388" y="502073"/>
                </a:cxn>
                <a:cxn ang="0">
                  <a:pos x="2187575" y="585752"/>
                </a:cxn>
                <a:cxn ang="0">
                  <a:pos x="2538413" y="962307"/>
                </a:cxn>
                <a:cxn ang="0">
                  <a:pos x="2538413" y="983227"/>
                </a:cxn>
                <a:cxn ang="0">
                  <a:pos x="2559050" y="1066906"/>
                </a:cxn>
                <a:cxn ang="0">
                  <a:pos x="2641600" y="1087826"/>
                </a:cxn>
                <a:cxn ang="0">
                  <a:pos x="2930525" y="1380702"/>
                </a:cxn>
                <a:cxn ang="0">
                  <a:pos x="2641600" y="1652658"/>
                </a:cxn>
                <a:cxn ang="0">
                  <a:pos x="1939925" y="1652658"/>
                </a:cxn>
                <a:cxn ang="0">
                  <a:pos x="1919288" y="1652658"/>
                </a:cxn>
                <a:cxn ang="0">
                  <a:pos x="1836738" y="1757257"/>
                </a:cxn>
                <a:cxn ang="0">
                  <a:pos x="1919288" y="1882775"/>
                </a:cxn>
                <a:cxn ang="0">
                  <a:pos x="1939925" y="1882775"/>
                </a:cxn>
                <a:cxn ang="0">
                  <a:pos x="2641600" y="1882775"/>
                </a:cxn>
                <a:cxn ang="0">
                  <a:pos x="3136900" y="1380702"/>
                </a:cxn>
                <a:cxn ang="0">
                  <a:pos x="2744788" y="878628"/>
                </a:cxn>
              </a:cxnLst>
              <a:pathLst>
                <a:path w="152" h="90">
                  <a:moveTo>
                    <a:pt x="133" y="42"/>
                  </a:moveTo>
                  <a:cubicBezTo>
                    <a:pt x="131" y="30"/>
                    <a:pt x="122" y="21"/>
                    <a:pt x="110" y="18"/>
                  </a:cubicBezTo>
                  <a:cubicBezTo>
                    <a:pt x="106" y="7"/>
                    <a:pt x="95" y="0"/>
                    <a:pt x="83" y="0"/>
                  </a:cubicBezTo>
                  <a:cubicBezTo>
                    <a:pt x="71" y="0"/>
                    <a:pt x="60" y="8"/>
                    <a:pt x="56" y="20"/>
                  </a:cubicBezTo>
                  <a:cubicBezTo>
                    <a:pt x="54" y="19"/>
                    <a:pt x="52" y="19"/>
                    <a:pt x="49" y="19"/>
                  </a:cubicBezTo>
                  <a:cubicBezTo>
                    <a:pt x="35" y="19"/>
                    <a:pt x="24" y="29"/>
                    <a:pt x="21" y="42"/>
                  </a:cubicBezTo>
                  <a:cubicBezTo>
                    <a:pt x="9" y="44"/>
                    <a:pt x="0" y="54"/>
                    <a:pt x="0" y="66"/>
                  </a:cubicBezTo>
                  <a:cubicBezTo>
                    <a:pt x="0" y="79"/>
                    <a:pt x="11" y="90"/>
                    <a:pt x="24" y="90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9" y="90"/>
                    <a:pt x="59" y="90"/>
                    <a:pt x="60" y="90"/>
                  </a:cubicBezTo>
                  <a:cubicBezTo>
                    <a:pt x="62" y="89"/>
                    <a:pt x="64" y="87"/>
                    <a:pt x="64" y="84"/>
                  </a:cubicBezTo>
                  <a:cubicBezTo>
                    <a:pt x="64" y="82"/>
                    <a:pt x="62" y="79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17" y="79"/>
                    <a:pt x="11" y="73"/>
                    <a:pt x="11" y="66"/>
                  </a:cubicBezTo>
                  <a:cubicBezTo>
                    <a:pt x="11" y="58"/>
                    <a:pt x="17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7" y="52"/>
                    <a:pt x="28" y="52"/>
                    <a:pt x="29" y="51"/>
                  </a:cubicBezTo>
                  <a:cubicBezTo>
                    <a:pt x="30" y="50"/>
                    <a:pt x="31" y="49"/>
                    <a:pt x="31" y="47"/>
                  </a:cubicBezTo>
                  <a:cubicBezTo>
                    <a:pt x="31" y="37"/>
                    <a:pt x="39" y="29"/>
                    <a:pt x="49" y="29"/>
                  </a:cubicBezTo>
                  <a:cubicBezTo>
                    <a:pt x="52" y="29"/>
                    <a:pt x="55" y="30"/>
                    <a:pt x="58" y="31"/>
                  </a:cubicBezTo>
                  <a:cubicBezTo>
                    <a:pt x="59" y="32"/>
                    <a:pt x="61" y="32"/>
                    <a:pt x="62" y="31"/>
                  </a:cubicBezTo>
                  <a:cubicBezTo>
                    <a:pt x="64" y="30"/>
                    <a:pt x="65" y="29"/>
                    <a:pt x="65" y="27"/>
                  </a:cubicBezTo>
                  <a:cubicBezTo>
                    <a:pt x="66" y="18"/>
                    <a:pt x="74" y="11"/>
                    <a:pt x="83" y="11"/>
                  </a:cubicBezTo>
                  <a:cubicBezTo>
                    <a:pt x="92" y="11"/>
                    <a:pt x="99" y="16"/>
                    <a:pt x="101" y="24"/>
                  </a:cubicBezTo>
                  <a:cubicBezTo>
                    <a:pt x="102" y="26"/>
                    <a:pt x="104" y="28"/>
                    <a:pt x="106" y="28"/>
                  </a:cubicBezTo>
                  <a:cubicBezTo>
                    <a:pt x="115" y="29"/>
                    <a:pt x="123" y="37"/>
                    <a:pt x="123" y="46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8"/>
                    <a:pt x="123" y="50"/>
                    <a:pt x="124" y="51"/>
                  </a:cubicBezTo>
                  <a:cubicBezTo>
                    <a:pt x="125" y="52"/>
                    <a:pt x="127" y="52"/>
                    <a:pt x="128" y="52"/>
                  </a:cubicBezTo>
                  <a:cubicBezTo>
                    <a:pt x="136" y="52"/>
                    <a:pt x="142" y="58"/>
                    <a:pt x="142" y="66"/>
                  </a:cubicBezTo>
                  <a:cubicBezTo>
                    <a:pt x="142" y="73"/>
                    <a:pt x="136" y="79"/>
                    <a:pt x="128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3" y="79"/>
                    <a:pt x="93" y="79"/>
                  </a:cubicBezTo>
                  <a:cubicBezTo>
                    <a:pt x="91" y="79"/>
                    <a:pt x="89" y="82"/>
                    <a:pt x="89" y="84"/>
                  </a:cubicBezTo>
                  <a:cubicBezTo>
                    <a:pt x="89" y="87"/>
                    <a:pt x="90" y="89"/>
                    <a:pt x="93" y="90"/>
                  </a:cubicBezTo>
                  <a:cubicBezTo>
                    <a:pt x="93" y="90"/>
                    <a:pt x="94" y="90"/>
                    <a:pt x="94" y="90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41" y="90"/>
                    <a:pt x="152" y="79"/>
                    <a:pt x="152" y="66"/>
                  </a:cubicBezTo>
                  <a:cubicBezTo>
                    <a:pt x="152" y="54"/>
                    <a:pt x="144" y="45"/>
                    <a:pt x="133" y="42"/>
                  </a:cubicBezTo>
                  <a:close/>
                </a:path>
              </a:pathLst>
            </a:custGeom>
            <a:solidFill>
              <a:srgbClr val="07ACDA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8601393" y="3729673"/>
              <a:ext cx="243840" cy="24384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 flipH="1">
            <a:off x="2986088" y="4132263"/>
            <a:ext cx="0" cy="2725738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9332913" y="4141788"/>
            <a:ext cx="0" cy="271621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5" name="文本框 32"/>
          <p:cNvSpPr txBox="1"/>
          <p:nvPr/>
        </p:nvSpPr>
        <p:spPr>
          <a:xfrm>
            <a:off x="4660900" y="4141788"/>
            <a:ext cx="3392488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让您的每一次亮相都信心澎湃。专业的团队，完善的售后，热情的服务，科学严谨的逻辑，一丝不苟的工作态度，定能使您的发展如虎添翼。</a:t>
            </a:r>
            <a:endParaRPr lang="en-US" altLang="zh-CN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996" name="组合 33"/>
          <p:cNvGrpSpPr/>
          <p:nvPr/>
        </p:nvGrpSpPr>
        <p:grpSpPr>
          <a:xfrm>
            <a:off x="1531938" y="5534025"/>
            <a:ext cx="500062" cy="1323975"/>
            <a:chOff x="1531159" y="5533678"/>
            <a:chExt cx="500843" cy="1324322"/>
          </a:xfrm>
        </p:grpSpPr>
        <p:cxnSp>
          <p:nvCxnSpPr>
            <p:cNvPr id="35" name="直接连接符 34"/>
            <p:cNvCxnSpPr/>
            <p:nvPr/>
          </p:nvCxnSpPr>
          <p:spPr>
            <a:xfrm flipH="1">
              <a:off x="1531159" y="5533678"/>
              <a:ext cx="1" cy="623282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531159" y="6156960"/>
              <a:ext cx="49290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2032001" y="6146801"/>
              <a:ext cx="1" cy="71119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97" name="组合 37"/>
          <p:cNvGrpSpPr/>
          <p:nvPr/>
        </p:nvGrpSpPr>
        <p:grpSpPr>
          <a:xfrm flipH="1">
            <a:off x="10118725" y="5534025"/>
            <a:ext cx="500063" cy="1323975"/>
            <a:chOff x="1531159" y="5533678"/>
            <a:chExt cx="500843" cy="1324322"/>
          </a:xfrm>
        </p:grpSpPr>
        <p:cxnSp>
          <p:nvCxnSpPr>
            <p:cNvPr id="39" name="直接连接符 38"/>
            <p:cNvCxnSpPr/>
            <p:nvPr/>
          </p:nvCxnSpPr>
          <p:spPr>
            <a:xfrm flipH="1">
              <a:off x="1531159" y="5533678"/>
              <a:ext cx="1" cy="623282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1531159" y="6156960"/>
              <a:ext cx="492904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2032001" y="6146801"/>
              <a:ext cx="1" cy="711199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3010" name="组合 10"/>
          <p:cNvGrpSpPr/>
          <p:nvPr/>
        </p:nvGrpSpPr>
        <p:grpSpPr>
          <a:xfrm>
            <a:off x="0" y="311150"/>
            <a:ext cx="3773488" cy="685800"/>
            <a:chOff x="0" y="301753"/>
            <a:chExt cx="3773424" cy="685800"/>
          </a:xfrm>
        </p:grpSpPr>
        <p:grpSp>
          <p:nvGrpSpPr>
            <p:cNvPr id="43024" name="组合 8"/>
            <p:cNvGrpSpPr/>
            <p:nvPr/>
          </p:nvGrpSpPr>
          <p:grpSpPr>
            <a:xfrm>
              <a:off x="0" y="301753"/>
              <a:ext cx="3773424" cy="685800"/>
              <a:chOff x="0" y="301753"/>
              <a:chExt cx="3773424" cy="685800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97536" y="438911"/>
                <a:ext cx="3675888" cy="548641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07ACD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6" name="任意多边形 5"/>
              <p:cNvSpPr/>
              <p:nvPr/>
            </p:nvSpPr>
            <p:spPr>
              <a:xfrm>
                <a:off x="0" y="301753"/>
                <a:ext cx="3675888" cy="685800"/>
              </a:xfrm>
              <a:custGeom>
                <a:avLst/>
                <a:gdLst>
                  <a:gd name="connsiteX0" fmla="*/ 0 w 4654296"/>
                  <a:gd name="connsiteY0" fmla="*/ 0 h 931961"/>
                  <a:gd name="connsiteX1" fmla="*/ 2523744 w 4654296"/>
                  <a:gd name="connsiteY1" fmla="*/ 0 h 931961"/>
                  <a:gd name="connsiteX2" fmla="*/ 3209544 w 4654296"/>
                  <a:gd name="connsiteY2" fmla="*/ 0 h 931961"/>
                  <a:gd name="connsiteX3" fmla="*/ 4555394 w 4654296"/>
                  <a:gd name="connsiteY3" fmla="*/ 0 h 931961"/>
                  <a:gd name="connsiteX4" fmla="*/ 4644487 w 4654296"/>
                  <a:gd name="connsiteY4" fmla="*/ 87973 h 931961"/>
                  <a:gd name="connsiteX5" fmla="*/ 4133958 w 4654296"/>
                  <a:gd name="connsiteY5" fmla="*/ 885667 h 931961"/>
                  <a:gd name="connsiteX6" fmla="*/ 3957622 w 4654296"/>
                  <a:gd name="connsiteY6" fmla="*/ 931845 h 931961"/>
                  <a:gd name="connsiteX7" fmla="*/ 3209544 w 4654296"/>
                  <a:gd name="connsiteY7" fmla="*/ 930454 h 931961"/>
                  <a:gd name="connsiteX8" fmla="*/ 3209544 w 4654296"/>
                  <a:gd name="connsiteY8" fmla="*/ 931961 h 931961"/>
                  <a:gd name="connsiteX9" fmla="*/ 0 w 4654296"/>
                  <a:gd name="connsiteY9" fmla="*/ 931961 h 931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654296" h="931961">
                    <a:moveTo>
                      <a:pt x="0" y="0"/>
                    </a:moveTo>
                    <a:lnTo>
                      <a:pt x="2523744" y="0"/>
                    </a:lnTo>
                    <a:lnTo>
                      <a:pt x="3209544" y="0"/>
                    </a:lnTo>
                    <a:lnTo>
                      <a:pt x="4555394" y="0"/>
                    </a:lnTo>
                    <a:cubicBezTo>
                      <a:pt x="4611737" y="0"/>
                      <a:pt x="4680031" y="11524"/>
                      <a:pt x="4644487" y="87973"/>
                    </a:cubicBezTo>
                    <a:lnTo>
                      <a:pt x="4133958" y="885667"/>
                    </a:lnTo>
                    <a:cubicBezTo>
                      <a:pt x="4105685" y="936575"/>
                      <a:pt x="4013965" y="931845"/>
                      <a:pt x="3957622" y="931845"/>
                    </a:cubicBezTo>
                    <a:lnTo>
                      <a:pt x="3209544" y="930454"/>
                    </a:lnTo>
                    <a:lnTo>
                      <a:pt x="3209544" y="931961"/>
                    </a:lnTo>
                    <a:lnTo>
                      <a:pt x="0" y="931961"/>
                    </a:lnTo>
                    <a:close/>
                  </a:path>
                </a:pathLst>
              </a:custGeom>
              <a:solidFill>
                <a:srgbClr val="2E2E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43025" name="文本框 9"/>
            <p:cNvSpPr txBox="1"/>
            <p:nvPr/>
          </p:nvSpPr>
          <p:spPr>
            <a:xfrm>
              <a:off x="391927" y="411478"/>
              <a:ext cx="280847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eaLnBrk="1" hangingPunct="1"/>
              <a:r>
                <a: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011" name="组合 14"/>
          <p:cNvGrpSpPr/>
          <p:nvPr/>
        </p:nvGrpSpPr>
        <p:grpSpPr>
          <a:xfrm>
            <a:off x="0" y="6729413"/>
            <a:ext cx="12192000" cy="128587"/>
            <a:chOff x="947928" y="6022848"/>
            <a:chExt cx="12124944" cy="192024"/>
          </a:xfrm>
        </p:grpSpPr>
        <p:sp>
          <p:nvSpPr>
            <p:cNvPr id="12" name="矩形 11"/>
            <p:cNvSpPr/>
            <p:nvPr/>
          </p:nvSpPr>
          <p:spPr>
            <a:xfrm>
              <a:off x="4989576" y="6022848"/>
              <a:ext cx="4041648" cy="192024"/>
            </a:xfrm>
            <a:prstGeom prst="rect">
              <a:avLst/>
            </a:prstGeom>
            <a:solidFill>
              <a:srgbClr val="07AC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47928" y="6022848"/>
              <a:ext cx="4041648" cy="192024"/>
            </a:xfrm>
            <a:prstGeom prst="rect">
              <a:avLst/>
            </a:prstGeom>
            <a:solidFill>
              <a:srgbClr val="2E2E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031224" y="6022848"/>
              <a:ext cx="4041648" cy="1920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0" y="4441825"/>
            <a:ext cx="12192000" cy="2416175"/>
          </a:xfrm>
          <a:prstGeom prst="rect">
            <a:avLst/>
          </a:prstGeom>
          <a:solidFill>
            <a:srgbClr val="07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4368800"/>
            <a:ext cx="12192000" cy="144463"/>
          </a:xfrm>
          <a:prstGeom prst="rect">
            <a:avLst/>
          </a:prstGeom>
          <a:solidFill>
            <a:srgbClr val="4C6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792913" y="2786063"/>
            <a:ext cx="2481263" cy="2482850"/>
          </a:xfrm>
          <a:prstGeom prst="ellipse">
            <a:avLst/>
          </a:prstGeom>
          <a:solidFill>
            <a:srgbClr val="4C64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15" name="文本框 18"/>
          <p:cNvSpPr txBox="1"/>
          <p:nvPr/>
        </p:nvSpPr>
        <p:spPr>
          <a:xfrm>
            <a:off x="7515225" y="3640138"/>
            <a:ext cx="1138238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016" name="Freeform 735"/>
          <p:cNvSpPr>
            <a:spLocks noEditPoints="1"/>
          </p:cNvSpPr>
          <p:nvPr/>
        </p:nvSpPr>
        <p:spPr>
          <a:xfrm>
            <a:off x="7758113" y="3079750"/>
            <a:ext cx="550862" cy="547688"/>
          </a:xfrm>
          <a:custGeom>
            <a:avLst/>
            <a:gdLst/>
            <a:ahLst/>
            <a:cxnLst>
              <a:cxn ang="0">
                <a:pos x="275885" y="0"/>
              </a:cxn>
              <a:cxn ang="0">
                <a:pos x="0" y="273747"/>
              </a:cxn>
              <a:cxn ang="0">
                <a:pos x="275885" y="547493"/>
              </a:cxn>
              <a:cxn ang="0">
                <a:pos x="551769" y="273747"/>
              </a:cxn>
              <a:cxn ang="0">
                <a:pos x="275885" y="0"/>
              </a:cxn>
              <a:cxn ang="0">
                <a:pos x="241399" y="414422"/>
              </a:cxn>
              <a:cxn ang="0">
                <a:pos x="151353" y="325074"/>
              </a:cxn>
              <a:cxn ang="0">
                <a:pos x="103457" y="325074"/>
              </a:cxn>
              <a:cxn ang="0">
                <a:pos x="103457" y="231924"/>
              </a:cxn>
              <a:cxn ang="0">
                <a:pos x="149437" y="231924"/>
              </a:cxn>
              <a:cxn ang="0">
                <a:pos x="149437" y="231924"/>
              </a:cxn>
              <a:cxn ang="0">
                <a:pos x="241399" y="140675"/>
              </a:cxn>
              <a:cxn ang="0">
                <a:pos x="241399" y="414422"/>
              </a:cxn>
              <a:cxn ang="0">
                <a:pos x="277800" y="334579"/>
              </a:cxn>
              <a:cxn ang="0">
                <a:pos x="264389" y="307965"/>
              </a:cxn>
              <a:cxn ang="0">
                <a:pos x="264389" y="307965"/>
              </a:cxn>
              <a:cxn ang="0">
                <a:pos x="277800" y="277549"/>
              </a:cxn>
              <a:cxn ang="0">
                <a:pos x="264389" y="249033"/>
              </a:cxn>
              <a:cxn ang="0">
                <a:pos x="264389" y="247132"/>
              </a:cxn>
              <a:cxn ang="0">
                <a:pos x="277800" y="220518"/>
              </a:cxn>
              <a:cxn ang="0">
                <a:pos x="308454" y="277549"/>
              </a:cxn>
              <a:cxn ang="0">
                <a:pos x="277800" y="334579"/>
              </a:cxn>
              <a:cxn ang="0">
                <a:pos x="295043" y="368797"/>
              </a:cxn>
              <a:cxn ang="0">
                <a:pos x="295043" y="368797"/>
              </a:cxn>
              <a:cxn ang="0">
                <a:pos x="348687" y="277549"/>
              </a:cxn>
              <a:cxn ang="0">
                <a:pos x="295043" y="186300"/>
              </a:cxn>
              <a:cxn ang="0">
                <a:pos x="295043" y="186300"/>
              </a:cxn>
              <a:cxn ang="0">
                <a:pos x="308454" y="159685"/>
              </a:cxn>
              <a:cxn ang="0">
                <a:pos x="379341" y="277549"/>
              </a:cxn>
              <a:cxn ang="0">
                <a:pos x="310370" y="397313"/>
              </a:cxn>
              <a:cxn ang="0">
                <a:pos x="295043" y="368797"/>
              </a:cxn>
              <a:cxn ang="0">
                <a:pos x="341024" y="458145"/>
              </a:cxn>
              <a:cxn ang="0">
                <a:pos x="327613" y="431531"/>
              </a:cxn>
              <a:cxn ang="0">
                <a:pos x="417658" y="277549"/>
              </a:cxn>
              <a:cxn ang="0">
                <a:pos x="327613" y="123566"/>
              </a:cxn>
              <a:cxn ang="0">
                <a:pos x="341024" y="96952"/>
              </a:cxn>
              <a:cxn ang="0">
                <a:pos x="448312" y="277549"/>
              </a:cxn>
              <a:cxn ang="0">
                <a:pos x="341024" y="458145"/>
              </a:cxn>
            </a:cxnLst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3" y="288"/>
                  <a:pt x="288" y="224"/>
                  <a:pt x="288" y="144"/>
                </a:cubicBezTo>
                <a:cubicBezTo>
                  <a:pt x="288" y="65"/>
                  <a:pt x="223" y="0"/>
                  <a:pt x="144" y="0"/>
                </a:cubicBezTo>
                <a:close/>
                <a:moveTo>
                  <a:pt x="126" y="218"/>
                </a:moveTo>
                <a:cubicBezTo>
                  <a:pt x="79" y="171"/>
                  <a:pt x="79" y="171"/>
                  <a:pt x="79" y="171"/>
                </a:cubicBezTo>
                <a:cubicBezTo>
                  <a:pt x="54" y="171"/>
                  <a:pt x="54" y="171"/>
                  <a:pt x="54" y="171"/>
                </a:cubicBezTo>
                <a:cubicBezTo>
                  <a:pt x="54" y="122"/>
                  <a:pt x="54" y="122"/>
                  <a:pt x="54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126" y="74"/>
                  <a:pt x="126" y="74"/>
                  <a:pt x="126" y="74"/>
                </a:cubicBezTo>
                <a:lnTo>
                  <a:pt x="126" y="218"/>
                </a:lnTo>
                <a:close/>
                <a:moveTo>
                  <a:pt x="145" y="176"/>
                </a:moveTo>
                <a:cubicBezTo>
                  <a:pt x="138" y="162"/>
                  <a:pt x="138" y="162"/>
                  <a:pt x="138" y="162"/>
                </a:cubicBezTo>
                <a:cubicBezTo>
                  <a:pt x="138" y="162"/>
                  <a:pt x="138" y="162"/>
                  <a:pt x="138" y="162"/>
                </a:cubicBezTo>
                <a:cubicBezTo>
                  <a:pt x="142" y="158"/>
                  <a:pt x="145" y="152"/>
                  <a:pt x="145" y="146"/>
                </a:cubicBezTo>
                <a:cubicBezTo>
                  <a:pt x="145" y="140"/>
                  <a:pt x="142" y="134"/>
                  <a:pt x="138" y="131"/>
                </a:cubicBezTo>
                <a:cubicBezTo>
                  <a:pt x="138" y="130"/>
                  <a:pt x="138" y="130"/>
                  <a:pt x="138" y="130"/>
                </a:cubicBezTo>
                <a:cubicBezTo>
                  <a:pt x="145" y="116"/>
                  <a:pt x="145" y="116"/>
                  <a:pt x="145" y="116"/>
                </a:cubicBezTo>
                <a:cubicBezTo>
                  <a:pt x="155" y="122"/>
                  <a:pt x="161" y="133"/>
                  <a:pt x="161" y="146"/>
                </a:cubicBezTo>
                <a:cubicBezTo>
                  <a:pt x="161" y="159"/>
                  <a:pt x="155" y="170"/>
                  <a:pt x="145" y="176"/>
                </a:cubicBezTo>
                <a:close/>
                <a:moveTo>
                  <a:pt x="154" y="194"/>
                </a:moveTo>
                <a:cubicBezTo>
                  <a:pt x="154" y="194"/>
                  <a:pt x="154" y="194"/>
                  <a:pt x="154" y="194"/>
                </a:cubicBezTo>
                <a:cubicBezTo>
                  <a:pt x="171" y="185"/>
                  <a:pt x="182" y="167"/>
                  <a:pt x="182" y="146"/>
                </a:cubicBezTo>
                <a:cubicBezTo>
                  <a:pt x="182" y="126"/>
                  <a:pt x="171" y="108"/>
                  <a:pt x="154" y="98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61" y="84"/>
                  <a:pt x="161" y="84"/>
                  <a:pt x="161" y="84"/>
                </a:cubicBezTo>
                <a:cubicBezTo>
                  <a:pt x="183" y="96"/>
                  <a:pt x="198" y="119"/>
                  <a:pt x="198" y="146"/>
                </a:cubicBezTo>
                <a:cubicBezTo>
                  <a:pt x="198" y="173"/>
                  <a:pt x="183" y="196"/>
                  <a:pt x="162" y="209"/>
                </a:cubicBezTo>
                <a:lnTo>
                  <a:pt x="154" y="194"/>
                </a:lnTo>
                <a:close/>
                <a:moveTo>
                  <a:pt x="178" y="241"/>
                </a:moveTo>
                <a:cubicBezTo>
                  <a:pt x="171" y="227"/>
                  <a:pt x="171" y="227"/>
                  <a:pt x="171" y="227"/>
                </a:cubicBezTo>
                <a:cubicBezTo>
                  <a:pt x="199" y="211"/>
                  <a:pt x="218" y="181"/>
                  <a:pt x="218" y="146"/>
                </a:cubicBezTo>
                <a:cubicBezTo>
                  <a:pt x="218" y="112"/>
                  <a:pt x="199" y="81"/>
                  <a:pt x="171" y="65"/>
                </a:cubicBezTo>
                <a:cubicBezTo>
                  <a:pt x="178" y="51"/>
                  <a:pt x="178" y="51"/>
                  <a:pt x="178" y="51"/>
                </a:cubicBezTo>
                <a:cubicBezTo>
                  <a:pt x="211" y="70"/>
                  <a:pt x="234" y="105"/>
                  <a:pt x="234" y="146"/>
                </a:cubicBezTo>
                <a:cubicBezTo>
                  <a:pt x="234" y="187"/>
                  <a:pt x="211" y="222"/>
                  <a:pt x="178" y="241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699500" y="2430463"/>
            <a:ext cx="1298575" cy="1296988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018" name="矩形 21"/>
          <p:cNvSpPr/>
          <p:nvPr/>
        </p:nvSpPr>
        <p:spPr>
          <a:xfrm>
            <a:off x="7137400" y="4021138"/>
            <a:ext cx="1897063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eaLnBrk="1" hangingPunct="1"/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我们工作室致力于专业PPT模板的发布，并为您提供专业的PPT个性定制服务。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105821" y="2890603"/>
            <a:ext cx="558971" cy="397394"/>
            <a:chOff x="8966200" y="5580063"/>
            <a:chExt cx="203200" cy="144463"/>
          </a:xfrm>
          <a:solidFill>
            <a:srgbClr val="4C6474"/>
          </a:solidFill>
        </p:grpSpPr>
        <p:sp>
          <p:nvSpPr>
            <p:cNvPr id="24" name="Freeform 606"/>
            <p:cNvSpPr/>
            <p:nvPr/>
          </p:nvSpPr>
          <p:spPr bwMode="auto">
            <a:xfrm>
              <a:off x="8966200" y="5580063"/>
              <a:ext cx="163512" cy="144463"/>
            </a:xfrm>
            <a:custGeom>
              <a:avLst/>
              <a:gdLst>
                <a:gd name="T0" fmla="*/ 203 w 232"/>
                <a:gd name="T1" fmla="*/ 152 h 203"/>
                <a:gd name="T2" fmla="*/ 137 w 232"/>
                <a:gd name="T3" fmla="*/ 124 h 203"/>
                <a:gd name="T4" fmla="*/ 157 w 232"/>
                <a:gd name="T5" fmla="*/ 87 h 203"/>
                <a:gd name="T6" fmla="*/ 160 w 232"/>
                <a:gd name="T7" fmla="*/ 59 h 203"/>
                <a:gd name="T8" fmla="*/ 159 w 232"/>
                <a:gd name="T9" fmla="*/ 31 h 203"/>
                <a:gd name="T10" fmla="*/ 115 w 232"/>
                <a:gd name="T11" fmla="*/ 0 h 203"/>
                <a:gd name="T12" fmla="*/ 71 w 232"/>
                <a:gd name="T13" fmla="*/ 31 h 203"/>
                <a:gd name="T14" fmla="*/ 71 w 232"/>
                <a:gd name="T15" fmla="*/ 59 h 203"/>
                <a:gd name="T16" fmla="*/ 74 w 232"/>
                <a:gd name="T17" fmla="*/ 87 h 203"/>
                <a:gd name="T18" fmla="*/ 94 w 232"/>
                <a:gd name="T19" fmla="*/ 124 h 203"/>
                <a:gd name="T20" fmla="*/ 29 w 232"/>
                <a:gd name="T21" fmla="*/ 152 h 203"/>
                <a:gd name="T22" fmla="*/ 0 w 232"/>
                <a:gd name="T23" fmla="*/ 179 h 203"/>
                <a:gd name="T24" fmla="*/ 0 w 232"/>
                <a:gd name="T25" fmla="*/ 203 h 203"/>
                <a:gd name="T26" fmla="*/ 232 w 232"/>
                <a:gd name="T27" fmla="*/ 203 h 203"/>
                <a:gd name="T28" fmla="*/ 232 w 232"/>
                <a:gd name="T29" fmla="*/ 179 h 203"/>
                <a:gd name="T30" fmla="*/ 203 w 232"/>
                <a:gd name="T31" fmla="*/ 15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203">
                  <a:moveTo>
                    <a:pt x="203" y="152"/>
                  </a:moveTo>
                  <a:cubicBezTo>
                    <a:pt x="189" y="146"/>
                    <a:pt x="168" y="130"/>
                    <a:pt x="137" y="124"/>
                  </a:cubicBezTo>
                  <a:cubicBezTo>
                    <a:pt x="145" y="116"/>
                    <a:pt x="151" y="103"/>
                    <a:pt x="157" y="87"/>
                  </a:cubicBezTo>
                  <a:cubicBezTo>
                    <a:pt x="161" y="78"/>
                    <a:pt x="160" y="70"/>
                    <a:pt x="160" y="59"/>
                  </a:cubicBezTo>
                  <a:cubicBezTo>
                    <a:pt x="160" y="51"/>
                    <a:pt x="162" y="38"/>
                    <a:pt x="159" y="31"/>
                  </a:cubicBezTo>
                  <a:cubicBezTo>
                    <a:pt x="153" y="7"/>
                    <a:pt x="136" y="0"/>
                    <a:pt x="115" y="0"/>
                  </a:cubicBezTo>
                  <a:cubicBezTo>
                    <a:pt x="95" y="0"/>
                    <a:pt x="78" y="7"/>
                    <a:pt x="71" y="31"/>
                  </a:cubicBezTo>
                  <a:cubicBezTo>
                    <a:pt x="69" y="38"/>
                    <a:pt x="71" y="51"/>
                    <a:pt x="71" y="59"/>
                  </a:cubicBezTo>
                  <a:cubicBezTo>
                    <a:pt x="71" y="70"/>
                    <a:pt x="70" y="78"/>
                    <a:pt x="74" y="87"/>
                  </a:cubicBezTo>
                  <a:cubicBezTo>
                    <a:pt x="80" y="103"/>
                    <a:pt x="86" y="116"/>
                    <a:pt x="94" y="124"/>
                  </a:cubicBezTo>
                  <a:cubicBezTo>
                    <a:pt x="63" y="130"/>
                    <a:pt x="42" y="146"/>
                    <a:pt x="29" y="152"/>
                  </a:cubicBezTo>
                  <a:cubicBezTo>
                    <a:pt x="0" y="165"/>
                    <a:pt x="0" y="179"/>
                    <a:pt x="0" y="17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232" y="203"/>
                    <a:pt x="232" y="203"/>
                    <a:pt x="232" y="203"/>
                  </a:cubicBezTo>
                  <a:cubicBezTo>
                    <a:pt x="232" y="179"/>
                    <a:pt x="232" y="179"/>
                    <a:pt x="232" y="179"/>
                  </a:cubicBezTo>
                  <a:cubicBezTo>
                    <a:pt x="232" y="179"/>
                    <a:pt x="232" y="165"/>
                    <a:pt x="203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Rectangle 608"/>
            <p:cNvSpPr>
              <a:spLocks noChangeArrowheads="1"/>
            </p:cNvSpPr>
            <p:nvPr/>
          </p:nvSpPr>
          <p:spPr bwMode="auto">
            <a:xfrm>
              <a:off x="9102725" y="5586413"/>
              <a:ext cx="66675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Rectangle 609"/>
            <p:cNvSpPr>
              <a:spLocks noChangeArrowheads="1"/>
            </p:cNvSpPr>
            <p:nvPr/>
          </p:nvSpPr>
          <p:spPr bwMode="auto">
            <a:xfrm>
              <a:off x="9102725" y="5616575"/>
              <a:ext cx="396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Rectangle 610"/>
            <p:cNvSpPr>
              <a:spLocks noChangeArrowheads="1"/>
            </p:cNvSpPr>
            <p:nvPr/>
          </p:nvSpPr>
          <p:spPr bwMode="auto">
            <a:xfrm>
              <a:off x="9102725" y="5648325"/>
              <a:ext cx="555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3020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663" y="2270125"/>
            <a:ext cx="4938712" cy="3663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44034" name="组合 54"/>
          <p:cNvGrpSpPr/>
          <p:nvPr/>
        </p:nvGrpSpPr>
        <p:grpSpPr>
          <a:xfrm>
            <a:off x="779463" y="401638"/>
            <a:ext cx="10636250" cy="1835150"/>
            <a:chOff x="852709" y="5009914"/>
            <a:chExt cx="10635290" cy="1835106"/>
          </a:xfrm>
        </p:grpSpPr>
        <p:sp>
          <p:nvSpPr>
            <p:cNvPr id="56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44296" name="文本框 56"/>
            <p:cNvSpPr txBox="1"/>
            <p:nvPr/>
          </p:nvSpPr>
          <p:spPr>
            <a:xfrm>
              <a:off x="1712626" y="5216411"/>
              <a:ext cx="9492799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 algn="just" eaLnBrk="1" hangingPunct="1"/>
              <a:r>
                <a:rPr lang="zh-CN" altLang="en-US" sz="8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送可编辑培训图标</a:t>
              </a:r>
              <a:endParaRPr lang="zh-CN" altLang="en-US" sz="8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035" name="组合 1250"/>
          <p:cNvGrpSpPr/>
          <p:nvPr/>
        </p:nvGrpSpPr>
        <p:grpSpPr>
          <a:xfrm>
            <a:off x="733425" y="2563813"/>
            <a:ext cx="10717213" cy="3748087"/>
            <a:chOff x="706445" y="2572987"/>
            <a:chExt cx="10716280" cy="3748481"/>
          </a:xfrm>
        </p:grpSpPr>
        <p:grpSp>
          <p:nvGrpSpPr>
            <p:cNvPr id="44036" name="组合 1246"/>
            <p:cNvGrpSpPr/>
            <p:nvPr/>
          </p:nvGrpSpPr>
          <p:grpSpPr>
            <a:xfrm>
              <a:off x="745469" y="2572987"/>
              <a:ext cx="10539726" cy="713399"/>
              <a:chOff x="745469" y="2673350"/>
              <a:chExt cx="9056967" cy="613036"/>
            </a:xfrm>
          </p:grpSpPr>
          <p:grpSp>
            <p:nvGrpSpPr>
              <p:cNvPr id="44239" name="组合 1236"/>
              <p:cNvGrpSpPr/>
              <p:nvPr/>
            </p:nvGrpSpPr>
            <p:grpSpPr>
              <a:xfrm>
                <a:off x="745469" y="2673350"/>
                <a:ext cx="5112521" cy="601359"/>
                <a:chOff x="976313" y="2673350"/>
                <a:chExt cx="4170362" cy="490538"/>
              </a:xfrm>
            </p:grpSpPr>
            <p:grpSp>
              <p:nvGrpSpPr>
                <p:cNvPr id="44260" name="组合 1187"/>
                <p:cNvGrpSpPr/>
                <p:nvPr/>
              </p:nvGrpSpPr>
              <p:grpSpPr>
                <a:xfrm>
                  <a:off x="976313" y="2687638"/>
                  <a:ext cx="366713" cy="469900"/>
                  <a:chOff x="976313" y="2687638"/>
                  <a:chExt cx="366713" cy="469900"/>
                </a:xfrm>
              </p:grpSpPr>
              <p:sp>
                <p:nvSpPr>
                  <p:cNvPr id="44292" name="Freeform 5"/>
                  <p:cNvSpPr/>
                  <p:nvPr/>
                </p:nvSpPr>
                <p:spPr>
                  <a:xfrm>
                    <a:off x="976313" y="2687638"/>
                    <a:ext cx="57150" cy="469900"/>
                  </a:xfrm>
                  <a:custGeom>
                    <a:avLst/>
                    <a:gdLst/>
                    <a:ahLst/>
                    <a:cxnLst>
                      <a:cxn ang="0">
                        <a:pos x="57150" y="46296"/>
                      </a:cxn>
                      <a:cxn ang="0">
                        <a:pos x="32004" y="0"/>
                      </a:cxn>
                      <a:cxn ang="0">
                        <a:pos x="29718" y="0"/>
                      </a:cxn>
                      <a:cxn ang="0">
                        <a:pos x="25146" y="0"/>
                      </a:cxn>
                      <a:cxn ang="0">
                        <a:pos x="0" y="46296"/>
                      </a:cxn>
                      <a:cxn ang="0">
                        <a:pos x="0" y="233793"/>
                      </a:cxn>
                      <a:cxn ang="0">
                        <a:pos x="0" y="423604"/>
                      </a:cxn>
                      <a:cxn ang="0">
                        <a:pos x="25146" y="467585"/>
                      </a:cxn>
                      <a:cxn ang="0">
                        <a:pos x="27432" y="469900"/>
                      </a:cxn>
                      <a:cxn ang="0">
                        <a:pos x="32004" y="467585"/>
                      </a:cxn>
                      <a:cxn ang="0">
                        <a:pos x="57150" y="423604"/>
                      </a:cxn>
                      <a:cxn ang="0">
                        <a:pos x="57150" y="233793"/>
                      </a:cxn>
                      <a:cxn ang="0">
                        <a:pos x="57150" y="46296"/>
                      </a:cxn>
                    </a:cxnLst>
                    <a:pathLst>
                      <a:path w="25" h="203">
                        <a:moveTo>
                          <a:pt x="25" y="20"/>
                        </a:moveTo>
                        <a:cubicBezTo>
                          <a:pt x="25" y="8"/>
                          <a:pt x="24" y="1"/>
                          <a:pt x="14" y="0"/>
                        </a:cubicBezTo>
                        <a:cubicBezTo>
                          <a:pt x="14" y="0"/>
                          <a:pt x="13" y="0"/>
                          <a:pt x="13" y="0"/>
                        </a:cubicBezTo>
                        <a:cubicBezTo>
                          <a:pt x="12" y="0"/>
                          <a:pt x="11" y="0"/>
                          <a:pt x="11" y="0"/>
                        </a:cubicBezTo>
                        <a:cubicBezTo>
                          <a:pt x="1" y="1"/>
                          <a:pt x="0" y="8"/>
                          <a:pt x="0" y="20"/>
                        </a:cubicBezTo>
                        <a:cubicBezTo>
                          <a:pt x="0" y="25"/>
                          <a:pt x="0" y="62"/>
                          <a:pt x="0" y="101"/>
                        </a:cubicBezTo>
                        <a:cubicBezTo>
                          <a:pt x="0" y="141"/>
                          <a:pt x="0" y="178"/>
                          <a:pt x="0" y="183"/>
                        </a:cubicBezTo>
                        <a:cubicBezTo>
                          <a:pt x="0" y="195"/>
                          <a:pt x="1" y="201"/>
                          <a:pt x="11" y="202"/>
                        </a:cubicBezTo>
                        <a:cubicBezTo>
                          <a:pt x="11" y="202"/>
                          <a:pt x="12" y="203"/>
                          <a:pt x="12" y="203"/>
                        </a:cubicBezTo>
                        <a:cubicBezTo>
                          <a:pt x="13" y="203"/>
                          <a:pt x="14" y="202"/>
                          <a:pt x="14" y="202"/>
                        </a:cubicBezTo>
                        <a:cubicBezTo>
                          <a:pt x="24" y="201"/>
                          <a:pt x="25" y="195"/>
                          <a:pt x="25" y="183"/>
                        </a:cubicBezTo>
                        <a:cubicBezTo>
                          <a:pt x="25" y="178"/>
                          <a:pt x="25" y="141"/>
                          <a:pt x="25" y="101"/>
                        </a:cubicBezTo>
                        <a:cubicBezTo>
                          <a:pt x="25" y="62"/>
                          <a:pt x="25" y="25"/>
                          <a:pt x="25" y="20"/>
                        </a:cubicBezTo>
                        <a:close/>
                      </a:path>
                    </a:pathLst>
                  </a:custGeom>
                  <a:solidFill>
                    <a:srgbClr val="31546D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93" name="Freeform 6"/>
                  <p:cNvSpPr/>
                  <p:nvPr/>
                </p:nvSpPr>
                <p:spPr>
                  <a:xfrm>
                    <a:off x="1173163" y="2743200"/>
                    <a:ext cx="169863" cy="163513"/>
                  </a:xfrm>
                  <a:custGeom>
                    <a:avLst/>
                    <a:gdLst/>
                    <a:ahLst/>
                    <a:cxnLst>
                      <a:cxn ang="0">
                        <a:pos x="153795" y="2303"/>
                      </a:cxn>
                      <a:cxn ang="0">
                        <a:pos x="34432" y="0"/>
                      </a:cxn>
                      <a:cxn ang="0">
                        <a:pos x="0" y="25333"/>
                      </a:cxn>
                      <a:cxn ang="0">
                        <a:pos x="0" y="135877"/>
                      </a:cxn>
                      <a:cxn ang="0">
                        <a:pos x="32136" y="163513"/>
                      </a:cxn>
                      <a:cxn ang="0">
                        <a:pos x="135431" y="163513"/>
                      </a:cxn>
                      <a:cxn ang="0">
                        <a:pos x="167568" y="135877"/>
                      </a:cxn>
                      <a:cxn ang="0">
                        <a:pos x="103295" y="94423"/>
                      </a:cxn>
                      <a:cxn ang="0">
                        <a:pos x="140022" y="39151"/>
                      </a:cxn>
                      <a:cxn ang="0">
                        <a:pos x="153795" y="2303"/>
                      </a:cxn>
                    </a:cxnLst>
                    <a:pathLst>
                      <a:path w="74" h="71">
                        <a:moveTo>
                          <a:pt x="67" y="1"/>
                        </a:moveTo>
                        <a:cubicBezTo>
                          <a:pt x="64" y="1"/>
                          <a:pt x="19" y="0"/>
                          <a:pt x="15" y="0"/>
                        </a:cubicBezTo>
                        <a:cubicBezTo>
                          <a:pt x="3" y="0"/>
                          <a:pt x="0" y="3"/>
                          <a:pt x="0" y="11"/>
                        </a:cubicBezTo>
                        <a:cubicBezTo>
                          <a:pt x="0" y="19"/>
                          <a:pt x="0" y="51"/>
                          <a:pt x="0" y="59"/>
                        </a:cubicBezTo>
                        <a:cubicBezTo>
                          <a:pt x="0" y="67"/>
                          <a:pt x="5" y="71"/>
                          <a:pt x="14" y="71"/>
                        </a:cubicBezTo>
                        <a:cubicBezTo>
                          <a:pt x="17" y="71"/>
                          <a:pt x="56" y="71"/>
                          <a:pt x="59" y="71"/>
                        </a:cubicBezTo>
                        <a:cubicBezTo>
                          <a:pt x="68" y="71"/>
                          <a:pt x="73" y="67"/>
                          <a:pt x="73" y="59"/>
                        </a:cubicBezTo>
                        <a:cubicBezTo>
                          <a:pt x="73" y="51"/>
                          <a:pt x="44" y="48"/>
                          <a:pt x="45" y="41"/>
                        </a:cubicBezTo>
                        <a:cubicBezTo>
                          <a:pt x="45" y="34"/>
                          <a:pt x="55" y="25"/>
                          <a:pt x="61" y="17"/>
                        </a:cubicBezTo>
                        <a:cubicBezTo>
                          <a:pt x="69" y="8"/>
                          <a:pt x="74" y="1"/>
                          <a:pt x="67" y="1"/>
                        </a:cubicBezTo>
                        <a:close/>
                      </a:path>
                    </a:pathLst>
                  </a:custGeom>
                  <a:solidFill>
                    <a:srgbClr val="57AAAE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94" name="Freeform 7"/>
                  <p:cNvSpPr/>
                  <p:nvPr/>
                </p:nvSpPr>
                <p:spPr>
                  <a:xfrm>
                    <a:off x="1033463" y="2711450"/>
                    <a:ext cx="176213" cy="168275"/>
                  </a:xfrm>
                  <a:custGeom>
                    <a:avLst/>
                    <a:gdLst/>
                    <a:ahLst/>
                    <a:cxnLst>
                      <a:cxn ang="0">
                        <a:pos x="141434" y="0"/>
                      </a:cxn>
                      <a:cxn ang="0">
                        <a:pos x="34779" y="0"/>
                      </a:cxn>
                      <a:cxn ang="0">
                        <a:pos x="0" y="27662"/>
                      </a:cxn>
                      <a:cxn ang="0">
                        <a:pos x="0" y="140613"/>
                      </a:cxn>
                      <a:cxn ang="0">
                        <a:pos x="34779" y="168275"/>
                      </a:cxn>
                      <a:cxn ang="0">
                        <a:pos x="141434" y="168275"/>
                      </a:cxn>
                      <a:cxn ang="0">
                        <a:pos x="176213" y="140613"/>
                      </a:cxn>
                      <a:cxn ang="0">
                        <a:pos x="176213" y="27662"/>
                      </a:cxn>
                      <a:cxn ang="0">
                        <a:pos x="141434" y="0"/>
                      </a:cxn>
                    </a:cxnLst>
                    <a:pathLst>
                      <a:path w="76" h="73">
                        <a:moveTo>
                          <a:pt x="61" y="0"/>
                        </a:moveTo>
                        <a:cubicBezTo>
                          <a:pt x="57" y="0"/>
                          <a:pt x="19" y="0"/>
                          <a:pt x="15" y="0"/>
                        </a:cubicBezTo>
                        <a:cubicBezTo>
                          <a:pt x="2" y="0"/>
                          <a:pt x="0" y="4"/>
                          <a:pt x="0" y="12"/>
                        </a:cubicBezTo>
                        <a:cubicBezTo>
                          <a:pt x="0" y="20"/>
                          <a:pt x="0" y="52"/>
                          <a:pt x="0" y="61"/>
                        </a:cubicBezTo>
                        <a:cubicBezTo>
                          <a:pt x="0" y="70"/>
                          <a:pt x="5" y="73"/>
                          <a:pt x="15" y="73"/>
                        </a:cubicBezTo>
                        <a:cubicBezTo>
                          <a:pt x="18" y="73"/>
                          <a:pt x="58" y="73"/>
                          <a:pt x="61" y="73"/>
                        </a:cubicBezTo>
                        <a:cubicBezTo>
                          <a:pt x="71" y="73"/>
                          <a:pt x="76" y="70"/>
                          <a:pt x="76" y="61"/>
                        </a:cubicBezTo>
                        <a:cubicBezTo>
                          <a:pt x="76" y="52"/>
                          <a:pt x="76" y="20"/>
                          <a:pt x="76" y="12"/>
                        </a:cubicBezTo>
                        <a:cubicBezTo>
                          <a:pt x="76" y="4"/>
                          <a:pt x="73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61" name="组合 1189"/>
                <p:cNvGrpSpPr/>
                <p:nvPr/>
              </p:nvGrpSpPr>
              <p:grpSpPr>
                <a:xfrm>
                  <a:off x="2813050" y="2736850"/>
                  <a:ext cx="460375" cy="382588"/>
                  <a:chOff x="2813050" y="2736850"/>
                  <a:chExt cx="460375" cy="382588"/>
                </a:xfrm>
              </p:grpSpPr>
              <p:sp>
                <p:nvSpPr>
                  <p:cNvPr id="44288" name="Rectangle 8"/>
                  <p:cNvSpPr/>
                  <p:nvPr/>
                </p:nvSpPr>
                <p:spPr>
                  <a:xfrm>
                    <a:off x="2827338" y="2816225"/>
                    <a:ext cx="431800" cy="266700"/>
                  </a:xfrm>
                  <a:prstGeom prst="rect">
                    <a:avLst/>
                  </a:prstGeom>
                  <a:solidFill>
                    <a:srgbClr val="59BACB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289" name="Freeform 9"/>
                  <p:cNvSpPr/>
                  <p:nvPr/>
                </p:nvSpPr>
                <p:spPr>
                  <a:xfrm>
                    <a:off x="2813050" y="2736850"/>
                    <a:ext cx="460375" cy="174625"/>
                  </a:xfrm>
                  <a:custGeom>
                    <a:avLst/>
                    <a:gdLst/>
                    <a:ahLst/>
                    <a:cxnLst>
                      <a:cxn ang="0">
                        <a:pos x="187389" y="174625"/>
                      </a:cxn>
                      <a:cxn ang="0">
                        <a:pos x="293807" y="91908"/>
                      </a:cxn>
                      <a:cxn ang="0">
                        <a:pos x="400226" y="174625"/>
                      </a:cxn>
                      <a:cxn ang="0">
                        <a:pos x="460375" y="174625"/>
                      </a:cxn>
                      <a:cxn ang="0">
                        <a:pos x="460375" y="50549"/>
                      </a:cxn>
                      <a:cxn ang="0">
                        <a:pos x="434927" y="27572"/>
                      </a:cxn>
                      <a:cxn ang="0">
                        <a:pos x="111045" y="27572"/>
                      </a:cxn>
                      <a:cxn ang="0">
                        <a:pos x="111045" y="6893"/>
                      </a:cxn>
                      <a:cxn ang="0">
                        <a:pos x="104105" y="0"/>
                      </a:cxn>
                      <a:cxn ang="0">
                        <a:pos x="46269" y="0"/>
                      </a:cxn>
                      <a:cxn ang="0">
                        <a:pos x="39329" y="6893"/>
                      </a:cxn>
                      <a:cxn ang="0">
                        <a:pos x="39329" y="27572"/>
                      </a:cxn>
                      <a:cxn ang="0">
                        <a:pos x="25448" y="27572"/>
                      </a:cxn>
                      <a:cxn ang="0">
                        <a:pos x="0" y="50549"/>
                      </a:cxn>
                      <a:cxn ang="0">
                        <a:pos x="0" y="174625"/>
                      </a:cxn>
                      <a:cxn ang="0">
                        <a:pos x="187389" y="174625"/>
                      </a:cxn>
                    </a:cxnLst>
                    <a:pathLst>
                      <a:path w="199" h="76">
                        <a:moveTo>
                          <a:pt x="81" y="76"/>
                        </a:moveTo>
                        <a:cubicBezTo>
                          <a:pt x="86" y="55"/>
                          <a:pt x="105" y="40"/>
                          <a:pt x="127" y="40"/>
                        </a:cubicBezTo>
                        <a:cubicBezTo>
                          <a:pt x="149" y="40"/>
                          <a:pt x="168" y="55"/>
                          <a:pt x="173" y="76"/>
                        </a:cubicBezTo>
                        <a:cubicBezTo>
                          <a:pt x="199" y="76"/>
                          <a:pt x="199" y="76"/>
                          <a:pt x="199" y="76"/>
                        </a:cubicBezTo>
                        <a:cubicBezTo>
                          <a:pt x="199" y="49"/>
                          <a:pt x="199" y="25"/>
                          <a:pt x="199" y="22"/>
                        </a:cubicBezTo>
                        <a:cubicBezTo>
                          <a:pt x="199" y="16"/>
                          <a:pt x="193" y="12"/>
                          <a:pt x="188" y="12"/>
                        </a:cubicBezTo>
                        <a:cubicBezTo>
                          <a:pt x="176" y="12"/>
                          <a:pt x="97" y="12"/>
                          <a:pt x="48" y="12"/>
                        </a:cubicBezTo>
                        <a:cubicBezTo>
                          <a:pt x="48" y="6"/>
                          <a:pt x="48" y="3"/>
                          <a:pt x="48" y="3"/>
                        </a:cubicBezTo>
                        <a:cubicBezTo>
                          <a:pt x="48" y="1"/>
                          <a:pt x="47" y="1"/>
                          <a:pt x="45" y="0"/>
                        </a:cubicBezTo>
                        <a:cubicBezTo>
                          <a:pt x="45" y="0"/>
                          <a:pt x="21" y="0"/>
                          <a:pt x="20" y="0"/>
                        </a:cubicBezTo>
                        <a:cubicBezTo>
                          <a:pt x="18" y="0"/>
                          <a:pt x="17" y="1"/>
                          <a:pt x="17" y="3"/>
                        </a:cubicBezTo>
                        <a:cubicBezTo>
                          <a:pt x="17" y="3"/>
                          <a:pt x="17" y="6"/>
                          <a:pt x="17" y="12"/>
                        </a:cubicBezTo>
                        <a:cubicBezTo>
                          <a:pt x="14" y="12"/>
                          <a:pt x="12" y="12"/>
                          <a:pt x="11" y="12"/>
                        </a:cubicBezTo>
                        <a:cubicBezTo>
                          <a:pt x="4" y="12"/>
                          <a:pt x="0" y="20"/>
                          <a:pt x="0" y="22"/>
                        </a:cubicBezTo>
                        <a:cubicBezTo>
                          <a:pt x="0" y="23"/>
                          <a:pt x="0" y="48"/>
                          <a:pt x="0" y="76"/>
                        </a:cubicBezTo>
                        <a:lnTo>
                          <a:pt x="81" y="76"/>
                        </a:ln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90" name="Freeform 10"/>
                  <p:cNvSpPr/>
                  <p:nvPr/>
                </p:nvSpPr>
                <p:spPr>
                  <a:xfrm>
                    <a:off x="2813050" y="2932113"/>
                    <a:ext cx="460375" cy="187325"/>
                  </a:xfrm>
                  <a:custGeom>
                    <a:avLst/>
                    <a:gdLst/>
                    <a:ahLst/>
                    <a:cxnLst>
                      <a:cxn ang="0">
                        <a:pos x="404852" y="0"/>
                      </a:cxn>
                      <a:cxn ang="0">
                        <a:pos x="404852" y="6938"/>
                      </a:cxn>
                      <a:cxn ang="0">
                        <a:pos x="293807" y="117945"/>
                      </a:cxn>
                      <a:cxn ang="0">
                        <a:pos x="182762" y="6938"/>
                      </a:cxn>
                      <a:cxn ang="0">
                        <a:pos x="182762" y="0"/>
                      </a:cxn>
                      <a:cxn ang="0">
                        <a:pos x="0" y="0"/>
                      </a:cxn>
                      <a:cxn ang="0">
                        <a:pos x="0" y="157260"/>
                      </a:cxn>
                      <a:cxn ang="0">
                        <a:pos x="25448" y="185012"/>
                      </a:cxn>
                      <a:cxn ang="0">
                        <a:pos x="430300" y="187325"/>
                      </a:cxn>
                      <a:cxn ang="0">
                        <a:pos x="460375" y="157260"/>
                      </a:cxn>
                      <a:cxn ang="0">
                        <a:pos x="460375" y="0"/>
                      </a:cxn>
                      <a:cxn ang="0">
                        <a:pos x="404852" y="0"/>
                      </a:cxn>
                    </a:cxnLst>
                    <a:pathLst>
                      <a:path w="199" h="81">
                        <a:moveTo>
                          <a:pt x="175" y="0"/>
                        </a:moveTo>
                        <a:cubicBezTo>
                          <a:pt x="175" y="1"/>
                          <a:pt x="175" y="2"/>
                          <a:pt x="175" y="3"/>
                        </a:cubicBezTo>
                        <a:cubicBezTo>
                          <a:pt x="175" y="29"/>
                          <a:pt x="153" y="51"/>
                          <a:pt x="127" y="51"/>
                        </a:cubicBezTo>
                        <a:cubicBezTo>
                          <a:pt x="101" y="51"/>
                          <a:pt x="79" y="29"/>
                          <a:pt x="79" y="3"/>
                        </a:cubicBezTo>
                        <a:cubicBezTo>
                          <a:pt x="79" y="2"/>
                          <a:pt x="79" y="1"/>
                          <a:pt x="79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6"/>
                          <a:pt x="0" y="54"/>
                          <a:pt x="0" y="68"/>
                        </a:cubicBezTo>
                        <a:cubicBezTo>
                          <a:pt x="0" y="76"/>
                          <a:pt x="5" y="80"/>
                          <a:pt x="11" y="80"/>
                        </a:cubicBezTo>
                        <a:cubicBezTo>
                          <a:pt x="14" y="81"/>
                          <a:pt x="168" y="81"/>
                          <a:pt x="186" y="81"/>
                        </a:cubicBezTo>
                        <a:cubicBezTo>
                          <a:pt x="194" y="80"/>
                          <a:pt x="199" y="76"/>
                          <a:pt x="199" y="68"/>
                        </a:cubicBezTo>
                        <a:cubicBezTo>
                          <a:pt x="199" y="53"/>
                          <a:pt x="199" y="26"/>
                          <a:pt x="199" y="0"/>
                        </a:cubicBezTo>
                        <a:lnTo>
                          <a:pt x="175" y="0"/>
                        </a:ln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91" name="Freeform 11"/>
                  <p:cNvSpPr>
                    <a:spLocks noEditPoints="1"/>
                  </p:cNvSpPr>
                  <p:nvPr/>
                </p:nvSpPr>
                <p:spPr>
                  <a:xfrm>
                    <a:off x="3016250" y="2849563"/>
                    <a:ext cx="182563" cy="179388"/>
                  </a:xfrm>
                  <a:custGeom>
                    <a:avLst/>
                    <a:gdLst/>
                    <a:ahLst/>
                    <a:cxnLst>
                      <a:cxn ang="0">
                        <a:pos x="92437" y="0"/>
                      </a:cxn>
                      <a:cxn ang="0">
                        <a:pos x="0" y="89694"/>
                      </a:cxn>
                      <a:cxn ang="0">
                        <a:pos x="92437" y="179388"/>
                      </a:cxn>
                      <a:cxn ang="0">
                        <a:pos x="182563" y="89694"/>
                      </a:cxn>
                      <a:cxn ang="0">
                        <a:pos x="92437" y="0"/>
                      </a:cxn>
                      <a:cxn ang="0">
                        <a:pos x="92437" y="158689"/>
                      </a:cxn>
                      <a:cxn ang="0">
                        <a:pos x="23109" y="89694"/>
                      </a:cxn>
                      <a:cxn ang="0">
                        <a:pos x="92437" y="20699"/>
                      </a:cxn>
                      <a:cxn ang="0">
                        <a:pos x="161765" y="89694"/>
                      </a:cxn>
                      <a:cxn ang="0">
                        <a:pos x="92437" y="158689"/>
                      </a:cxn>
                    </a:cxnLst>
                    <a:pathLst>
                      <a:path w="79" h="78">
                        <a:moveTo>
                          <a:pt x="40" y="0"/>
                        </a:moveTo>
                        <a:cubicBezTo>
                          <a:pt x="18" y="0"/>
                          <a:pt x="0" y="17"/>
                          <a:pt x="0" y="39"/>
                        </a:cubicBezTo>
                        <a:cubicBezTo>
                          <a:pt x="0" y="61"/>
                          <a:pt x="18" y="78"/>
                          <a:pt x="40" y="78"/>
                        </a:cubicBezTo>
                        <a:cubicBezTo>
                          <a:pt x="61" y="78"/>
                          <a:pt x="79" y="61"/>
                          <a:pt x="79" y="39"/>
                        </a:cubicBezTo>
                        <a:cubicBezTo>
                          <a:pt x="79" y="17"/>
                          <a:pt x="61" y="0"/>
                          <a:pt x="40" y="0"/>
                        </a:cubicBezTo>
                        <a:close/>
                        <a:moveTo>
                          <a:pt x="40" y="69"/>
                        </a:moveTo>
                        <a:cubicBezTo>
                          <a:pt x="23" y="69"/>
                          <a:pt x="10" y="56"/>
                          <a:pt x="10" y="39"/>
                        </a:cubicBezTo>
                        <a:cubicBezTo>
                          <a:pt x="10" y="22"/>
                          <a:pt x="23" y="9"/>
                          <a:pt x="40" y="9"/>
                        </a:cubicBezTo>
                        <a:cubicBezTo>
                          <a:pt x="56" y="9"/>
                          <a:pt x="70" y="22"/>
                          <a:pt x="70" y="39"/>
                        </a:cubicBezTo>
                        <a:cubicBezTo>
                          <a:pt x="70" y="56"/>
                          <a:pt x="56" y="69"/>
                          <a:pt x="40" y="69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62" name="组合 1191"/>
                <p:cNvGrpSpPr/>
                <p:nvPr/>
              </p:nvGrpSpPr>
              <p:grpSpPr>
                <a:xfrm>
                  <a:off x="4060825" y="2717800"/>
                  <a:ext cx="469901" cy="404813"/>
                  <a:chOff x="4060825" y="2717800"/>
                  <a:chExt cx="469901" cy="404813"/>
                </a:xfrm>
              </p:grpSpPr>
              <p:sp>
                <p:nvSpPr>
                  <p:cNvPr id="44281" name="Freeform 12"/>
                  <p:cNvSpPr/>
                  <p:nvPr/>
                </p:nvSpPr>
                <p:spPr>
                  <a:xfrm>
                    <a:off x="4414838" y="2936875"/>
                    <a:ext cx="115888" cy="96838"/>
                  </a:xfrm>
                  <a:custGeom>
                    <a:avLst/>
                    <a:gdLst/>
                    <a:ahLst/>
                    <a:cxnLst>
                      <a:cxn ang="0">
                        <a:pos x="115888" y="2306"/>
                      </a:cxn>
                      <a:cxn ang="0">
                        <a:pos x="11589" y="0"/>
                      </a:cxn>
                      <a:cxn ang="0">
                        <a:pos x="0" y="32279"/>
                      </a:cxn>
                      <a:cxn ang="0">
                        <a:pos x="81122" y="96838"/>
                      </a:cxn>
                      <a:cxn ang="0">
                        <a:pos x="115888" y="2306"/>
                      </a:cxn>
                    </a:cxnLst>
                    <a:pathLst>
                      <a:path w="50" h="42">
                        <a:moveTo>
                          <a:pt x="50" y="1"/>
                        </a:move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4" y="5"/>
                          <a:pt x="3" y="10"/>
                          <a:pt x="0" y="14"/>
                        </a:cubicBezTo>
                        <a:cubicBezTo>
                          <a:pt x="35" y="42"/>
                          <a:pt x="35" y="42"/>
                          <a:pt x="35" y="42"/>
                        </a:cubicBezTo>
                        <a:cubicBezTo>
                          <a:pt x="43" y="30"/>
                          <a:pt x="49" y="16"/>
                          <a:pt x="50" y="1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82" name="Freeform 13"/>
                  <p:cNvSpPr/>
                  <p:nvPr/>
                </p:nvSpPr>
                <p:spPr>
                  <a:xfrm>
                    <a:off x="4419600" y="2844800"/>
                    <a:ext cx="111125" cy="65088"/>
                  </a:xfrm>
                  <a:custGeom>
                    <a:avLst/>
                    <a:gdLst/>
                    <a:ahLst/>
                    <a:cxnLst>
                      <a:cxn ang="0">
                        <a:pos x="0" y="34869"/>
                      </a:cxn>
                      <a:cxn ang="0">
                        <a:pos x="9260" y="62763"/>
                      </a:cxn>
                      <a:cxn ang="0">
                        <a:pos x="111125" y="65088"/>
                      </a:cxn>
                      <a:cxn ang="0">
                        <a:pos x="97234" y="0"/>
                      </a:cxn>
                      <a:cxn ang="0">
                        <a:pos x="0" y="34869"/>
                      </a:cxn>
                    </a:cxnLst>
                    <a:pathLst>
                      <a:path w="48" h="28">
                        <a:moveTo>
                          <a:pt x="0" y="15"/>
                        </a:moveTo>
                        <a:cubicBezTo>
                          <a:pt x="2" y="19"/>
                          <a:pt x="3" y="23"/>
                          <a:pt x="4" y="27"/>
                        </a:cubicBezTo>
                        <a:cubicBezTo>
                          <a:pt x="48" y="28"/>
                          <a:pt x="48" y="28"/>
                          <a:pt x="48" y="28"/>
                        </a:cubicBezTo>
                        <a:cubicBezTo>
                          <a:pt x="48" y="18"/>
                          <a:pt x="46" y="9"/>
                          <a:pt x="42" y="0"/>
                        </a:cubicBezTo>
                        <a:lnTo>
                          <a:pt x="0" y="15"/>
                        </a:ln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83" name="Freeform 14"/>
                  <p:cNvSpPr/>
                  <p:nvPr/>
                </p:nvSpPr>
                <p:spPr>
                  <a:xfrm>
                    <a:off x="4386263" y="2747963"/>
                    <a:ext cx="115888" cy="106363"/>
                  </a:xfrm>
                  <a:custGeom>
                    <a:avLst/>
                    <a:gdLst/>
                    <a:ahLst/>
                    <a:cxnLst>
                      <a:cxn ang="0">
                        <a:pos x="16224" y="106363"/>
                      </a:cxn>
                      <a:cxn ang="0">
                        <a:pos x="115888" y="69367"/>
                      </a:cxn>
                      <a:cxn ang="0">
                        <a:pos x="46355" y="0"/>
                      </a:cxn>
                      <a:cxn ang="0">
                        <a:pos x="0" y="92490"/>
                      </a:cxn>
                      <a:cxn ang="0">
                        <a:pos x="16224" y="106363"/>
                      </a:cxn>
                    </a:cxnLst>
                    <a:pathLst>
                      <a:path w="50" h="46">
                        <a:moveTo>
                          <a:pt x="7" y="46"/>
                        </a:moveTo>
                        <a:cubicBezTo>
                          <a:pt x="50" y="30"/>
                          <a:pt x="50" y="30"/>
                          <a:pt x="50" y="30"/>
                        </a:cubicBezTo>
                        <a:cubicBezTo>
                          <a:pt x="43" y="18"/>
                          <a:pt x="32" y="7"/>
                          <a:pt x="20" y="0"/>
                        </a:cubicBez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3" y="42"/>
                          <a:pt x="5" y="44"/>
                          <a:pt x="7" y="46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84" name="Freeform 15"/>
                  <p:cNvSpPr/>
                  <p:nvPr/>
                </p:nvSpPr>
                <p:spPr>
                  <a:xfrm>
                    <a:off x="4329113" y="2717800"/>
                    <a:ext cx="76200" cy="107950"/>
                  </a:xfrm>
                  <a:custGeom>
                    <a:avLst/>
                    <a:gdLst/>
                    <a:ahLst/>
                    <a:cxnLst>
                      <a:cxn ang="0">
                        <a:pos x="32327" y="107950"/>
                      </a:cxn>
                      <a:cxn ang="0">
                        <a:pos x="76200" y="16078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103356"/>
                      </a:cxn>
                      <a:cxn ang="0">
                        <a:pos x="0" y="103356"/>
                      </a:cxn>
                      <a:cxn ang="0">
                        <a:pos x="32327" y="107950"/>
                      </a:cxn>
                    </a:cxnLst>
                    <a:pathLst>
                      <a:path w="33" h="47">
                        <a:moveTo>
                          <a:pt x="14" y="47"/>
                        </a:moveTo>
                        <a:cubicBezTo>
                          <a:pt x="33" y="7"/>
                          <a:pt x="33" y="7"/>
                          <a:pt x="33" y="7"/>
                        </a:cubicBezTo>
                        <a:cubicBezTo>
                          <a:pt x="23" y="3"/>
                          <a:pt x="12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5"/>
                          <a:pt x="0" y="45"/>
                          <a:pt x="0" y="45"/>
                        </a:cubicBezTo>
                        <a:cubicBezTo>
                          <a:pt x="0" y="45"/>
                          <a:pt x="0" y="45"/>
                          <a:pt x="0" y="45"/>
                        </a:cubicBezTo>
                        <a:cubicBezTo>
                          <a:pt x="5" y="45"/>
                          <a:pt x="10" y="45"/>
                          <a:pt x="14" y="47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85" name="Freeform 16"/>
                  <p:cNvSpPr/>
                  <p:nvPr/>
                </p:nvSpPr>
                <p:spPr>
                  <a:xfrm>
                    <a:off x="4364038" y="2992438"/>
                    <a:ext cx="112713" cy="125413"/>
                  </a:xfrm>
                  <a:custGeom>
                    <a:avLst/>
                    <a:gdLst/>
                    <a:ahLst/>
                    <a:cxnLst>
                      <a:cxn ang="0">
                        <a:pos x="32204" y="0"/>
                      </a:cxn>
                      <a:cxn ang="0">
                        <a:pos x="0" y="20902"/>
                      </a:cxn>
                      <a:cxn ang="0">
                        <a:pos x="9201" y="125413"/>
                      </a:cxn>
                      <a:cxn ang="0">
                        <a:pos x="112713" y="65029"/>
                      </a:cxn>
                      <a:cxn ang="0">
                        <a:pos x="32204" y="0"/>
                      </a:cxn>
                    </a:cxnLst>
                    <a:pathLst>
                      <a:path w="49" h="54">
                        <a:moveTo>
                          <a:pt x="14" y="0"/>
                        </a:moveTo>
                        <a:cubicBezTo>
                          <a:pt x="10" y="4"/>
                          <a:pt x="5" y="7"/>
                          <a:pt x="0" y="9"/>
                        </a:cubicBezTo>
                        <a:cubicBezTo>
                          <a:pt x="4" y="54"/>
                          <a:pt x="4" y="54"/>
                          <a:pt x="4" y="54"/>
                        </a:cubicBezTo>
                        <a:cubicBezTo>
                          <a:pt x="21" y="50"/>
                          <a:pt x="37" y="41"/>
                          <a:pt x="49" y="28"/>
                        </a:cubicBezTo>
                        <a:lnTo>
                          <a:pt x="14" y="0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86" name="Freeform 17"/>
                  <p:cNvSpPr/>
                  <p:nvPr/>
                </p:nvSpPr>
                <p:spPr>
                  <a:xfrm>
                    <a:off x="4060825" y="2752725"/>
                    <a:ext cx="233363" cy="319088"/>
                  </a:xfrm>
                  <a:custGeom>
                    <a:avLst/>
                    <a:gdLst/>
                    <a:ahLst/>
                    <a:cxnLst>
                      <a:cxn ang="0">
                        <a:pos x="67005" y="168793"/>
                      </a:cxn>
                      <a:cxn ang="0">
                        <a:pos x="134010" y="319088"/>
                      </a:cxn>
                      <a:cxn ang="0">
                        <a:pos x="184842" y="224286"/>
                      </a:cxn>
                      <a:cxn ang="0">
                        <a:pos x="168668" y="168793"/>
                      </a:cxn>
                      <a:cxn ang="0">
                        <a:pos x="168668" y="161856"/>
                      </a:cxn>
                      <a:cxn ang="0">
                        <a:pos x="219500" y="161856"/>
                      </a:cxn>
                      <a:cxn ang="0">
                        <a:pos x="219500" y="161856"/>
                      </a:cxn>
                      <a:cxn ang="0">
                        <a:pos x="219500" y="161856"/>
                      </a:cxn>
                      <a:cxn ang="0">
                        <a:pos x="233363" y="161856"/>
                      </a:cxn>
                      <a:cxn ang="0">
                        <a:pos x="117837" y="0"/>
                      </a:cxn>
                      <a:cxn ang="0">
                        <a:pos x="0" y="161856"/>
                      </a:cxn>
                      <a:cxn ang="0">
                        <a:pos x="67005" y="161856"/>
                      </a:cxn>
                      <a:cxn ang="0">
                        <a:pos x="67005" y="168793"/>
                      </a:cxn>
                    </a:cxnLst>
                    <a:pathLst>
                      <a:path w="101" h="138">
                        <a:moveTo>
                          <a:pt x="29" y="73"/>
                        </a:moveTo>
                        <a:cubicBezTo>
                          <a:pt x="29" y="99"/>
                          <a:pt x="40" y="122"/>
                          <a:pt x="58" y="138"/>
                        </a:cubicBezTo>
                        <a:cubicBezTo>
                          <a:pt x="80" y="97"/>
                          <a:pt x="80" y="97"/>
                          <a:pt x="80" y="97"/>
                        </a:cubicBezTo>
                        <a:cubicBezTo>
                          <a:pt x="76" y="90"/>
                          <a:pt x="73" y="81"/>
                          <a:pt x="73" y="73"/>
                        </a:cubicBezTo>
                        <a:cubicBezTo>
                          <a:pt x="73" y="72"/>
                          <a:pt x="73" y="71"/>
                          <a:pt x="73" y="70"/>
                        </a:cubicBezTo>
                        <a:cubicBezTo>
                          <a:pt x="95" y="70"/>
                          <a:pt x="95" y="70"/>
                          <a:pt x="95" y="70"/>
                        </a:cubicBezTo>
                        <a:cubicBezTo>
                          <a:pt x="95" y="70"/>
                          <a:pt x="95" y="70"/>
                          <a:pt x="95" y="70"/>
                        </a:cubicBezTo>
                        <a:cubicBezTo>
                          <a:pt x="95" y="70"/>
                          <a:pt x="95" y="70"/>
                          <a:pt x="95" y="70"/>
                        </a:cubicBezTo>
                        <a:cubicBezTo>
                          <a:pt x="101" y="70"/>
                          <a:pt x="101" y="70"/>
                          <a:pt x="101" y="70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0" y="70"/>
                          <a:pt x="0" y="70"/>
                          <a:pt x="0" y="70"/>
                        </a:cubicBezTo>
                        <a:cubicBezTo>
                          <a:pt x="29" y="70"/>
                          <a:pt x="29" y="70"/>
                          <a:pt x="29" y="70"/>
                        </a:cubicBezTo>
                        <a:cubicBezTo>
                          <a:pt x="29" y="71"/>
                          <a:pt x="29" y="72"/>
                          <a:pt x="29" y="73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87" name="Freeform 18"/>
                  <p:cNvSpPr/>
                  <p:nvPr/>
                </p:nvSpPr>
                <p:spPr>
                  <a:xfrm>
                    <a:off x="4217988" y="2997200"/>
                    <a:ext cx="125413" cy="125413"/>
                  </a:xfrm>
                  <a:custGeom>
                    <a:avLst/>
                    <a:gdLst/>
                    <a:ahLst/>
                    <a:cxnLst>
                      <a:cxn ang="0">
                        <a:pos x="116123" y="20902"/>
                      </a:cxn>
                      <a:cxn ang="0">
                        <a:pos x="111478" y="20902"/>
                      </a:cxn>
                      <a:cxn ang="0">
                        <a:pos x="51094" y="0"/>
                      </a:cxn>
                      <a:cxn ang="0">
                        <a:pos x="0" y="92899"/>
                      </a:cxn>
                      <a:cxn ang="0">
                        <a:pos x="111478" y="125413"/>
                      </a:cxn>
                      <a:cxn ang="0">
                        <a:pos x="125413" y="125413"/>
                      </a:cxn>
                      <a:cxn ang="0">
                        <a:pos x="116123" y="20902"/>
                      </a:cxn>
                    </a:cxnLst>
                    <a:pathLst>
                      <a:path w="54" h="54">
                        <a:moveTo>
                          <a:pt x="50" y="9"/>
                        </a:moveTo>
                        <a:cubicBezTo>
                          <a:pt x="49" y="9"/>
                          <a:pt x="49" y="9"/>
                          <a:pt x="48" y="9"/>
                        </a:cubicBezTo>
                        <a:cubicBezTo>
                          <a:pt x="38" y="9"/>
                          <a:pt x="29" y="6"/>
                          <a:pt x="22" y="0"/>
                        </a:cubicBez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14" y="49"/>
                          <a:pt x="30" y="54"/>
                          <a:pt x="48" y="54"/>
                        </a:cubicBezTo>
                        <a:cubicBezTo>
                          <a:pt x="50" y="54"/>
                          <a:pt x="52" y="54"/>
                          <a:pt x="54" y="54"/>
                        </a:cubicBezTo>
                        <a:lnTo>
                          <a:pt x="50" y="9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44263" name="Freeform 19"/>
                <p:cNvSpPr>
                  <a:spLocks noEditPoints="1"/>
                </p:cNvSpPr>
                <p:nvPr/>
              </p:nvSpPr>
              <p:spPr>
                <a:xfrm>
                  <a:off x="2198688" y="2689225"/>
                  <a:ext cx="427038" cy="474663"/>
                </a:xfrm>
                <a:custGeom>
                  <a:avLst/>
                  <a:gdLst/>
                  <a:ahLst/>
                  <a:cxnLst>
                    <a:cxn ang="0">
                      <a:pos x="424730" y="122718"/>
                    </a:cxn>
                    <a:cxn ang="0">
                      <a:pos x="422421" y="34731"/>
                    </a:cxn>
                    <a:cxn ang="0">
                      <a:pos x="422421" y="20839"/>
                    </a:cxn>
                    <a:cxn ang="0">
                      <a:pos x="417805" y="9262"/>
                    </a:cxn>
                    <a:cxn ang="0">
                      <a:pos x="390105" y="2315"/>
                    </a:cxn>
                    <a:cxn ang="0">
                      <a:pos x="272381" y="25470"/>
                    </a:cxn>
                    <a:cxn ang="0">
                      <a:pos x="154657" y="46309"/>
                    </a:cxn>
                    <a:cxn ang="0">
                      <a:pos x="129266" y="71778"/>
                    </a:cxn>
                    <a:cxn ang="0">
                      <a:pos x="129266" y="78725"/>
                    </a:cxn>
                    <a:cxn ang="0">
                      <a:pos x="131574" y="199127"/>
                    </a:cxn>
                    <a:cxn ang="0">
                      <a:pos x="133882" y="319529"/>
                    </a:cxn>
                    <a:cxn ang="0">
                      <a:pos x="133882" y="331106"/>
                    </a:cxn>
                    <a:cxn ang="0">
                      <a:pos x="78483" y="338053"/>
                    </a:cxn>
                    <a:cxn ang="0">
                      <a:pos x="11542" y="426039"/>
                    </a:cxn>
                    <a:cxn ang="0">
                      <a:pos x="113107" y="458455"/>
                    </a:cxn>
                    <a:cxn ang="0">
                      <a:pos x="180048" y="370469"/>
                    </a:cxn>
                    <a:cxn ang="0">
                      <a:pos x="180048" y="317214"/>
                    </a:cxn>
                    <a:cxn ang="0">
                      <a:pos x="180048" y="199127"/>
                    </a:cxn>
                    <a:cxn ang="0">
                      <a:pos x="177740" y="182919"/>
                    </a:cxn>
                    <a:cxn ang="0">
                      <a:pos x="281614" y="162080"/>
                    </a:cxn>
                    <a:cxn ang="0">
                      <a:pos x="376255" y="145872"/>
                    </a:cxn>
                    <a:cxn ang="0">
                      <a:pos x="378563" y="217650"/>
                    </a:cxn>
                    <a:cxn ang="0">
                      <a:pos x="378563" y="229227"/>
                    </a:cxn>
                    <a:cxn ang="0">
                      <a:pos x="339322" y="236174"/>
                    </a:cxn>
                    <a:cxn ang="0">
                      <a:pos x="283923" y="324160"/>
                    </a:cxn>
                    <a:cxn ang="0">
                      <a:pos x="371638" y="356576"/>
                    </a:cxn>
                    <a:cxn ang="0">
                      <a:pos x="427038" y="266274"/>
                    </a:cxn>
                    <a:cxn ang="0">
                      <a:pos x="424730" y="122718"/>
                    </a:cxn>
                    <a:cxn ang="0">
                      <a:pos x="274689" y="115771"/>
                    </a:cxn>
                    <a:cxn ang="0">
                      <a:pos x="177740" y="134295"/>
                    </a:cxn>
                    <a:cxn ang="0">
                      <a:pos x="177740" y="90302"/>
                    </a:cxn>
                    <a:cxn ang="0">
                      <a:pos x="281614" y="71778"/>
                    </a:cxn>
                    <a:cxn ang="0">
                      <a:pos x="376255" y="55570"/>
                    </a:cxn>
                    <a:cxn ang="0">
                      <a:pos x="376255" y="97248"/>
                    </a:cxn>
                    <a:cxn ang="0">
                      <a:pos x="274689" y="115771"/>
                    </a:cxn>
                  </a:cxnLst>
                  <a:pathLst>
                    <a:path w="185" h="205">
                      <a:moveTo>
                        <a:pt x="184" y="53"/>
                      </a:moveTo>
                      <a:cubicBezTo>
                        <a:pt x="184" y="37"/>
                        <a:pt x="184" y="22"/>
                        <a:pt x="183" y="15"/>
                      </a:cubicBezTo>
                      <a:cubicBezTo>
                        <a:pt x="183" y="13"/>
                        <a:pt x="184" y="11"/>
                        <a:pt x="183" y="9"/>
                      </a:cubicBezTo>
                      <a:cubicBezTo>
                        <a:pt x="183" y="9"/>
                        <a:pt x="182" y="5"/>
                        <a:pt x="181" y="4"/>
                      </a:cubicBezTo>
                      <a:cubicBezTo>
                        <a:pt x="179" y="0"/>
                        <a:pt x="175" y="0"/>
                        <a:pt x="169" y="1"/>
                      </a:cubicBezTo>
                      <a:cubicBezTo>
                        <a:pt x="166" y="2"/>
                        <a:pt x="143" y="6"/>
                        <a:pt x="118" y="11"/>
                      </a:cubicBezTo>
                      <a:cubicBezTo>
                        <a:pt x="93" y="15"/>
                        <a:pt x="70" y="20"/>
                        <a:pt x="67" y="20"/>
                      </a:cubicBezTo>
                      <a:cubicBezTo>
                        <a:pt x="60" y="22"/>
                        <a:pt x="56" y="23"/>
                        <a:pt x="56" y="31"/>
                      </a:cubicBezTo>
                      <a:cubicBezTo>
                        <a:pt x="56" y="32"/>
                        <a:pt x="56" y="33"/>
                        <a:pt x="56" y="34"/>
                      </a:cubicBezTo>
                      <a:cubicBezTo>
                        <a:pt x="56" y="37"/>
                        <a:pt x="57" y="61"/>
                        <a:pt x="57" y="86"/>
                      </a:cubicBezTo>
                      <a:cubicBezTo>
                        <a:pt x="57" y="111"/>
                        <a:pt x="58" y="135"/>
                        <a:pt x="58" y="138"/>
                      </a:cubicBezTo>
                      <a:cubicBezTo>
                        <a:pt x="58" y="140"/>
                        <a:pt x="58" y="142"/>
                        <a:pt x="58" y="143"/>
                      </a:cubicBezTo>
                      <a:cubicBezTo>
                        <a:pt x="51" y="142"/>
                        <a:pt x="42" y="143"/>
                        <a:pt x="34" y="146"/>
                      </a:cubicBezTo>
                      <a:cubicBezTo>
                        <a:pt x="13" y="152"/>
                        <a:pt x="0" y="170"/>
                        <a:pt x="5" y="184"/>
                      </a:cubicBezTo>
                      <a:cubicBezTo>
                        <a:pt x="9" y="199"/>
                        <a:pt x="29" y="205"/>
                        <a:pt x="49" y="198"/>
                      </a:cubicBezTo>
                      <a:cubicBezTo>
                        <a:pt x="70" y="191"/>
                        <a:pt x="79" y="174"/>
                        <a:pt x="78" y="160"/>
                      </a:cubicBezTo>
                      <a:cubicBezTo>
                        <a:pt x="78" y="159"/>
                        <a:pt x="78" y="139"/>
                        <a:pt x="78" y="137"/>
                      </a:cubicBezTo>
                      <a:cubicBezTo>
                        <a:pt x="78" y="134"/>
                        <a:pt x="78" y="110"/>
                        <a:pt x="78" y="86"/>
                      </a:cubicBezTo>
                      <a:cubicBezTo>
                        <a:pt x="77" y="83"/>
                        <a:pt x="77" y="81"/>
                        <a:pt x="77" y="79"/>
                      </a:cubicBezTo>
                      <a:cubicBezTo>
                        <a:pt x="84" y="77"/>
                        <a:pt x="103" y="74"/>
                        <a:pt x="122" y="70"/>
                      </a:cubicBezTo>
                      <a:cubicBezTo>
                        <a:pt x="139" y="67"/>
                        <a:pt x="155" y="64"/>
                        <a:pt x="163" y="63"/>
                      </a:cubicBezTo>
                      <a:cubicBezTo>
                        <a:pt x="164" y="79"/>
                        <a:pt x="164" y="92"/>
                        <a:pt x="164" y="94"/>
                      </a:cubicBezTo>
                      <a:cubicBezTo>
                        <a:pt x="164" y="96"/>
                        <a:pt x="164" y="98"/>
                        <a:pt x="164" y="99"/>
                      </a:cubicBezTo>
                      <a:cubicBezTo>
                        <a:pt x="159" y="98"/>
                        <a:pt x="153" y="99"/>
                        <a:pt x="147" y="102"/>
                      </a:cubicBezTo>
                      <a:cubicBezTo>
                        <a:pt x="130" y="108"/>
                        <a:pt x="120" y="126"/>
                        <a:pt x="123" y="140"/>
                      </a:cubicBezTo>
                      <a:cubicBezTo>
                        <a:pt x="127" y="155"/>
                        <a:pt x="144" y="161"/>
                        <a:pt x="161" y="154"/>
                      </a:cubicBezTo>
                      <a:cubicBezTo>
                        <a:pt x="178" y="147"/>
                        <a:pt x="185" y="130"/>
                        <a:pt x="185" y="115"/>
                      </a:cubicBezTo>
                      <a:cubicBezTo>
                        <a:pt x="185" y="115"/>
                        <a:pt x="184" y="66"/>
                        <a:pt x="184" y="53"/>
                      </a:cubicBezTo>
                      <a:close/>
                      <a:moveTo>
                        <a:pt x="119" y="50"/>
                      </a:moveTo>
                      <a:cubicBezTo>
                        <a:pt x="102" y="53"/>
                        <a:pt x="86" y="56"/>
                        <a:pt x="77" y="58"/>
                      </a:cubicBezTo>
                      <a:cubicBezTo>
                        <a:pt x="77" y="50"/>
                        <a:pt x="77" y="44"/>
                        <a:pt x="77" y="39"/>
                      </a:cubicBezTo>
                      <a:cubicBezTo>
                        <a:pt x="86" y="38"/>
                        <a:pt x="104" y="34"/>
                        <a:pt x="122" y="31"/>
                      </a:cubicBezTo>
                      <a:cubicBezTo>
                        <a:pt x="138" y="28"/>
                        <a:pt x="153" y="25"/>
                        <a:pt x="163" y="24"/>
                      </a:cubicBezTo>
                      <a:cubicBezTo>
                        <a:pt x="163" y="29"/>
                        <a:pt x="163" y="35"/>
                        <a:pt x="163" y="42"/>
                      </a:cubicBezTo>
                      <a:cubicBezTo>
                        <a:pt x="156" y="43"/>
                        <a:pt x="138" y="46"/>
                        <a:pt x="119" y="50"/>
                      </a:cubicBez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44264" name="组合 1188"/>
                <p:cNvGrpSpPr/>
                <p:nvPr/>
              </p:nvGrpSpPr>
              <p:grpSpPr>
                <a:xfrm>
                  <a:off x="1544638" y="2673350"/>
                  <a:ext cx="477838" cy="487363"/>
                  <a:chOff x="1544638" y="2673350"/>
                  <a:chExt cx="477838" cy="487363"/>
                </a:xfrm>
              </p:grpSpPr>
              <p:sp>
                <p:nvSpPr>
                  <p:cNvPr id="44278" name="Freeform 20"/>
                  <p:cNvSpPr/>
                  <p:nvPr/>
                </p:nvSpPr>
                <p:spPr>
                  <a:xfrm>
                    <a:off x="1585913" y="2889250"/>
                    <a:ext cx="227013" cy="214313"/>
                  </a:xfrm>
                  <a:custGeom>
                    <a:avLst/>
                    <a:gdLst/>
                    <a:ahLst/>
                    <a:cxnLst>
                      <a:cxn ang="0">
                        <a:pos x="6949" y="115222"/>
                      </a:cxn>
                      <a:cxn ang="0">
                        <a:pos x="94975" y="129049"/>
                      </a:cxn>
                      <a:cxn ang="0">
                        <a:pos x="118139" y="214313"/>
                      </a:cxn>
                      <a:cxn ang="0">
                        <a:pos x="220064" y="212009"/>
                      </a:cxn>
                      <a:cxn ang="0">
                        <a:pos x="159836" y="55307"/>
                      </a:cxn>
                      <a:cxn ang="0">
                        <a:pos x="0" y="13827"/>
                      </a:cxn>
                      <a:cxn ang="0">
                        <a:pos x="6949" y="115222"/>
                      </a:cxn>
                    </a:cxnLst>
                    <a:pathLst>
                      <a:path w="98" h="93">
                        <a:moveTo>
                          <a:pt x="3" y="50"/>
                        </a:moveTo>
                        <a:cubicBezTo>
                          <a:pt x="15" y="44"/>
                          <a:pt x="30" y="46"/>
                          <a:pt x="41" y="56"/>
                        </a:cubicBezTo>
                        <a:cubicBezTo>
                          <a:pt x="51" y="66"/>
                          <a:pt x="55" y="80"/>
                          <a:pt x="51" y="93"/>
                        </a:cubicBezTo>
                        <a:cubicBezTo>
                          <a:pt x="95" y="92"/>
                          <a:pt x="95" y="92"/>
                          <a:pt x="95" y="92"/>
                        </a:cubicBezTo>
                        <a:cubicBezTo>
                          <a:pt x="98" y="67"/>
                          <a:pt x="89" y="42"/>
                          <a:pt x="69" y="24"/>
                        </a:cubicBezTo>
                        <a:cubicBezTo>
                          <a:pt x="50" y="6"/>
                          <a:pt x="24" y="0"/>
                          <a:pt x="0" y="6"/>
                        </a:cubicBezTo>
                        <a:lnTo>
                          <a:pt x="3" y="50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9" name="Freeform 21"/>
                  <p:cNvSpPr/>
                  <p:nvPr/>
                </p:nvSpPr>
                <p:spPr>
                  <a:xfrm>
                    <a:off x="1566863" y="2673350"/>
                    <a:ext cx="455613" cy="428625"/>
                  </a:xfrm>
                  <a:custGeom>
                    <a:avLst/>
                    <a:gdLst/>
                    <a:ahLst/>
                    <a:cxnLst>
                      <a:cxn ang="0">
                        <a:pos x="9251" y="134380"/>
                      </a:cxn>
                      <a:cxn ang="0">
                        <a:pos x="242839" y="201570"/>
                      </a:cxn>
                      <a:cxn ang="0">
                        <a:pos x="330724" y="428625"/>
                      </a:cxn>
                      <a:cxn ang="0">
                        <a:pos x="448675" y="426308"/>
                      </a:cxn>
                      <a:cxn ang="0">
                        <a:pos x="321473" y="113528"/>
                      </a:cxn>
                      <a:cxn ang="0">
                        <a:pos x="0" y="16218"/>
                      </a:cxn>
                      <a:cxn ang="0">
                        <a:pos x="9251" y="134380"/>
                      </a:cxn>
                    </a:cxnLst>
                    <a:pathLst>
                      <a:path w="197" h="185">
                        <a:moveTo>
                          <a:pt x="4" y="58"/>
                        </a:moveTo>
                        <a:cubicBezTo>
                          <a:pt x="39" y="52"/>
                          <a:pt x="76" y="61"/>
                          <a:pt x="105" y="87"/>
                        </a:cubicBezTo>
                        <a:cubicBezTo>
                          <a:pt x="133" y="113"/>
                          <a:pt x="146" y="149"/>
                          <a:pt x="143" y="185"/>
                        </a:cubicBezTo>
                        <a:cubicBezTo>
                          <a:pt x="194" y="184"/>
                          <a:pt x="194" y="184"/>
                          <a:pt x="194" y="184"/>
                        </a:cubicBezTo>
                        <a:cubicBezTo>
                          <a:pt x="197" y="135"/>
                          <a:pt x="178" y="85"/>
                          <a:pt x="139" y="49"/>
                        </a:cubicBezTo>
                        <a:cubicBezTo>
                          <a:pt x="100" y="14"/>
                          <a:pt x="49" y="0"/>
                          <a:pt x="0" y="7"/>
                        </a:cubicBezTo>
                        <a:lnTo>
                          <a:pt x="4" y="58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80" name="Freeform 22"/>
                  <p:cNvSpPr/>
                  <p:nvPr/>
                </p:nvSpPr>
                <p:spPr>
                  <a:xfrm>
                    <a:off x="1544638" y="3038475"/>
                    <a:ext cx="122238" cy="122238"/>
                  </a:xfrm>
                  <a:custGeom>
                    <a:avLst/>
                    <a:gdLst/>
                    <a:ahLst/>
                    <a:cxnLst>
                      <a:cxn ang="0">
                        <a:pos x="101481" y="96868"/>
                      </a:cxn>
                      <a:cxn ang="0">
                        <a:pos x="96868" y="20757"/>
                      </a:cxn>
                      <a:cxn ang="0">
                        <a:pos x="20757" y="23064"/>
                      </a:cxn>
                      <a:cxn ang="0">
                        <a:pos x="25370" y="101481"/>
                      </a:cxn>
                      <a:cxn ang="0">
                        <a:pos x="101481" y="96868"/>
                      </a:cxn>
                    </a:cxnLst>
                    <a:pathLst>
                      <a:path w="53" h="53">
                        <a:moveTo>
                          <a:pt x="44" y="42"/>
                        </a:moveTo>
                        <a:cubicBezTo>
                          <a:pt x="53" y="32"/>
                          <a:pt x="52" y="18"/>
                          <a:pt x="42" y="9"/>
                        </a:cubicBezTo>
                        <a:cubicBezTo>
                          <a:pt x="33" y="0"/>
                          <a:pt x="18" y="1"/>
                          <a:pt x="9" y="10"/>
                        </a:cubicBezTo>
                        <a:cubicBezTo>
                          <a:pt x="0" y="20"/>
                          <a:pt x="1" y="35"/>
                          <a:pt x="11" y="44"/>
                        </a:cubicBezTo>
                        <a:cubicBezTo>
                          <a:pt x="20" y="53"/>
                          <a:pt x="35" y="52"/>
                          <a:pt x="44" y="42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65" name="组合 1190"/>
                <p:cNvGrpSpPr/>
                <p:nvPr/>
              </p:nvGrpSpPr>
              <p:grpSpPr>
                <a:xfrm>
                  <a:off x="3427413" y="2681288"/>
                  <a:ext cx="476250" cy="482600"/>
                  <a:chOff x="3427413" y="2681288"/>
                  <a:chExt cx="476250" cy="482600"/>
                </a:xfrm>
              </p:grpSpPr>
              <p:sp>
                <p:nvSpPr>
                  <p:cNvPr id="44272" name="Freeform 23"/>
                  <p:cNvSpPr/>
                  <p:nvPr/>
                </p:nvSpPr>
                <p:spPr>
                  <a:xfrm>
                    <a:off x="3651250" y="2681288"/>
                    <a:ext cx="28575" cy="212725"/>
                  </a:xfrm>
                  <a:custGeom>
                    <a:avLst/>
                    <a:gdLst/>
                    <a:ahLst/>
                    <a:cxnLst>
                      <a:cxn ang="0">
                        <a:pos x="0" y="198852"/>
                      </a:cxn>
                      <a:cxn ang="0">
                        <a:pos x="14288" y="212725"/>
                      </a:cxn>
                      <a:cxn ang="0">
                        <a:pos x="14288" y="212725"/>
                      </a:cxn>
                      <a:cxn ang="0">
                        <a:pos x="28575" y="198852"/>
                      </a:cxn>
                      <a:cxn ang="0">
                        <a:pos x="28575" y="13873"/>
                      </a:cxn>
                      <a:cxn ang="0">
                        <a:pos x="14288" y="0"/>
                      </a:cxn>
                      <a:cxn ang="0">
                        <a:pos x="14288" y="0"/>
                      </a:cxn>
                      <a:cxn ang="0">
                        <a:pos x="0" y="13873"/>
                      </a:cxn>
                      <a:cxn ang="0">
                        <a:pos x="0" y="198852"/>
                      </a:cxn>
                    </a:cxnLst>
                    <a:pathLst>
                      <a:path w="12" h="92">
                        <a:moveTo>
                          <a:pt x="0" y="86"/>
                        </a:moveTo>
                        <a:cubicBezTo>
                          <a:pt x="0" y="90"/>
                          <a:pt x="3" y="92"/>
                          <a:pt x="6" y="92"/>
                        </a:cubicBezTo>
                        <a:cubicBezTo>
                          <a:pt x="6" y="92"/>
                          <a:pt x="6" y="92"/>
                          <a:pt x="6" y="92"/>
                        </a:cubicBezTo>
                        <a:cubicBezTo>
                          <a:pt x="10" y="92"/>
                          <a:pt x="12" y="90"/>
                          <a:pt x="12" y="86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3"/>
                          <a:pt x="10" y="0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lnTo>
                          <a:pt x="0" y="86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3" name="Freeform 24"/>
                  <p:cNvSpPr/>
                  <p:nvPr/>
                </p:nvSpPr>
                <p:spPr>
                  <a:xfrm>
                    <a:off x="3651250" y="2951163"/>
                    <a:ext cx="28575" cy="212725"/>
                  </a:xfrm>
                  <a:custGeom>
                    <a:avLst/>
                    <a:gdLst/>
                    <a:ahLst/>
                    <a:cxnLst>
                      <a:cxn ang="0">
                        <a:pos x="0" y="198852"/>
                      </a:cxn>
                      <a:cxn ang="0">
                        <a:pos x="14288" y="212725"/>
                      </a:cxn>
                      <a:cxn ang="0">
                        <a:pos x="14288" y="212725"/>
                      </a:cxn>
                      <a:cxn ang="0">
                        <a:pos x="28575" y="198852"/>
                      </a:cxn>
                      <a:cxn ang="0">
                        <a:pos x="28575" y="13873"/>
                      </a:cxn>
                      <a:cxn ang="0">
                        <a:pos x="14288" y="0"/>
                      </a:cxn>
                      <a:cxn ang="0">
                        <a:pos x="14288" y="0"/>
                      </a:cxn>
                      <a:cxn ang="0">
                        <a:pos x="0" y="13873"/>
                      </a:cxn>
                      <a:cxn ang="0">
                        <a:pos x="0" y="198852"/>
                      </a:cxn>
                    </a:cxnLst>
                    <a:pathLst>
                      <a:path w="12" h="92">
                        <a:moveTo>
                          <a:pt x="0" y="86"/>
                        </a:moveTo>
                        <a:cubicBezTo>
                          <a:pt x="0" y="89"/>
                          <a:pt x="3" y="92"/>
                          <a:pt x="6" y="92"/>
                        </a:cubicBezTo>
                        <a:cubicBezTo>
                          <a:pt x="6" y="92"/>
                          <a:pt x="6" y="92"/>
                          <a:pt x="6" y="92"/>
                        </a:cubicBezTo>
                        <a:cubicBezTo>
                          <a:pt x="10" y="92"/>
                          <a:pt x="12" y="89"/>
                          <a:pt x="12" y="86"/>
                        </a:cubicBezTo>
                        <a:cubicBezTo>
                          <a:pt x="12" y="6"/>
                          <a:pt x="12" y="6"/>
                          <a:pt x="12" y="6"/>
                        </a:cubicBezTo>
                        <a:cubicBezTo>
                          <a:pt x="12" y="2"/>
                          <a:pt x="10" y="0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2"/>
                          <a:pt x="0" y="6"/>
                        </a:cubicBezTo>
                        <a:lnTo>
                          <a:pt x="0" y="86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4" name="Freeform 25"/>
                  <p:cNvSpPr/>
                  <p:nvPr/>
                </p:nvSpPr>
                <p:spPr>
                  <a:xfrm>
                    <a:off x="3427413" y="2906713"/>
                    <a:ext cx="212725" cy="28575"/>
                  </a:xfrm>
                  <a:custGeom>
                    <a:avLst/>
                    <a:gdLst/>
                    <a:ahLst/>
                    <a:cxnLst>
                      <a:cxn ang="0">
                        <a:pos x="201164" y="28575"/>
                      </a:cxn>
                      <a:cxn ang="0">
                        <a:pos x="212725" y="14288"/>
                      </a:cxn>
                      <a:cxn ang="0">
                        <a:pos x="212725" y="14288"/>
                      </a:cxn>
                      <a:cxn ang="0">
                        <a:pos x="201164" y="0"/>
                      </a:cxn>
                      <a:cxn ang="0">
                        <a:pos x="13873" y="0"/>
                      </a:cxn>
                      <a:cxn ang="0">
                        <a:pos x="0" y="14288"/>
                      </a:cxn>
                      <a:cxn ang="0">
                        <a:pos x="0" y="14288"/>
                      </a:cxn>
                      <a:cxn ang="0">
                        <a:pos x="13873" y="28575"/>
                      </a:cxn>
                      <a:cxn ang="0">
                        <a:pos x="201164" y="28575"/>
                      </a:cxn>
                    </a:cxnLst>
                    <a:pathLst>
                      <a:path w="92" h="12">
                        <a:moveTo>
                          <a:pt x="87" y="12"/>
                        </a:moveTo>
                        <a:cubicBezTo>
                          <a:pt x="90" y="12"/>
                          <a:pt x="92" y="10"/>
                          <a:pt x="92" y="6"/>
                        </a:cubicBezTo>
                        <a:cubicBezTo>
                          <a:pt x="92" y="6"/>
                          <a:pt x="92" y="6"/>
                          <a:pt x="92" y="6"/>
                        </a:cubicBezTo>
                        <a:cubicBezTo>
                          <a:pt x="92" y="3"/>
                          <a:pt x="90" y="0"/>
                          <a:pt x="87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10"/>
                          <a:pt x="3" y="12"/>
                          <a:pt x="6" y="12"/>
                        </a:cubicBezTo>
                        <a:lnTo>
                          <a:pt x="87" y="12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5" name="Freeform 26"/>
                  <p:cNvSpPr/>
                  <p:nvPr/>
                </p:nvSpPr>
                <p:spPr>
                  <a:xfrm>
                    <a:off x="3690938" y="2906713"/>
                    <a:ext cx="212725" cy="28575"/>
                  </a:xfrm>
                  <a:custGeom>
                    <a:avLst/>
                    <a:gdLst/>
                    <a:ahLst/>
                    <a:cxnLst>
                      <a:cxn ang="0">
                        <a:pos x="198852" y="28575"/>
                      </a:cxn>
                      <a:cxn ang="0">
                        <a:pos x="212725" y="14288"/>
                      </a:cxn>
                      <a:cxn ang="0">
                        <a:pos x="212725" y="14288"/>
                      </a:cxn>
                      <a:cxn ang="0">
                        <a:pos x="198852" y="0"/>
                      </a:cxn>
                      <a:cxn ang="0">
                        <a:pos x="11561" y="0"/>
                      </a:cxn>
                      <a:cxn ang="0">
                        <a:pos x="0" y="14288"/>
                      </a:cxn>
                      <a:cxn ang="0">
                        <a:pos x="0" y="14288"/>
                      </a:cxn>
                      <a:cxn ang="0">
                        <a:pos x="11561" y="28575"/>
                      </a:cxn>
                      <a:cxn ang="0">
                        <a:pos x="198852" y="28575"/>
                      </a:cxn>
                    </a:cxnLst>
                    <a:pathLst>
                      <a:path w="92" h="12">
                        <a:moveTo>
                          <a:pt x="86" y="12"/>
                        </a:moveTo>
                        <a:cubicBezTo>
                          <a:pt x="89" y="12"/>
                          <a:pt x="92" y="10"/>
                          <a:pt x="92" y="6"/>
                        </a:cubicBezTo>
                        <a:cubicBezTo>
                          <a:pt x="92" y="6"/>
                          <a:pt x="92" y="6"/>
                          <a:pt x="92" y="6"/>
                        </a:cubicBezTo>
                        <a:cubicBezTo>
                          <a:pt x="92" y="3"/>
                          <a:pt x="89" y="0"/>
                          <a:pt x="86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0"/>
                          <a:pt x="0" y="3"/>
                          <a:pt x="0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10"/>
                          <a:pt x="2" y="12"/>
                          <a:pt x="5" y="12"/>
                        </a:cubicBezTo>
                        <a:lnTo>
                          <a:pt x="86" y="12"/>
                        </a:ln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6" name="Freeform 27"/>
                  <p:cNvSpPr>
                    <a:spLocks noEditPoints="1"/>
                  </p:cNvSpPr>
                  <p:nvPr/>
                </p:nvSpPr>
                <p:spPr>
                  <a:xfrm>
                    <a:off x="3452813" y="2706688"/>
                    <a:ext cx="425450" cy="423863"/>
                  </a:xfrm>
                  <a:custGeom>
                    <a:avLst/>
                    <a:gdLst/>
                    <a:ahLst/>
                    <a:cxnLst>
                      <a:cxn ang="0">
                        <a:pos x="212725" y="0"/>
                      </a:cxn>
                      <a:cxn ang="0">
                        <a:pos x="0" y="211931"/>
                      </a:cxn>
                      <a:cxn ang="0">
                        <a:pos x="212725" y="423863"/>
                      </a:cxn>
                      <a:cxn ang="0">
                        <a:pos x="425450" y="211931"/>
                      </a:cxn>
                      <a:cxn ang="0">
                        <a:pos x="212725" y="0"/>
                      </a:cxn>
                      <a:cxn ang="0">
                        <a:pos x="212725" y="373184"/>
                      </a:cxn>
                      <a:cxn ang="0">
                        <a:pos x="50869" y="211931"/>
                      </a:cxn>
                      <a:cxn ang="0">
                        <a:pos x="212725" y="48376"/>
                      </a:cxn>
                      <a:cxn ang="0">
                        <a:pos x="376893" y="211931"/>
                      </a:cxn>
                      <a:cxn ang="0">
                        <a:pos x="212725" y="373184"/>
                      </a:cxn>
                    </a:cxnLst>
                    <a:pathLst>
                      <a:path w="184" h="184">
                        <a:moveTo>
                          <a:pt x="92" y="0"/>
                        </a:moveTo>
                        <a:cubicBezTo>
                          <a:pt x="41" y="0"/>
                          <a:pt x="0" y="41"/>
                          <a:pt x="0" y="92"/>
                        </a:cubicBezTo>
                        <a:cubicBezTo>
                          <a:pt x="0" y="143"/>
                          <a:pt x="41" y="184"/>
                          <a:pt x="92" y="184"/>
                        </a:cubicBezTo>
                        <a:cubicBezTo>
                          <a:pt x="143" y="184"/>
                          <a:pt x="184" y="143"/>
                          <a:pt x="184" y="92"/>
                        </a:cubicBezTo>
                        <a:cubicBezTo>
                          <a:pt x="184" y="41"/>
                          <a:pt x="143" y="0"/>
                          <a:pt x="92" y="0"/>
                        </a:cubicBezTo>
                        <a:close/>
                        <a:moveTo>
                          <a:pt x="92" y="162"/>
                        </a:moveTo>
                        <a:cubicBezTo>
                          <a:pt x="53" y="162"/>
                          <a:pt x="22" y="131"/>
                          <a:pt x="22" y="92"/>
                        </a:cubicBezTo>
                        <a:cubicBezTo>
                          <a:pt x="22" y="53"/>
                          <a:pt x="53" y="21"/>
                          <a:pt x="92" y="21"/>
                        </a:cubicBezTo>
                        <a:cubicBezTo>
                          <a:pt x="131" y="21"/>
                          <a:pt x="163" y="53"/>
                          <a:pt x="163" y="92"/>
                        </a:cubicBezTo>
                        <a:cubicBezTo>
                          <a:pt x="163" y="131"/>
                          <a:pt x="131" y="162"/>
                          <a:pt x="92" y="162"/>
                        </a:cubicBez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7" name="Freeform 28"/>
                  <p:cNvSpPr>
                    <a:spLocks noEditPoints="1"/>
                  </p:cNvSpPr>
                  <p:nvPr/>
                </p:nvSpPr>
                <p:spPr>
                  <a:xfrm>
                    <a:off x="3554413" y="2805113"/>
                    <a:ext cx="225425" cy="227013"/>
                  </a:xfrm>
                  <a:custGeom>
                    <a:avLst/>
                    <a:gdLst/>
                    <a:ahLst/>
                    <a:cxnLst>
                      <a:cxn ang="0">
                        <a:pos x="111551" y="0"/>
                      </a:cxn>
                      <a:cxn ang="0">
                        <a:pos x="0" y="113507"/>
                      </a:cxn>
                      <a:cxn ang="0">
                        <a:pos x="111551" y="227013"/>
                      </a:cxn>
                      <a:cxn ang="0">
                        <a:pos x="225425" y="113507"/>
                      </a:cxn>
                      <a:cxn ang="0">
                        <a:pos x="111551" y="0"/>
                      </a:cxn>
                      <a:cxn ang="0">
                        <a:pos x="111551" y="180684"/>
                      </a:cxn>
                      <a:cxn ang="0">
                        <a:pos x="44155" y="113507"/>
                      </a:cxn>
                      <a:cxn ang="0">
                        <a:pos x="111551" y="46329"/>
                      </a:cxn>
                      <a:cxn ang="0">
                        <a:pos x="181270" y="113507"/>
                      </a:cxn>
                      <a:cxn ang="0">
                        <a:pos x="111551" y="180684"/>
                      </a:cxn>
                    </a:cxnLst>
                    <a:pathLst>
                      <a:path w="97" h="98">
                        <a:moveTo>
                          <a:pt x="48" y="0"/>
                        </a:moveTo>
                        <a:cubicBezTo>
                          <a:pt x="21" y="0"/>
                          <a:pt x="0" y="22"/>
                          <a:pt x="0" y="49"/>
                        </a:cubicBezTo>
                        <a:cubicBezTo>
                          <a:pt x="0" y="76"/>
                          <a:pt x="21" y="98"/>
                          <a:pt x="48" y="98"/>
                        </a:cubicBezTo>
                        <a:cubicBezTo>
                          <a:pt x="75" y="98"/>
                          <a:pt x="97" y="76"/>
                          <a:pt x="97" y="49"/>
                        </a:cubicBezTo>
                        <a:cubicBezTo>
                          <a:pt x="97" y="22"/>
                          <a:pt x="75" y="0"/>
                          <a:pt x="48" y="0"/>
                        </a:cubicBezTo>
                        <a:close/>
                        <a:moveTo>
                          <a:pt x="48" y="78"/>
                        </a:moveTo>
                        <a:cubicBezTo>
                          <a:pt x="32" y="78"/>
                          <a:pt x="19" y="65"/>
                          <a:pt x="19" y="49"/>
                        </a:cubicBezTo>
                        <a:cubicBezTo>
                          <a:pt x="19" y="33"/>
                          <a:pt x="32" y="20"/>
                          <a:pt x="48" y="20"/>
                        </a:cubicBezTo>
                        <a:cubicBezTo>
                          <a:pt x="64" y="20"/>
                          <a:pt x="78" y="33"/>
                          <a:pt x="78" y="49"/>
                        </a:cubicBezTo>
                        <a:cubicBezTo>
                          <a:pt x="78" y="65"/>
                          <a:pt x="64" y="78"/>
                          <a:pt x="48" y="78"/>
                        </a:cubicBez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66" name="组合 1192"/>
                <p:cNvGrpSpPr/>
                <p:nvPr/>
              </p:nvGrpSpPr>
              <p:grpSpPr>
                <a:xfrm>
                  <a:off x="4689475" y="2708275"/>
                  <a:ext cx="457200" cy="431800"/>
                  <a:chOff x="4689475" y="2708275"/>
                  <a:chExt cx="457200" cy="431800"/>
                </a:xfrm>
              </p:grpSpPr>
              <p:sp>
                <p:nvSpPr>
                  <p:cNvPr id="44267" name="Freeform 29"/>
                  <p:cNvSpPr/>
                  <p:nvPr/>
                </p:nvSpPr>
                <p:spPr>
                  <a:xfrm>
                    <a:off x="4689475" y="2708275"/>
                    <a:ext cx="457200" cy="431800"/>
                  </a:xfrm>
                  <a:custGeom>
                    <a:avLst/>
                    <a:gdLst/>
                    <a:ahLst/>
                    <a:cxnLst>
                      <a:cxn ang="0">
                        <a:pos x="450273" y="85436"/>
                      </a:cxn>
                      <a:cxn ang="0">
                        <a:pos x="390236" y="73891"/>
                      </a:cxn>
                      <a:cxn ang="0">
                        <a:pos x="383309" y="69273"/>
                      </a:cxn>
                      <a:cxn ang="0">
                        <a:pos x="376382" y="57727"/>
                      </a:cxn>
                      <a:cxn ang="0">
                        <a:pos x="369455" y="50800"/>
                      </a:cxn>
                      <a:cxn ang="0">
                        <a:pos x="307109" y="27709"/>
                      </a:cxn>
                      <a:cxn ang="0">
                        <a:pos x="235527" y="2309"/>
                      </a:cxn>
                      <a:cxn ang="0">
                        <a:pos x="228600" y="0"/>
                      </a:cxn>
                      <a:cxn ang="0">
                        <a:pos x="228600" y="0"/>
                      </a:cxn>
                      <a:cxn ang="0">
                        <a:pos x="221673" y="2309"/>
                      </a:cxn>
                      <a:cxn ang="0">
                        <a:pos x="152400" y="27709"/>
                      </a:cxn>
                      <a:cxn ang="0">
                        <a:pos x="87745" y="50800"/>
                      </a:cxn>
                      <a:cxn ang="0">
                        <a:pos x="80818" y="57727"/>
                      </a:cxn>
                      <a:cxn ang="0">
                        <a:pos x="76200" y="69273"/>
                      </a:cxn>
                      <a:cxn ang="0">
                        <a:pos x="66964" y="73891"/>
                      </a:cxn>
                      <a:cxn ang="0">
                        <a:pos x="6927" y="85436"/>
                      </a:cxn>
                      <a:cxn ang="0">
                        <a:pos x="0" y="92364"/>
                      </a:cxn>
                      <a:cxn ang="0">
                        <a:pos x="221673" y="429491"/>
                      </a:cxn>
                      <a:cxn ang="0">
                        <a:pos x="228600" y="431800"/>
                      </a:cxn>
                      <a:cxn ang="0">
                        <a:pos x="228600" y="431800"/>
                      </a:cxn>
                      <a:cxn ang="0">
                        <a:pos x="228600" y="431800"/>
                      </a:cxn>
                      <a:cxn ang="0">
                        <a:pos x="228600" y="431800"/>
                      </a:cxn>
                      <a:cxn ang="0">
                        <a:pos x="228600" y="431800"/>
                      </a:cxn>
                      <a:cxn ang="0">
                        <a:pos x="237836" y="429491"/>
                      </a:cxn>
                      <a:cxn ang="0">
                        <a:pos x="457200" y="92364"/>
                      </a:cxn>
                      <a:cxn ang="0">
                        <a:pos x="450273" y="85436"/>
                      </a:cxn>
                    </a:cxnLst>
                    <a:pathLst>
                      <a:path w="198" h="187">
                        <a:moveTo>
                          <a:pt x="195" y="37"/>
                        </a:moveTo>
                        <a:cubicBezTo>
                          <a:pt x="194" y="37"/>
                          <a:pt x="175" y="33"/>
                          <a:pt x="169" y="32"/>
                        </a:cubicBezTo>
                        <a:cubicBezTo>
                          <a:pt x="167" y="32"/>
                          <a:pt x="167" y="32"/>
                          <a:pt x="166" y="30"/>
                        </a:cubicBezTo>
                        <a:cubicBezTo>
                          <a:pt x="165" y="28"/>
                          <a:pt x="164" y="26"/>
                          <a:pt x="163" y="25"/>
                        </a:cubicBezTo>
                        <a:cubicBezTo>
                          <a:pt x="163" y="24"/>
                          <a:pt x="163" y="23"/>
                          <a:pt x="160" y="22"/>
                        </a:cubicBezTo>
                        <a:cubicBezTo>
                          <a:pt x="158" y="21"/>
                          <a:pt x="133" y="12"/>
                          <a:pt x="133" y="12"/>
                        </a:cubicBezTo>
                        <a:cubicBezTo>
                          <a:pt x="133" y="12"/>
                          <a:pt x="104" y="1"/>
                          <a:pt x="102" y="1"/>
                        </a:cubicBezTo>
                        <a:cubicBezTo>
                          <a:pt x="101" y="0"/>
                          <a:pt x="100" y="0"/>
                          <a:pt x="99" y="0"/>
                        </a:cubicBezTo>
                        <a:cubicBezTo>
                          <a:pt x="99" y="0"/>
                          <a:pt x="99" y="0"/>
                          <a:pt x="99" y="0"/>
                        </a:cubicBezTo>
                        <a:cubicBezTo>
                          <a:pt x="98" y="0"/>
                          <a:pt x="97" y="0"/>
                          <a:pt x="96" y="1"/>
                        </a:cubicBezTo>
                        <a:cubicBezTo>
                          <a:pt x="94" y="1"/>
                          <a:pt x="66" y="12"/>
                          <a:pt x="66" y="12"/>
                        </a:cubicBezTo>
                        <a:cubicBezTo>
                          <a:pt x="66" y="12"/>
                          <a:pt x="40" y="21"/>
                          <a:pt x="38" y="22"/>
                        </a:cubicBezTo>
                        <a:cubicBezTo>
                          <a:pt x="36" y="23"/>
                          <a:pt x="35" y="24"/>
                          <a:pt x="35" y="25"/>
                        </a:cubicBezTo>
                        <a:cubicBezTo>
                          <a:pt x="35" y="26"/>
                          <a:pt x="34" y="28"/>
                          <a:pt x="33" y="30"/>
                        </a:cubicBezTo>
                        <a:cubicBezTo>
                          <a:pt x="32" y="32"/>
                          <a:pt x="31" y="32"/>
                          <a:pt x="29" y="32"/>
                        </a:cubicBezTo>
                        <a:cubicBezTo>
                          <a:pt x="23" y="33"/>
                          <a:pt x="4" y="37"/>
                          <a:pt x="3" y="37"/>
                        </a:cubicBezTo>
                        <a:cubicBezTo>
                          <a:pt x="1" y="37"/>
                          <a:pt x="0" y="38"/>
                          <a:pt x="0" y="40"/>
                        </a:cubicBezTo>
                        <a:cubicBezTo>
                          <a:pt x="2" y="51"/>
                          <a:pt x="17" y="135"/>
                          <a:pt x="96" y="186"/>
                        </a:cubicBezTo>
                        <a:cubicBezTo>
                          <a:pt x="97" y="187"/>
                          <a:pt x="98" y="187"/>
                          <a:pt x="99" y="187"/>
                        </a:cubicBezTo>
                        <a:cubicBezTo>
                          <a:pt x="99" y="187"/>
                          <a:pt x="99" y="187"/>
                          <a:pt x="99" y="187"/>
                        </a:cubicBezTo>
                        <a:cubicBezTo>
                          <a:pt x="99" y="187"/>
                          <a:pt x="99" y="187"/>
                          <a:pt x="99" y="187"/>
                        </a:cubicBezTo>
                        <a:cubicBezTo>
                          <a:pt x="99" y="187"/>
                          <a:pt x="99" y="187"/>
                          <a:pt x="99" y="187"/>
                        </a:cubicBezTo>
                        <a:cubicBezTo>
                          <a:pt x="99" y="187"/>
                          <a:pt x="99" y="187"/>
                          <a:pt x="99" y="187"/>
                        </a:cubicBezTo>
                        <a:cubicBezTo>
                          <a:pt x="100" y="187"/>
                          <a:pt x="101" y="187"/>
                          <a:pt x="103" y="186"/>
                        </a:cubicBezTo>
                        <a:cubicBezTo>
                          <a:pt x="182" y="135"/>
                          <a:pt x="196" y="51"/>
                          <a:pt x="198" y="40"/>
                        </a:cubicBezTo>
                        <a:cubicBezTo>
                          <a:pt x="198" y="38"/>
                          <a:pt x="198" y="37"/>
                          <a:pt x="195" y="37"/>
                        </a:cubicBez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68" name="Freeform 30"/>
                  <p:cNvSpPr/>
                  <p:nvPr/>
                </p:nvSpPr>
                <p:spPr>
                  <a:xfrm>
                    <a:off x="4745038" y="2763838"/>
                    <a:ext cx="344488" cy="328613"/>
                  </a:xfrm>
                  <a:custGeom>
                    <a:avLst/>
                    <a:gdLst/>
                    <a:ahLst/>
                    <a:cxnLst>
                      <a:cxn ang="0">
                        <a:pos x="284376" y="39341"/>
                      </a:cxn>
                      <a:cxn ang="0">
                        <a:pos x="231200" y="20828"/>
                      </a:cxn>
                      <a:cxn ang="0">
                        <a:pos x="178024" y="0"/>
                      </a:cxn>
                      <a:cxn ang="0">
                        <a:pos x="173400" y="0"/>
                      </a:cxn>
                      <a:cxn ang="0">
                        <a:pos x="168776" y="0"/>
                      </a:cxn>
                      <a:cxn ang="0">
                        <a:pos x="115600" y="20828"/>
                      </a:cxn>
                      <a:cxn ang="0">
                        <a:pos x="62424" y="39341"/>
                      </a:cxn>
                      <a:cxn ang="0">
                        <a:pos x="55488" y="55540"/>
                      </a:cxn>
                      <a:cxn ang="0">
                        <a:pos x="2312" y="57854"/>
                      </a:cxn>
                      <a:cxn ang="0">
                        <a:pos x="0" y="64797"/>
                      </a:cxn>
                      <a:cxn ang="0">
                        <a:pos x="173400" y="328613"/>
                      </a:cxn>
                      <a:cxn ang="0">
                        <a:pos x="344488" y="64797"/>
                      </a:cxn>
                      <a:cxn ang="0">
                        <a:pos x="289000" y="55540"/>
                      </a:cxn>
                      <a:cxn ang="0">
                        <a:pos x="284376" y="39341"/>
                      </a:cxn>
                    </a:cxnLst>
                    <a:pathLst>
                      <a:path w="149" h="142">
                        <a:moveTo>
                          <a:pt x="123" y="17"/>
                        </a:moveTo>
                        <a:cubicBezTo>
                          <a:pt x="100" y="9"/>
                          <a:pt x="100" y="9"/>
                          <a:pt x="100" y="9"/>
                        </a:cubicBezTo>
                        <a:cubicBezTo>
                          <a:pt x="77" y="0"/>
                          <a:pt x="77" y="0"/>
                          <a:pt x="77" y="0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3" y="0"/>
                          <a:pt x="73" y="0"/>
                          <a:pt x="73" y="0"/>
                        </a:cubicBezTo>
                        <a:cubicBezTo>
                          <a:pt x="50" y="9"/>
                          <a:pt x="50" y="9"/>
                          <a:pt x="50" y="9"/>
                        </a:cubicBezTo>
                        <a:cubicBezTo>
                          <a:pt x="27" y="17"/>
                          <a:pt x="27" y="17"/>
                          <a:pt x="27" y="17"/>
                        </a:cubicBezTo>
                        <a:cubicBezTo>
                          <a:pt x="24" y="24"/>
                          <a:pt x="24" y="24"/>
                          <a:pt x="24" y="24"/>
                        </a:cubicBezTo>
                        <a:cubicBezTo>
                          <a:pt x="1" y="25"/>
                          <a:pt x="1" y="25"/>
                          <a:pt x="1" y="25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28"/>
                          <a:pt x="8" y="101"/>
                          <a:pt x="75" y="142"/>
                        </a:cubicBezTo>
                        <a:cubicBezTo>
                          <a:pt x="141" y="101"/>
                          <a:pt x="149" y="28"/>
                          <a:pt x="149" y="28"/>
                        </a:cubicBezTo>
                        <a:cubicBezTo>
                          <a:pt x="125" y="24"/>
                          <a:pt x="125" y="24"/>
                          <a:pt x="125" y="24"/>
                        </a:cubicBezTo>
                        <a:lnTo>
                          <a:pt x="123" y="17"/>
                        </a:lnTo>
                        <a:close/>
                      </a:path>
                    </a:pathLst>
                  </a:custGeom>
                  <a:solidFill>
                    <a:srgbClr val="C9CACA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69" name="Freeform 32"/>
                  <p:cNvSpPr/>
                  <p:nvPr/>
                </p:nvSpPr>
                <p:spPr>
                  <a:xfrm>
                    <a:off x="4883150" y="2787650"/>
                    <a:ext cx="177800" cy="109538"/>
                  </a:xfrm>
                  <a:custGeom>
                    <a:avLst/>
                    <a:gdLst/>
                    <a:ahLst/>
                    <a:cxnLst>
                      <a:cxn ang="0">
                        <a:pos x="166255" y="104974"/>
                      </a:cxn>
                      <a:cxn ang="0">
                        <a:pos x="177800" y="61615"/>
                      </a:cxn>
                      <a:cxn ang="0">
                        <a:pos x="173182" y="52487"/>
                      </a:cxn>
                      <a:cxn ang="0">
                        <a:pos x="138545" y="47923"/>
                      </a:cxn>
                      <a:cxn ang="0">
                        <a:pos x="131618" y="43359"/>
                      </a:cxn>
                      <a:cxn ang="0">
                        <a:pos x="129309" y="38795"/>
                      </a:cxn>
                      <a:cxn ang="0">
                        <a:pos x="120073" y="31949"/>
                      </a:cxn>
                      <a:cxn ang="0">
                        <a:pos x="83127" y="18256"/>
                      </a:cxn>
                      <a:cxn ang="0">
                        <a:pos x="39255" y="2282"/>
                      </a:cxn>
                      <a:cxn ang="0">
                        <a:pos x="30018" y="2282"/>
                      </a:cxn>
                      <a:cxn ang="0">
                        <a:pos x="2309" y="11410"/>
                      </a:cxn>
                      <a:cxn ang="0">
                        <a:pos x="2309" y="18256"/>
                      </a:cxn>
                      <a:cxn ang="0">
                        <a:pos x="159327" y="104974"/>
                      </a:cxn>
                      <a:cxn ang="0">
                        <a:pos x="166255" y="104974"/>
                      </a:cxn>
                    </a:cxnLst>
                    <a:pathLst>
                      <a:path w="77" h="48">
                        <a:moveTo>
                          <a:pt x="72" y="46"/>
                        </a:moveTo>
                        <a:cubicBezTo>
                          <a:pt x="75" y="36"/>
                          <a:pt x="77" y="29"/>
                          <a:pt x="77" y="27"/>
                        </a:cubicBezTo>
                        <a:cubicBezTo>
                          <a:pt x="77" y="25"/>
                          <a:pt x="77" y="24"/>
                          <a:pt x="75" y="23"/>
                        </a:cubicBezTo>
                        <a:cubicBezTo>
                          <a:pt x="72" y="23"/>
                          <a:pt x="58" y="20"/>
                          <a:pt x="60" y="21"/>
                        </a:cubicBezTo>
                        <a:cubicBezTo>
                          <a:pt x="61" y="21"/>
                          <a:pt x="57" y="20"/>
                          <a:pt x="57" y="19"/>
                        </a:cubicBezTo>
                        <a:cubicBezTo>
                          <a:pt x="56" y="17"/>
                          <a:pt x="56" y="18"/>
                          <a:pt x="56" y="17"/>
                        </a:cubicBezTo>
                        <a:cubicBezTo>
                          <a:pt x="55" y="16"/>
                          <a:pt x="55" y="15"/>
                          <a:pt x="52" y="14"/>
                        </a:cubicBezTo>
                        <a:cubicBezTo>
                          <a:pt x="50" y="13"/>
                          <a:pt x="36" y="8"/>
                          <a:pt x="36" y="8"/>
                        </a:cubicBezTo>
                        <a:cubicBezTo>
                          <a:pt x="36" y="8"/>
                          <a:pt x="19" y="1"/>
                          <a:pt x="17" y="1"/>
                        </a:cubicBezTo>
                        <a:cubicBezTo>
                          <a:pt x="16" y="0"/>
                          <a:pt x="14" y="0"/>
                          <a:pt x="13" y="1"/>
                        </a:cubicBezTo>
                        <a:cubicBezTo>
                          <a:pt x="12" y="1"/>
                          <a:pt x="3" y="4"/>
                          <a:pt x="1" y="5"/>
                        </a:cubicBezTo>
                        <a:cubicBezTo>
                          <a:pt x="0" y="6"/>
                          <a:pt x="0" y="7"/>
                          <a:pt x="1" y="8"/>
                        </a:cubicBezTo>
                        <a:cubicBezTo>
                          <a:pt x="2" y="8"/>
                          <a:pt x="67" y="45"/>
                          <a:pt x="69" y="46"/>
                        </a:cubicBezTo>
                        <a:cubicBezTo>
                          <a:pt x="71" y="47"/>
                          <a:pt x="72" y="48"/>
                          <a:pt x="72" y="46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0" name="Freeform 33"/>
                  <p:cNvSpPr/>
                  <p:nvPr/>
                </p:nvSpPr>
                <p:spPr>
                  <a:xfrm>
                    <a:off x="4805363" y="2935288"/>
                    <a:ext cx="158750" cy="127000"/>
                  </a:xfrm>
                  <a:custGeom>
                    <a:avLst/>
                    <a:gdLst/>
                    <a:ahLst/>
                    <a:cxnLst>
                      <a:cxn ang="0">
                        <a:pos x="0" y="2309"/>
                      </a:cxn>
                      <a:cxn ang="0">
                        <a:pos x="108134" y="124691"/>
                      </a:cxn>
                      <a:cxn ang="0">
                        <a:pos x="117337" y="124691"/>
                      </a:cxn>
                      <a:cxn ang="0">
                        <a:pos x="156449" y="94673"/>
                      </a:cxn>
                      <a:cxn ang="0">
                        <a:pos x="154149" y="87745"/>
                      </a:cxn>
                      <a:cxn ang="0">
                        <a:pos x="4601" y="0"/>
                      </a:cxn>
                      <a:cxn ang="0">
                        <a:pos x="0" y="2309"/>
                      </a:cxn>
                    </a:cxnLst>
                    <a:pathLst>
                      <a:path w="69" h="55">
                        <a:moveTo>
                          <a:pt x="0" y="1"/>
                        </a:moveTo>
                        <a:cubicBezTo>
                          <a:pt x="9" y="19"/>
                          <a:pt x="24" y="39"/>
                          <a:pt x="47" y="54"/>
                        </a:cubicBezTo>
                        <a:cubicBezTo>
                          <a:pt x="49" y="55"/>
                          <a:pt x="50" y="55"/>
                          <a:pt x="51" y="54"/>
                        </a:cubicBezTo>
                        <a:cubicBezTo>
                          <a:pt x="57" y="50"/>
                          <a:pt x="63" y="46"/>
                          <a:pt x="68" y="41"/>
                        </a:cubicBezTo>
                        <a:cubicBezTo>
                          <a:pt x="69" y="40"/>
                          <a:pt x="69" y="39"/>
                          <a:pt x="67" y="38"/>
                        </a:cubicBezTo>
                        <a:cubicBezTo>
                          <a:pt x="55" y="31"/>
                          <a:pt x="2" y="1"/>
                          <a:pt x="2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71" name="Freeform 34"/>
                  <p:cNvSpPr/>
                  <p:nvPr/>
                </p:nvSpPr>
                <p:spPr>
                  <a:xfrm>
                    <a:off x="4775200" y="2825750"/>
                    <a:ext cx="254000" cy="161925"/>
                  </a:xfrm>
                  <a:custGeom>
                    <a:avLst/>
                    <a:gdLst/>
                    <a:ahLst/>
                    <a:cxnLst>
                      <a:cxn ang="0">
                        <a:pos x="34636" y="55517"/>
                      </a:cxn>
                      <a:cxn ang="0">
                        <a:pos x="217055" y="159612"/>
                      </a:cxn>
                      <a:cxn ang="0">
                        <a:pos x="226291" y="159612"/>
                      </a:cxn>
                      <a:cxn ang="0">
                        <a:pos x="251691" y="122600"/>
                      </a:cxn>
                      <a:cxn ang="0">
                        <a:pos x="247073" y="111034"/>
                      </a:cxn>
                      <a:cxn ang="0">
                        <a:pos x="64655" y="6940"/>
                      </a:cxn>
                      <a:cxn ang="0">
                        <a:pos x="55418" y="0"/>
                      </a:cxn>
                      <a:cxn ang="0">
                        <a:pos x="48491" y="2313"/>
                      </a:cxn>
                      <a:cxn ang="0">
                        <a:pos x="48491" y="4626"/>
                      </a:cxn>
                      <a:cxn ang="0">
                        <a:pos x="39255" y="9253"/>
                      </a:cxn>
                      <a:cxn ang="0">
                        <a:pos x="6927" y="13879"/>
                      </a:cxn>
                      <a:cxn ang="0">
                        <a:pos x="0" y="20819"/>
                      </a:cxn>
                      <a:cxn ang="0">
                        <a:pos x="2309" y="37011"/>
                      </a:cxn>
                      <a:cxn ang="0">
                        <a:pos x="9236" y="41638"/>
                      </a:cxn>
                      <a:cxn ang="0">
                        <a:pos x="34636" y="55517"/>
                      </a:cxn>
                    </a:cxnLst>
                    <a:pathLst>
                      <a:path w="110" h="70">
                        <a:moveTo>
                          <a:pt x="15" y="24"/>
                        </a:moveTo>
                        <a:cubicBezTo>
                          <a:pt x="94" y="69"/>
                          <a:pt x="94" y="69"/>
                          <a:pt x="94" y="69"/>
                        </a:cubicBezTo>
                        <a:cubicBezTo>
                          <a:pt x="96" y="70"/>
                          <a:pt x="97" y="70"/>
                          <a:pt x="98" y="69"/>
                        </a:cubicBezTo>
                        <a:cubicBezTo>
                          <a:pt x="102" y="63"/>
                          <a:pt x="106" y="58"/>
                          <a:pt x="109" y="53"/>
                        </a:cubicBezTo>
                        <a:cubicBezTo>
                          <a:pt x="110" y="51"/>
                          <a:pt x="109" y="50"/>
                          <a:pt x="107" y="48"/>
                        </a:cubicBezTo>
                        <a:cubicBezTo>
                          <a:pt x="28" y="3"/>
                          <a:pt x="28" y="3"/>
                          <a:pt x="28" y="3"/>
                        </a:cubicBezTo>
                        <a:cubicBezTo>
                          <a:pt x="27" y="2"/>
                          <a:pt x="25" y="1"/>
                          <a:pt x="24" y="0"/>
                        </a:cubicBezTo>
                        <a:cubicBezTo>
                          <a:pt x="23" y="0"/>
                          <a:pt x="21" y="0"/>
                          <a:pt x="21" y="1"/>
                        </a:cubicBezTo>
                        <a:cubicBezTo>
                          <a:pt x="21" y="1"/>
                          <a:pt x="21" y="2"/>
                          <a:pt x="21" y="2"/>
                        </a:cubicBezTo>
                        <a:cubicBezTo>
                          <a:pt x="20" y="3"/>
                          <a:pt x="19" y="4"/>
                          <a:pt x="17" y="4"/>
                        </a:cubicBezTo>
                        <a:cubicBezTo>
                          <a:pt x="16" y="4"/>
                          <a:pt x="8" y="5"/>
                          <a:pt x="3" y="6"/>
                        </a:cubicBezTo>
                        <a:cubicBezTo>
                          <a:pt x="1" y="7"/>
                          <a:pt x="0" y="8"/>
                          <a:pt x="0" y="9"/>
                        </a:cubicBezTo>
                        <a:cubicBezTo>
                          <a:pt x="0" y="10"/>
                          <a:pt x="1" y="13"/>
                          <a:pt x="1" y="16"/>
                        </a:cubicBezTo>
                        <a:cubicBezTo>
                          <a:pt x="2" y="17"/>
                          <a:pt x="3" y="18"/>
                          <a:pt x="4" y="18"/>
                        </a:cubicBezTo>
                        <a:cubicBezTo>
                          <a:pt x="7" y="20"/>
                          <a:pt x="11" y="22"/>
                          <a:pt x="15" y="24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4240" name="组合 1193"/>
              <p:cNvGrpSpPr/>
              <p:nvPr/>
            </p:nvGrpSpPr>
            <p:grpSpPr>
              <a:xfrm>
                <a:off x="6272131" y="2710328"/>
                <a:ext cx="576059" cy="533243"/>
                <a:chOff x="922338" y="3322638"/>
                <a:chExt cx="469900" cy="434975"/>
              </a:xfrm>
            </p:grpSpPr>
            <p:sp>
              <p:nvSpPr>
                <p:cNvPr id="44258" name="Freeform 35"/>
                <p:cNvSpPr/>
                <p:nvPr/>
              </p:nvSpPr>
              <p:spPr>
                <a:xfrm>
                  <a:off x="922338" y="3322638"/>
                  <a:ext cx="469900" cy="434975"/>
                </a:xfrm>
                <a:custGeom>
                  <a:avLst/>
                  <a:gdLst/>
                  <a:ahLst/>
                  <a:cxnLst>
                    <a:cxn ang="0">
                      <a:pos x="465270" y="138822"/>
                    </a:cxn>
                    <a:cxn ang="0">
                      <a:pos x="386568" y="43960"/>
                    </a:cxn>
                    <a:cxn ang="0">
                      <a:pos x="233793" y="101803"/>
                    </a:cxn>
                    <a:cxn ang="0">
                      <a:pos x="81017" y="43960"/>
                    </a:cxn>
                    <a:cxn ang="0">
                      <a:pos x="2315" y="138822"/>
                    </a:cxn>
                    <a:cxn ang="0">
                      <a:pos x="13889" y="224429"/>
                    </a:cxn>
                    <a:cxn ang="0">
                      <a:pos x="87962" y="310035"/>
                    </a:cxn>
                    <a:cxn ang="0">
                      <a:pos x="229163" y="430348"/>
                    </a:cxn>
                    <a:cxn ang="0">
                      <a:pos x="238422" y="430348"/>
                    </a:cxn>
                    <a:cxn ang="0">
                      <a:pos x="379624" y="310035"/>
                    </a:cxn>
                    <a:cxn ang="0">
                      <a:pos x="453697" y="224429"/>
                    </a:cxn>
                    <a:cxn ang="0">
                      <a:pos x="465270" y="138822"/>
                    </a:cxn>
                  </a:cxnLst>
                  <a:pathLst>
                    <a:path w="203" h="188">
                      <a:moveTo>
                        <a:pt x="201" y="60"/>
                      </a:moveTo>
                      <a:cubicBezTo>
                        <a:pt x="197" y="36"/>
                        <a:pt x="176" y="22"/>
                        <a:pt x="167" y="19"/>
                      </a:cubicBezTo>
                      <a:cubicBezTo>
                        <a:pt x="114" y="0"/>
                        <a:pt x="101" y="44"/>
                        <a:pt x="101" y="44"/>
                      </a:cubicBezTo>
                      <a:cubicBezTo>
                        <a:pt x="101" y="44"/>
                        <a:pt x="88" y="0"/>
                        <a:pt x="35" y="19"/>
                      </a:cubicBezTo>
                      <a:cubicBezTo>
                        <a:pt x="26" y="22"/>
                        <a:pt x="5" y="36"/>
                        <a:pt x="1" y="60"/>
                      </a:cubicBezTo>
                      <a:cubicBezTo>
                        <a:pt x="0" y="72"/>
                        <a:pt x="1" y="84"/>
                        <a:pt x="6" y="97"/>
                      </a:cubicBezTo>
                      <a:cubicBezTo>
                        <a:pt x="10" y="104"/>
                        <a:pt x="19" y="122"/>
                        <a:pt x="38" y="134"/>
                      </a:cubicBezTo>
                      <a:cubicBezTo>
                        <a:pt x="49" y="142"/>
                        <a:pt x="82" y="153"/>
                        <a:pt x="99" y="186"/>
                      </a:cubicBezTo>
                      <a:cubicBezTo>
                        <a:pt x="100" y="188"/>
                        <a:pt x="102" y="188"/>
                        <a:pt x="103" y="186"/>
                      </a:cubicBezTo>
                      <a:cubicBezTo>
                        <a:pt x="120" y="153"/>
                        <a:pt x="153" y="142"/>
                        <a:pt x="164" y="134"/>
                      </a:cubicBezTo>
                      <a:cubicBezTo>
                        <a:pt x="183" y="122"/>
                        <a:pt x="192" y="104"/>
                        <a:pt x="196" y="97"/>
                      </a:cubicBezTo>
                      <a:cubicBezTo>
                        <a:pt x="201" y="84"/>
                        <a:pt x="203" y="72"/>
                        <a:pt x="201" y="60"/>
                      </a:cubicBezTo>
                      <a:close/>
                    </a:path>
                  </a:pathLst>
                </a:custGeom>
                <a:solidFill>
                  <a:srgbClr val="E36E3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9" name="Freeform 36"/>
                <p:cNvSpPr/>
                <p:nvPr/>
              </p:nvSpPr>
              <p:spPr>
                <a:xfrm>
                  <a:off x="1155700" y="3322638"/>
                  <a:ext cx="236538" cy="433388"/>
                </a:xfrm>
                <a:custGeom>
                  <a:avLst/>
                  <a:gdLst/>
                  <a:ahLst/>
                  <a:cxnLst>
                    <a:cxn ang="0">
                      <a:pos x="231900" y="139055"/>
                    </a:cxn>
                    <a:cxn ang="0">
                      <a:pos x="153054" y="44034"/>
                    </a:cxn>
                    <a:cxn ang="0">
                      <a:pos x="0" y="101974"/>
                    </a:cxn>
                    <a:cxn ang="0">
                      <a:pos x="0" y="101974"/>
                    </a:cxn>
                    <a:cxn ang="0">
                      <a:pos x="0" y="433388"/>
                    </a:cxn>
                    <a:cxn ang="0">
                      <a:pos x="4638" y="431070"/>
                    </a:cxn>
                    <a:cxn ang="0">
                      <a:pos x="146097" y="310556"/>
                    </a:cxn>
                    <a:cxn ang="0">
                      <a:pos x="220305" y="224806"/>
                    </a:cxn>
                    <a:cxn ang="0">
                      <a:pos x="231900" y="139055"/>
                    </a:cxn>
                  </a:cxnLst>
                  <a:pathLst>
                    <a:path w="102" h="187">
                      <a:moveTo>
                        <a:pt x="100" y="60"/>
                      </a:moveTo>
                      <a:cubicBezTo>
                        <a:pt x="96" y="36"/>
                        <a:pt x="75" y="22"/>
                        <a:pt x="66" y="19"/>
                      </a:cubicBezTo>
                      <a:cubicBezTo>
                        <a:pt x="13" y="0"/>
                        <a:pt x="0" y="44"/>
                        <a:pt x="0" y="44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187"/>
                        <a:pt x="0" y="187"/>
                        <a:pt x="0" y="187"/>
                      </a:cubicBezTo>
                      <a:cubicBezTo>
                        <a:pt x="0" y="187"/>
                        <a:pt x="1" y="187"/>
                        <a:pt x="2" y="186"/>
                      </a:cubicBezTo>
                      <a:cubicBezTo>
                        <a:pt x="19" y="153"/>
                        <a:pt x="52" y="142"/>
                        <a:pt x="63" y="134"/>
                      </a:cubicBezTo>
                      <a:cubicBezTo>
                        <a:pt x="82" y="122"/>
                        <a:pt x="91" y="104"/>
                        <a:pt x="95" y="97"/>
                      </a:cubicBezTo>
                      <a:cubicBezTo>
                        <a:pt x="100" y="84"/>
                        <a:pt x="102" y="72"/>
                        <a:pt x="100" y="60"/>
                      </a:cubicBezTo>
                      <a:close/>
                    </a:path>
                  </a:pathLst>
                </a:custGeom>
                <a:solidFill>
                  <a:srgbClr val="F08C5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241" name="组合 1194"/>
              <p:cNvGrpSpPr/>
              <p:nvPr/>
            </p:nvGrpSpPr>
            <p:grpSpPr>
              <a:xfrm>
                <a:off x="7036965" y="2825149"/>
                <a:ext cx="566329" cy="443722"/>
                <a:chOff x="1546225" y="3416300"/>
                <a:chExt cx="461963" cy="361951"/>
              </a:xfrm>
            </p:grpSpPr>
            <p:sp>
              <p:nvSpPr>
                <p:cNvPr id="44256" name="Freeform 37"/>
                <p:cNvSpPr>
                  <a:spLocks noEditPoints="1"/>
                </p:cNvSpPr>
                <p:nvPr/>
              </p:nvSpPr>
              <p:spPr>
                <a:xfrm>
                  <a:off x="1546225" y="3416300"/>
                  <a:ext cx="461963" cy="315913"/>
                </a:xfrm>
                <a:custGeom>
                  <a:avLst/>
                  <a:gdLst/>
                  <a:ahLst/>
                  <a:cxnLst>
                    <a:cxn ang="0">
                      <a:pos x="369570" y="46119"/>
                    </a:cxn>
                    <a:cxn ang="0">
                      <a:pos x="369570" y="39201"/>
                    </a:cxn>
                    <a:cxn ang="0">
                      <a:pos x="351092" y="4612"/>
                    </a:cxn>
                    <a:cxn ang="0">
                      <a:pos x="36957" y="4612"/>
                    </a:cxn>
                    <a:cxn ang="0">
                      <a:pos x="11549" y="25365"/>
                    </a:cxn>
                    <a:cxn ang="0">
                      <a:pos x="2310" y="119909"/>
                    </a:cxn>
                    <a:cxn ang="0">
                      <a:pos x="50816" y="251347"/>
                    </a:cxn>
                    <a:cxn ang="0">
                      <a:pos x="110871" y="311301"/>
                    </a:cxn>
                    <a:cxn ang="0">
                      <a:pos x="272558" y="308995"/>
                    </a:cxn>
                    <a:cxn ang="0">
                      <a:pos x="302586" y="283630"/>
                    </a:cxn>
                    <a:cxn ang="0">
                      <a:pos x="323374" y="285936"/>
                    </a:cxn>
                    <a:cxn ang="0">
                      <a:pos x="461963" y="161415"/>
                    </a:cxn>
                    <a:cxn ang="0">
                      <a:pos x="369570" y="46119"/>
                    </a:cxn>
                    <a:cxn ang="0">
                      <a:pos x="327994" y="253653"/>
                    </a:cxn>
                    <a:cxn ang="0">
                      <a:pos x="337233" y="235205"/>
                    </a:cxn>
                    <a:cxn ang="0">
                      <a:pos x="344162" y="221370"/>
                    </a:cxn>
                    <a:cxn ang="0">
                      <a:pos x="367261" y="85320"/>
                    </a:cxn>
                    <a:cxn ang="0">
                      <a:pos x="422696" y="163721"/>
                    </a:cxn>
                    <a:cxn ang="0">
                      <a:pos x="327994" y="253653"/>
                    </a:cxn>
                  </a:cxnLst>
                  <a:pathLst>
                    <a:path w="200" h="137">
                      <a:moveTo>
                        <a:pt x="160" y="20"/>
                      </a:moveTo>
                      <a:cubicBezTo>
                        <a:pt x="160" y="18"/>
                        <a:pt x="160" y="17"/>
                        <a:pt x="160" y="17"/>
                      </a:cubicBezTo>
                      <a:cubicBezTo>
                        <a:pt x="160" y="17"/>
                        <a:pt x="160" y="2"/>
                        <a:pt x="152" y="2"/>
                      </a:cubicBezTo>
                      <a:cubicBezTo>
                        <a:pt x="149" y="2"/>
                        <a:pt x="17" y="2"/>
                        <a:pt x="16" y="2"/>
                      </a:cubicBezTo>
                      <a:cubicBezTo>
                        <a:pt x="15" y="2"/>
                        <a:pt x="6" y="0"/>
                        <a:pt x="5" y="11"/>
                      </a:cubicBezTo>
                      <a:cubicBezTo>
                        <a:pt x="4" y="14"/>
                        <a:pt x="0" y="42"/>
                        <a:pt x="1" y="52"/>
                      </a:cubicBezTo>
                      <a:cubicBezTo>
                        <a:pt x="3" y="63"/>
                        <a:pt x="7" y="91"/>
                        <a:pt x="22" y="109"/>
                      </a:cubicBezTo>
                      <a:cubicBezTo>
                        <a:pt x="23" y="111"/>
                        <a:pt x="39" y="132"/>
                        <a:pt x="48" y="135"/>
                      </a:cubicBezTo>
                      <a:cubicBezTo>
                        <a:pt x="49" y="136"/>
                        <a:pt x="115" y="137"/>
                        <a:pt x="118" y="134"/>
                      </a:cubicBezTo>
                      <a:cubicBezTo>
                        <a:pt x="119" y="133"/>
                        <a:pt x="124" y="130"/>
                        <a:pt x="131" y="123"/>
                      </a:cubicBezTo>
                      <a:cubicBezTo>
                        <a:pt x="134" y="124"/>
                        <a:pt x="137" y="124"/>
                        <a:pt x="140" y="124"/>
                      </a:cubicBezTo>
                      <a:cubicBezTo>
                        <a:pt x="173" y="124"/>
                        <a:pt x="200" y="100"/>
                        <a:pt x="200" y="70"/>
                      </a:cubicBezTo>
                      <a:cubicBezTo>
                        <a:pt x="200" y="47"/>
                        <a:pt x="183" y="27"/>
                        <a:pt x="160" y="20"/>
                      </a:cubicBezTo>
                      <a:close/>
                      <a:moveTo>
                        <a:pt x="142" y="110"/>
                      </a:moveTo>
                      <a:cubicBezTo>
                        <a:pt x="144" y="107"/>
                        <a:pt x="144" y="106"/>
                        <a:pt x="146" y="102"/>
                      </a:cubicBezTo>
                      <a:cubicBezTo>
                        <a:pt x="148" y="99"/>
                        <a:pt x="148" y="98"/>
                        <a:pt x="149" y="96"/>
                      </a:cubicBezTo>
                      <a:cubicBezTo>
                        <a:pt x="156" y="79"/>
                        <a:pt x="159" y="38"/>
                        <a:pt x="159" y="37"/>
                      </a:cubicBezTo>
                      <a:cubicBezTo>
                        <a:pt x="175" y="44"/>
                        <a:pt x="183" y="54"/>
                        <a:pt x="183" y="71"/>
                      </a:cubicBezTo>
                      <a:cubicBezTo>
                        <a:pt x="183" y="94"/>
                        <a:pt x="166" y="105"/>
                        <a:pt x="142" y="110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7" name="Freeform 38"/>
                <p:cNvSpPr/>
                <p:nvPr/>
              </p:nvSpPr>
              <p:spPr>
                <a:xfrm>
                  <a:off x="1570038" y="3722688"/>
                  <a:ext cx="355600" cy="55563"/>
                </a:xfrm>
                <a:custGeom>
                  <a:avLst/>
                  <a:gdLst/>
                  <a:ahLst/>
                  <a:cxnLst>
                    <a:cxn ang="0">
                      <a:pos x="320964" y="55563"/>
                    </a:cxn>
                    <a:cxn ang="0">
                      <a:pos x="355600" y="32412"/>
                    </a:cxn>
                    <a:cxn ang="0">
                      <a:pos x="355600" y="27782"/>
                    </a:cxn>
                    <a:cxn ang="0">
                      <a:pos x="355600" y="25466"/>
                    </a:cxn>
                    <a:cxn ang="0">
                      <a:pos x="320964" y="0"/>
                    </a:cxn>
                    <a:cxn ang="0">
                      <a:pos x="177800" y="0"/>
                    </a:cxn>
                    <a:cxn ang="0">
                      <a:pos x="34636" y="0"/>
                    </a:cxn>
                    <a:cxn ang="0">
                      <a:pos x="0" y="25466"/>
                    </a:cxn>
                    <a:cxn ang="0">
                      <a:pos x="0" y="27782"/>
                    </a:cxn>
                    <a:cxn ang="0">
                      <a:pos x="0" y="32412"/>
                    </a:cxn>
                    <a:cxn ang="0">
                      <a:pos x="34636" y="55563"/>
                    </a:cxn>
                    <a:cxn ang="0">
                      <a:pos x="177800" y="55563"/>
                    </a:cxn>
                    <a:cxn ang="0">
                      <a:pos x="320964" y="55563"/>
                    </a:cxn>
                  </a:cxnLst>
                  <a:pathLst>
                    <a:path w="154" h="24">
                      <a:moveTo>
                        <a:pt x="139" y="24"/>
                      </a:moveTo>
                      <a:cubicBezTo>
                        <a:pt x="148" y="24"/>
                        <a:pt x="153" y="23"/>
                        <a:pt x="154" y="14"/>
                      </a:cubicBezTo>
                      <a:cubicBezTo>
                        <a:pt x="154" y="14"/>
                        <a:pt x="154" y="13"/>
                        <a:pt x="154" y="12"/>
                      </a:cubicBezTo>
                      <a:cubicBezTo>
                        <a:pt x="154" y="12"/>
                        <a:pt x="154" y="11"/>
                        <a:pt x="154" y="11"/>
                      </a:cubicBezTo>
                      <a:cubicBezTo>
                        <a:pt x="153" y="1"/>
                        <a:pt x="148" y="0"/>
                        <a:pt x="139" y="0"/>
                      </a:cubicBezTo>
                      <a:cubicBezTo>
                        <a:pt x="136" y="0"/>
                        <a:pt x="107" y="0"/>
                        <a:pt x="77" y="0"/>
                      </a:cubicBezTo>
                      <a:cubicBezTo>
                        <a:pt x="47" y="0"/>
                        <a:pt x="19" y="0"/>
                        <a:pt x="15" y="0"/>
                      </a:cubicBezTo>
                      <a:cubicBezTo>
                        <a:pt x="6" y="0"/>
                        <a:pt x="1" y="1"/>
                        <a:pt x="0" y="11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3"/>
                        <a:pt x="0" y="14"/>
                        <a:pt x="0" y="14"/>
                      </a:cubicBezTo>
                      <a:cubicBezTo>
                        <a:pt x="1" y="23"/>
                        <a:pt x="6" y="24"/>
                        <a:pt x="15" y="24"/>
                      </a:cubicBezTo>
                      <a:cubicBezTo>
                        <a:pt x="19" y="24"/>
                        <a:pt x="47" y="24"/>
                        <a:pt x="77" y="24"/>
                      </a:cubicBezTo>
                      <a:cubicBezTo>
                        <a:pt x="107" y="24"/>
                        <a:pt x="136" y="24"/>
                        <a:pt x="139" y="24"/>
                      </a:cubicBez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242" name="组合 1197"/>
              <p:cNvGrpSpPr/>
              <p:nvPr/>
            </p:nvGrpSpPr>
            <p:grpSpPr>
              <a:xfrm>
                <a:off x="9454076" y="2702543"/>
                <a:ext cx="348360" cy="576058"/>
                <a:chOff x="3517900" y="3316288"/>
                <a:chExt cx="284163" cy="469900"/>
              </a:xfrm>
            </p:grpSpPr>
            <p:sp>
              <p:nvSpPr>
                <p:cNvPr id="44254" name="Freeform 42"/>
                <p:cNvSpPr/>
                <p:nvPr/>
              </p:nvSpPr>
              <p:spPr>
                <a:xfrm>
                  <a:off x="3536950" y="3316288"/>
                  <a:ext cx="246063" cy="293688"/>
                </a:xfrm>
                <a:custGeom>
                  <a:avLst/>
                  <a:gdLst/>
                  <a:ahLst/>
                  <a:cxnLst>
                    <a:cxn ang="0">
                      <a:pos x="128781" y="2313"/>
                    </a:cxn>
                    <a:cxn ang="0">
                      <a:pos x="62091" y="76313"/>
                    </a:cxn>
                    <a:cxn ang="0">
                      <a:pos x="78188" y="122563"/>
                    </a:cxn>
                    <a:cxn ang="0">
                      <a:pos x="82788" y="240500"/>
                    </a:cxn>
                    <a:cxn ang="0">
                      <a:pos x="25296" y="240500"/>
                    </a:cxn>
                    <a:cxn ang="0">
                      <a:pos x="0" y="263625"/>
                    </a:cxn>
                    <a:cxn ang="0">
                      <a:pos x="0" y="268250"/>
                    </a:cxn>
                    <a:cxn ang="0">
                      <a:pos x="0" y="270563"/>
                    </a:cxn>
                    <a:cxn ang="0">
                      <a:pos x="25296" y="293688"/>
                    </a:cxn>
                    <a:cxn ang="0">
                      <a:pos x="124181" y="293688"/>
                    </a:cxn>
                    <a:cxn ang="0">
                      <a:pos x="223066" y="293688"/>
                    </a:cxn>
                    <a:cxn ang="0">
                      <a:pos x="246063" y="270563"/>
                    </a:cxn>
                    <a:cxn ang="0">
                      <a:pos x="246063" y="268250"/>
                    </a:cxn>
                    <a:cxn ang="0">
                      <a:pos x="246063" y="263625"/>
                    </a:cxn>
                    <a:cxn ang="0">
                      <a:pos x="223066" y="240500"/>
                    </a:cxn>
                    <a:cxn ang="0">
                      <a:pos x="167875" y="240500"/>
                    </a:cxn>
                    <a:cxn ang="0">
                      <a:pos x="179373" y="122563"/>
                    </a:cxn>
                    <a:cxn ang="0">
                      <a:pos x="193171" y="78625"/>
                    </a:cxn>
                    <a:cxn ang="0">
                      <a:pos x="128781" y="2313"/>
                    </a:cxn>
                  </a:cxnLst>
                  <a:pathLst>
                    <a:path w="107" h="127">
                      <a:moveTo>
                        <a:pt x="56" y="1"/>
                      </a:moveTo>
                      <a:cubicBezTo>
                        <a:pt x="38" y="0"/>
                        <a:pt x="27" y="15"/>
                        <a:pt x="27" y="33"/>
                      </a:cubicBezTo>
                      <a:cubicBezTo>
                        <a:pt x="27" y="41"/>
                        <a:pt x="30" y="47"/>
                        <a:pt x="34" y="53"/>
                      </a:cubicBezTo>
                      <a:cubicBezTo>
                        <a:pt x="37" y="62"/>
                        <a:pt x="37" y="82"/>
                        <a:pt x="36" y="104"/>
                      </a:cubicBezTo>
                      <a:cubicBezTo>
                        <a:pt x="23" y="104"/>
                        <a:pt x="13" y="104"/>
                        <a:pt x="11" y="104"/>
                      </a:cubicBezTo>
                      <a:cubicBezTo>
                        <a:pt x="5" y="104"/>
                        <a:pt x="1" y="105"/>
                        <a:pt x="0" y="114"/>
                      </a:cubicBezTo>
                      <a:cubicBezTo>
                        <a:pt x="0" y="114"/>
                        <a:pt x="0" y="115"/>
                        <a:pt x="0" y="116"/>
                      </a:cubicBezTo>
                      <a:cubicBezTo>
                        <a:pt x="0" y="116"/>
                        <a:pt x="0" y="117"/>
                        <a:pt x="0" y="117"/>
                      </a:cubicBezTo>
                      <a:cubicBezTo>
                        <a:pt x="1" y="126"/>
                        <a:pt x="5" y="127"/>
                        <a:pt x="11" y="127"/>
                      </a:cubicBezTo>
                      <a:cubicBezTo>
                        <a:pt x="13" y="127"/>
                        <a:pt x="33" y="127"/>
                        <a:pt x="54" y="127"/>
                      </a:cubicBezTo>
                      <a:cubicBezTo>
                        <a:pt x="74" y="127"/>
                        <a:pt x="94" y="127"/>
                        <a:pt x="97" y="127"/>
                      </a:cubicBezTo>
                      <a:cubicBezTo>
                        <a:pt x="103" y="127"/>
                        <a:pt x="106" y="126"/>
                        <a:pt x="107" y="117"/>
                      </a:cubicBezTo>
                      <a:cubicBezTo>
                        <a:pt x="107" y="117"/>
                        <a:pt x="107" y="116"/>
                        <a:pt x="107" y="116"/>
                      </a:cubicBezTo>
                      <a:cubicBezTo>
                        <a:pt x="107" y="115"/>
                        <a:pt x="107" y="114"/>
                        <a:pt x="107" y="114"/>
                      </a:cubicBezTo>
                      <a:cubicBezTo>
                        <a:pt x="106" y="105"/>
                        <a:pt x="103" y="104"/>
                        <a:pt x="97" y="104"/>
                      </a:cubicBezTo>
                      <a:cubicBezTo>
                        <a:pt x="95" y="104"/>
                        <a:pt x="85" y="104"/>
                        <a:pt x="73" y="104"/>
                      </a:cubicBezTo>
                      <a:cubicBezTo>
                        <a:pt x="73" y="80"/>
                        <a:pt x="76" y="58"/>
                        <a:pt x="78" y="53"/>
                      </a:cubicBezTo>
                      <a:cubicBezTo>
                        <a:pt x="82" y="47"/>
                        <a:pt x="84" y="41"/>
                        <a:pt x="84" y="34"/>
                      </a:cubicBezTo>
                      <a:cubicBezTo>
                        <a:pt x="84" y="15"/>
                        <a:pt x="74" y="1"/>
                        <a:pt x="56" y="1"/>
                      </a:cubicBez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5" name="Freeform 43"/>
                <p:cNvSpPr/>
                <p:nvPr/>
              </p:nvSpPr>
              <p:spPr>
                <a:xfrm>
                  <a:off x="3517900" y="3629025"/>
                  <a:ext cx="284163" cy="157163"/>
                </a:xfrm>
                <a:custGeom>
                  <a:avLst/>
                  <a:gdLst/>
                  <a:ahLst/>
                  <a:cxnLst>
                    <a:cxn ang="0">
                      <a:pos x="41275" y="127000"/>
                    </a:cxn>
                    <a:cxn ang="0">
                      <a:pos x="46038" y="157163"/>
                    </a:cxn>
                    <a:cxn ang="0">
                      <a:pos x="141288" y="157163"/>
                    </a:cxn>
                    <a:cxn ang="0">
                      <a:pos x="142875" y="112713"/>
                    </a:cxn>
                    <a:cxn ang="0">
                      <a:pos x="147638" y="157163"/>
                    </a:cxn>
                    <a:cxn ang="0">
                      <a:pos x="239713" y="157163"/>
                    </a:cxn>
                    <a:cxn ang="0">
                      <a:pos x="244475" y="127000"/>
                    </a:cxn>
                    <a:cxn ang="0">
                      <a:pos x="249238" y="157163"/>
                    </a:cxn>
                    <a:cxn ang="0">
                      <a:pos x="284163" y="157163"/>
                    </a:cxn>
                    <a:cxn ang="0">
                      <a:pos x="257175" y="0"/>
                    </a:cxn>
                    <a:cxn ang="0">
                      <a:pos x="28575" y="0"/>
                    </a:cxn>
                    <a:cxn ang="0">
                      <a:pos x="0" y="157163"/>
                    </a:cxn>
                    <a:cxn ang="0">
                      <a:pos x="39688" y="157163"/>
                    </a:cxn>
                    <a:cxn ang="0">
                      <a:pos x="41275" y="127000"/>
                    </a:cxn>
                  </a:cxnLst>
                  <a:pathLst>
                    <a:path w="179" h="99">
                      <a:moveTo>
                        <a:pt x="26" y="80"/>
                      </a:moveTo>
                      <a:lnTo>
                        <a:pt x="29" y="99"/>
                      </a:lnTo>
                      <a:lnTo>
                        <a:pt x="89" y="99"/>
                      </a:lnTo>
                      <a:lnTo>
                        <a:pt x="90" y="71"/>
                      </a:lnTo>
                      <a:lnTo>
                        <a:pt x="93" y="99"/>
                      </a:lnTo>
                      <a:lnTo>
                        <a:pt x="151" y="99"/>
                      </a:lnTo>
                      <a:lnTo>
                        <a:pt x="154" y="80"/>
                      </a:lnTo>
                      <a:lnTo>
                        <a:pt x="157" y="99"/>
                      </a:lnTo>
                      <a:lnTo>
                        <a:pt x="179" y="99"/>
                      </a:lnTo>
                      <a:lnTo>
                        <a:pt x="162" y="0"/>
                      </a:lnTo>
                      <a:lnTo>
                        <a:pt x="18" y="0"/>
                      </a:lnTo>
                      <a:lnTo>
                        <a:pt x="0" y="99"/>
                      </a:lnTo>
                      <a:lnTo>
                        <a:pt x="25" y="99"/>
                      </a:lnTo>
                      <a:lnTo>
                        <a:pt x="26" y="80"/>
                      </a:lnTo>
                      <a:close/>
                    </a:path>
                  </a:pathLst>
                </a:custGeom>
                <a:solidFill>
                  <a:srgbClr val="EE7B3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243" name="组合 1195"/>
              <p:cNvGrpSpPr/>
              <p:nvPr/>
            </p:nvGrpSpPr>
            <p:grpSpPr>
              <a:xfrm>
                <a:off x="7867969" y="2704489"/>
                <a:ext cx="486536" cy="581897"/>
                <a:chOff x="2224088" y="3317875"/>
                <a:chExt cx="396875" cy="474663"/>
              </a:xfrm>
            </p:grpSpPr>
            <p:sp>
              <p:nvSpPr>
                <p:cNvPr id="44249" name="Freeform 52"/>
                <p:cNvSpPr/>
                <p:nvPr/>
              </p:nvSpPr>
              <p:spPr>
                <a:xfrm>
                  <a:off x="2554288" y="3321050"/>
                  <a:ext cx="65088" cy="87313"/>
                </a:xfrm>
                <a:custGeom>
                  <a:avLst/>
                  <a:gdLst/>
                  <a:ahLst/>
                  <a:cxnLst>
                    <a:cxn ang="0">
                      <a:pos x="65088" y="87313"/>
                    </a:cxn>
                    <a:cxn ang="0">
                      <a:pos x="65088" y="0"/>
                    </a:cxn>
                    <a:cxn ang="0">
                      <a:pos x="0" y="34925"/>
                    </a:cxn>
                    <a:cxn ang="0">
                      <a:pos x="65088" y="87313"/>
                    </a:cxn>
                  </a:cxnLst>
                  <a:pathLst>
                    <a:path w="41" h="55">
                      <a:moveTo>
                        <a:pt x="41" y="55"/>
                      </a:moveTo>
                      <a:lnTo>
                        <a:pt x="41" y="0"/>
                      </a:lnTo>
                      <a:lnTo>
                        <a:pt x="0" y="22"/>
                      </a:lnTo>
                      <a:lnTo>
                        <a:pt x="41" y="55"/>
                      </a:lnTo>
                      <a:close/>
                    </a:path>
                  </a:pathLst>
                </a:custGeom>
                <a:solidFill>
                  <a:srgbClr val="D95D2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0" name="Freeform 53"/>
                <p:cNvSpPr/>
                <p:nvPr/>
              </p:nvSpPr>
              <p:spPr>
                <a:xfrm>
                  <a:off x="2225675" y="3317875"/>
                  <a:ext cx="68263" cy="90488"/>
                </a:xfrm>
                <a:custGeom>
                  <a:avLst/>
                  <a:gdLst/>
                  <a:ahLst/>
                  <a:cxnLst>
                    <a:cxn ang="0">
                      <a:pos x="0" y="90488"/>
                    </a:cxn>
                    <a:cxn ang="0">
                      <a:pos x="0" y="0"/>
                    </a:cxn>
                    <a:cxn ang="0">
                      <a:pos x="68263" y="42863"/>
                    </a:cxn>
                    <a:cxn ang="0">
                      <a:pos x="0" y="90488"/>
                    </a:cxn>
                  </a:cxnLst>
                  <a:pathLst>
                    <a:path w="43" h="57">
                      <a:moveTo>
                        <a:pt x="0" y="57"/>
                      </a:moveTo>
                      <a:lnTo>
                        <a:pt x="0" y="0"/>
                      </a:lnTo>
                      <a:lnTo>
                        <a:pt x="43" y="27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D95D2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1" name="Freeform 54"/>
                <p:cNvSpPr/>
                <p:nvPr/>
              </p:nvSpPr>
              <p:spPr>
                <a:xfrm>
                  <a:off x="2225675" y="3317875"/>
                  <a:ext cx="393700" cy="104775"/>
                </a:xfrm>
                <a:custGeom>
                  <a:avLst/>
                  <a:gdLst/>
                  <a:ahLst/>
                  <a:cxnLst>
                    <a:cxn ang="0">
                      <a:pos x="46038" y="104775"/>
                    </a:cxn>
                    <a:cxn ang="0">
                      <a:pos x="349250" y="104775"/>
                    </a:cxn>
                    <a:cxn ang="0">
                      <a:pos x="349250" y="30163"/>
                    </a:cxn>
                    <a:cxn ang="0">
                      <a:pos x="393700" y="3175"/>
                    </a:cxn>
                    <a:cxn ang="0">
                      <a:pos x="0" y="0"/>
                    </a:cxn>
                    <a:cxn ang="0">
                      <a:pos x="46038" y="30163"/>
                    </a:cxn>
                    <a:cxn ang="0">
                      <a:pos x="46038" y="104775"/>
                    </a:cxn>
                  </a:cxnLst>
                  <a:pathLst>
                    <a:path w="248" h="66">
                      <a:moveTo>
                        <a:pt x="29" y="66"/>
                      </a:moveTo>
                      <a:lnTo>
                        <a:pt x="220" y="66"/>
                      </a:lnTo>
                      <a:lnTo>
                        <a:pt x="220" y="19"/>
                      </a:lnTo>
                      <a:lnTo>
                        <a:pt x="248" y="2"/>
                      </a:lnTo>
                      <a:lnTo>
                        <a:pt x="0" y="0"/>
                      </a:lnTo>
                      <a:lnTo>
                        <a:pt x="29" y="19"/>
                      </a:lnTo>
                      <a:lnTo>
                        <a:pt x="29" y="66"/>
                      </a:lnTo>
                      <a:close/>
                    </a:path>
                  </a:pathLst>
                </a:custGeom>
                <a:solidFill>
                  <a:srgbClr val="EE7B3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2" name="Freeform 55"/>
                <p:cNvSpPr/>
                <p:nvPr/>
              </p:nvSpPr>
              <p:spPr>
                <a:xfrm>
                  <a:off x="2224088" y="3348038"/>
                  <a:ext cx="396875" cy="444500"/>
                </a:xfrm>
                <a:custGeom>
                  <a:avLst/>
                  <a:gdLst/>
                  <a:ahLst/>
                  <a:cxnLst>
                    <a:cxn ang="0">
                      <a:pos x="394568" y="69453"/>
                    </a:cxn>
                    <a:cxn ang="0">
                      <a:pos x="394568" y="57878"/>
                    </a:cxn>
                    <a:cxn ang="0">
                      <a:pos x="350727" y="0"/>
                    </a:cxn>
                    <a:cxn ang="0">
                      <a:pos x="350727" y="69453"/>
                    </a:cxn>
                    <a:cxn ang="0">
                      <a:pos x="48456" y="69453"/>
                    </a:cxn>
                    <a:cxn ang="0">
                      <a:pos x="48456" y="0"/>
                    </a:cxn>
                    <a:cxn ang="0">
                      <a:pos x="2307" y="57878"/>
                    </a:cxn>
                    <a:cxn ang="0">
                      <a:pos x="2307" y="69453"/>
                    </a:cxn>
                    <a:cxn ang="0">
                      <a:pos x="2307" y="69453"/>
                    </a:cxn>
                    <a:cxn ang="0">
                      <a:pos x="2307" y="402828"/>
                    </a:cxn>
                    <a:cxn ang="0">
                      <a:pos x="48456" y="442185"/>
                    </a:cxn>
                    <a:cxn ang="0">
                      <a:pos x="357649" y="442185"/>
                    </a:cxn>
                    <a:cxn ang="0">
                      <a:pos x="394568" y="400513"/>
                    </a:cxn>
                    <a:cxn ang="0">
                      <a:pos x="394568" y="69453"/>
                    </a:cxn>
                  </a:cxnLst>
                  <a:pathLst>
                    <a:path w="172" h="192">
                      <a:moveTo>
                        <a:pt x="171" y="30"/>
                      </a:moveTo>
                      <a:cubicBezTo>
                        <a:pt x="171" y="25"/>
                        <a:pt x="171" y="25"/>
                        <a:pt x="171" y="25"/>
                      </a:cubicBezTo>
                      <a:cubicBezTo>
                        <a:pt x="152" y="0"/>
                        <a:pt x="152" y="0"/>
                        <a:pt x="152" y="0"/>
                      </a:cubicBezTo>
                      <a:cubicBezTo>
                        <a:pt x="152" y="30"/>
                        <a:pt x="152" y="30"/>
                        <a:pt x="152" y="30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1" y="174"/>
                        <a:pt x="1" y="174"/>
                        <a:pt x="1" y="174"/>
                      </a:cubicBezTo>
                      <a:cubicBezTo>
                        <a:pt x="1" y="174"/>
                        <a:pt x="0" y="191"/>
                        <a:pt x="21" y="191"/>
                      </a:cubicBezTo>
                      <a:cubicBezTo>
                        <a:pt x="43" y="191"/>
                        <a:pt x="155" y="191"/>
                        <a:pt x="155" y="191"/>
                      </a:cubicBezTo>
                      <a:cubicBezTo>
                        <a:pt x="155" y="191"/>
                        <a:pt x="172" y="192"/>
                        <a:pt x="171" y="173"/>
                      </a:cubicBezTo>
                      <a:cubicBezTo>
                        <a:pt x="171" y="155"/>
                        <a:pt x="171" y="30"/>
                        <a:pt x="171" y="30"/>
                      </a:cubicBez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53" name="Freeform 56"/>
                <p:cNvSpPr/>
                <p:nvPr/>
              </p:nvSpPr>
              <p:spPr>
                <a:xfrm>
                  <a:off x="2314575" y="3487738"/>
                  <a:ext cx="215900" cy="173038"/>
                </a:xfrm>
                <a:custGeom>
                  <a:avLst/>
                  <a:gdLst/>
                  <a:ahLst/>
                  <a:cxnLst>
                    <a:cxn ang="0">
                      <a:pos x="107950" y="173038"/>
                    </a:cxn>
                    <a:cxn ang="0">
                      <a:pos x="209010" y="80751"/>
                    </a:cxn>
                    <a:cxn ang="0">
                      <a:pos x="209010" y="34608"/>
                    </a:cxn>
                    <a:cxn ang="0">
                      <a:pos x="215900" y="18457"/>
                    </a:cxn>
                    <a:cxn ang="0">
                      <a:pos x="195229" y="0"/>
                    </a:cxn>
                    <a:cxn ang="0">
                      <a:pos x="174557" y="18457"/>
                    </a:cxn>
                    <a:cxn ang="0">
                      <a:pos x="181448" y="34608"/>
                    </a:cxn>
                    <a:cxn ang="0">
                      <a:pos x="181448" y="78444"/>
                    </a:cxn>
                    <a:cxn ang="0">
                      <a:pos x="107950" y="147659"/>
                    </a:cxn>
                    <a:cxn ang="0">
                      <a:pos x="34452" y="78444"/>
                    </a:cxn>
                    <a:cxn ang="0">
                      <a:pos x="34452" y="34608"/>
                    </a:cxn>
                    <a:cxn ang="0">
                      <a:pos x="43639" y="18457"/>
                    </a:cxn>
                    <a:cxn ang="0">
                      <a:pos x="20671" y="0"/>
                    </a:cxn>
                    <a:cxn ang="0">
                      <a:pos x="0" y="18457"/>
                    </a:cxn>
                    <a:cxn ang="0">
                      <a:pos x="9187" y="34608"/>
                    </a:cxn>
                    <a:cxn ang="0">
                      <a:pos x="9187" y="80751"/>
                    </a:cxn>
                    <a:cxn ang="0">
                      <a:pos x="107950" y="173038"/>
                    </a:cxn>
                  </a:cxnLst>
                  <a:pathLst>
                    <a:path w="94" h="75">
                      <a:moveTo>
                        <a:pt x="47" y="75"/>
                      </a:moveTo>
                      <a:cubicBezTo>
                        <a:pt x="71" y="75"/>
                        <a:pt x="91" y="57"/>
                        <a:pt x="91" y="3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3" y="14"/>
                        <a:pt x="94" y="11"/>
                        <a:pt x="94" y="8"/>
                      </a:cubicBezTo>
                      <a:cubicBezTo>
                        <a:pt x="94" y="4"/>
                        <a:pt x="90" y="0"/>
                        <a:pt x="85" y="0"/>
                      </a:cubicBezTo>
                      <a:cubicBezTo>
                        <a:pt x="80" y="0"/>
                        <a:pt x="76" y="4"/>
                        <a:pt x="76" y="8"/>
                      </a:cubicBezTo>
                      <a:cubicBezTo>
                        <a:pt x="76" y="11"/>
                        <a:pt x="77" y="14"/>
                        <a:pt x="79" y="15"/>
                      </a:cubicBezTo>
                      <a:cubicBezTo>
                        <a:pt x="79" y="34"/>
                        <a:pt x="79" y="34"/>
                        <a:pt x="79" y="34"/>
                      </a:cubicBezTo>
                      <a:cubicBezTo>
                        <a:pt x="79" y="51"/>
                        <a:pt x="65" y="64"/>
                        <a:pt x="47" y="64"/>
                      </a:cubicBezTo>
                      <a:cubicBezTo>
                        <a:pt x="30" y="64"/>
                        <a:pt x="15" y="51"/>
                        <a:pt x="15" y="34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7" y="14"/>
                        <a:pt x="19" y="11"/>
                        <a:pt x="19" y="8"/>
                      </a:cubicBezTo>
                      <a:cubicBezTo>
                        <a:pt x="19" y="4"/>
                        <a:pt x="15" y="0"/>
                        <a:pt x="9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11"/>
                        <a:pt x="2" y="14"/>
                        <a:pt x="4" y="1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4" y="57"/>
                        <a:pt x="23" y="75"/>
                        <a:pt x="47" y="75"/>
                      </a:cubicBezTo>
                      <a:close/>
                    </a:path>
                  </a:pathLst>
                </a:custGeom>
                <a:solidFill>
                  <a:srgbClr val="2C557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244" name="组合 1196"/>
              <p:cNvGrpSpPr/>
              <p:nvPr/>
            </p:nvGrpSpPr>
            <p:grpSpPr>
              <a:xfrm>
                <a:off x="8582204" y="2902995"/>
                <a:ext cx="583844" cy="204346"/>
                <a:chOff x="2806700" y="3479800"/>
                <a:chExt cx="476251" cy="166688"/>
              </a:xfrm>
            </p:grpSpPr>
            <p:sp>
              <p:nvSpPr>
                <p:cNvPr id="44245" name="Freeform 86"/>
                <p:cNvSpPr/>
                <p:nvPr/>
              </p:nvSpPr>
              <p:spPr>
                <a:xfrm>
                  <a:off x="2959100" y="3482975"/>
                  <a:ext cx="76200" cy="163513"/>
                </a:xfrm>
                <a:custGeom>
                  <a:avLst/>
                  <a:gdLst/>
                  <a:ahLst/>
                  <a:cxnLst>
                    <a:cxn ang="0">
                      <a:pos x="76200" y="110544"/>
                    </a:cxn>
                    <a:cxn ang="0">
                      <a:pos x="64655" y="105938"/>
                    </a:cxn>
                    <a:cxn ang="0">
                      <a:pos x="23091" y="105938"/>
                    </a:cxn>
                    <a:cxn ang="0">
                      <a:pos x="23091" y="57575"/>
                    </a:cxn>
                    <a:cxn ang="0">
                      <a:pos x="62345" y="57575"/>
                    </a:cxn>
                    <a:cxn ang="0">
                      <a:pos x="76200" y="52969"/>
                    </a:cxn>
                    <a:cxn ang="0">
                      <a:pos x="76200" y="32242"/>
                    </a:cxn>
                    <a:cxn ang="0">
                      <a:pos x="62345" y="27636"/>
                    </a:cxn>
                    <a:cxn ang="0">
                      <a:pos x="23091" y="27636"/>
                    </a:cxn>
                    <a:cxn ang="0">
                      <a:pos x="18473" y="0"/>
                    </a:cxn>
                    <a:cxn ang="0">
                      <a:pos x="4618" y="0"/>
                    </a:cxn>
                    <a:cxn ang="0">
                      <a:pos x="0" y="29939"/>
                    </a:cxn>
                    <a:cxn ang="0">
                      <a:pos x="2309" y="135877"/>
                    </a:cxn>
                    <a:cxn ang="0">
                      <a:pos x="6927" y="163513"/>
                    </a:cxn>
                    <a:cxn ang="0">
                      <a:pos x="20782" y="163513"/>
                    </a:cxn>
                    <a:cxn ang="0">
                      <a:pos x="23091" y="135877"/>
                    </a:cxn>
                    <a:cxn ang="0">
                      <a:pos x="64655" y="135877"/>
                    </a:cxn>
                    <a:cxn ang="0">
                      <a:pos x="76200" y="128968"/>
                    </a:cxn>
                    <a:cxn ang="0">
                      <a:pos x="76200" y="110544"/>
                    </a:cxn>
                  </a:cxnLst>
                  <a:pathLst>
                    <a:path w="33" h="71">
                      <a:moveTo>
                        <a:pt x="33" y="48"/>
                      </a:moveTo>
                      <a:cubicBezTo>
                        <a:pt x="33" y="47"/>
                        <a:pt x="31" y="46"/>
                        <a:pt x="28" y="46"/>
                      </a:cubicBezTo>
                      <a:cubicBezTo>
                        <a:pt x="10" y="46"/>
                        <a:pt x="10" y="46"/>
                        <a:pt x="10" y="46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0" y="25"/>
                        <a:pt x="33" y="24"/>
                        <a:pt x="33" y="23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3" y="13"/>
                        <a:pt x="30" y="12"/>
                        <a:pt x="27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5"/>
                        <a:pt x="9" y="0"/>
                        <a:pt x="8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6"/>
                        <a:pt x="0" y="13"/>
                      </a:cubicBezTo>
                      <a:cubicBezTo>
                        <a:pt x="1" y="59"/>
                        <a:pt x="1" y="59"/>
                        <a:pt x="1" y="59"/>
                      </a:cubicBezTo>
                      <a:cubicBezTo>
                        <a:pt x="1" y="66"/>
                        <a:pt x="2" y="71"/>
                        <a:pt x="3" y="71"/>
                      </a:cubicBezTo>
                      <a:cubicBezTo>
                        <a:pt x="9" y="71"/>
                        <a:pt x="9" y="71"/>
                        <a:pt x="9" y="71"/>
                      </a:cubicBezTo>
                      <a:cubicBezTo>
                        <a:pt x="10" y="71"/>
                        <a:pt x="10" y="66"/>
                        <a:pt x="10" y="59"/>
                      </a:cubicBezTo>
                      <a:cubicBezTo>
                        <a:pt x="28" y="59"/>
                        <a:pt x="28" y="59"/>
                        <a:pt x="28" y="59"/>
                      </a:cubicBezTo>
                      <a:cubicBezTo>
                        <a:pt x="31" y="59"/>
                        <a:pt x="33" y="58"/>
                        <a:pt x="33" y="56"/>
                      </a:cubicBezTo>
                      <a:lnTo>
                        <a:pt x="33" y="48"/>
                      </a:ln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46" name="Freeform 87"/>
                <p:cNvSpPr/>
                <p:nvPr/>
              </p:nvSpPr>
              <p:spPr>
                <a:xfrm>
                  <a:off x="2806700" y="3489325"/>
                  <a:ext cx="157163" cy="152400"/>
                </a:xfrm>
                <a:custGeom>
                  <a:avLst/>
                  <a:gdLst/>
                  <a:ahLst/>
                  <a:cxnLst>
                    <a:cxn ang="0">
                      <a:pos x="18490" y="103909"/>
                    </a:cxn>
                    <a:cxn ang="0">
                      <a:pos x="69337" y="103909"/>
                    </a:cxn>
                    <a:cxn ang="0">
                      <a:pos x="69337" y="124691"/>
                    </a:cxn>
                    <a:cxn ang="0">
                      <a:pos x="97071" y="152400"/>
                    </a:cxn>
                    <a:cxn ang="0">
                      <a:pos x="157163" y="152400"/>
                    </a:cxn>
                    <a:cxn ang="0">
                      <a:pos x="154852" y="0"/>
                    </a:cxn>
                    <a:cxn ang="0">
                      <a:pos x="87826" y="0"/>
                    </a:cxn>
                    <a:cxn ang="0">
                      <a:pos x="69337" y="27709"/>
                    </a:cxn>
                    <a:cxn ang="0">
                      <a:pos x="69337" y="50800"/>
                    </a:cxn>
                    <a:cxn ang="0">
                      <a:pos x="18490" y="50800"/>
                    </a:cxn>
                    <a:cxn ang="0">
                      <a:pos x="0" y="60036"/>
                    </a:cxn>
                    <a:cxn ang="0">
                      <a:pos x="0" y="94673"/>
                    </a:cxn>
                    <a:cxn ang="0">
                      <a:pos x="18490" y="103909"/>
                    </a:cxn>
                  </a:cxnLst>
                  <a:pathLst>
                    <a:path w="68" h="66">
                      <a:moveTo>
                        <a:pt x="8" y="45"/>
                      </a:moveTo>
                      <a:cubicBezTo>
                        <a:pt x="30" y="45"/>
                        <a:pt x="30" y="45"/>
                        <a:pt x="30" y="45"/>
                      </a:cubicBezTo>
                      <a:cubicBezTo>
                        <a:pt x="30" y="54"/>
                        <a:pt x="30" y="54"/>
                        <a:pt x="30" y="54"/>
                      </a:cubicBezTo>
                      <a:cubicBezTo>
                        <a:pt x="30" y="61"/>
                        <a:pt x="37" y="66"/>
                        <a:pt x="42" y="66"/>
                      </a:cubicBezTo>
                      <a:cubicBezTo>
                        <a:pt x="68" y="66"/>
                        <a:pt x="68" y="66"/>
                        <a:pt x="68" y="66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3" y="0"/>
                        <a:pt x="29" y="6"/>
                        <a:pt x="30" y="12"/>
                      </a:cubicBezTo>
                      <a:cubicBezTo>
                        <a:pt x="30" y="22"/>
                        <a:pt x="30" y="22"/>
                        <a:pt x="30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3" y="22"/>
                        <a:pt x="0" y="24"/>
                        <a:pt x="0" y="26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4"/>
                        <a:pt x="4" y="45"/>
                        <a:pt x="8" y="45"/>
                      </a:cubicBez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47" name="Freeform 88"/>
                <p:cNvSpPr/>
                <p:nvPr/>
              </p:nvSpPr>
              <p:spPr>
                <a:xfrm>
                  <a:off x="3103563" y="3479800"/>
                  <a:ext cx="26988" cy="165100"/>
                </a:xfrm>
                <a:custGeom>
                  <a:avLst/>
                  <a:gdLst/>
                  <a:ahLst/>
                  <a:cxnLst>
                    <a:cxn ang="0">
                      <a:pos x="24535" y="27904"/>
                    </a:cxn>
                    <a:cxn ang="0">
                      <a:pos x="19628" y="0"/>
                    </a:cxn>
                    <a:cxn ang="0">
                      <a:pos x="4907" y="0"/>
                    </a:cxn>
                    <a:cxn ang="0">
                      <a:pos x="0" y="27904"/>
                    </a:cxn>
                    <a:cxn ang="0">
                      <a:pos x="2453" y="137196"/>
                    </a:cxn>
                    <a:cxn ang="0">
                      <a:pos x="7360" y="165100"/>
                    </a:cxn>
                    <a:cxn ang="0">
                      <a:pos x="22081" y="165100"/>
                    </a:cxn>
                    <a:cxn ang="0">
                      <a:pos x="24535" y="137196"/>
                    </a:cxn>
                    <a:cxn ang="0">
                      <a:pos x="24535" y="27904"/>
                    </a:cxn>
                  </a:cxnLst>
                  <a:pathLst>
                    <a:path w="11" h="71">
                      <a:moveTo>
                        <a:pt x="10" y="12"/>
                      </a:moveTo>
                      <a:cubicBezTo>
                        <a:pt x="10" y="5"/>
                        <a:pt x="9" y="0"/>
                        <a:pt x="8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6"/>
                        <a:pt x="0" y="12"/>
                      </a:cubicBezTo>
                      <a:cubicBezTo>
                        <a:pt x="1" y="59"/>
                        <a:pt x="1" y="59"/>
                        <a:pt x="1" y="59"/>
                      </a:cubicBezTo>
                      <a:cubicBezTo>
                        <a:pt x="1" y="66"/>
                        <a:pt x="2" y="71"/>
                        <a:pt x="3" y="71"/>
                      </a:cubicBezTo>
                      <a:cubicBezTo>
                        <a:pt x="9" y="71"/>
                        <a:pt x="9" y="71"/>
                        <a:pt x="9" y="71"/>
                      </a:cubicBezTo>
                      <a:cubicBezTo>
                        <a:pt x="10" y="71"/>
                        <a:pt x="11" y="65"/>
                        <a:pt x="10" y="59"/>
                      </a:cubicBezTo>
                      <a:lnTo>
                        <a:pt x="10" y="12"/>
                      </a:ln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248" name="Freeform 89"/>
                <p:cNvSpPr/>
                <p:nvPr/>
              </p:nvSpPr>
              <p:spPr>
                <a:xfrm>
                  <a:off x="3125788" y="3487738"/>
                  <a:ext cx="157163" cy="152400"/>
                </a:xfrm>
                <a:custGeom>
                  <a:avLst/>
                  <a:gdLst/>
                  <a:ahLst/>
                  <a:cxnLst>
                    <a:cxn ang="0">
                      <a:pos x="138673" y="101600"/>
                    </a:cxn>
                    <a:cxn ang="0">
                      <a:pos x="87826" y="101600"/>
                    </a:cxn>
                    <a:cxn ang="0">
                      <a:pos x="87826" y="124691"/>
                    </a:cxn>
                    <a:cxn ang="0">
                      <a:pos x="62403" y="152400"/>
                    </a:cxn>
                    <a:cxn ang="0">
                      <a:pos x="2311" y="152400"/>
                    </a:cxn>
                    <a:cxn ang="0">
                      <a:pos x="0" y="0"/>
                    </a:cxn>
                    <a:cxn ang="0">
                      <a:pos x="67025" y="0"/>
                    </a:cxn>
                    <a:cxn ang="0">
                      <a:pos x="87826" y="25400"/>
                    </a:cxn>
                    <a:cxn ang="0">
                      <a:pos x="87826" y="48491"/>
                    </a:cxn>
                    <a:cxn ang="0">
                      <a:pos x="138673" y="48491"/>
                    </a:cxn>
                    <a:cxn ang="0">
                      <a:pos x="157163" y="57727"/>
                    </a:cxn>
                    <a:cxn ang="0">
                      <a:pos x="157163" y="92364"/>
                    </a:cxn>
                    <a:cxn ang="0">
                      <a:pos x="138673" y="101600"/>
                    </a:cxn>
                  </a:cxnLst>
                  <a:pathLst>
                    <a:path w="68" h="66">
                      <a:moveTo>
                        <a:pt x="60" y="44"/>
                      </a:moveTo>
                      <a:cubicBezTo>
                        <a:pt x="38" y="44"/>
                        <a:pt x="38" y="44"/>
                        <a:pt x="38" y="44"/>
                      </a:cubicBezTo>
                      <a:cubicBezTo>
                        <a:pt x="38" y="54"/>
                        <a:pt x="38" y="54"/>
                        <a:pt x="38" y="54"/>
                      </a:cubicBezTo>
                      <a:cubicBezTo>
                        <a:pt x="38" y="60"/>
                        <a:pt x="32" y="66"/>
                        <a:pt x="27" y="66"/>
                      </a:cubicBezTo>
                      <a:cubicBezTo>
                        <a:pt x="1" y="66"/>
                        <a:pt x="1" y="66"/>
                        <a:pt x="1" y="6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4" y="0"/>
                        <a:pt x="38" y="5"/>
                        <a:pt x="38" y="11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4" y="20"/>
                        <a:pt x="68" y="22"/>
                        <a:pt x="68" y="25"/>
                      </a:cubicBezTo>
                      <a:cubicBezTo>
                        <a:pt x="68" y="40"/>
                        <a:pt x="68" y="40"/>
                        <a:pt x="68" y="40"/>
                      </a:cubicBezTo>
                      <a:cubicBezTo>
                        <a:pt x="68" y="42"/>
                        <a:pt x="65" y="44"/>
                        <a:pt x="60" y="44"/>
                      </a:cubicBez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44037" name="组合 1248"/>
            <p:cNvGrpSpPr/>
            <p:nvPr/>
          </p:nvGrpSpPr>
          <p:grpSpPr>
            <a:xfrm>
              <a:off x="724733" y="4618621"/>
              <a:ext cx="10679218" cy="711763"/>
              <a:chOff x="706445" y="4727111"/>
              <a:chExt cx="9051445" cy="603273"/>
            </a:xfrm>
          </p:grpSpPr>
          <p:grpSp>
            <p:nvGrpSpPr>
              <p:cNvPr id="44173" name="组合 1242"/>
              <p:cNvGrpSpPr/>
              <p:nvPr/>
            </p:nvGrpSpPr>
            <p:grpSpPr>
              <a:xfrm>
                <a:off x="706445" y="4727111"/>
                <a:ext cx="5116461" cy="594068"/>
                <a:chOff x="1017588" y="5213350"/>
                <a:chExt cx="4129087" cy="479425"/>
              </a:xfrm>
            </p:grpSpPr>
            <p:grpSp>
              <p:nvGrpSpPr>
                <p:cNvPr id="44200" name="组合 1215"/>
                <p:cNvGrpSpPr/>
                <p:nvPr/>
              </p:nvGrpSpPr>
              <p:grpSpPr>
                <a:xfrm>
                  <a:off x="1549400" y="5276850"/>
                  <a:ext cx="473075" cy="366713"/>
                  <a:chOff x="1549400" y="5276850"/>
                  <a:chExt cx="473075" cy="366713"/>
                </a:xfrm>
              </p:grpSpPr>
              <p:sp>
                <p:nvSpPr>
                  <p:cNvPr id="44236" name="Rectangle 61"/>
                  <p:cNvSpPr/>
                  <p:nvPr/>
                </p:nvSpPr>
                <p:spPr>
                  <a:xfrm>
                    <a:off x="1576388" y="5289550"/>
                    <a:ext cx="430213" cy="31432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237" name="Freeform 62"/>
                  <p:cNvSpPr/>
                  <p:nvPr/>
                </p:nvSpPr>
                <p:spPr>
                  <a:xfrm>
                    <a:off x="1671638" y="5394325"/>
                    <a:ext cx="217488" cy="176213"/>
                  </a:xfrm>
                  <a:custGeom>
                    <a:avLst/>
                    <a:gdLst/>
                    <a:ahLst/>
                    <a:cxnLst>
                      <a:cxn ang="0">
                        <a:pos x="201292" y="6956"/>
                      </a:cxn>
                      <a:cxn ang="0">
                        <a:pos x="196665" y="0"/>
                      </a:cxn>
                      <a:cxn ang="0">
                        <a:pos x="196665" y="0"/>
                      </a:cxn>
                      <a:cxn ang="0">
                        <a:pos x="196665" y="0"/>
                      </a:cxn>
                      <a:cxn ang="0">
                        <a:pos x="189724" y="0"/>
                      </a:cxn>
                      <a:cxn ang="0">
                        <a:pos x="143450" y="25505"/>
                      </a:cxn>
                      <a:cxn ang="0">
                        <a:pos x="143450" y="30142"/>
                      </a:cxn>
                      <a:cxn ang="0">
                        <a:pos x="161959" y="39416"/>
                      </a:cxn>
                      <a:cxn ang="0">
                        <a:pos x="131881" y="99699"/>
                      </a:cxn>
                      <a:cxn ang="0">
                        <a:pos x="124940" y="99699"/>
                      </a:cxn>
                      <a:cxn ang="0">
                        <a:pos x="62470" y="71876"/>
                      </a:cxn>
                      <a:cxn ang="0">
                        <a:pos x="55529" y="71876"/>
                      </a:cxn>
                      <a:cxn ang="0">
                        <a:pos x="0" y="155346"/>
                      </a:cxn>
                      <a:cxn ang="0">
                        <a:pos x="2314" y="159983"/>
                      </a:cxn>
                      <a:cxn ang="0">
                        <a:pos x="23137" y="173894"/>
                      </a:cxn>
                      <a:cxn ang="0">
                        <a:pos x="27764" y="173894"/>
                      </a:cxn>
                      <a:cxn ang="0">
                        <a:pos x="67097" y="113611"/>
                      </a:cxn>
                      <a:cxn ang="0">
                        <a:pos x="74038" y="113611"/>
                      </a:cxn>
                      <a:cxn ang="0">
                        <a:pos x="138822" y="143753"/>
                      </a:cxn>
                      <a:cxn ang="0">
                        <a:pos x="148077" y="143753"/>
                      </a:cxn>
                      <a:cxn ang="0">
                        <a:pos x="192037" y="51009"/>
                      </a:cxn>
                      <a:cxn ang="0">
                        <a:pos x="208233" y="60283"/>
                      </a:cxn>
                      <a:cxn ang="0">
                        <a:pos x="215174" y="55646"/>
                      </a:cxn>
                      <a:cxn ang="0">
                        <a:pos x="201292" y="6956"/>
                      </a:cxn>
                    </a:cxnLst>
                    <a:pathLst>
                      <a:path w="94" h="76">
                        <a:moveTo>
                          <a:pt x="87" y="3"/>
                        </a:moveTo>
                        <a:cubicBezTo>
                          <a:pt x="87" y="1"/>
                          <a:pt x="86" y="1"/>
                          <a:pt x="85" y="0"/>
                        </a:cubicBezTo>
                        <a:cubicBezTo>
                          <a:pt x="85" y="0"/>
                          <a:pt x="85" y="0"/>
                          <a:pt x="85" y="0"/>
                        </a:cubicBezTo>
                        <a:cubicBezTo>
                          <a:pt x="85" y="0"/>
                          <a:pt x="85" y="0"/>
                          <a:pt x="85" y="0"/>
                        </a:cubicBezTo>
                        <a:cubicBezTo>
                          <a:pt x="84" y="0"/>
                          <a:pt x="83" y="0"/>
                          <a:pt x="82" y="0"/>
                        </a:cubicBezTo>
                        <a:cubicBezTo>
                          <a:pt x="75" y="3"/>
                          <a:pt x="63" y="9"/>
                          <a:pt x="62" y="11"/>
                        </a:cubicBezTo>
                        <a:cubicBezTo>
                          <a:pt x="61" y="12"/>
                          <a:pt x="61" y="13"/>
                          <a:pt x="62" y="13"/>
                        </a:cubicBezTo>
                        <a:cubicBezTo>
                          <a:pt x="64" y="14"/>
                          <a:pt x="67" y="15"/>
                          <a:pt x="70" y="17"/>
                        </a:cubicBezTo>
                        <a:cubicBezTo>
                          <a:pt x="68" y="21"/>
                          <a:pt x="58" y="42"/>
                          <a:pt x="57" y="43"/>
                        </a:cubicBezTo>
                        <a:cubicBezTo>
                          <a:pt x="56" y="44"/>
                          <a:pt x="55" y="44"/>
                          <a:pt x="54" y="43"/>
                        </a:cubicBezTo>
                        <a:cubicBezTo>
                          <a:pt x="43" y="38"/>
                          <a:pt x="28" y="31"/>
                          <a:pt x="27" y="31"/>
                        </a:cubicBezTo>
                        <a:cubicBezTo>
                          <a:pt x="26" y="30"/>
                          <a:pt x="25" y="30"/>
                          <a:pt x="24" y="31"/>
                        </a:cubicBezTo>
                        <a:cubicBezTo>
                          <a:pt x="23" y="33"/>
                          <a:pt x="0" y="67"/>
                          <a:pt x="0" y="67"/>
                        </a:cubicBezTo>
                        <a:cubicBezTo>
                          <a:pt x="0" y="67"/>
                          <a:pt x="0" y="68"/>
                          <a:pt x="1" y="69"/>
                        </a:cubicBezTo>
                        <a:cubicBezTo>
                          <a:pt x="2" y="70"/>
                          <a:pt x="9" y="74"/>
                          <a:pt x="10" y="75"/>
                        </a:cubicBezTo>
                        <a:cubicBezTo>
                          <a:pt x="12" y="76"/>
                          <a:pt x="12" y="75"/>
                          <a:pt x="12" y="75"/>
                        </a:cubicBezTo>
                        <a:cubicBezTo>
                          <a:pt x="12" y="75"/>
                          <a:pt x="28" y="51"/>
                          <a:pt x="29" y="49"/>
                        </a:cubicBezTo>
                        <a:cubicBezTo>
                          <a:pt x="30" y="48"/>
                          <a:pt x="31" y="48"/>
                          <a:pt x="32" y="49"/>
                        </a:cubicBezTo>
                        <a:cubicBezTo>
                          <a:pt x="32" y="49"/>
                          <a:pt x="53" y="59"/>
                          <a:pt x="60" y="62"/>
                        </a:cubicBezTo>
                        <a:cubicBezTo>
                          <a:pt x="62" y="63"/>
                          <a:pt x="63" y="63"/>
                          <a:pt x="64" y="62"/>
                        </a:cubicBezTo>
                        <a:cubicBezTo>
                          <a:pt x="64" y="61"/>
                          <a:pt x="81" y="26"/>
                          <a:pt x="83" y="22"/>
                        </a:cubicBezTo>
                        <a:cubicBezTo>
                          <a:pt x="86" y="24"/>
                          <a:pt x="89" y="25"/>
                          <a:pt x="90" y="26"/>
                        </a:cubicBezTo>
                        <a:cubicBezTo>
                          <a:pt x="91" y="26"/>
                          <a:pt x="92" y="26"/>
                          <a:pt x="93" y="24"/>
                        </a:cubicBezTo>
                        <a:cubicBezTo>
                          <a:pt x="94" y="22"/>
                          <a:pt x="89" y="9"/>
                          <a:pt x="87" y="3"/>
                        </a:cubicBezTo>
                        <a:close/>
                      </a:path>
                    </a:pathLst>
                  </a:custGeom>
                  <a:solidFill>
                    <a:srgbClr val="F08C5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38" name="Freeform 63"/>
                  <p:cNvSpPr>
                    <a:spLocks noEditPoints="1"/>
                  </p:cNvSpPr>
                  <p:nvPr/>
                </p:nvSpPr>
                <p:spPr>
                  <a:xfrm>
                    <a:off x="1549400" y="5276850"/>
                    <a:ext cx="473075" cy="366713"/>
                  </a:xfrm>
                  <a:custGeom>
                    <a:avLst/>
                    <a:gdLst/>
                    <a:ahLst/>
                    <a:cxnLst>
                      <a:cxn ang="0">
                        <a:pos x="473075" y="23064"/>
                      </a:cxn>
                      <a:cxn ang="0">
                        <a:pos x="445383" y="0"/>
                      </a:cxn>
                      <a:cxn ang="0">
                        <a:pos x="27692" y="0"/>
                      </a:cxn>
                      <a:cxn ang="0">
                        <a:pos x="0" y="23064"/>
                      </a:cxn>
                      <a:cxn ang="0">
                        <a:pos x="0" y="332117"/>
                      </a:cxn>
                      <a:cxn ang="0">
                        <a:pos x="0" y="334424"/>
                      </a:cxn>
                      <a:cxn ang="0">
                        <a:pos x="9231" y="357488"/>
                      </a:cxn>
                      <a:cxn ang="0">
                        <a:pos x="23077" y="366713"/>
                      </a:cxn>
                      <a:cxn ang="0">
                        <a:pos x="449998" y="366713"/>
                      </a:cxn>
                      <a:cxn ang="0">
                        <a:pos x="466152" y="357488"/>
                      </a:cxn>
                      <a:cxn ang="0">
                        <a:pos x="473075" y="334424"/>
                      </a:cxn>
                      <a:cxn ang="0">
                        <a:pos x="473075" y="332117"/>
                      </a:cxn>
                      <a:cxn ang="0">
                        <a:pos x="473075" y="23064"/>
                      </a:cxn>
                      <a:cxn ang="0">
                        <a:pos x="99230" y="27676"/>
                      </a:cxn>
                      <a:cxn ang="0">
                        <a:pos x="138461" y="27676"/>
                      </a:cxn>
                      <a:cxn ang="0">
                        <a:pos x="138461" y="62272"/>
                      </a:cxn>
                      <a:cxn ang="0">
                        <a:pos x="99230" y="62272"/>
                      </a:cxn>
                      <a:cxn ang="0">
                        <a:pos x="99230" y="27676"/>
                      </a:cxn>
                      <a:cxn ang="0">
                        <a:pos x="41538" y="27676"/>
                      </a:cxn>
                      <a:cxn ang="0">
                        <a:pos x="78461" y="27676"/>
                      </a:cxn>
                      <a:cxn ang="0">
                        <a:pos x="78461" y="62272"/>
                      </a:cxn>
                      <a:cxn ang="0">
                        <a:pos x="41538" y="62272"/>
                      </a:cxn>
                      <a:cxn ang="0">
                        <a:pos x="41538" y="27676"/>
                      </a:cxn>
                      <a:cxn ang="0">
                        <a:pos x="436152" y="179897"/>
                      </a:cxn>
                      <a:cxn ang="0">
                        <a:pos x="436152" y="179897"/>
                      </a:cxn>
                      <a:cxn ang="0">
                        <a:pos x="436152" y="320586"/>
                      </a:cxn>
                      <a:cxn ang="0">
                        <a:pos x="36923" y="320586"/>
                      </a:cxn>
                      <a:cxn ang="0">
                        <a:pos x="36923" y="179897"/>
                      </a:cxn>
                      <a:cxn ang="0">
                        <a:pos x="36923" y="179897"/>
                      </a:cxn>
                      <a:cxn ang="0">
                        <a:pos x="36923" y="89948"/>
                      </a:cxn>
                      <a:cxn ang="0">
                        <a:pos x="179999" y="89948"/>
                      </a:cxn>
                      <a:cxn ang="0">
                        <a:pos x="293076" y="89948"/>
                      </a:cxn>
                      <a:cxn ang="0">
                        <a:pos x="436152" y="89948"/>
                      </a:cxn>
                      <a:cxn ang="0">
                        <a:pos x="436152" y="179897"/>
                      </a:cxn>
                      <a:cxn ang="0">
                        <a:pos x="438460" y="62272"/>
                      </a:cxn>
                      <a:cxn ang="0">
                        <a:pos x="283845" y="62272"/>
                      </a:cxn>
                      <a:cxn ang="0">
                        <a:pos x="283845" y="27676"/>
                      </a:cxn>
                      <a:cxn ang="0">
                        <a:pos x="438460" y="27676"/>
                      </a:cxn>
                      <a:cxn ang="0">
                        <a:pos x="438460" y="62272"/>
                      </a:cxn>
                    </a:cxnLst>
                    <a:pathLst>
                      <a:path w="205" h="159">
                        <a:moveTo>
                          <a:pt x="205" y="10"/>
                        </a:moveTo>
                        <a:cubicBezTo>
                          <a:pt x="205" y="0"/>
                          <a:pt x="193" y="0"/>
                          <a:pt x="193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0"/>
                          <a:pt x="0" y="0"/>
                          <a:pt x="0" y="10"/>
                        </a:cubicBezTo>
                        <a:cubicBezTo>
                          <a:pt x="0" y="16"/>
                          <a:pt x="0" y="144"/>
                          <a:pt x="0" y="144"/>
                        </a:cubicBezTo>
                        <a:cubicBezTo>
                          <a:pt x="0" y="144"/>
                          <a:pt x="0" y="144"/>
                          <a:pt x="0" y="145"/>
                        </a:cubicBezTo>
                        <a:cubicBezTo>
                          <a:pt x="0" y="147"/>
                          <a:pt x="0" y="152"/>
                          <a:pt x="4" y="155"/>
                        </a:cubicBezTo>
                        <a:cubicBezTo>
                          <a:pt x="5" y="157"/>
                          <a:pt x="7" y="159"/>
                          <a:pt x="10" y="159"/>
                        </a:cubicBezTo>
                        <a:cubicBezTo>
                          <a:pt x="15" y="159"/>
                          <a:pt x="190" y="159"/>
                          <a:pt x="195" y="159"/>
                        </a:cubicBezTo>
                        <a:cubicBezTo>
                          <a:pt x="198" y="159"/>
                          <a:pt x="200" y="157"/>
                          <a:pt x="202" y="155"/>
                        </a:cubicBezTo>
                        <a:cubicBezTo>
                          <a:pt x="205" y="152"/>
                          <a:pt x="205" y="147"/>
                          <a:pt x="205" y="145"/>
                        </a:cubicBezTo>
                        <a:cubicBezTo>
                          <a:pt x="205" y="144"/>
                          <a:pt x="205" y="144"/>
                          <a:pt x="205" y="144"/>
                        </a:cubicBezTo>
                        <a:cubicBezTo>
                          <a:pt x="205" y="144"/>
                          <a:pt x="205" y="16"/>
                          <a:pt x="205" y="10"/>
                        </a:cubicBezTo>
                        <a:close/>
                        <a:moveTo>
                          <a:pt x="43" y="12"/>
                        </a:moveTo>
                        <a:cubicBezTo>
                          <a:pt x="60" y="12"/>
                          <a:pt x="60" y="12"/>
                          <a:pt x="60" y="12"/>
                        </a:cubicBezTo>
                        <a:cubicBezTo>
                          <a:pt x="60" y="27"/>
                          <a:pt x="60" y="27"/>
                          <a:pt x="60" y="27"/>
                        </a:cubicBezTo>
                        <a:cubicBezTo>
                          <a:pt x="43" y="27"/>
                          <a:pt x="43" y="27"/>
                          <a:pt x="43" y="27"/>
                        </a:cubicBezTo>
                        <a:lnTo>
                          <a:pt x="43" y="12"/>
                        </a:lnTo>
                        <a:close/>
                        <a:moveTo>
                          <a:pt x="18" y="12"/>
                        </a:moveTo>
                        <a:cubicBezTo>
                          <a:pt x="34" y="12"/>
                          <a:pt x="34" y="12"/>
                          <a:pt x="34" y="12"/>
                        </a:cubicBezTo>
                        <a:cubicBezTo>
                          <a:pt x="34" y="27"/>
                          <a:pt x="34" y="27"/>
                          <a:pt x="34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lnTo>
                          <a:pt x="18" y="12"/>
                        </a:lnTo>
                        <a:close/>
                        <a:moveTo>
                          <a:pt x="189" y="78"/>
                        </a:moveTo>
                        <a:cubicBezTo>
                          <a:pt x="189" y="78"/>
                          <a:pt x="189" y="78"/>
                          <a:pt x="189" y="78"/>
                        </a:cubicBezTo>
                        <a:cubicBezTo>
                          <a:pt x="189" y="139"/>
                          <a:pt x="189" y="139"/>
                          <a:pt x="189" y="139"/>
                        </a:cubicBezTo>
                        <a:cubicBezTo>
                          <a:pt x="16" y="139"/>
                          <a:pt x="16" y="139"/>
                          <a:pt x="16" y="139"/>
                        </a:cubicBezTo>
                        <a:cubicBezTo>
                          <a:pt x="16" y="78"/>
                          <a:pt x="16" y="78"/>
                          <a:pt x="16" y="78"/>
                        </a:cubicBezTo>
                        <a:cubicBezTo>
                          <a:pt x="16" y="78"/>
                          <a:pt x="16" y="78"/>
                          <a:pt x="16" y="78"/>
                        </a:cubicBezTo>
                        <a:cubicBezTo>
                          <a:pt x="16" y="39"/>
                          <a:pt x="16" y="39"/>
                          <a:pt x="16" y="39"/>
                        </a:cubicBezTo>
                        <a:cubicBezTo>
                          <a:pt x="78" y="39"/>
                          <a:pt x="78" y="39"/>
                          <a:pt x="78" y="39"/>
                        </a:cubicBezTo>
                        <a:cubicBezTo>
                          <a:pt x="127" y="39"/>
                          <a:pt x="127" y="39"/>
                          <a:pt x="127" y="39"/>
                        </a:cubicBezTo>
                        <a:cubicBezTo>
                          <a:pt x="189" y="39"/>
                          <a:pt x="189" y="39"/>
                          <a:pt x="189" y="39"/>
                        </a:cubicBezTo>
                        <a:lnTo>
                          <a:pt x="189" y="78"/>
                        </a:lnTo>
                        <a:close/>
                        <a:moveTo>
                          <a:pt x="190" y="27"/>
                        </a:moveTo>
                        <a:cubicBezTo>
                          <a:pt x="123" y="27"/>
                          <a:pt x="123" y="27"/>
                          <a:pt x="123" y="27"/>
                        </a:cubicBezTo>
                        <a:cubicBezTo>
                          <a:pt x="123" y="12"/>
                          <a:pt x="123" y="12"/>
                          <a:pt x="123" y="12"/>
                        </a:cubicBezTo>
                        <a:cubicBezTo>
                          <a:pt x="190" y="12"/>
                          <a:pt x="190" y="12"/>
                          <a:pt x="190" y="12"/>
                        </a:cubicBezTo>
                        <a:lnTo>
                          <a:pt x="190" y="27"/>
                        </a:ln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01" name="组合 1217"/>
                <p:cNvGrpSpPr/>
                <p:nvPr/>
              </p:nvGrpSpPr>
              <p:grpSpPr>
                <a:xfrm>
                  <a:off x="2854325" y="5213350"/>
                  <a:ext cx="385763" cy="479425"/>
                  <a:chOff x="2854325" y="5213350"/>
                  <a:chExt cx="385763" cy="479425"/>
                </a:xfrm>
              </p:grpSpPr>
              <p:sp>
                <p:nvSpPr>
                  <p:cNvPr id="44232" name="Rectangle 123"/>
                  <p:cNvSpPr/>
                  <p:nvPr/>
                </p:nvSpPr>
                <p:spPr>
                  <a:xfrm>
                    <a:off x="2973388" y="5221288"/>
                    <a:ext cx="173038" cy="166688"/>
                  </a:xfrm>
                  <a:prstGeom prst="rect">
                    <a:avLst/>
                  </a:prstGeom>
                  <a:solidFill>
                    <a:srgbClr val="E36E35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233" name="Rectangle 124"/>
                  <p:cNvSpPr/>
                  <p:nvPr/>
                </p:nvSpPr>
                <p:spPr>
                  <a:xfrm>
                    <a:off x="2878138" y="5391150"/>
                    <a:ext cx="336550" cy="27305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234" name="Freeform 125"/>
                  <p:cNvSpPr>
                    <a:spLocks noEditPoints="1"/>
                  </p:cNvSpPr>
                  <p:nvPr/>
                </p:nvSpPr>
                <p:spPr>
                  <a:xfrm>
                    <a:off x="2854325" y="5213350"/>
                    <a:ext cx="385763" cy="479425"/>
                  </a:xfrm>
                  <a:custGeom>
                    <a:avLst/>
                    <a:gdLst/>
                    <a:ahLst/>
                    <a:cxnLst>
                      <a:cxn ang="0">
                        <a:pos x="381143" y="451632"/>
                      </a:cxn>
                      <a:cxn ang="0">
                        <a:pos x="381143" y="25477"/>
                      </a:cxn>
                      <a:cxn ang="0">
                        <a:pos x="360353" y="2316"/>
                      </a:cxn>
                      <a:cxn ang="0">
                        <a:pos x="25410" y="2316"/>
                      </a:cxn>
                      <a:cxn ang="0">
                        <a:pos x="0" y="18529"/>
                      </a:cxn>
                      <a:cxn ang="0">
                        <a:pos x="0" y="451632"/>
                      </a:cxn>
                      <a:cxn ang="0">
                        <a:pos x="27719" y="477109"/>
                      </a:cxn>
                      <a:cxn ang="0">
                        <a:pos x="358044" y="477109"/>
                      </a:cxn>
                      <a:cxn ang="0">
                        <a:pos x="381143" y="451632"/>
                      </a:cxn>
                      <a:cxn ang="0">
                        <a:pos x="210206" y="23161"/>
                      </a:cxn>
                      <a:cxn ang="0">
                        <a:pos x="184797" y="88010"/>
                      </a:cxn>
                      <a:cxn ang="0">
                        <a:pos x="235616" y="88010"/>
                      </a:cxn>
                      <a:cxn ang="0">
                        <a:pos x="173247" y="169073"/>
                      </a:cxn>
                      <a:cxn ang="0">
                        <a:pos x="196346" y="106539"/>
                      </a:cxn>
                      <a:cxn ang="0">
                        <a:pos x="145527" y="106539"/>
                      </a:cxn>
                      <a:cxn ang="0">
                        <a:pos x="210206" y="23161"/>
                      </a:cxn>
                      <a:cxn ang="0">
                        <a:pos x="341874" y="435420"/>
                      </a:cxn>
                      <a:cxn ang="0">
                        <a:pos x="41579" y="435420"/>
                      </a:cxn>
                      <a:cxn ang="0">
                        <a:pos x="41579" y="284876"/>
                      </a:cxn>
                      <a:cxn ang="0">
                        <a:pos x="341874" y="284876"/>
                      </a:cxn>
                      <a:cxn ang="0">
                        <a:pos x="341874" y="435420"/>
                      </a:cxn>
                      <a:cxn ang="0">
                        <a:pos x="341874" y="243187"/>
                      </a:cxn>
                      <a:cxn ang="0">
                        <a:pos x="41579" y="243187"/>
                      </a:cxn>
                      <a:cxn ang="0">
                        <a:pos x="41579" y="192233"/>
                      </a:cxn>
                      <a:cxn ang="0">
                        <a:pos x="341874" y="192233"/>
                      </a:cxn>
                      <a:cxn ang="0">
                        <a:pos x="341874" y="243187"/>
                      </a:cxn>
                    </a:cxnLst>
                    <a:pathLst>
                      <a:path w="167" h="207">
                        <a:moveTo>
                          <a:pt x="165" y="195"/>
                        </a:moveTo>
                        <a:cubicBezTo>
                          <a:pt x="165" y="195"/>
                          <a:pt x="165" y="21"/>
                          <a:pt x="165" y="11"/>
                        </a:cubicBezTo>
                        <a:cubicBezTo>
                          <a:pt x="165" y="1"/>
                          <a:pt x="160" y="1"/>
                          <a:pt x="156" y="1"/>
                        </a:cubicBezTo>
                        <a:cubicBezTo>
                          <a:pt x="152" y="1"/>
                          <a:pt x="11" y="1"/>
                          <a:pt x="11" y="1"/>
                        </a:cubicBezTo>
                        <a:cubicBezTo>
                          <a:pt x="11" y="1"/>
                          <a:pt x="1" y="0"/>
                          <a:pt x="0" y="8"/>
                        </a:cubicBezTo>
                        <a:cubicBezTo>
                          <a:pt x="0" y="17"/>
                          <a:pt x="0" y="195"/>
                          <a:pt x="0" y="195"/>
                        </a:cubicBezTo>
                        <a:cubicBezTo>
                          <a:pt x="0" y="195"/>
                          <a:pt x="0" y="206"/>
                          <a:pt x="12" y="206"/>
                        </a:cubicBezTo>
                        <a:cubicBezTo>
                          <a:pt x="24" y="206"/>
                          <a:pt x="143" y="206"/>
                          <a:pt x="155" y="206"/>
                        </a:cubicBezTo>
                        <a:cubicBezTo>
                          <a:pt x="167" y="207"/>
                          <a:pt x="165" y="195"/>
                          <a:pt x="165" y="195"/>
                        </a:cubicBezTo>
                        <a:close/>
                        <a:moveTo>
                          <a:pt x="91" y="10"/>
                        </a:moveTo>
                        <a:cubicBezTo>
                          <a:pt x="80" y="38"/>
                          <a:pt x="80" y="38"/>
                          <a:pt x="80" y="38"/>
                        </a:cubicBezTo>
                        <a:cubicBezTo>
                          <a:pt x="102" y="38"/>
                          <a:pt x="102" y="38"/>
                          <a:pt x="102" y="38"/>
                        </a:cubicBezTo>
                        <a:cubicBezTo>
                          <a:pt x="75" y="73"/>
                          <a:pt x="75" y="73"/>
                          <a:pt x="75" y="73"/>
                        </a:cubicBezTo>
                        <a:cubicBezTo>
                          <a:pt x="85" y="46"/>
                          <a:pt x="85" y="46"/>
                          <a:pt x="85" y="46"/>
                        </a:cubicBezTo>
                        <a:cubicBezTo>
                          <a:pt x="63" y="46"/>
                          <a:pt x="63" y="46"/>
                          <a:pt x="63" y="46"/>
                        </a:cubicBezTo>
                        <a:lnTo>
                          <a:pt x="91" y="10"/>
                        </a:lnTo>
                        <a:close/>
                        <a:moveTo>
                          <a:pt x="148" y="188"/>
                        </a:moveTo>
                        <a:cubicBezTo>
                          <a:pt x="18" y="188"/>
                          <a:pt x="18" y="188"/>
                          <a:pt x="18" y="188"/>
                        </a:cubicBezTo>
                        <a:cubicBezTo>
                          <a:pt x="18" y="123"/>
                          <a:pt x="18" y="123"/>
                          <a:pt x="18" y="123"/>
                        </a:cubicBezTo>
                        <a:cubicBezTo>
                          <a:pt x="148" y="123"/>
                          <a:pt x="148" y="123"/>
                          <a:pt x="148" y="123"/>
                        </a:cubicBezTo>
                        <a:lnTo>
                          <a:pt x="148" y="188"/>
                        </a:lnTo>
                        <a:close/>
                        <a:moveTo>
                          <a:pt x="148" y="105"/>
                        </a:moveTo>
                        <a:cubicBezTo>
                          <a:pt x="18" y="105"/>
                          <a:pt x="18" y="105"/>
                          <a:pt x="18" y="105"/>
                        </a:cubicBezTo>
                        <a:cubicBezTo>
                          <a:pt x="18" y="83"/>
                          <a:pt x="18" y="83"/>
                          <a:pt x="18" y="83"/>
                        </a:cubicBezTo>
                        <a:cubicBezTo>
                          <a:pt x="148" y="83"/>
                          <a:pt x="148" y="83"/>
                          <a:pt x="148" y="83"/>
                        </a:cubicBezTo>
                        <a:lnTo>
                          <a:pt x="148" y="105"/>
                        </a:lnTo>
                        <a:close/>
                      </a:path>
                    </a:pathLst>
                  </a:custGeom>
                  <a:solidFill>
                    <a:srgbClr val="50B6C6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35" name="Oval 126"/>
                  <p:cNvSpPr/>
                  <p:nvPr/>
                </p:nvSpPr>
                <p:spPr>
                  <a:xfrm>
                    <a:off x="3021013" y="5521325"/>
                    <a:ext cx="50800" cy="50800"/>
                  </a:xfrm>
                  <a:prstGeom prst="ellipse">
                    <a:avLst/>
                  </a:prstGeom>
                  <a:solidFill>
                    <a:srgbClr val="50B6C6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44202" name="组合 1214"/>
                <p:cNvGrpSpPr/>
                <p:nvPr/>
              </p:nvGrpSpPr>
              <p:grpSpPr>
                <a:xfrm>
                  <a:off x="1017588" y="5213350"/>
                  <a:ext cx="298450" cy="476250"/>
                  <a:chOff x="1017588" y="5213350"/>
                  <a:chExt cx="298450" cy="476250"/>
                </a:xfrm>
              </p:grpSpPr>
              <p:sp>
                <p:nvSpPr>
                  <p:cNvPr id="44228" name="Rectangle 127"/>
                  <p:cNvSpPr/>
                  <p:nvPr/>
                </p:nvSpPr>
                <p:spPr>
                  <a:xfrm>
                    <a:off x="1073150" y="5233988"/>
                    <a:ext cx="173038" cy="1571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229" name="Freeform 128"/>
                  <p:cNvSpPr/>
                  <p:nvPr/>
                </p:nvSpPr>
                <p:spPr>
                  <a:xfrm>
                    <a:off x="1114425" y="5292725"/>
                    <a:ext cx="36513" cy="36513"/>
                  </a:xfrm>
                  <a:custGeom>
                    <a:avLst/>
                    <a:gdLst/>
                    <a:ahLst/>
                    <a:cxnLst>
                      <a:cxn ang="0">
                        <a:pos x="36513" y="2282"/>
                      </a:cxn>
                      <a:cxn ang="0">
                        <a:pos x="34231" y="0"/>
                      </a:cxn>
                      <a:cxn ang="0">
                        <a:pos x="18257" y="0"/>
                      </a:cxn>
                      <a:cxn ang="0">
                        <a:pos x="4564" y="0"/>
                      </a:cxn>
                      <a:cxn ang="0">
                        <a:pos x="0" y="2282"/>
                      </a:cxn>
                      <a:cxn ang="0">
                        <a:pos x="0" y="18257"/>
                      </a:cxn>
                      <a:cxn ang="0">
                        <a:pos x="0" y="31949"/>
                      </a:cxn>
                      <a:cxn ang="0">
                        <a:pos x="4564" y="36513"/>
                      </a:cxn>
                      <a:cxn ang="0">
                        <a:pos x="18257" y="36513"/>
                      </a:cxn>
                      <a:cxn ang="0">
                        <a:pos x="34231" y="36513"/>
                      </a:cxn>
                      <a:cxn ang="0">
                        <a:pos x="36513" y="31949"/>
                      </a:cxn>
                      <a:cxn ang="0">
                        <a:pos x="36513" y="18257"/>
                      </a:cxn>
                      <a:cxn ang="0">
                        <a:pos x="36513" y="2282"/>
                      </a:cxn>
                    </a:cxnLst>
                    <a:pathLst>
                      <a:path w="16" h="16">
                        <a:moveTo>
                          <a:pt x="16" y="1"/>
                        </a:moveTo>
                        <a:cubicBezTo>
                          <a:pt x="16" y="0"/>
                          <a:pt x="16" y="0"/>
                          <a:pt x="15" y="0"/>
                        </a:cubicBezTo>
                        <a:cubicBezTo>
                          <a:pt x="14" y="0"/>
                          <a:pt x="11" y="0"/>
                          <a:pt x="8" y="0"/>
                        </a:cubicBezTo>
                        <a:cubicBezTo>
                          <a:pt x="5" y="0"/>
                          <a:pt x="3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5"/>
                          <a:pt x="0" y="8"/>
                        </a:cubicBezTo>
                        <a:cubicBezTo>
                          <a:pt x="0" y="11"/>
                          <a:pt x="0" y="14"/>
                          <a:pt x="0" y="14"/>
                        </a:cubicBezTo>
                        <a:cubicBezTo>
                          <a:pt x="0" y="15"/>
                          <a:pt x="0" y="16"/>
                          <a:pt x="2" y="16"/>
                        </a:cubicBezTo>
                        <a:cubicBezTo>
                          <a:pt x="3" y="16"/>
                          <a:pt x="5" y="16"/>
                          <a:pt x="8" y="16"/>
                        </a:cubicBezTo>
                        <a:cubicBezTo>
                          <a:pt x="11" y="16"/>
                          <a:pt x="14" y="16"/>
                          <a:pt x="15" y="16"/>
                        </a:cubicBezTo>
                        <a:cubicBezTo>
                          <a:pt x="16" y="16"/>
                          <a:pt x="16" y="15"/>
                          <a:pt x="16" y="14"/>
                        </a:cubicBezTo>
                        <a:cubicBezTo>
                          <a:pt x="16" y="14"/>
                          <a:pt x="16" y="11"/>
                          <a:pt x="16" y="8"/>
                        </a:cubicBezTo>
                        <a:cubicBezTo>
                          <a:pt x="16" y="5"/>
                          <a:pt x="16" y="2"/>
                          <a:pt x="16" y="1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30" name="Freeform 129"/>
                  <p:cNvSpPr/>
                  <p:nvPr/>
                </p:nvSpPr>
                <p:spPr>
                  <a:xfrm>
                    <a:off x="1181100" y="5292725"/>
                    <a:ext cx="38100" cy="36513"/>
                  </a:xfrm>
                  <a:custGeom>
                    <a:avLst/>
                    <a:gdLst/>
                    <a:ahLst/>
                    <a:cxnLst>
                      <a:cxn ang="0">
                        <a:pos x="38100" y="2282"/>
                      </a:cxn>
                      <a:cxn ang="0">
                        <a:pos x="35719" y="0"/>
                      </a:cxn>
                      <a:cxn ang="0">
                        <a:pos x="19050" y="0"/>
                      </a:cxn>
                      <a:cxn ang="0">
                        <a:pos x="4763" y="0"/>
                      </a:cxn>
                      <a:cxn ang="0">
                        <a:pos x="0" y="2282"/>
                      </a:cxn>
                      <a:cxn ang="0">
                        <a:pos x="0" y="18257"/>
                      </a:cxn>
                      <a:cxn ang="0">
                        <a:pos x="0" y="31949"/>
                      </a:cxn>
                      <a:cxn ang="0">
                        <a:pos x="4763" y="36513"/>
                      </a:cxn>
                      <a:cxn ang="0">
                        <a:pos x="19050" y="36513"/>
                      </a:cxn>
                      <a:cxn ang="0">
                        <a:pos x="35719" y="36513"/>
                      </a:cxn>
                      <a:cxn ang="0">
                        <a:pos x="38100" y="31949"/>
                      </a:cxn>
                      <a:cxn ang="0">
                        <a:pos x="38100" y="18257"/>
                      </a:cxn>
                      <a:cxn ang="0">
                        <a:pos x="38100" y="2282"/>
                      </a:cxn>
                    </a:cxnLst>
                    <a:pathLst>
                      <a:path w="16" h="16">
                        <a:moveTo>
                          <a:pt x="16" y="1"/>
                        </a:moveTo>
                        <a:cubicBezTo>
                          <a:pt x="16" y="0"/>
                          <a:pt x="16" y="0"/>
                          <a:pt x="15" y="0"/>
                        </a:cubicBezTo>
                        <a:cubicBezTo>
                          <a:pt x="14" y="0"/>
                          <a:pt x="11" y="0"/>
                          <a:pt x="8" y="0"/>
                        </a:cubicBezTo>
                        <a:cubicBezTo>
                          <a:pt x="5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5"/>
                          <a:pt x="0" y="8"/>
                        </a:cubicBezTo>
                        <a:cubicBezTo>
                          <a:pt x="0" y="11"/>
                          <a:pt x="0" y="14"/>
                          <a:pt x="0" y="14"/>
                        </a:cubicBezTo>
                        <a:cubicBezTo>
                          <a:pt x="0" y="15"/>
                          <a:pt x="0" y="16"/>
                          <a:pt x="2" y="16"/>
                        </a:cubicBezTo>
                        <a:cubicBezTo>
                          <a:pt x="2" y="16"/>
                          <a:pt x="5" y="16"/>
                          <a:pt x="8" y="16"/>
                        </a:cubicBezTo>
                        <a:cubicBezTo>
                          <a:pt x="11" y="16"/>
                          <a:pt x="14" y="16"/>
                          <a:pt x="15" y="16"/>
                        </a:cubicBezTo>
                        <a:cubicBezTo>
                          <a:pt x="16" y="16"/>
                          <a:pt x="16" y="15"/>
                          <a:pt x="16" y="14"/>
                        </a:cubicBezTo>
                        <a:cubicBezTo>
                          <a:pt x="16" y="14"/>
                          <a:pt x="16" y="11"/>
                          <a:pt x="16" y="8"/>
                        </a:cubicBezTo>
                        <a:cubicBezTo>
                          <a:pt x="16" y="5"/>
                          <a:pt x="16" y="2"/>
                          <a:pt x="16" y="1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31" name="Freeform 130"/>
                  <p:cNvSpPr>
                    <a:spLocks noEditPoints="1"/>
                  </p:cNvSpPr>
                  <p:nvPr/>
                </p:nvSpPr>
                <p:spPr>
                  <a:xfrm>
                    <a:off x="1017588" y="5213350"/>
                    <a:ext cx="298450" cy="476250"/>
                  </a:xfrm>
                  <a:custGeom>
                    <a:avLst/>
                    <a:gdLst/>
                    <a:ahLst/>
                    <a:cxnLst>
                      <a:cxn ang="0">
                        <a:pos x="298450" y="187263"/>
                      </a:cxn>
                      <a:cxn ang="0">
                        <a:pos x="261433" y="152585"/>
                      </a:cxn>
                      <a:cxn ang="0">
                        <a:pos x="259119" y="152585"/>
                      </a:cxn>
                      <a:cxn ang="0">
                        <a:pos x="259119" y="147961"/>
                      </a:cxn>
                      <a:cxn ang="0">
                        <a:pos x="259119" y="90164"/>
                      </a:cxn>
                      <a:cxn ang="0">
                        <a:pos x="259119" y="30055"/>
                      </a:cxn>
                      <a:cxn ang="0">
                        <a:pos x="198967" y="0"/>
                      </a:cxn>
                      <a:cxn ang="0">
                        <a:pos x="150382" y="0"/>
                      </a:cxn>
                      <a:cxn ang="0">
                        <a:pos x="99483" y="0"/>
                      </a:cxn>
                      <a:cxn ang="0">
                        <a:pos x="39331" y="30055"/>
                      </a:cxn>
                      <a:cxn ang="0">
                        <a:pos x="39331" y="90164"/>
                      </a:cxn>
                      <a:cxn ang="0">
                        <a:pos x="39331" y="147961"/>
                      </a:cxn>
                      <a:cxn ang="0">
                        <a:pos x="39331" y="152585"/>
                      </a:cxn>
                      <a:cxn ang="0">
                        <a:pos x="39331" y="152585"/>
                      </a:cxn>
                      <a:cxn ang="0">
                        <a:pos x="0" y="187263"/>
                      </a:cxn>
                      <a:cxn ang="0">
                        <a:pos x="0" y="226566"/>
                      </a:cxn>
                      <a:cxn ang="0">
                        <a:pos x="0" y="279739"/>
                      </a:cxn>
                      <a:cxn ang="0">
                        <a:pos x="0" y="305170"/>
                      </a:cxn>
                      <a:cxn ang="0">
                        <a:pos x="30076" y="365279"/>
                      </a:cxn>
                      <a:cxn ang="0">
                        <a:pos x="30076" y="443883"/>
                      </a:cxn>
                      <a:cxn ang="0">
                        <a:pos x="62466" y="476250"/>
                      </a:cxn>
                      <a:cxn ang="0">
                        <a:pos x="124933" y="476250"/>
                      </a:cxn>
                      <a:cxn ang="0">
                        <a:pos x="173517" y="476250"/>
                      </a:cxn>
                      <a:cxn ang="0">
                        <a:pos x="238297" y="476250"/>
                      </a:cxn>
                      <a:cxn ang="0">
                        <a:pos x="270687" y="443883"/>
                      </a:cxn>
                      <a:cxn ang="0">
                        <a:pos x="270687" y="365279"/>
                      </a:cxn>
                      <a:cxn ang="0">
                        <a:pos x="298450" y="305170"/>
                      </a:cxn>
                      <a:cxn ang="0">
                        <a:pos x="298450" y="279739"/>
                      </a:cxn>
                      <a:cxn ang="0">
                        <a:pos x="298450" y="226566"/>
                      </a:cxn>
                      <a:cxn ang="0">
                        <a:pos x="298450" y="187263"/>
                      </a:cxn>
                      <a:cxn ang="0">
                        <a:pos x="150382" y="152585"/>
                      </a:cxn>
                      <a:cxn ang="0">
                        <a:pos x="115678" y="152585"/>
                      </a:cxn>
                      <a:cxn ang="0">
                        <a:pos x="78661" y="152585"/>
                      </a:cxn>
                      <a:cxn ang="0">
                        <a:pos x="78661" y="34678"/>
                      </a:cxn>
                      <a:cxn ang="0">
                        <a:pos x="222102" y="34678"/>
                      </a:cxn>
                      <a:cxn ang="0">
                        <a:pos x="222102" y="152585"/>
                      </a:cxn>
                      <a:cxn ang="0">
                        <a:pos x="185085" y="152585"/>
                      </a:cxn>
                      <a:cxn ang="0">
                        <a:pos x="150382" y="152585"/>
                      </a:cxn>
                    </a:cxnLst>
                    <a:pathLst>
                      <a:path w="129" h="206">
                        <a:moveTo>
                          <a:pt x="129" y="81"/>
                        </a:moveTo>
                        <a:cubicBezTo>
                          <a:pt x="129" y="71"/>
                          <a:pt x="128" y="66"/>
                          <a:pt x="113" y="66"/>
                        </a:cubicBezTo>
                        <a:cubicBezTo>
                          <a:pt x="113" y="66"/>
                          <a:pt x="112" y="66"/>
                          <a:pt x="112" y="66"/>
                        </a:cubicBezTo>
                        <a:cubicBezTo>
                          <a:pt x="112" y="65"/>
                          <a:pt x="112" y="65"/>
                          <a:pt x="112" y="64"/>
                        </a:cubicBezTo>
                        <a:cubicBezTo>
                          <a:pt x="112" y="62"/>
                          <a:pt x="112" y="52"/>
                          <a:pt x="112" y="39"/>
                        </a:cubicBezTo>
                        <a:cubicBezTo>
                          <a:pt x="112" y="25"/>
                          <a:pt x="112" y="15"/>
                          <a:pt x="112" y="13"/>
                        </a:cubicBezTo>
                        <a:cubicBezTo>
                          <a:pt x="112" y="4"/>
                          <a:pt x="110" y="0"/>
                          <a:pt x="86" y="0"/>
                        </a:cubicBezTo>
                        <a:cubicBezTo>
                          <a:pt x="83" y="0"/>
                          <a:pt x="75" y="0"/>
                          <a:pt x="65" y="0"/>
                        </a:cubicBezTo>
                        <a:cubicBezTo>
                          <a:pt x="54" y="0"/>
                          <a:pt x="47" y="0"/>
                          <a:pt x="43" y="0"/>
                        </a:cubicBezTo>
                        <a:cubicBezTo>
                          <a:pt x="20" y="0"/>
                          <a:pt x="17" y="4"/>
                          <a:pt x="17" y="13"/>
                        </a:cubicBezTo>
                        <a:cubicBezTo>
                          <a:pt x="17" y="15"/>
                          <a:pt x="17" y="25"/>
                          <a:pt x="17" y="39"/>
                        </a:cubicBezTo>
                        <a:cubicBezTo>
                          <a:pt x="17" y="52"/>
                          <a:pt x="17" y="62"/>
                          <a:pt x="17" y="64"/>
                        </a:cubicBezTo>
                        <a:cubicBezTo>
                          <a:pt x="17" y="65"/>
                          <a:pt x="17" y="65"/>
                          <a:pt x="17" y="66"/>
                        </a:cubicBezTo>
                        <a:cubicBezTo>
                          <a:pt x="17" y="66"/>
                          <a:pt x="17" y="66"/>
                          <a:pt x="17" y="66"/>
                        </a:cubicBezTo>
                        <a:cubicBezTo>
                          <a:pt x="2" y="66"/>
                          <a:pt x="0" y="71"/>
                          <a:pt x="0" y="81"/>
                        </a:cubicBezTo>
                        <a:cubicBezTo>
                          <a:pt x="0" y="83"/>
                          <a:pt x="0" y="89"/>
                          <a:pt x="0" y="98"/>
                        </a:cubicBezTo>
                        <a:cubicBezTo>
                          <a:pt x="0" y="100"/>
                          <a:pt x="0" y="119"/>
                          <a:pt x="0" y="121"/>
                        </a:cubicBezTo>
                        <a:cubicBezTo>
                          <a:pt x="0" y="125"/>
                          <a:pt x="0" y="129"/>
                          <a:pt x="0" y="132"/>
                        </a:cubicBezTo>
                        <a:cubicBezTo>
                          <a:pt x="0" y="152"/>
                          <a:pt x="12" y="148"/>
                          <a:pt x="13" y="158"/>
                        </a:cubicBezTo>
                        <a:cubicBezTo>
                          <a:pt x="13" y="179"/>
                          <a:pt x="12" y="189"/>
                          <a:pt x="13" y="192"/>
                        </a:cubicBezTo>
                        <a:cubicBezTo>
                          <a:pt x="13" y="201"/>
                          <a:pt x="14" y="206"/>
                          <a:pt x="27" y="206"/>
                        </a:cubicBezTo>
                        <a:cubicBezTo>
                          <a:pt x="30" y="206"/>
                          <a:pt x="41" y="206"/>
                          <a:pt x="54" y="206"/>
                        </a:cubicBezTo>
                        <a:cubicBezTo>
                          <a:pt x="75" y="206"/>
                          <a:pt x="75" y="206"/>
                          <a:pt x="75" y="206"/>
                        </a:cubicBezTo>
                        <a:cubicBezTo>
                          <a:pt x="89" y="206"/>
                          <a:pt x="99" y="206"/>
                          <a:pt x="103" y="206"/>
                        </a:cubicBezTo>
                        <a:cubicBezTo>
                          <a:pt x="116" y="206"/>
                          <a:pt x="117" y="201"/>
                          <a:pt x="117" y="192"/>
                        </a:cubicBezTo>
                        <a:cubicBezTo>
                          <a:pt x="117" y="189"/>
                          <a:pt x="117" y="179"/>
                          <a:pt x="117" y="158"/>
                        </a:cubicBezTo>
                        <a:cubicBezTo>
                          <a:pt x="117" y="148"/>
                          <a:pt x="129" y="152"/>
                          <a:pt x="129" y="132"/>
                        </a:cubicBezTo>
                        <a:cubicBezTo>
                          <a:pt x="129" y="129"/>
                          <a:pt x="129" y="125"/>
                          <a:pt x="129" y="121"/>
                        </a:cubicBezTo>
                        <a:cubicBezTo>
                          <a:pt x="129" y="119"/>
                          <a:pt x="129" y="100"/>
                          <a:pt x="129" y="98"/>
                        </a:cubicBezTo>
                        <a:cubicBezTo>
                          <a:pt x="129" y="89"/>
                          <a:pt x="129" y="83"/>
                          <a:pt x="129" y="81"/>
                        </a:cubicBezTo>
                        <a:close/>
                        <a:moveTo>
                          <a:pt x="65" y="66"/>
                        </a:moveTo>
                        <a:cubicBezTo>
                          <a:pt x="60" y="66"/>
                          <a:pt x="55" y="66"/>
                          <a:pt x="50" y="66"/>
                        </a:cubicBezTo>
                        <a:cubicBezTo>
                          <a:pt x="44" y="66"/>
                          <a:pt x="38" y="66"/>
                          <a:pt x="34" y="66"/>
                        </a:cubicBezTo>
                        <a:cubicBezTo>
                          <a:pt x="34" y="15"/>
                          <a:pt x="34" y="15"/>
                          <a:pt x="34" y="15"/>
                        </a:cubicBezTo>
                        <a:cubicBezTo>
                          <a:pt x="96" y="15"/>
                          <a:pt x="96" y="15"/>
                          <a:pt x="96" y="15"/>
                        </a:cubicBezTo>
                        <a:cubicBezTo>
                          <a:pt x="96" y="66"/>
                          <a:pt x="96" y="66"/>
                          <a:pt x="96" y="66"/>
                        </a:cubicBezTo>
                        <a:cubicBezTo>
                          <a:pt x="91" y="66"/>
                          <a:pt x="86" y="66"/>
                          <a:pt x="80" y="66"/>
                        </a:cubicBezTo>
                        <a:cubicBezTo>
                          <a:pt x="75" y="66"/>
                          <a:pt x="70" y="66"/>
                          <a:pt x="65" y="66"/>
                        </a:cubicBez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03" name="组合 1220"/>
                <p:cNvGrpSpPr/>
                <p:nvPr/>
              </p:nvGrpSpPr>
              <p:grpSpPr>
                <a:xfrm>
                  <a:off x="4079875" y="5226050"/>
                  <a:ext cx="446088" cy="447676"/>
                  <a:chOff x="4079875" y="5226050"/>
                  <a:chExt cx="446088" cy="447676"/>
                </a:xfrm>
              </p:grpSpPr>
              <p:sp>
                <p:nvSpPr>
                  <p:cNvPr id="44226" name="Freeform 131"/>
                  <p:cNvSpPr/>
                  <p:nvPr/>
                </p:nvSpPr>
                <p:spPr>
                  <a:xfrm>
                    <a:off x="4178300" y="5226050"/>
                    <a:ext cx="246063" cy="347663"/>
                  </a:xfrm>
                  <a:custGeom>
                    <a:avLst/>
                    <a:gdLst/>
                    <a:ahLst/>
                    <a:cxnLst>
                      <a:cxn ang="0">
                        <a:pos x="113746" y="4605"/>
                      </a:cxn>
                      <a:cxn ang="0">
                        <a:pos x="6964" y="133539"/>
                      </a:cxn>
                      <a:cxn ang="0">
                        <a:pos x="16249" y="142749"/>
                      </a:cxn>
                      <a:cxn ang="0">
                        <a:pos x="55712" y="142749"/>
                      </a:cxn>
                      <a:cxn ang="0">
                        <a:pos x="55712" y="306220"/>
                      </a:cxn>
                      <a:cxn ang="0">
                        <a:pos x="83569" y="347663"/>
                      </a:cxn>
                      <a:cxn ang="0">
                        <a:pos x="167137" y="347663"/>
                      </a:cxn>
                      <a:cxn ang="0">
                        <a:pos x="194993" y="303917"/>
                      </a:cxn>
                      <a:cxn ang="0">
                        <a:pos x="194993" y="140447"/>
                      </a:cxn>
                      <a:cxn ang="0">
                        <a:pos x="234456" y="140447"/>
                      </a:cxn>
                      <a:cxn ang="0">
                        <a:pos x="241420" y="131237"/>
                      </a:cxn>
                      <a:cxn ang="0">
                        <a:pos x="125353" y="2302"/>
                      </a:cxn>
                      <a:cxn ang="0">
                        <a:pos x="113746" y="4605"/>
                      </a:cxn>
                    </a:cxnLst>
                    <a:pathLst>
                      <a:path w="106" h="151">
                        <a:moveTo>
                          <a:pt x="49" y="2"/>
                        </a:moveTo>
                        <a:cubicBezTo>
                          <a:pt x="48" y="3"/>
                          <a:pt x="15" y="45"/>
                          <a:pt x="3" y="58"/>
                        </a:cubicBezTo>
                        <a:cubicBezTo>
                          <a:pt x="0" y="61"/>
                          <a:pt x="2" y="62"/>
                          <a:pt x="7" y="62"/>
                        </a:cubicBezTo>
                        <a:cubicBezTo>
                          <a:pt x="7" y="62"/>
                          <a:pt x="14" y="62"/>
                          <a:pt x="24" y="62"/>
                        </a:cubicBezTo>
                        <a:cubicBezTo>
                          <a:pt x="24" y="80"/>
                          <a:pt x="24" y="121"/>
                          <a:pt x="24" y="133"/>
                        </a:cubicBezTo>
                        <a:cubicBezTo>
                          <a:pt x="24" y="146"/>
                          <a:pt x="28" y="151"/>
                          <a:pt x="36" y="151"/>
                        </a:cubicBezTo>
                        <a:cubicBezTo>
                          <a:pt x="38" y="151"/>
                          <a:pt x="70" y="151"/>
                          <a:pt x="72" y="151"/>
                        </a:cubicBezTo>
                        <a:cubicBezTo>
                          <a:pt x="80" y="151"/>
                          <a:pt x="84" y="146"/>
                          <a:pt x="84" y="132"/>
                        </a:cubicBezTo>
                        <a:cubicBezTo>
                          <a:pt x="84" y="120"/>
                          <a:pt x="84" y="79"/>
                          <a:pt x="84" y="61"/>
                        </a:cubicBezTo>
                        <a:cubicBezTo>
                          <a:pt x="93" y="61"/>
                          <a:pt x="100" y="61"/>
                          <a:pt x="101" y="61"/>
                        </a:cubicBezTo>
                        <a:cubicBezTo>
                          <a:pt x="106" y="61"/>
                          <a:pt x="106" y="60"/>
                          <a:pt x="104" y="57"/>
                        </a:cubicBezTo>
                        <a:cubicBezTo>
                          <a:pt x="92" y="45"/>
                          <a:pt x="56" y="4"/>
                          <a:pt x="54" y="1"/>
                        </a:cubicBezTo>
                        <a:cubicBezTo>
                          <a:pt x="52" y="0"/>
                          <a:pt x="50" y="0"/>
                          <a:pt x="49" y="2"/>
                        </a:cubicBezTo>
                        <a:close/>
                      </a:path>
                    </a:pathLst>
                  </a:custGeom>
                  <a:solidFill>
                    <a:srgbClr val="50B6C5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27" name="Freeform 132"/>
                  <p:cNvSpPr/>
                  <p:nvPr/>
                </p:nvSpPr>
                <p:spPr>
                  <a:xfrm>
                    <a:off x="4079875" y="5526088"/>
                    <a:ext cx="446088" cy="147638"/>
                  </a:xfrm>
                  <a:custGeom>
                    <a:avLst/>
                    <a:gdLst/>
                    <a:ahLst/>
                    <a:cxnLst>
                      <a:cxn ang="0">
                        <a:pos x="446088" y="64592"/>
                      </a:cxn>
                      <a:cxn ang="0">
                        <a:pos x="446088" y="11534"/>
                      </a:cxn>
                      <a:cxn ang="0">
                        <a:pos x="418352" y="0"/>
                      </a:cxn>
                      <a:cxn ang="0">
                        <a:pos x="413729" y="0"/>
                      </a:cxn>
                      <a:cxn ang="0">
                        <a:pos x="411418" y="0"/>
                      </a:cxn>
                      <a:cxn ang="0">
                        <a:pos x="383682" y="11534"/>
                      </a:cxn>
                      <a:cxn ang="0">
                        <a:pos x="383682" y="64592"/>
                      </a:cxn>
                      <a:cxn ang="0">
                        <a:pos x="383682" y="73819"/>
                      </a:cxn>
                      <a:cxn ang="0">
                        <a:pos x="221888" y="73819"/>
                      </a:cxn>
                      <a:cxn ang="0">
                        <a:pos x="62406" y="73819"/>
                      </a:cxn>
                      <a:cxn ang="0">
                        <a:pos x="62406" y="64592"/>
                      </a:cxn>
                      <a:cxn ang="0">
                        <a:pos x="62406" y="11534"/>
                      </a:cxn>
                      <a:cxn ang="0">
                        <a:pos x="34670" y="0"/>
                      </a:cxn>
                      <a:cxn ang="0">
                        <a:pos x="32359" y="0"/>
                      </a:cxn>
                      <a:cxn ang="0">
                        <a:pos x="27736" y="0"/>
                      </a:cxn>
                      <a:cxn ang="0">
                        <a:pos x="0" y="11534"/>
                      </a:cxn>
                      <a:cxn ang="0">
                        <a:pos x="0" y="64592"/>
                      </a:cxn>
                      <a:cxn ang="0">
                        <a:pos x="0" y="106115"/>
                      </a:cxn>
                      <a:cxn ang="0">
                        <a:pos x="0" y="115342"/>
                      </a:cxn>
                      <a:cxn ang="0">
                        <a:pos x="0" y="117649"/>
                      </a:cxn>
                      <a:cxn ang="0">
                        <a:pos x="43915" y="147638"/>
                      </a:cxn>
                      <a:cxn ang="0">
                        <a:pos x="221888" y="147638"/>
                      </a:cxn>
                      <a:cxn ang="0">
                        <a:pos x="402173" y="145331"/>
                      </a:cxn>
                      <a:cxn ang="0">
                        <a:pos x="446088" y="115342"/>
                      </a:cxn>
                      <a:cxn ang="0">
                        <a:pos x="446088" y="64592"/>
                      </a:cxn>
                    </a:cxnLst>
                    <a:pathLst>
                      <a:path w="193" h="64">
                        <a:moveTo>
                          <a:pt x="193" y="28"/>
                        </a:moveTo>
                        <a:cubicBezTo>
                          <a:pt x="193" y="17"/>
                          <a:pt x="193" y="7"/>
                          <a:pt x="193" y="5"/>
                        </a:cubicBezTo>
                        <a:cubicBezTo>
                          <a:pt x="193" y="2"/>
                          <a:pt x="191" y="0"/>
                          <a:pt x="181" y="0"/>
                        </a:cubicBezTo>
                        <a:cubicBezTo>
                          <a:pt x="181" y="0"/>
                          <a:pt x="180" y="0"/>
                          <a:pt x="179" y="0"/>
                        </a:cubicBezTo>
                        <a:cubicBezTo>
                          <a:pt x="179" y="0"/>
                          <a:pt x="178" y="0"/>
                          <a:pt x="178" y="0"/>
                        </a:cubicBezTo>
                        <a:cubicBezTo>
                          <a:pt x="167" y="0"/>
                          <a:pt x="166" y="2"/>
                          <a:pt x="166" y="5"/>
                        </a:cubicBezTo>
                        <a:cubicBezTo>
                          <a:pt x="166" y="7"/>
                          <a:pt x="166" y="17"/>
                          <a:pt x="166" y="28"/>
                        </a:cubicBezTo>
                        <a:cubicBezTo>
                          <a:pt x="166" y="29"/>
                          <a:pt x="166" y="31"/>
                          <a:pt x="166" y="32"/>
                        </a:cubicBezTo>
                        <a:cubicBezTo>
                          <a:pt x="152" y="32"/>
                          <a:pt x="125" y="32"/>
                          <a:pt x="96" y="32"/>
                        </a:cubicBezTo>
                        <a:cubicBezTo>
                          <a:pt x="68" y="32"/>
                          <a:pt x="41" y="32"/>
                          <a:pt x="27" y="32"/>
                        </a:cubicBezTo>
                        <a:cubicBezTo>
                          <a:pt x="27" y="31"/>
                          <a:pt x="27" y="29"/>
                          <a:pt x="27" y="28"/>
                        </a:cubicBezTo>
                        <a:cubicBezTo>
                          <a:pt x="27" y="17"/>
                          <a:pt x="27" y="7"/>
                          <a:pt x="27" y="5"/>
                        </a:cubicBezTo>
                        <a:cubicBezTo>
                          <a:pt x="27" y="2"/>
                          <a:pt x="26" y="0"/>
                          <a:pt x="15" y="0"/>
                        </a:cubicBezTo>
                        <a:cubicBezTo>
                          <a:pt x="15" y="0"/>
                          <a:pt x="14" y="0"/>
                          <a:pt x="14" y="0"/>
                        </a:cubicBezTo>
                        <a:cubicBezTo>
                          <a:pt x="13" y="0"/>
                          <a:pt x="12" y="0"/>
                          <a:pt x="12" y="0"/>
                        </a:cubicBezTo>
                        <a:cubicBezTo>
                          <a:pt x="1" y="0"/>
                          <a:pt x="0" y="2"/>
                          <a:pt x="0" y="5"/>
                        </a:cubicBezTo>
                        <a:cubicBezTo>
                          <a:pt x="0" y="7"/>
                          <a:pt x="0" y="17"/>
                          <a:pt x="0" y="28"/>
                        </a:cubicBezTo>
                        <a:cubicBezTo>
                          <a:pt x="0" y="35"/>
                          <a:pt x="0" y="42"/>
                          <a:pt x="0" y="46"/>
                        </a:cubicBezTo>
                        <a:cubicBezTo>
                          <a:pt x="0" y="47"/>
                          <a:pt x="0" y="50"/>
                          <a:pt x="0" y="50"/>
                        </a:cubicBezTo>
                        <a:cubicBezTo>
                          <a:pt x="0" y="50"/>
                          <a:pt x="0" y="51"/>
                          <a:pt x="0" y="51"/>
                        </a:cubicBezTo>
                        <a:cubicBezTo>
                          <a:pt x="2" y="62"/>
                          <a:pt x="8" y="64"/>
                          <a:pt x="19" y="64"/>
                        </a:cubicBezTo>
                        <a:cubicBezTo>
                          <a:pt x="23" y="64"/>
                          <a:pt x="59" y="64"/>
                          <a:pt x="96" y="64"/>
                        </a:cubicBezTo>
                        <a:cubicBezTo>
                          <a:pt x="134" y="63"/>
                          <a:pt x="170" y="63"/>
                          <a:pt x="174" y="63"/>
                        </a:cubicBezTo>
                        <a:cubicBezTo>
                          <a:pt x="185" y="63"/>
                          <a:pt x="192" y="62"/>
                          <a:pt x="193" y="50"/>
                        </a:cubicBezTo>
                        <a:cubicBezTo>
                          <a:pt x="193" y="50"/>
                          <a:pt x="193" y="34"/>
                          <a:pt x="193" y="28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04" name="组合 1221"/>
                <p:cNvGrpSpPr/>
                <p:nvPr/>
              </p:nvGrpSpPr>
              <p:grpSpPr>
                <a:xfrm>
                  <a:off x="4705350" y="5230813"/>
                  <a:ext cx="441325" cy="442912"/>
                  <a:chOff x="4705350" y="5230813"/>
                  <a:chExt cx="441325" cy="442912"/>
                </a:xfrm>
              </p:grpSpPr>
              <p:sp>
                <p:nvSpPr>
                  <p:cNvPr id="44224" name="Freeform 133"/>
                  <p:cNvSpPr/>
                  <p:nvPr/>
                </p:nvSpPr>
                <p:spPr>
                  <a:xfrm>
                    <a:off x="4805363" y="5230813"/>
                    <a:ext cx="242888" cy="346075"/>
                  </a:xfrm>
                  <a:custGeom>
                    <a:avLst/>
                    <a:gdLst/>
                    <a:ahLst/>
                    <a:cxnLst>
                      <a:cxn ang="0">
                        <a:pos x="129540" y="341461"/>
                      </a:cxn>
                      <a:cxn ang="0">
                        <a:pos x="235948" y="214567"/>
                      </a:cxn>
                      <a:cxn ang="0">
                        <a:pos x="229009" y="203031"/>
                      </a:cxn>
                      <a:cxn ang="0">
                        <a:pos x="189684" y="205338"/>
                      </a:cxn>
                      <a:cxn ang="0">
                        <a:pos x="189684" y="43836"/>
                      </a:cxn>
                      <a:cxn ang="0">
                        <a:pos x="164239" y="0"/>
                      </a:cxn>
                      <a:cxn ang="0">
                        <a:pos x="80963" y="0"/>
                      </a:cxn>
                      <a:cxn ang="0">
                        <a:pos x="53204" y="41529"/>
                      </a:cxn>
                      <a:cxn ang="0">
                        <a:pos x="50891" y="205338"/>
                      </a:cxn>
                      <a:cxn ang="0">
                        <a:pos x="11566" y="205338"/>
                      </a:cxn>
                      <a:cxn ang="0">
                        <a:pos x="6940" y="212259"/>
                      </a:cxn>
                      <a:cxn ang="0">
                        <a:pos x="120287" y="341461"/>
                      </a:cxn>
                      <a:cxn ang="0">
                        <a:pos x="129540" y="341461"/>
                      </a:cxn>
                    </a:cxnLst>
                    <a:pathLst>
                      <a:path w="105" h="150">
                        <a:moveTo>
                          <a:pt x="56" y="148"/>
                        </a:moveTo>
                        <a:cubicBezTo>
                          <a:pt x="57" y="147"/>
                          <a:pt x="90" y="105"/>
                          <a:pt x="102" y="93"/>
                        </a:cubicBezTo>
                        <a:cubicBezTo>
                          <a:pt x="105" y="90"/>
                          <a:pt x="104" y="88"/>
                          <a:pt x="99" y="88"/>
                        </a:cubicBezTo>
                        <a:cubicBezTo>
                          <a:pt x="98" y="88"/>
                          <a:pt x="91" y="88"/>
                          <a:pt x="82" y="89"/>
                        </a:cubicBezTo>
                        <a:cubicBezTo>
                          <a:pt x="82" y="71"/>
                          <a:pt x="82" y="30"/>
                          <a:pt x="82" y="19"/>
                        </a:cubicBezTo>
                        <a:cubicBezTo>
                          <a:pt x="82" y="5"/>
                          <a:pt x="78" y="0"/>
                          <a:pt x="71" y="0"/>
                        </a:cubicBezTo>
                        <a:cubicBezTo>
                          <a:pt x="68" y="0"/>
                          <a:pt x="37" y="0"/>
                          <a:pt x="35" y="0"/>
                        </a:cubicBezTo>
                        <a:cubicBezTo>
                          <a:pt x="27" y="0"/>
                          <a:pt x="23" y="5"/>
                          <a:pt x="23" y="18"/>
                        </a:cubicBezTo>
                        <a:cubicBezTo>
                          <a:pt x="23" y="30"/>
                          <a:pt x="23" y="71"/>
                          <a:pt x="22" y="89"/>
                        </a:cubicBezTo>
                        <a:cubicBezTo>
                          <a:pt x="13" y="89"/>
                          <a:pt x="6" y="89"/>
                          <a:pt x="5" y="89"/>
                        </a:cubicBezTo>
                        <a:cubicBezTo>
                          <a:pt x="1" y="89"/>
                          <a:pt x="0" y="90"/>
                          <a:pt x="3" y="92"/>
                        </a:cubicBezTo>
                        <a:cubicBezTo>
                          <a:pt x="14" y="105"/>
                          <a:pt x="50" y="146"/>
                          <a:pt x="52" y="148"/>
                        </a:cubicBezTo>
                        <a:cubicBezTo>
                          <a:pt x="53" y="150"/>
                          <a:pt x="55" y="150"/>
                          <a:pt x="56" y="148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25" name="Freeform 134"/>
                  <p:cNvSpPr/>
                  <p:nvPr/>
                </p:nvSpPr>
                <p:spPr>
                  <a:xfrm>
                    <a:off x="4705350" y="5527675"/>
                    <a:ext cx="441325" cy="146050"/>
                  </a:xfrm>
                  <a:custGeom>
                    <a:avLst/>
                    <a:gdLst/>
                    <a:ahLst/>
                    <a:cxnLst>
                      <a:cxn ang="0">
                        <a:pos x="441325" y="62593"/>
                      </a:cxn>
                      <a:cxn ang="0">
                        <a:pos x="441325" y="11591"/>
                      </a:cxn>
                      <a:cxn ang="0">
                        <a:pos x="413598" y="0"/>
                      </a:cxn>
                      <a:cxn ang="0">
                        <a:pos x="408977" y="0"/>
                      </a:cxn>
                      <a:cxn ang="0">
                        <a:pos x="406666" y="0"/>
                      </a:cxn>
                      <a:cxn ang="0">
                        <a:pos x="378939" y="11591"/>
                      </a:cxn>
                      <a:cxn ang="0">
                        <a:pos x="378939" y="62593"/>
                      </a:cxn>
                      <a:cxn ang="0">
                        <a:pos x="378939" y="71866"/>
                      </a:cxn>
                      <a:cxn ang="0">
                        <a:pos x="219507" y="74184"/>
                      </a:cxn>
                      <a:cxn ang="0">
                        <a:pos x="60076" y="74184"/>
                      </a:cxn>
                      <a:cxn ang="0">
                        <a:pos x="60076" y="62593"/>
                      </a:cxn>
                      <a:cxn ang="0">
                        <a:pos x="60076" y="11591"/>
                      </a:cxn>
                      <a:cxn ang="0">
                        <a:pos x="34659" y="0"/>
                      </a:cxn>
                      <a:cxn ang="0">
                        <a:pos x="30038" y="0"/>
                      </a:cxn>
                      <a:cxn ang="0">
                        <a:pos x="25417" y="0"/>
                      </a:cxn>
                      <a:cxn ang="0">
                        <a:pos x="0" y="11591"/>
                      </a:cxn>
                      <a:cxn ang="0">
                        <a:pos x="0" y="62593"/>
                      </a:cxn>
                      <a:cxn ang="0">
                        <a:pos x="0" y="106640"/>
                      </a:cxn>
                      <a:cxn ang="0">
                        <a:pos x="0" y="113594"/>
                      </a:cxn>
                      <a:cxn ang="0">
                        <a:pos x="0" y="115913"/>
                      </a:cxn>
                      <a:cxn ang="0">
                        <a:pos x="41591" y="146050"/>
                      </a:cxn>
                      <a:cxn ang="0">
                        <a:pos x="219507" y="146050"/>
                      </a:cxn>
                      <a:cxn ang="0">
                        <a:pos x="397424" y="143732"/>
                      </a:cxn>
                      <a:cxn ang="0">
                        <a:pos x="441325" y="113594"/>
                      </a:cxn>
                      <a:cxn ang="0">
                        <a:pos x="441325" y="62593"/>
                      </a:cxn>
                    </a:cxnLst>
                    <a:pathLst>
                      <a:path w="191" h="63">
                        <a:moveTo>
                          <a:pt x="191" y="27"/>
                        </a:moveTo>
                        <a:cubicBezTo>
                          <a:pt x="191" y="16"/>
                          <a:pt x="191" y="6"/>
                          <a:pt x="191" y="5"/>
                        </a:cubicBezTo>
                        <a:cubicBezTo>
                          <a:pt x="191" y="2"/>
                          <a:pt x="189" y="0"/>
                          <a:pt x="179" y="0"/>
                        </a:cubicBezTo>
                        <a:cubicBezTo>
                          <a:pt x="179" y="0"/>
                          <a:pt x="178" y="0"/>
                          <a:pt x="177" y="0"/>
                        </a:cubicBezTo>
                        <a:cubicBezTo>
                          <a:pt x="177" y="0"/>
                          <a:pt x="176" y="0"/>
                          <a:pt x="176" y="0"/>
                        </a:cubicBezTo>
                        <a:cubicBezTo>
                          <a:pt x="165" y="0"/>
                          <a:pt x="164" y="2"/>
                          <a:pt x="164" y="5"/>
                        </a:cubicBezTo>
                        <a:cubicBezTo>
                          <a:pt x="164" y="6"/>
                          <a:pt x="164" y="16"/>
                          <a:pt x="164" y="27"/>
                        </a:cubicBezTo>
                        <a:cubicBezTo>
                          <a:pt x="164" y="28"/>
                          <a:pt x="164" y="30"/>
                          <a:pt x="164" y="31"/>
                        </a:cubicBezTo>
                        <a:cubicBezTo>
                          <a:pt x="150" y="31"/>
                          <a:pt x="123" y="31"/>
                          <a:pt x="95" y="32"/>
                        </a:cubicBezTo>
                        <a:cubicBezTo>
                          <a:pt x="67" y="32"/>
                          <a:pt x="40" y="32"/>
                          <a:pt x="26" y="32"/>
                        </a:cubicBezTo>
                        <a:cubicBezTo>
                          <a:pt x="26" y="30"/>
                          <a:pt x="26" y="28"/>
                          <a:pt x="26" y="27"/>
                        </a:cubicBezTo>
                        <a:cubicBezTo>
                          <a:pt x="26" y="16"/>
                          <a:pt x="27" y="6"/>
                          <a:pt x="26" y="5"/>
                        </a:cubicBezTo>
                        <a:cubicBezTo>
                          <a:pt x="26" y="2"/>
                          <a:pt x="25" y="0"/>
                          <a:pt x="15" y="0"/>
                        </a:cubicBezTo>
                        <a:cubicBezTo>
                          <a:pt x="15" y="0"/>
                          <a:pt x="14" y="0"/>
                          <a:pt x="13" y="0"/>
                        </a:cubicBezTo>
                        <a:cubicBezTo>
                          <a:pt x="13" y="0"/>
                          <a:pt x="11" y="0"/>
                          <a:pt x="11" y="0"/>
                        </a:cubicBezTo>
                        <a:cubicBezTo>
                          <a:pt x="1" y="0"/>
                          <a:pt x="0" y="2"/>
                          <a:pt x="0" y="5"/>
                        </a:cubicBezTo>
                        <a:cubicBezTo>
                          <a:pt x="0" y="6"/>
                          <a:pt x="0" y="16"/>
                          <a:pt x="0" y="27"/>
                        </a:cubicBezTo>
                        <a:cubicBezTo>
                          <a:pt x="0" y="34"/>
                          <a:pt x="0" y="41"/>
                          <a:pt x="0" y="46"/>
                        </a:cubicBezTo>
                        <a:cubicBezTo>
                          <a:pt x="0" y="46"/>
                          <a:pt x="0" y="49"/>
                          <a:pt x="0" y="49"/>
                        </a:cubicBezTo>
                        <a:cubicBezTo>
                          <a:pt x="0" y="49"/>
                          <a:pt x="0" y="50"/>
                          <a:pt x="0" y="50"/>
                        </a:cubicBezTo>
                        <a:cubicBezTo>
                          <a:pt x="1" y="61"/>
                          <a:pt x="7" y="63"/>
                          <a:pt x="18" y="63"/>
                        </a:cubicBezTo>
                        <a:cubicBezTo>
                          <a:pt x="23" y="63"/>
                          <a:pt x="58" y="63"/>
                          <a:pt x="95" y="63"/>
                        </a:cubicBezTo>
                        <a:cubicBezTo>
                          <a:pt x="132" y="62"/>
                          <a:pt x="168" y="62"/>
                          <a:pt x="172" y="62"/>
                        </a:cubicBezTo>
                        <a:cubicBezTo>
                          <a:pt x="183" y="62"/>
                          <a:pt x="190" y="61"/>
                          <a:pt x="191" y="49"/>
                        </a:cubicBezTo>
                        <a:cubicBezTo>
                          <a:pt x="191" y="49"/>
                          <a:pt x="191" y="34"/>
                          <a:pt x="191" y="27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05" name="组合 1218"/>
                <p:cNvGrpSpPr/>
                <p:nvPr/>
              </p:nvGrpSpPr>
              <p:grpSpPr>
                <a:xfrm>
                  <a:off x="3476625" y="5218113"/>
                  <a:ext cx="371475" cy="466725"/>
                  <a:chOff x="3476625" y="5218113"/>
                  <a:chExt cx="371475" cy="466725"/>
                </a:xfrm>
              </p:grpSpPr>
              <p:sp>
                <p:nvSpPr>
                  <p:cNvPr id="44219" name="Freeform 135"/>
                  <p:cNvSpPr/>
                  <p:nvPr/>
                </p:nvSpPr>
                <p:spPr>
                  <a:xfrm>
                    <a:off x="3476625" y="5446713"/>
                    <a:ext cx="82550" cy="115888"/>
                  </a:xfrm>
                  <a:custGeom>
                    <a:avLst/>
                    <a:gdLst/>
                    <a:ahLst/>
                    <a:cxnLst>
                      <a:cxn ang="0">
                        <a:pos x="0" y="115888"/>
                      </a:cxn>
                      <a:cxn ang="0">
                        <a:pos x="82550" y="80963"/>
                      </a:cxn>
                      <a:cxn ang="0">
                        <a:pos x="82550" y="0"/>
                      </a:cxn>
                      <a:cxn ang="0">
                        <a:pos x="15875" y="42863"/>
                      </a:cxn>
                      <a:cxn ang="0">
                        <a:pos x="0" y="115888"/>
                      </a:cxn>
                    </a:cxnLst>
                    <a:pathLst>
                      <a:path w="52" h="73">
                        <a:moveTo>
                          <a:pt x="0" y="73"/>
                        </a:moveTo>
                        <a:lnTo>
                          <a:pt x="52" y="51"/>
                        </a:lnTo>
                        <a:lnTo>
                          <a:pt x="52" y="0"/>
                        </a:lnTo>
                        <a:lnTo>
                          <a:pt x="10" y="27"/>
                        </a:lnTo>
                        <a:lnTo>
                          <a:pt x="0" y="73"/>
                        </a:lnTo>
                        <a:close/>
                      </a:path>
                    </a:pathLst>
                  </a:custGeom>
                  <a:solidFill>
                    <a:srgbClr val="F397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20" name="Freeform 136"/>
                  <p:cNvSpPr/>
                  <p:nvPr/>
                </p:nvSpPr>
                <p:spPr>
                  <a:xfrm>
                    <a:off x="3765550" y="5446713"/>
                    <a:ext cx="82550" cy="115888"/>
                  </a:xfrm>
                  <a:custGeom>
                    <a:avLst/>
                    <a:gdLst/>
                    <a:ahLst/>
                    <a:cxnLst>
                      <a:cxn ang="0">
                        <a:pos x="82550" y="115888"/>
                      </a:cxn>
                      <a:cxn ang="0">
                        <a:pos x="0" y="80963"/>
                      </a:cxn>
                      <a:cxn ang="0">
                        <a:pos x="0" y="0"/>
                      </a:cxn>
                      <a:cxn ang="0">
                        <a:pos x="65088" y="42863"/>
                      </a:cxn>
                      <a:cxn ang="0">
                        <a:pos x="82550" y="115888"/>
                      </a:cxn>
                    </a:cxnLst>
                    <a:pathLst>
                      <a:path w="52" h="73">
                        <a:moveTo>
                          <a:pt x="52" y="73"/>
                        </a:moveTo>
                        <a:lnTo>
                          <a:pt x="0" y="51"/>
                        </a:lnTo>
                        <a:lnTo>
                          <a:pt x="0" y="0"/>
                        </a:lnTo>
                        <a:lnTo>
                          <a:pt x="41" y="27"/>
                        </a:lnTo>
                        <a:lnTo>
                          <a:pt x="52" y="73"/>
                        </a:lnTo>
                        <a:close/>
                      </a:path>
                    </a:pathLst>
                  </a:custGeom>
                  <a:solidFill>
                    <a:srgbClr val="F3970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21" name="Oval 137"/>
                  <p:cNvSpPr/>
                  <p:nvPr/>
                </p:nvSpPr>
                <p:spPr>
                  <a:xfrm>
                    <a:off x="3598863" y="5364163"/>
                    <a:ext cx="136525" cy="133350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222" name="Freeform 138"/>
                  <p:cNvSpPr>
                    <a:spLocks noEditPoints="1"/>
                  </p:cNvSpPr>
                  <p:nvPr/>
                </p:nvSpPr>
                <p:spPr>
                  <a:xfrm>
                    <a:off x="3557588" y="5218113"/>
                    <a:ext cx="209550" cy="352425"/>
                  </a:xfrm>
                  <a:custGeom>
                    <a:avLst/>
                    <a:gdLst/>
                    <a:ahLst/>
                    <a:cxnLst>
                      <a:cxn ang="0">
                        <a:pos x="209550" y="141434"/>
                      </a:cxn>
                      <a:cxn ang="0">
                        <a:pos x="105926" y="0"/>
                      </a:cxn>
                      <a:cxn ang="0">
                        <a:pos x="0" y="143752"/>
                      </a:cxn>
                      <a:cxn ang="0">
                        <a:pos x="0" y="352425"/>
                      </a:cxn>
                      <a:cxn ang="0">
                        <a:pos x="209550" y="352425"/>
                      </a:cxn>
                      <a:cxn ang="0">
                        <a:pos x="209550" y="141434"/>
                      </a:cxn>
                      <a:cxn ang="0">
                        <a:pos x="105926" y="259682"/>
                      </a:cxn>
                      <a:cxn ang="0">
                        <a:pos x="57569" y="210991"/>
                      </a:cxn>
                      <a:cxn ang="0">
                        <a:pos x="105926" y="162301"/>
                      </a:cxn>
                      <a:cxn ang="0">
                        <a:pos x="151981" y="210991"/>
                      </a:cxn>
                      <a:cxn ang="0">
                        <a:pos x="105926" y="259682"/>
                      </a:cxn>
                    </a:cxnLst>
                    <a:pathLst>
                      <a:path w="91" h="152">
                        <a:moveTo>
                          <a:pt x="91" y="61"/>
                        </a:moveTo>
                        <a:cubicBezTo>
                          <a:pt x="91" y="27"/>
                          <a:pt x="66" y="1"/>
                          <a:pt x="46" y="0"/>
                        </a:cubicBezTo>
                        <a:cubicBezTo>
                          <a:pt x="23" y="0"/>
                          <a:pt x="0" y="27"/>
                          <a:pt x="0" y="62"/>
                        </a:cubicBezTo>
                        <a:cubicBezTo>
                          <a:pt x="0" y="85"/>
                          <a:pt x="0" y="152"/>
                          <a:pt x="0" y="152"/>
                        </a:cubicBezTo>
                        <a:cubicBezTo>
                          <a:pt x="91" y="152"/>
                          <a:pt x="91" y="152"/>
                          <a:pt x="91" y="152"/>
                        </a:cubicBezTo>
                        <a:cubicBezTo>
                          <a:pt x="91" y="152"/>
                          <a:pt x="91" y="95"/>
                          <a:pt x="91" y="61"/>
                        </a:cubicBezTo>
                        <a:close/>
                        <a:moveTo>
                          <a:pt x="46" y="112"/>
                        </a:moveTo>
                        <a:cubicBezTo>
                          <a:pt x="34" y="112"/>
                          <a:pt x="25" y="102"/>
                          <a:pt x="25" y="91"/>
                        </a:cubicBezTo>
                        <a:cubicBezTo>
                          <a:pt x="25" y="79"/>
                          <a:pt x="34" y="70"/>
                          <a:pt x="46" y="70"/>
                        </a:cubicBezTo>
                        <a:cubicBezTo>
                          <a:pt x="57" y="70"/>
                          <a:pt x="66" y="79"/>
                          <a:pt x="66" y="91"/>
                        </a:cubicBezTo>
                        <a:cubicBezTo>
                          <a:pt x="66" y="102"/>
                          <a:pt x="57" y="112"/>
                          <a:pt x="46" y="112"/>
                        </a:cubicBezTo>
                        <a:close/>
                      </a:path>
                    </a:pathLst>
                  </a:custGeom>
                  <a:solidFill>
                    <a:srgbClr val="50B6C5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23" name="Freeform 139"/>
                  <p:cNvSpPr/>
                  <p:nvPr/>
                </p:nvSpPr>
                <p:spPr>
                  <a:xfrm>
                    <a:off x="3592513" y="5595938"/>
                    <a:ext cx="142875" cy="88900"/>
                  </a:xfrm>
                  <a:custGeom>
                    <a:avLst/>
                    <a:gdLst/>
                    <a:ahLst/>
                    <a:cxnLst>
                      <a:cxn ang="0">
                        <a:pos x="124440" y="0"/>
                      </a:cxn>
                      <a:cxn ang="0">
                        <a:pos x="71438" y="0"/>
                      </a:cxn>
                      <a:cxn ang="0">
                        <a:pos x="71438" y="0"/>
                      </a:cxn>
                      <a:cxn ang="0">
                        <a:pos x="16131" y="0"/>
                      </a:cxn>
                      <a:cxn ang="0">
                        <a:pos x="0" y="31913"/>
                      </a:cxn>
                      <a:cxn ang="0">
                        <a:pos x="20740" y="63826"/>
                      </a:cxn>
                      <a:cxn ang="0">
                        <a:pos x="36871" y="29633"/>
                      </a:cxn>
                      <a:cxn ang="0">
                        <a:pos x="71438" y="88900"/>
                      </a:cxn>
                      <a:cxn ang="0">
                        <a:pos x="71438" y="88900"/>
                      </a:cxn>
                      <a:cxn ang="0">
                        <a:pos x="71438" y="88900"/>
                      </a:cxn>
                      <a:cxn ang="0">
                        <a:pos x="106004" y="29633"/>
                      </a:cxn>
                      <a:cxn ang="0">
                        <a:pos x="119831" y="63826"/>
                      </a:cxn>
                      <a:cxn ang="0">
                        <a:pos x="142875" y="31913"/>
                      </a:cxn>
                      <a:cxn ang="0">
                        <a:pos x="124440" y="0"/>
                      </a:cxn>
                    </a:cxnLst>
                    <a:pathLst>
                      <a:path w="62" h="39">
                        <a:moveTo>
                          <a:pt x="54" y="0"/>
                        </a:moveTo>
                        <a:cubicBezTo>
                          <a:pt x="31" y="0"/>
                          <a:pt x="31" y="0"/>
                          <a:pt x="31" y="0"/>
                        </a:cubicBezTo>
                        <a:cubicBezTo>
                          <a:pt x="31" y="0"/>
                          <a:pt x="31" y="0"/>
                          <a:pt x="31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4"/>
                          <a:pt x="0" y="9"/>
                          <a:pt x="0" y="14"/>
                        </a:cubicBezTo>
                        <a:cubicBezTo>
                          <a:pt x="0" y="21"/>
                          <a:pt x="3" y="22"/>
                          <a:pt x="9" y="28"/>
                        </a:cubicBezTo>
                        <a:cubicBezTo>
                          <a:pt x="9" y="28"/>
                          <a:pt x="15" y="13"/>
                          <a:pt x="16" y="13"/>
                        </a:cubicBezTo>
                        <a:cubicBezTo>
                          <a:pt x="19" y="15"/>
                          <a:pt x="28" y="39"/>
                          <a:pt x="31" y="39"/>
                        </a:cubicBezTo>
                        <a:cubicBezTo>
                          <a:pt x="31" y="39"/>
                          <a:pt x="31" y="39"/>
                          <a:pt x="31" y="39"/>
                        </a:cubicBezTo>
                        <a:cubicBezTo>
                          <a:pt x="31" y="39"/>
                          <a:pt x="31" y="39"/>
                          <a:pt x="31" y="39"/>
                        </a:cubicBezTo>
                        <a:cubicBezTo>
                          <a:pt x="33" y="39"/>
                          <a:pt x="42" y="15"/>
                          <a:pt x="46" y="13"/>
                        </a:cubicBezTo>
                        <a:cubicBezTo>
                          <a:pt x="46" y="13"/>
                          <a:pt x="52" y="28"/>
                          <a:pt x="52" y="28"/>
                        </a:cubicBezTo>
                        <a:cubicBezTo>
                          <a:pt x="59" y="22"/>
                          <a:pt x="62" y="21"/>
                          <a:pt x="62" y="14"/>
                        </a:cubicBezTo>
                        <a:cubicBezTo>
                          <a:pt x="62" y="9"/>
                          <a:pt x="58" y="4"/>
                          <a:pt x="54" y="0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206" name="组合 1216"/>
                <p:cNvGrpSpPr/>
                <p:nvPr/>
              </p:nvGrpSpPr>
              <p:grpSpPr>
                <a:xfrm>
                  <a:off x="2178050" y="5338763"/>
                  <a:ext cx="468313" cy="254000"/>
                  <a:chOff x="2178050" y="5338763"/>
                  <a:chExt cx="468313" cy="254000"/>
                </a:xfrm>
              </p:grpSpPr>
              <p:sp>
                <p:nvSpPr>
                  <p:cNvPr id="44207" name="Rectangle 140"/>
                  <p:cNvSpPr/>
                  <p:nvPr/>
                </p:nvSpPr>
                <p:spPr>
                  <a:xfrm>
                    <a:off x="2205038" y="5348288"/>
                    <a:ext cx="414338" cy="23971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208" name="Freeform 141"/>
                  <p:cNvSpPr/>
                  <p:nvPr/>
                </p:nvSpPr>
                <p:spPr>
                  <a:xfrm>
                    <a:off x="2205038" y="5507038"/>
                    <a:ext cx="415925" cy="85725"/>
                  </a:xfrm>
                  <a:custGeom>
                    <a:avLst/>
                    <a:gdLst/>
                    <a:ahLst/>
                    <a:cxnLst>
                      <a:cxn ang="0">
                        <a:pos x="400050" y="66675"/>
                      </a:cxn>
                      <a:cxn ang="0">
                        <a:pos x="15875" y="66675"/>
                      </a:cxn>
                      <a:cxn ang="0">
                        <a:pos x="15875" y="0"/>
                      </a:cxn>
                      <a:cxn ang="0">
                        <a:pos x="0" y="0"/>
                      </a:cxn>
                      <a:cxn ang="0">
                        <a:pos x="0" y="85725"/>
                      </a:cxn>
                      <a:cxn ang="0">
                        <a:pos x="415925" y="85725"/>
                      </a:cxn>
                      <a:cxn ang="0">
                        <a:pos x="415925" y="0"/>
                      </a:cxn>
                      <a:cxn ang="0">
                        <a:pos x="400050" y="0"/>
                      </a:cxn>
                      <a:cxn ang="0">
                        <a:pos x="400050" y="66675"/>
                      </a:cxn>
                    </a:cxnLst>
                    <a:pathLst>
                      <a:path w="262" h="54">
                        <a:moveTo>
                          <a:pt x="252" y="42"/>
                        </a:moveTo>
                        <a:lnTo>
                          <a:pt x="10" y="42"/>
                        </a:lnTo>
                        <a:lnTo>
                          <a:pt x="10" y="0"/>
                        </a:lnTo>
                        <a:lnTo>
                          <a:pt x="0" y="0"/>
                        </a:lnTo>
                        <a:lnTo>
                          <a:pt x="0" y="54"/>
                        </a:lnTo>
                        <a:lnTo>
                          <a:pt x="262" y="54"/>
                        </a:lnTo>
                        <a:lnTo>
                          <a:pt x="262" y="0"/>
                        </a:lnTo>
                        <a:lnTo>
                          <a:pt x="252" y="0"/>
                        </a:lnTo>
                        <a:lnTo>
                          <a:pt x="252" y="42"/>
                        </a:ln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09" name="Freeform 142"/>
                  <p:cNvSpPr/>
                  <p:nvPr/>
                </p:nvSpPr>
                <p:spPr>
                  <a:xfrm>
                    <a:off x="2205038" y="5338763"/>
                    <a:ext cx="415925" cy="8572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85725"/>
                      </a:cxn>
                      <a:cxn ang="0">
                        <a:pos x="16175" y="85725"/>
                      </a:cxn>
                      <a:cxn ang="0">
                        <a:pos x="16175" y="71824"/>
                      </a:cxn>
                      <a:cxn ang="0">
                        <a:pos x="16175" y="18535"/>
                      </a:cxn>
                      <a:cxn ang="0">
                        <a:pos x="399750" y="18535"/>
                      </a:cxn>
                      <a:cxn ang="0">
                        <a:pos x="399750" y="85725"/>
                      </a:cxn>
                      <a:cxn ang="0">
                        <a:pos x="415925" y="85725"/>
                      </a:cxn>
                      <a:cxn ang="0">
                        <a:pos x="415925" y="0"/>
                      </a:cxn>
                      <a:cxn ang="0">
                        <a:pos x="0" y="0"/>
                      </a:cxn>
                    </a:cxnLst>
                    <a:pathLst>
                      <a:path w="180" h="37">
                        <a:moveTo>
                          <a:pt x="0" y="0"/>
                        </a:moveTo>
                        <a:cubicBezTo>
                          <a:pt x="0" y="37"/>
                          <a:pt x="0" y="37"/>
                          <a:pt x="0" y="37"/>
                        </a:cubicBezTo>
                        <a:cubicBezTo>
                          <a:pt x="7" y="37"/>
                          <a:pt x="7" y="37"/>
                          <a:pt x="7" y="37"/>
                        </a:cubicBezTo>
                        <a:cubicBezTo>
                          <a:pt x="7" y="37"/>
                          <a:pt x="7" y="31"/>
                          <a:pt x="7" y="31"/>
                        </a:cubicBezTo>
                        <a:cubicBezTo>
                          <a:pt x="7" y="8"/>
                          <a:pt x="7" y="8"/>
                          <a:pt x="7" y="8"/>
                        </a:cubicBezTo>
                        <a:cubicBezTo>
                          <a:pt x="173" y="8"/>
                          <a:pt x="173" y="8"/>
                          <a:pt x="173" y="8"/>
                        </a:cubicBezTo>
                        <a:cubicBezTo>
                          <a:pt x="173" y="37"/>
                          <a:pt x="173" y="37"/>
                          <a:pt x="173" y="37"/>
                        </a:cubicBezTo>
                        <a:cubicBezTo>
                          <a:pt x="173" y="37"/>
                          <a:pt x="180" y="37"/>
                          <a:pt x="180" y="37"/>
                        </a:cubicBezTo>
                        <a:cubicBezTo>
                          <a:pt x="180" y="0"/>
                          <a:pt x="180" y="0"/>
                          <a:pt x="18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0" name="Freeform 143"/>
                  <p:cNvSpPr/>
                  <p:nvPr/>
                </p:nvSpPr>
                <p:spPr>
                  <a:xfrm>
                    <a:off x="2233613" y="5368925"/>
                    <a:ext cx="360363" cy="193675"/>
                  </a:xfrm>
                  <a:custGeom>
                    <a:avLst/>
                    <a:gdLst/>
                    <a:ahLst/>
                    <a:cxnLst>
                      <a:cxn ang="0">
                        <a:pos x="0" y="48419"/>
                      </a:cxn>
                      <a:cxn ang="0">
                        <a:pos x="4620" y="62253"/>
                      </a:cxn>
                      <a:cxn ang="0">
                        <a:pos x="4620" y="66864"/>
                      </a:cxn>
                      <a:cxn ang="0">
                        <a:pos x="13860" y="85309"/>
                      </a:cxn>
                      <a:cxn ang="0">
                        <a:pos x="11550" y="94532"/>
                      </a:cxn>
                      <a:cxn ang="0">
                        <a:pos x="18480" y="108366"/>
                      </a:cxn>
                      <a:cxn ang="0">
                        <a:pos x="9240" y="124505"/>
                      </a:cxn>
                      <a:cxn ang="0">
                        <a:pos x="11550" y="131422"/>
                      </a:cxn>
                      <a:cxn ang="0">
                        <a:pos x="0" y="149868"/>
                      </a:cxn>
                      <a:cxn ang="0">
                        <a:pos x="0" y="193675"/>
                      </a:cxn>
                      <a:cxn ang="0">
                        <a:pos x="360363" y="193675"/>
                      </a:cxn>
                      <a:cxn ang="0">
                        <a:pos x="360363" y="149868"/>
                      </a:cxn>
                      <a:cxn ang="0">
                        <a:pos x="351123" y="131422"/>
                      </a:cxn>
                      <a:cxn ang="0">
                        <a:pos x="351123" y="124505"/>
                      </a:cxn>
                      <a:cxn ang="0">
                        <a:pos x="344193" y="108366"/>
                      </a:cxn>
                      <a:cxn ang="0">
                        <a:pos x="348813" y="94532"/>
                      </a:cxn>
                      <a:cxn ang="0">
                        <a:pos x="346503" y="85309"/>
                      </a:cxn>
                      <a:cxn ang="0">
                        <a:pos x="358053" y="66864"/>
                      </a:cxn>
                      <a:cxn ang="0">
                        <a:pos x="358053" y="62253"/>
                      </a:cxn>
                      <a:cxn ang="0">
                        <a:pos x="360363" y="48419"/>
                      </a:cxn>
                      <a:cxn ang="0">
                        <a:pos x="360363" y="0"/>
                      </a:cxn>
                      <a:cxn ang="0">
                        <a:pos x="0" y="0"/>
                      </a:cxn>
                      <a:cxn ang="0">
                        <a:pos x="0" y="48419"/>
                      </a:cxn>
                    </a:cxnLst>
                    <a:pathLst>
                      <a:path w="156" h="84">
                        <a:moveTo>
                          <a:pt x="0" y="21"/>
                        </a:moveTo>
                        <a:cubicBezTo>
                          <a:pt x="1" y="22"/>
                          <a:pt x="2" y="24"/>
                          <a:pt x="2" y="27"/>
                        </a:cubicBezTo>
                        <a:cubicBezTo>
                          <a:pt x="2" y="27"/>
                          <a:pt x="2" y="28"/>
                          <a:pt x="2" y="29"/>
                        </a:cubicBezTo>
                        <a:cubicBezTo>
                          <a:pt x="4" y="30"/>
                          <a:pt x="6" y="33"/>
                          <a:pt x="6" y="37"/>
                        </a:cubicBezTo>
                        <a:cubicBezTo>
                          <a:pt x="6" y="38"/>
                          <a:pt x="6" y="40"/>
                          <a:pt x="5" y="41"/>
                        </a:cubicBezTo>
                        <a:cubicBezTo>
                          <a:pt x="7" y="43"/>
                          <a:pt x="8" y="45"/>
                          <a:pt x="8" y="47"/>
                        </a:cubicBezTo>
                        <a:cubicBezTo>
                          <a:pt x="8" y="50"/>
                          <a:pt x="6" y="52"/>
                          <a:pt x="4" y="54"/>
                        </a:cubicBezTo>
                        <a:cubicBezTo>
                          <a:pt x="5" y="55"/>
                          <a:pt x="5" y="56"/>
                          <a:pt x="5" y="57"/>
                        </a:cubicBezTo>
                        <a:cubicBezTo>
                          <a:pt x="5" y="61"/>
                          <a:pt x="3" y="64"/>
                          <a:pt x="0" y="65"/>
                        </a:cubicBezTo>
                        <a:cubicBezTo>
                          <a:pt x="0" y="84"/>
                          <a:pt x="0" y="84"/>
                          <a:pt x="0" y="84"/>
                        </a:cubicBezTo>
                        <a:cubicBezTo>
                          <a:pt x="156" y="84"/>
                          <a:pt x="156" y="84"/>
                          <a:pt x="156" y="84"/>
                        </a:cubicBezTo>
                        <a:cubicBezTo>
                          <a:pt x="156" y="65"/>
                          <a:pt x="156" y="65"/>
                          <a:pt x="156" y="65"/>
                        </a:cubicBezTo>
                        <a:cubicBezTo>
                          <a:pt x="153" y="64"/>
                          <a:pt x="152" y="61"/>
                          <a:pt x="152" y="57"/>
                        </a:cubicBezTo>
                        <a:cubicBezTo>
                          <a:pt x="152" y="56"/>
                          <a:pt x="152" y="55"/>
                          <a:pt x="152" y="54"/>
                        </a:cubicBezTo>
                        <a:cubicBezTo>
                          <a:pt x="150" y="52"/>
                          <a:pt x="149" y="50"/>
                          <a:pt x="149" y="47"/>
                        </a:cubicBezTo>
                        <a:cubicBezTo>
                          <a:pt x="149" y="45"/>
                          <a:pt x="150" y="43"/>
                          <a:pt x="151" y="41"/>
                        </a:cubicBezTo>
                        <a:cubicBezTo>
                          <a:pt x="150" y="40"/>
                          <a:pt x="150" y="38"/>
                          <a:pt x="150" y="37"/>
                        </a:cubicBezTo>
                        <a:cubicBezTo>
                          <a:pt x="150" y="33"/>
                          <a:pt x="152" y="30"/>
                          <a:pt x="155" y="29"/>
                        </a:cubicBezTo>
                        <a:cubicBezTo>
                          <a:pt x="155" y="28"/>
                          <a:pt x="155" y="27"/>
                          <a:pt x="155" y="27"/>
                        </a:cubicBezTo>
                        <a:cubicBezTo>
                          <a:pt x="155" y="25"/>
                          <a:pt x="155" y="23"/>
                          <a:pt x="156" y="21"/>
                        </a:cubicBezTo>
                        <a:cubicBezTo>
                          <a:pt x="156" y="0"/>
                          <a:pt x="156" y="0"/>
                          <a:pt x="156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21"/>
                        </a:ln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1" name="Freeform 144"/>
                  <p:cNvSpPr/>
                  <p:nvPr/>
                </p:nvSpPr>
                <p:spPr>
                  <a:xfrm>
                    <a:off x="2603500" y="5419725"/>
                    <a:ext cx="42863" cy="20638"/>
                  </a:xfrm>
                  <a:custGeom>
                    <a:avLst/>
                    <a:gdLst/>
                    <a:ahLst/>
                    <a:cxnLst>
                      <a:cxn ang="0">
                        <a:pos x="42863" y="11466"/>
                      </a:cxn>
                      <a:cxn ang="0">
                        <a:pos x="36095" y="0"/>
                      </a:cxn>
                      <a:cxn ang="0">
                        <a:pos x="6768" y="0"/>
                      </a:cxn>
                      <a:cxn ang="0">
                        <a:pos x="0" y="11466"/>
                      </a:cxn>
                      <a:cxn ang="0">
                        <a:pos x="0" y="11466"/>
                      </a:cxn>
                      <a:cxn ang="0">
                        <a:pos x="6768" y="20638"/>
                      </a:cxn>
                      <a:cxn ang="0">
                        <a:pos x="36095" y="20638"/>
                      </a:cxn>
                      <a:cxn ang="0">
                        <a:pos x="42863" y="11466"/>
                      </a:cxn>
                    </a:cxnLst>
                    <a:pathLst>
                      <a:path w="19" h="9">
                        <a:moveTo>
                          <a:pt x="19" y="5"/>
                        </a:moveTo>
                        <a:cubicBezTo>
                          <a:pt x="19" y="2"/>
                          <a:pt x="18" y="0"/>
                          <a:pt x="16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1" y="0"/>
                          <a:pt x="0" y="2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7"/>
                          <a:pt x="1" y="9"/>
                          <a:pt x="3" y="9"/>
                        </a:cubicBezTo>
                        <a:cubicBezTo>
                          <a:pt x="16" y="9"/>
                          <a:pt x="16" y="9"/>
                          <a:pt x="16" y="9"/>
                        </a:cubicBezTo>
                        <a:cubicBezTo>
                          <a:pt x="18" y="9"/>
                          <a:pt x="19" y="7"/>
                          <a:pt x="19" y="5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2" name="Freeform 145"/>
                  <p:cNvSpPr/>
                  <p:nvPr/>
                </p:nvSpPr>
                <p:spPr>
                  <a:xfrm>
                    <a:off x="2590800" y="5441950"/>
                    <a:ext cx="55563" cy="22225"/>
                  </a:xfrm>
                  <a:custGeom>
                    <a:avLst/>
                    <a:gdLst/>
                    <a:ahLst/>
                    <a:cxnLst>
                      <a:cxn ang="0">
                        <a:pos x="55563" y="12347"/>
                      </a:cxn>
                      <a:cxn ang="0">
                        <a:pos x="46303" y="0"/>
                      </a:cxn>
                      <a:cxn ang="0">
                        <a:pos x="9261" y="0"/>
                      </a:cxn>
                      <a:cxn ang="0">
                        <a:pos x="0" y="12347"/>
                      </a:cxn>
                      <a:cxn ang="0">
                        <a:pos x="0" y="12347"/>
                      </a:cxn>
                      <a:cxn ang="0">
                        <a:pos x="9261" y="22225"/>
                      </a:cxn>
                      <a:cxn ang="0">
                        <a:pos x="46303" y="22225"/>
                      </a:cxn>
                      <a:cxn ang="0">
                        <a:pos x="55563" y="12347"/>
                      </a:cxn>
                    </a:cxnLst>
                    <a:pathLst>
                      <a:path w="24" h="9">
                        <a:moveTo>
                          <a:pt x="24" y="5"/>
                        </a:moveTo>
                        <a:cubicBezTo>
                          <a:pt x="24" y="2"/>
                          <a:pt x="22" y="0"/>
                          <a:pt x="20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7"/>
                          <a:pt x="2" y="9"/>
                          <a:pt x="4" y="9"/>
                        </a:cubicBezTo>
                        <a:cubicBezTo>
                          <a:pt x="20" y="9"/>
                          <a:pt x="20" y="9"/>
                          <a:pt x="20" y="9"/>
                        </a:cubicBezTo>
                        <a:cubicBezTo>
                          <a:pt x="22" y="9"/>
                          <a:pt x="24" y="7"/>
                          <a:pt x="24" y="5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3" name="Freeform 146"/>
                  <p:cNvSpPr/>
                  <p:nvPr/>
                </p:nvSpPr>
                <p:spPr>
                  <a:xfrm>
                    <a:off x="2589213" y="5467350"/>
                    <a:ext cx="55563" cy="19050"/>
                  </a:xfrm>
                  <a:custGeom>
                    <a:avLst/>
                    <a:gdLst/>
                    <a:ahLst/>
                    <a:cxnLst>
                      <a:cxn ang="0">
                        <a:pos x="55563" y="9525"/>
                      </a:cxn>
                      <a:cxn ang="0">
                        <a:pos x="48618" y="0"/>
                      </a:cxn>
                      <a:cxn ang="0">
                        <a:pos x="9261" y="0"/>
                      </a:cxn>
                      <a:cxn ang="0">
                        <a:pos x="0" y="9525"/>
                      </a:cxn>
                      <a:cxn ang="0">
                        <a:pos x="0" y="9525"/>
                      </a:cxn>
                      <a:cxn ang="0">
                        <a:pos x="9261" y="19050"/>
                      </a:cxn>
                      <a:cxn ang="0">
                        <a:pos x="48618" y="19050"/>
                      </a:cxn>
                      <a:cxn ang="0">
                        <a:pos x="55563" y="9525"/>
                      </a:cxn>
                    </a:cxnLst>
                    <a:pathLst>
                      <a:path w="24" h="8">
                        <a:moveTo>
                          <a:pt x="24" y="4"/>
                        </a:moveTo>
                        <a:cubicBezTo>
                          <a:pt x="24" y="2"/>
                          <a:pt x="23" y="0"/>
                          <a:pt x="21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6"/>
                          <a:pt x="2" y="8"/>
                          <a:pt x="4" y="8"/>
                        </a:cubicBezTo>
                        <a:cubicBezTo>
                          <a:pt x="21" y="8"/>
                          <a:pt x="21" y="8"/>
                          <a:pt x="21" y="8"/>
                        </a:cubicBezTo>
                        <a:cubicBezTo>
                          <a:pt x="23" y="8"/>
                          <a:pt x="24" y="6"/>
                          <a:pt x="24" y="4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4" name="Freeform 147"/>
                  <p:cNvSpPr/>
                  <p:nvPr/>
                </p:nvSpPr>
                <p:spPr>
                  <a:xfrm>
                    <a:off x="2595563" y="5491163"/>
                    <a:ext cx="46038" cy="20638"/>
                  </a:xfrm>
                  <a:custGeom>
                    <a:avLst/>
                    <a:gdLst/>
                    <a:ahLst/>
                    <a:cxnLst>
                      <a:cxn ang="0">
                        <a:pos x="46038" y="9172"/>
                      </a:cxn>
                      <a:cxn ang="0">
                        <a:pos x="39132" y="0"/>
                      </a:cxn>
                      <a:cxn ang="0">
                        <a:pos x="6906" y="0"/>
                      </a:cxn>
                      <a:cxn ang="0">
                        <a:pos x="0" y="9172"/>
                      </a:cxn>
                      <a:cxn ang="0">
                        <a:pos x="0" y="9172"/>
                      </a:cxn>
                      <a:cxn ang="0">
                        <a:pos x="6906" y="20638"/>
                      </a:cxn>
                      <a:cxn ang="0">
                        <a:pos x="39132" y="20638"/>
                      </a:cxn>
                      <a:cxn ang="0">
                        <a:pos x="46038" y="9172"/>
                      </a:cxn>
                    </a:cxnLst>
                    <a:pathLst>
                      <a:path w="20" h="9">
                        <a:moveTo>
                          <a:pt x="20" y="4"/>
                        </a:moveTo>
                        <a:cubicBezTo>
                          <a:pt x="20" y="2"/>
                          <a:pt x="18" y="0"/>
                          <a:pt x="17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1" y="0"/>
                          <a:pt x="0" y="2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7"/>
                          <a:pt x="1" y="9"/>
                          <a:pt x="3" y="9"/>
                        </a:cubicBezTo>
                        <a:cubicBezTo>
                          <a:pt x="17" y="9"/>
                          <a:pt x="17" y="9"/>
                          <a:pt x="17" y="9"/>
                        </a:cubicBezTo>
                        <a:cubicBezTo>
                          <a:pt x="18" y="9"/>
                          <a:pt x="20" y="7"/>
                          <a:pt x="20" y="4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5" name="Freeform 148"/>
                  <p:cNvSpPr/>
                  <p:nvPr/>
                </p:nvSpPr>
                <p:spPr>
                  <a:xfrm>
                    <a:off x="2179638" y="5419725"/>
                    <a:ext cx="46038" cy="20638"/>
                  </a:xfrm>
                  <a:custGeom>
                    <a:avLst/>
                    <a:gdLst/>
                    <a:ahLst/>
                    <a:cxnLst>
                      <a:cxn ang="0">
                        <a:pos x="0" y="11466"/>
                      </a:cxn>
                      <a:cxn ang="0">
                        <a:pos x="6906" y="0"/>
                      </a:cxn>
                      <a:cxn ang="0">
                        <a:pos x="39132" y="0"/>
                      </a:cxn>
                      <a:cxn ang="0">
                        <a:pos x="46038" y="11466"/>
                      </a:cxn>
                      <a:cxn ang="0">
                        <a:pos x="46038" y="11466"/>
                      </a:cxn>
                      <a:cxn ang="0">
                        <a:pos x="39132" y="20638"/>
                      </a:cxn>
                      <a:cxn ang="0">
                        <a:pos x="6906" y="20638"/>
                      </a:cxn>
                      <a:cxn ang="0">
                        <a:pos x="0" y="11466"/>
                      </a:cxn>
                    </a:cxnLst>
                    <a:pathLst>
                      <a:path w="20" h="9">
                        <a:moveTo>
                          <a:pt x="0" y="5"/>
                        </a:move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8" y="0"/>
                          <a:pt x="20" y="2"/>
                          <a:pt x="20" y="5"/>
                        </a:cubicBezTo>
                        <a:cubicBezTo>
                          <a:pt x="20" y="5"/>
                          <a:pt x="20" y="5"/>
                          <a:pt x="20" y="5"/>
                        </a:cubicBezTo>
                        <a:cubicBezTo>
                          <a:pt x="20" y="7"/>
                          <a:pt x="18" y="9"/>
                          <a:pt x="17" y="9"/>
                        </a:cubicBez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1" y="9"/>
                          <a:pt x="0" y="7"/>
                          <a:pt x="0" y="5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6" name="Freeform 149"/>
                  <p:cNvSpPr/>
                  <p:nvPr/>
                </p:nvSpPr>
                <p:spPr>
                  <a:xfrm>
                    <a:off x="2178050" y="5441950"/>
                    <a:ext cx="57150" cy="22225"/>
                  </a:xfrm>
                  <a:custGeom>
                    <a:avLst/>
                    <a:gdLst/>
                    <a:ahLst/>
                    <a:cxnLst>
                      <a:cxn ang="0">
                        <a:pos x="0" y="12347"/>
                      </a:cxn>
                      <a:cxn ang="0">
                        <a:pos x="9144" y="0"/>
                      </a:cxn>
                      <a:cxn ang="0">
                        <a:pos x="48006" y="0"/>
                      </a:cxn>
                      <a:cxn ang="0">
                        <a:pos x="57150" y="12347"/>
                      </a:cxn>
                      <a:cxn ang="0">
                        <a:pos x="57150" y="12347"/>
                      </a:cxn>
                      <a:cxn ang="0">
                        <a:pos x="48006" y="22225"/>
                      </a:cxn>
                      <a:cxn ang="0">
                        <a:pos x="9144" y="22225"/>
                      </a:cxn>
                      <a:cxn ang="0">
                        <a:pos x="0" y="12347"/>
                      </a:cxn>
                    </a:cxnLst>
                    <a:pathLst>
                      <a:path w="25" h="9">
                        <a:moveTo>
                          <a:pt x="0" y="5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23" y="0"/>
                          <a:pt x="25" y="2"/>
                          <a:pt x="25" y="5"/>
                        </a:cubicBezTo>
                        <a:cubicBezTo>
                          <a:pt x="25" y="5"/>
                          <a:pt x="25" y="5"/>
                          <a:pt x="25" y="5"/>
                        </a:cubicBezTo>
                        <a:cubicBezTo>
                          <a:pt x="25" y="7"/>
                          <a:pt x="23" y="9"/>
                          <a:pt x="21" y="9"/>
                        </a:cubicBezTo>
                        <a:cubicBezTo>
                          <a:pt x="4" y="9"/>
                          <a:pt x="4" y="9"/>
                          <a:pt x="4" y="9"/>
                        </a:cubicBezTo>
                        <a:cubicBezTo>
                          <a:pt x="2" y="9"/>
                          <a:pt x="0" y="7"/>
                          <a:pt x="0" y="5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7" name="Freeform 150"/>
                  <p:cNvSpPr/>
                  <p:nvPr/>
                </p:nvSpPr>
                <p:spPr>
                  <a:xfrm>
                    <a:off x="2179638" y="5467350"/>
                    <a:ext cx="58738" cy="19050"/>
                  </a:xfrm>
                  <a:custGeom>
                    <a:avLst/>
                    <a:gdLst/>
                    <a:ahLst/>
                    <a:cxnLst>
                      <a:cxn ang="0">
                        <a:pos x="0" y="9525"/>
                      </a:cxn>
                      <a:cxn ang="0">
                        <a:pos x="9398" y="0"/>
                      </a:cxn>
                      <a:cxn ang="0">
                        <a:pos x="49340" y="0"/>
                      </a:cxn>
                      <a:cxn ang="0">
                        <a:pos x="58738" y="9525"/>
                      </a:cxn>
                      <a:cxn ang="0">
                        <a:pos x="58738" y="9525"/>
                      </a:cxn>
                      <a:cxn ang="0">
                        <a:pos x="49340" y="19050"/>
                      </a:cxn>
                      <a:cxn ang="0">
                        <a:pos x="9398" y="19050"/>
                      </a:cxn>
                      <a:cxn ang="0">
                        <a:pos x="0" y="9525"/>
                      </a:cxn>
                    </a:cxnLst>
                    <a:pathLst>
                      <a:path w="25" h="8">
                        <a:moveTo>
                          <a:pt x="0" y="4"/>
                        </a:moveTo>
                        <a:cubicBezTo>
                          <a:pt x="0" y="2"/>
                          <a:pt x="2" y="0"/>
                          <a:pt x="4" y="0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24" y="0"/>
                          <a:pt x="25" y="2"/>
                          <a:pt x="25" y="4"/>
                        </a:cubicBezTo>
                        <a:cubicBezTo>
                          <a:pt x="25" y="4"/>
                          <a:pt x="25" y="4"/>
                          <a:pt x="25" y="4"/>
                        </a:cubicBezTo>
                        <a:cubicBezTo>
                          <a:pt x="25" y="6"/>
                          <a:pt x="24" y="8"/>
                          <a:pt x="21" y="8"/>
                        </a:cubicBezTo>
                        <a:cubicBezTo>
                          <a:pt x="4" y="8"/>
                          <a:pt x="4" y="8"/>
                          <a:pt x="4" y="8"/>
                        </a:cubicBezTo>
                        <a:cubicBezTo>
                          <a:pt x="2" y="8"/>
                          <a:pt x="0" y="6"/>
                          <a:pt x="0" y="4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218" name="Freeform 151"/>
                  <p:cNvSpPr/>
                  <p:nvPr/>
                </p:nvSpPr>
                <p:spPr>
                  <a:xfrm>
                    <a:off x="2187575" y="5491163"/>
                    <a:ext cx="42863" cy="20638"/>
                  </a:xfrm>
                  <a:custGeom>
                    <a:avLst/>
                    <a:gdLst/>
                    <a:ahLst/>
                    <a:cxnLst>
                      <a:cxn ang="0">
                        <a:pos x="0" y="9172"/>
                      </a:cxn>
                      <a:cxn ang="0">
                        <a:pos x="6768" y="0"/>
                      </a:cxn>
                      <a:cxn ang="0">
                        <a:pos x="36095" y="0"/>
                      </a:cxn>
                      <a:cxn ang="0">
                        <a:pos x="42863" y="9172"/>
                      </a:cxn>
                      <a:cxn ang="0">
                        <a:pos x="42863" y="9172"/>
                      </a:cxn>
                      <a:cxn ang="0">
                        <a:pos x="36095" y="20638"/>
                      </a:cxn>
                      <a:cxn ang="0">
                        <a:pos x="6768" y="20638"/>
                      </a:cxn>
                      <a:cxn ang="0">
                        <a:pos x="0" y="9172"/>
                      </a:cxn>
                    </a:cxnLst>
                    <a:pathLst>
                      <a:path w="19" h="9">
                        <a:moveTo>
                          <a:pt x="0" y="4"/>
                        </a:moveTo>
                        <a:cubicBezTo>
                          <a:pt x="0" y="2"/>
                          <a:pt x="1" y="0"/>
                          <a:pt x="3" y="0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8" y="0"/>
                          <a:pt x="19" y="2"/>
                          <a:pt x="19" y="4"/>
                        </a:cubicBezTo>
                        <a:cubicBezTo>
                          <a:pt x="19" y="4"/>
                          <a:pt x="19" y="4"/>
                          <a:pt x="19" y="4"/>
                        </a:cubicBezTo>
                        <a:cubicBezTo>
                          <a:pt x="19" y="7"/>
                          <a:pt x="18" y="9"/>
                          <a:pt x="16" y="9"/>
                        </a:cubicBez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1" y="9"/>
                          <a:pt x="0" y="7"/>
                          <a:pt x="0" y="4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44174" name="组合 1226"/>
              <p:cNvGrpSpPr/>
              <p:nvPr/>
            </p:nvGrpSpPr>
            <p:grpSpPr>
              <a:xfrm>
                <a:off x="9331026" y="4746151"/>
                <a:ext cx="426864" cy="584233"/>
                <a:chOff x="3506788" y="5849938"/>
                <a:chExt cx="344488" cy="471488"/>
              </a:xfrm>
            </p:grpSpPr>
            <p:sp>
              <p:nvSpPr>
                <p:cNvPr id="44196" name="Oval 152"/>
                <p:cNvSpPr/>
                <p:nvPr/>
              </p:nvSpPr>
              <p:spPr>
                <a:xfrm>
                  <a:off x="3567113" y="5907088"/>
                  <a:ext cx="223838" cy="22383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97" name="Freeform 153"/>
                <p:cNvSpPr/>
                <p:nvPr/>
              </p:nvSpPr>
              <p:spPr>
                <a:xfrm>
                  <a:off x="3533775" y="6103938"/>
                  <a:ext cx="146050" cy="168275"/>
                </a:xfrm>
                <a:custGeom>
                  <a:avLst/>
                  <a:gdLst/>
                  <a:ahLst/>
                  <a:cxnLst>
                    <a:cxn ang="0">
                      <a:pos x="30137" y="0"/>
                    </a:cxn>
                    <a:cxn ang="0">
                      <a:pos x="0" y="156749"/>
                    </a:cxn>
                    <a:cxn ang="0">
                      <a:pos x="69548" y="129088"/>
                    </a:cxn>
                    <a:cxn ang="0">
                      <a:pos x="122867" y="168275"/>
                    </a:cxn>
                    <a:cxn ang="0">
                      <a:pos x="146050" y="55323"/>
                    </a:cxn>
                    <a:cxn ang="0">
                      <a:pos x="30137" y="0"/>
                    </a:cxn>
                  </a:cxnLst>
                  <a:pathLst>
                    <a:path w="63" h="73">
                      <a:moveTo>
                        <a:pt x="13" y="0"/>
                      </a:move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30" y="56"/>
                        <a:pt x="30" y="56"/>
                        <a:pt x="30" y="56"/>
                      </a:cubicBezTo>
                      <a:cubicBezTo>
                        <a:pt x="53" y="73"/>
                        <a:pt x="53" y="73"/>
                        <a:pt x="53" y="73"/>
                      </a:cubicBezTo>
                      <a:cubicBezTo>
                        <a:pt x="63" y="24"/>
                        <a:pt x="63" y="24"/>
                        <a:pt x="63" y="24"/>
                      </a:cubicBezTo>
                      <a:cubicBezTo>
                        <a:pt x="60" y="26"/>
                        <a:pt x="16" y="6"/>
                        <a:pt x="13" y="0"/>
                      </a:cubicBezTo>
                      <a:close/>
                    </a:path>
                  </a:pathLst>
                </a:custGeom>
                <a:solidFill>
                  <a:srgbClr val="2C557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98" name="Freeform 154"/>
                <p:cNvSpPr/>
                <p:nvPr/>
              </p:nvSpPr>
              <p:spPr>
                <a:xfrm>
                  <a:off x="3665538" y="6138863"/>
                  <a:ext cx="157163" cy="182563"/>
                </a:xfrm>
                <a:custGeom>
                  <a:avLst/>
                  <a:gdLst/>
                  <a:ahLst/>
                  <a:cxnLst>
                    <a:cxn ang="0">
                      <a:pos x="0" y="18487"/>
                    </a:cxn>
                    <a:cxn ang="0">
                      <a:pos x="34668" y="182563"/>
                    </a:cxn>
                    <a:cxn ang="0">
                      <a:pos x="90138" y="140966"/>
                    </a:cxn>
                    <a:cxn ang="0">
                      <a:pos x="157163" y="168697"/>
                    </a:cxn>
                    <a:cxn ang="0">
                      <a:pos x="122495" y="0"/>
                    </a:cxn>
                    <a:cxn ang="0">
                      <a:pos x="0" y="18487"/>
                    </a:cxn>
                  </a:cxnLst>
                  <a:pathLst>
                    <a:path w="68" h="79">
                      <a:moveTo>
                        <a:pt x="0" y="8"/>
                      </a:moveTo>
                      <a:cubicBezTo>
                        <a:pt x="15" y="79"/>
                        <a:pt x="15" y="79"/>
                        <a:pt x="15" y="79"/>
                      </a:cubicBezTo>
                      <a:cubicBezTo>
                        <a:pt x="39" y="61"/>
                        <a:pt x="39" y="61"/>
                        <a:pt x="39" y="61"/>
                      </a:cubicBezTo>
                      <a:cubicBezTo>
                        <a:pt x="68" y="73"/>
                        <a:pt x="68" y="73"/>
                        <a:pt x="68" y="73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0" y="5"/>
                        <a:pt x="3" y="12"/>
                        <a:pt x="0" y="8"/>
                      </a:cubicBezTo>
                      <a:close/>
                    </a:path>
                  </a:pathLst>
                </a:custGeom>
                <a:solidFill>
                  <a:srgbClr val="2C557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99" name="Freeform 155"/>
                <p:cNvSpPr>
                  <a:spLocks noEditPoints="1"/>
                </p:cNvSpPr>
                <p:nvPr/>
              </p:nvSpPr>
              <p:spPr>
                <a:xfrm>
                  <a:off x="3506788" y="5849938"/>
                  <a:ext cx="344488" cy="346075"/>
                </a:xfrm>
                <a:custGeom>
                  <a:avLst/>
                  <a:gdLst/>
                  <a:ahLst/>
                  <a:cxnLst>
                    <a:cxn ang="0">
                      <a:pos x="344488" y="184573"/>
                    </a:cxn>
                    <a:cxn ang="0">
                      <a:pos x="316744" y="154580"/>
                    </a:cxn>
                    <a:cxn ang="0">
                      <a:pos x="316744" y="154580"/>
                    </a:cxn>
                    <a:cxn ang="0">
                      <a:pos x="335240" y="124587"/>
                    </a:cxn>
                    <a:cxn ang="0">
                      <a:pos x="302872" y="94594"/>
                    </a:cxn>
                    <a:cxn ang="0">
                      <a:pos x="293624" y="94594"/>
                    </a:cxn>
                    <a:cxn ang="0">
                      <a:pos x="293624" y="94594"/>
                    </a:cxn>
                    <a:cxn ang="0">
                      <a:pos x="305184" y="71522"/>
                    </a:cxn>
                    <a:cxn ang="0">
                      <a:pos x="272816" y="41529"/>
                    </a:cxn>
                    <a:cxn ang="0">
                      <a:pos x="254320" y="46143"/>
                    </a:cxn>
                    <a:cxn ang="0">
                      <a:pos x="256632" y="36915"/>
                    </a:cxn>
                    <a:cxn ang="0">
                      <a:pos x="224264" y="6922"/>
                    </a:cxn>
                    <a:cxn ang="0">
                      <a:pos x="196520" y="23072"/>
                    </a:cxn>
                    <a:cxn ang="0">
                      <a:pos x="166464" y="0"/>
                    </a:cxn>
                    <a:cxn ang="0">
                      <a:pos x="136408" y="29993"/>
                    </a:cxn>
                    <a:cxn ang="0">
                      <a:pos x="108664" y="16150"/>
                    </a:cxn>
                    <a:cxn ang="0">
                      <a:pos x="78608" y="48451"/>
                    </a:cxn>
                    <a:cxn ang="0">
                      <a:pos x="78608" y="53065"/>
                    </a:cxn>
                    <a:cxn ang="0">
                      <a:pos x="62424" y="48451"/>
                    </a:cxn>
                    <a:cxn ang="0">
                      <a:pos x="32368" y="80751"/>
                    </a:cxn>
                    <a:cxn ang="0">
                      <a:pos x="39304" y="99208"/>
                    </a:cxn>
                    <a:cxn ang="0">
                      <a:pos x="34680" y="99208"/>
                    </a:cxn>
                    <a:cxn ang="0">
                      <a:pos x="2312" y="131509"/>
                    </a:cxn>
                    <a:cxn ang="0">
                      <a:pos x="20808" y="159195"/>
                    </a:cxn>
                    <a:cxn ang="0">
                      <a:pos x="0" y="189188"/>
                    </a:cxn>
                    <a:cxn ang="0">
                      <a:pos x="27744" y="219181"/>
                    </a:cxn>
                    <a:cxn ang="0">
                      <a:pos x="13872" y="244560"/>
                    </a:cxn>
                    <a:cxn ang="0">
                      <a:pos x="46240" y="276860"/>
                    </a:cxn>
                    <a:cxn ang="0">
                      <a:pos x="55488" y="274553"/>
                    </a:cxn>
                    <a:cxn ang="0">
                      <a:pos x="53176" y="286089"/>
                    </a:cxn>
                    <a:cxn ang="0">
                      <a:pos x="83232" y="318389"/>
                    </a:cxn>
                    <a:cxn ang="0">
                      <a:pos x="108664" y="306853"/>
                    </a:cxn>
                    <a:cxn ang="0">
                      <a:pos x="108664" y="309160"/>
                    </a:cxn>
                    <a:cxn ang="0">
                      <a:pos x="138720" y="341461"/>
                    </a:cxn>
                    <a:cxn ang="0">
                      <a:pos x="168776" y="320696"/>
                    </a:cxn>
                    <a:cxn ang="0">
                      <a:pos x="198832" y="346075"/>
                    </a:cxn>
                    <a:cxn ang="0">
                      <a:pos x="228888" y="313775"/>
                    </a:cxn>
                    <a:cxn ang="0">
                      <a:pos x="228888" y="306853"/>
                    </a:cxn>
                    <a:cxn ang="0">
                      <a:pos x="254320" y="318389"/>
                    </a:cxn>
                    <a:cxn ang="0">
                      <a:pos x="284376" y="288396"/>
                    </a:cxn>
                    <a:cxn ang="0">
                      <a:pos x="279752" y="269939"/>
                    </a:cxn>
                    <a:cxn ang="0">
                      <a:pos x="279752" y="269939"/>
                    </a:cxn>
                    <a:cxn ang="0">
                      <a:pos x="293624" y="272246"/>
                    </a:cxn>
                    <a:cxn ang="0">
                      <a:pos x="323680" y="242252"/>
                    </a:cxn>
                    <a:cxn ang="0">
                      <a:pos x="309808" y="216874"/>
                    </a:cxn>
                    <a:cxn ang="0">
                      <a:pos x="314432" y="216874"/>
                    </a:cxn>
                    <a:cxn ang="0">
                      <a:pos x="344488" y="184573"/>
                    </a:cxn>
                    <a:cxn ang="0">
                      <a:pos x="171088" y="260710"/>
                    </a:cxn>
                    <a:cxn ang="0">
                      <a:pos x="83232" y="173038"/>
                    </a:cxn>
                    <a:cxn ang="0">
                      <a:pos x="171088" y="83058"/>
                    </a:cxn>
                    <a:cxn ang="0">
                      <a:pos x="261256" y="173038"/>
                    </a:cxn>
                    <a:cxn ang="0">
                      <a:pos x="171088" y="260710"/>
                    </a:cxn>
                  </a:cxnLst>
                  <a:pathLst>
                    <a:path w="149" h="150">
                      <a:moveTo>
                        <a:pt x="149" y="80"/>
                      </a:moveTo>
                      <a:cubicBezTo>
                        <a:pt x="149" y="73"/>
                        <a:pt x="144" y="67"/>
                        <a:pt x="137" y="67"/>
                      </a:cubicBezTo>
                      <a:cubicBezTo>
                        <a:pt x="137" y="67"/>
                        <a:pt x="137" y="67"/>
                        <a:pt x="137" y="67"/>
                      </a:cubicBezTo>
                      <a:cubicBezTo>
                        <a:pt x="141" y="64"/>
                        <a:pt x="145" y="60"/>
                        <a:pt x="145" y="54"/>
                      </a:cubicBezTo>
                      <a:cubicBezTo>
                        <a:pt x="145" y="47"/>
                        <a:pt x="138" y="41"/>
                        <a:pt x="131" y="41"/>
                      </a:cubicBezTo>
                      <a:cubicBezTo>
                        <a:pt x="130" y="41"/>
                        <a:pt x="129" y="41"/>
                        <a:pt x="127" y="41"/>
                      </a:cubicBezTo>
                      <a:cubicBezTo>
                        <a:pt x="127" y="41"/>
                        <a:pt x="127" y="41"/>
                        <a:pt x="127" y="41"/>
                      </a:cubicBezTo>
                      <a:cubicBezTo>
                        <a:pt x="130" y="39"/>
                        <a:pt x="132" y="35"/>
                        <a:pt x="132" y="31"/>
                      </a:cubicBezTo>
                      <a:cubicBezTo>
                        <a:pt x="132" y="24"/>
                        <a:pt x="126" y="18"/>
                        <a:pt x="118" y="18"/>
                      </a:cubicBezTo>
                      <a:cubicBezTo>
                        <a:pt x="115" y="18"/>
                        <a:pt x="112" y="19"/>
                        <a:pt x="110" y="20"/>
                      </a:cubicBezTo>
                      <a:cubicBezTo>
                        <a:pt x="111" y="19"/>
                        <a:pt x="111" y="18"/>
                        <a:pt x="111" y="16"/>
                      </a:cubicBezTo>
                      <a:cubicBezTo>
                        <a:pt x="111" y="9"/>
                        <a:pt x="105" y="3"/>
                        <a:pt x="97" y="3"/>
                      </a:cubicBezTo>
                      <a:cubicBezTo>
                        <a:pt x="92" y="3"/>
                        <a:pt x="88" y="6"/>
                        <a:pt x="85" y="10"/>
                      </a:cubicBezTo>
                      <a:cubicBezTo>
                        <a:pt x="84" y="4"/>
                        <a:pt x="79" y="0"/>
                        <a:pt x="72" y="0"/>
                      </a:cubicBezTo>
                      <a:cubicBezTo>
                        <a:pt x="65" y="0"/>
                        <a:pt x="59" y="6"/>
                        <a:pt x="59" y="13"/>
                      </a:cubicBezTo>
                      <a:cubicBezTo>
                        <a:pt x="56" y="9"/>
                        <a:pt x="52" y="7"/>
                        <a:pt x="47" y="7"/>
                      </a:cubicBezTo>
                      <a:cubicBezTo>
                        <a:pt x="40" y="7"/>
                        <a:pt x="34" y="13"/>
                        <a:pt x="34" y="21"/>
                      </a:cubicBezTo>
                      <a:cubicBezTo>
                        <a:pt x="34" y="21"/>
                        <a:pt x="34" y="22"/>
                        <a:pt x="34" y="23"/>
                      </a:cubicBezTo>
                      <a:cubicBezTo>
                        <a:pt x="32" y="22"/>
                        <a:pt x="30" y="21"/>
                        <a:pt x="27" y="21"/>
                      </a:cubicBezTo>
                      <a:cubicBezTo>
                        <a:pt x="20" y="21"/>
                        <a:pt x="14" y="27"/>
                        <a:pt x="14" y="35"/>
                      </a:cubicBezTo>
                      <a:cubicBezTo>
                        <a:pt x="14" y="38"/>
                        <a:pt x="15" y="41"/>
                        <a:pt x="17" y="43"/>
                      </a:cubicBezTo>
                      <a:cubicBezTo>
                        <a:pt x="16" y="43"/>
                        <a:pt x="15" y="43"/>
                        <a:pt x="15" y="43"/>
                      </a:cubicBezTo>
                      <a:cubicBezTo>
                        <a:pt x="7" y="43"/>
                        <a:pt x="1" y="49"/>
                        <a:pt x="1" y="57"/>
                      </a:cubicBezTo>
                      <a:cubicBezTo>
                        <a:pt x="1" y="62"/>
                        <a:pt x="4" y="67"/>
                        <a:pt x="9" y="69"/>
                      </a:cubicBezTo>
                      <a:cubicBezTo>
                        <a:pt x="4" y="71"/>
                        <a:pt x="0" y="76"/>
                        <a:pt x="0" y="82"/>
                      </a:cubicBezTo>
                      <a:cubicBezTo>
                        <a:pt x="0" y="89"/>
                        <a:pt x="5" y="95"/>
                        <a:pt x="12" y="95"/>
                      </a:cubicBezTo>
                      <a:cubicBezTo>
                        <a:pt x="9" y="98"/>
                        <a:pt x="6" y="102"/>
                        <a:pt x="6" y="106"/>
                      </a:cubicBezTo>
                      <a:cubicBezTo>
                        <a:pt x="6" y="114"/>
                        <a:pt x="12" y="120"/>
                        <a:pt x="20" y="120"/>
                      </a:cubicBezTo>
                      <a:cubicBezTo>
                        <a:pt x="21" y="120"/>
                        <a:pt x="23" y="120"/>
                        <a:pt x="24" y="119"/>
                      </a:cubicBezTo>
                      <a:cubicBezTo>
                        <a:pt x="23" y="121"/>
                        <a:pt x="23" y="123"/>
                        <a:pt x="23" y="124"/>
                      </a:cubicBezTo>
                      <a:cubicBezTo>
                        <a:pt x="23" y="132"/>
                        <a:pt x="29" y="138"/>
                        <a:pt x="36" y="138"/>
                      </a:cubicBezTo>
                      <a:cubicBezTo>
                        <a:pt x="41" y="138"/>
                        <a:pt x="44" y="136"/>
                        <a:pt x="47" y="133"/>
                      </a:cubicBezTo>
                      <a:cubicBezTo>
                        <a:pt x="47" y="133"/>
                        <a:pt x="47" y="134"/>
                        <a:pt x="47" y="134"/>
                      </a:cubicBezTo>
                      <a:cubicBezTo>
                        <a:pt x="47" y="142"/>
                        <a:pt x="53" y="148"/>
                        <a:pt x="60" y="148"/>
                      </a:cubicBezTo>
                      <a:cubicBezTo>
                        <a:pt x="66" y="148"/>
                        <a:pt x="71" y="144"/>
                        <a:pt x="73" y="139"/>
                      </a:cubicBezTo>
                      <a:cubicBezTo>
                        <a:pt x="74" y="145"/>
                        <a:pt x="80" y="150"/>
                        <a:pt x="86" y="150"/>
                      </a:cubicBezTo>
                      <a:cubicBezTo>
                        <a:pt x="93" y="150"/>
                        <a:pt x="99" y="144"/>
                        <a:pt x="99" y="136"/>
                      </a:cubicBezTo>
                      <a:cubicBezTo>
                        <a:pt x="99" y="135"/>
                        <a:pt x="99" y="134"/>
                        <a:pt x="99" y="133"/>
                      </a:cubicBezTo>
                      <a:cubicBezTo>
                        <a:pt x="102" y="136"/>
                        <a:pt x="105" y="138"/>
                        <a:pt x="110" y="138"/>
                      </a:cubicBezTo>
                      <a:cubicBezTo>
                        <a:pt x="117" y="138"/>
                        <a:pt x="123" y="132"/>
                        <a:pt x="123" y="125"/>
                      </a:cubicBezTo>
                      <a:cubicBezTo>
                        <a:pt x="123" y="122"/>
                        <a:pt x="122" y="119"/>
                        <a:pt x="121" y="117"/>
                      </a:cubicBezTo>
                      <a:cubicBezTo>
                        <a:pt x="121" y="117"/>
                        <a:pt x="121" y="117"/>
                        <a:pt x="121" y="117"/>
                      </a:cubicBezTo>
                      <a:cubicBezTo>
                        <a:pt x="123" y="118"/>
                        <a:pt x="125" y="118"/>
                        <a:pt x="127" y="118"/>
                      </a:cubicBezTo>
                      <a:cubicBezTo>
                        <a:pt x="134" y="118"/>
                        <a:pt x="140" y="112"/>
                        <a:pt x="140" y="105"/>
                      </a:cubicBezTo>
                      <a:cubicBezTo>
                        <a:pt x="140" y="100"/>
                        <a:pt x="138" y="96"/>
                        <a:pt x="134" y="94"/>
                      </a:cubicBezTo>
                      <a:cubicBezTo>
                        <a:pt x="135" y="94"/>
                        <a:pt x="135" y="94"/>
                        <a:pt x="136" y="94"/>
                      </a:cubicBezTo>
                      <a:cubicBezTo>
                        <a:pt x="143" y="94"/>
                        <a:pt x="149" y="88"/>
                        <a:pt x="149" y="80"/>
                      </a:cubicBezTo>
                      <a:close/>
                      <a:moveTo>
                        <a:pt x="74" y="113"/>
                      </a:moveTo>
                      <a:cubicBezTo>
                        <a:pt x="53" y="113"/>
                        <a:pt x="36" y="96"/>
                        <a:pt x="36" y="75"/>
                      </a:cubicBezTo>
                      <a:cubicBezTo>
                        <a:pt x="36" y="53"/>
                        <a:pt x="53" y="36"/>
                        <a:pt x="74" y="36"/>
                      </a:cubicBezTo>
                      <a:cubicBezTo>
                        <a:pt x="96" y="36"/>
                        <a:pt x="113" y="53"/>
                        <a:pt x="113" y="75"/>
                      </a:cubicBezTo>
                      <a:cubicBezTo>
                        <a:pt x="113" y="96"/>
                        <a:pt x="96" y="113"/>
                        <a:pt x="74" y="113"/>
                      </a:cubicBez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75" name="组合 1222"/>
              <p:cNvGrpSpPr/>
              <p:nvPr/>
            </p:nvGrpSpPr>
            <p:grpSpPr>
              <a:xfrm>
                <a:off x="6191514" y="4742216"/>
                <a:ext cx="507515" cy="582265"/>
                <a:chOff x="973138" y="5846763"/>
                <a:chExt cx="409575" cy="469900"/>
              </a:xfrm>
            </p:grpSpPr>
            <p:sp>
              <p:nvSpPr>
                <p:cNvPr id="44193" name="Freeform 156"/>
                <p:cNvSpPr/>
                <p:nvPr/>
              </p:nvSpPr>
              <p:spPr>
                <a:xfrm>
                  <a:off x="1008063" y="5862638"/>
                  <a:ext cx="355600" cy="434975"/>
                </a:xfrm>
                <a:custGeom>
                  <a:avLst/>
                  <a:gdLst/>
                  <a:ahLst/>
                  <a:cxnLst>
                    <a:cxn ang="0">
                      <a:pos x="349250" y="393700"/>
                    </a:cxn>
                    <a:cxn ang="0">
                      <a:pos x="309563" y="434975"/>
                    </a:cxn>
                    <a:cxn ang="0">
                      <a:pos x="296863" y="52388"/>
                    </a:cxn>
                    <a:cxn ang="0">
                      <a:pos x="9525" y="47625"/>
                    </a:cxn>
                    <a:cxn ang="0">
                      <a:pos x="0" y="42863"/>
                    </a:cxn>
                    <a:cxn ang="0">
                      <a:pos x="41275" y="0"/>
                    </a:cxn>
                    <a:cxn ang="0">
                      <a:pos x="355600" y="3175"/>
                    </a:cxn>
                    <a:cxn ang="0">
                      <a:pos x="349250" y="393700"/>
                    </a:cxn>
                  </a:cxnLst>
                  <a:pathLst>
                    <a:path w="224" h="274">
                      <a:moveTo>
                        <a:pt x="220" y="248"/>
                      </a:moveTo>
                      <a:lnTo>
                        <a:pt x="195" y="274"/>
                      </a:lnTo>
                      <a:lnTo>
                        <a:pt x="187" y="33"/>
                      </a:lnTo>
                      <a:lnTo>
                        <a:pt x="6" y="30"/>
                      </a:lnTo>
                      <a:lnTo>
                        <a:pt x="0" y="27"/>
                      </a:lnTo>
                      <a:lnTo>
                        <a:pt x="26" y="0"/>
                      </a:lnTo>
                      <a:lnTo>
                        <a:pt x="224" y="2"/>
                      </a:lnTo>
                      <a:lnTo>
                        <a:pt x="220" y="248"/>
                      </a:lnTo>
                      <a:close/>
                    </a:path>
                  </a:pathLst>
                </a:custGeom>
                <a:solidFill>
                  <a:srgbClr val="F2CB3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94" name="Rectangle 157"/>
                <p:cNvSpPr/>
                <p:nvPr/>
              </p:nvSpPr>
              <p:spPr>
                <a:xfrm>
                  <a:off x="1073150" y="5948363"/>
                  <a:ext cx="158750" cy="317500"/>
                </a:xfrm>
                <a:prstGeom prst="rect">
                  <a:avLst/>
                </a:prstGeom>
                <a:solidFill>
                  <a:srgbClr val="50B6C5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95" name="Freeform 158"/>
                <p:cNvSpPr>
                  <a:spLocks noEditPoints="1"/>
                </p:cNvSpPr>
                <p:nvPr/>
              </p:nvSpPr>
              <p:spPr>
                <a:xfrm>
                  <a:off x="973138" y="5846763"/>
                  <a:ext cx="409575" cy="469900"/>
                </a:xfrm>
                <a:custGeom>
                  <a:avLst/>
                  <a:gdLst/>
                  <a:ahLst/>
                  <a:cxnLst>
                    <a:cxn ang="0">
                      <a:pos x="409575" y="18518"/>
                    </a:cxn>
                    <a:cxn ang="0">
                      <a:pos x="388749" y="0"/>
                    </a:cxn>
                    <a:cxn ang="0">
                      <a:pos x="74047" y="0"/>
                    </a:cxn>
                    <a:cxn ang="0">
                      <a:pos x="74047" y="0"/>
                    </a:cxn>
                    <a:cxn ang="0">
                      <a:pos x="71733" y="0"/>
                    </a:cxn>
                    <a:cxn ang="0">
                      <a:pos x="71733" y="0"/>
                    </a:cxn>
                    <a:cxn ang="0">
                      <a:pos x="57850" y="9259"/>
                    </a:cxn>
                    <a:cxn ang="0">
                      <a:pos x="9256" y="57869"/>
                    </a:cxn>
                    <a:cxn ang="0">
                      <a:pos x="2314" y="71758"/>
                    </a:cxn>
                    <a:cxn ang="0">
                      <a:pos x="2314" y="451382"/>
                    </a:cxn>
                    <a:cxn ang="0">
                      <a:pos x="20826" y="469900"/>
                    </a:cxn>
                    <a:cxn ang="0">
                      <a:pos x="335528" y="469900"/>
                    </a:cxn>
                    <a:cxn ang="0">
                      <a:pos x="356353" y="449067"/>
                    </a:cxn>
                    <a:cxn ang="0">
                      <a:pos x="356353" y="71758"/>
                    </a:cxn>
                    <a:cxn ang="0">
                      <a:pos x="335528" y="53240"/>
                    </a:cxn>
                    <a:cxn ang="0">
                      <a:pos x="53222" y="53240"/>
                    </a:cxn>
                    <a:cxn ang="0">
                      <a:pos x="74047" y="30092"/>
                    </a:cxn>
                    <a:cxn ang="0">
                      <a:pos x="356353" y="30092"/>
                    </a:cxn>
                    <a:cxn ang="0">
                      <a:pos x="377179" y="48610"/>
                    </a:cxn>
                    <a:cxn ang="0">
                      <a:pos x="377179" y="416660"/>
                    </a:cxn>
                    <a:cxn ang="0">
                      <a:pos x="388749" y="416660"/>
                    </a:cxn>
                    <a:cxn ang="0">
                      <a:pos x="409575" y="398142"/>
                    </a:cxn>
                    <a:cxn ang="0">
                      <a:pos x="409575" y="18518"/>
                    </a:cxn>
                    <a:cxn ang="0">
                      <a:pos x="187433" y="138887"/>
                    </a:cxn>
                    <a:cxn ang="0">
                      <a:pos x="215200" y="164349"/>
                    </a:cxn>
                    <a:cxn ang="0">
                      <a:pos x="187433" y="189812"/>
                    </a:cxn>
                    <a:cxn ang="0">
                      <a:pos x="161979" y="164349"/>
                    </a:cxn>
                    <a:cxn ang="0">
                      <a:pos x="187433" y="138887"/>
                    </a:cxn>
                    <a:cxn ang="0">
                      <a:pos x="148095" y="342587"/>
                    </a:cxn>
                    <a:cxn ang="0">
                      <a:pos x="148095" y="342587"/>
                    </a:cxn>
                    <a:cxn ang="0">
                      <a:pos x="171235" y="252311"/>
                    </a:cxn>
                    <a:cxn ang="0">
                      <a:pos x="171235" y="243052"/>
                    </a:cxn>
                    <a:cxn ang="0">
                      <a:pos x="159665" y="233793"/>
                    </a:cxn>
                    <a:cxn ang="0">
                      <a:pos x="148095" y="236107"/>
                    </a:cxn>
                    <a:cxn ang="0">
                      <a:pos x="185119" y="206015"/>
                    </a:cxn>
                    <a:cxn ang="0">
                      <a:pos x="219828" y="240737"/>
                    </a:cxn>
                    <a:cxn ang="0">
                      <a:pos x="219828" y="254626"/>
                    </a:cxn>
                    <a:cxn ang="0">
                      <a:pos x="194375" y="344902"/>
                    </a:cxn>
                    <a:cxn ang="0">
                      <a:pos x="194375" y="356476"/>
                    </a:cxn>
                    <a:cxn ang="0">
                      <a:pos x="205944" y="365735"/>
                    </a:cxn>
                    <a:cxn ang="0">
                      <a:pos x="217514" y="363420"/>
                    </a:cxn>
                    <a:cxn ang="0">
                      <a:pos x="180491" y="393512"/>
                    </a:cxn>
                    <a:cxn ang="0">
                      <a:pos x="145781" y="358791"/>
                    </a:cxn>
                    <a:cxn ang="0">
                      <a:pos x="148095" y="342587"/>
                    </a:cxn>
                  </a:cxnLst>
                  <a:pathLst>
                    <a:path w="177" h="203">
                      <a:moveTo>
                        <a:pt x="177" y="8"/>
                      </a:moveTo>
                      <a:cubicBezTo>
                        <a:pt x="177" y="3"/>
                        <a:pt x="173" y="0"/>
                        <a:pt x="168" y="0"/>
                      </a:cubicBezTo>
                      <a:cubicBezTo>
                        <a:pt x="165" y="0"/>
                        <a:pt x="33" y="0"/>
                        <a:pt x="32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9" y="0"/>
                        <a:pt x="27" y="2"/>
                        <a:pt x="25" y="4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2" y="26"/>
                        <a:pt x="1" y="29"/>
                        <a:pt x="1" y="31"/>
                      </a:cubicBezTo>
                      <a:cubicBezTo>
                        <a:pt x="0" y="32"/>
                        <a:pt x="1" y="191"/>
                        <a:pt x="1" y="195"/>
                      </a:cubicBezTo>
                      <a:cubicBezTo>
                        <a:pt x="1" y="200"/>
                        <a:pt x="5" y="203"/>
                        <a:pt x="9" y="203"/>
                      </a:cubicBezTo>
                      <a:cubicBezTo>
                        <a:pt x="22" y="203"/>
                        <a:pt x="141" y="203"/>
                        <a:pt x="145" y="203"/>
                      </a:cubicBezTo>
                      <a:cubicBezTo>
                        <a:pt x="151" y="202"/>
                        <a:pt x="154" y="197"/>
                        <a:pt x="154" y="194"/>
                      </a:cubicBezTo>
                      <a:cubicBezTo>
                        <a:pt x="154" y="193"/>
                        <a:pt x="154" y="34"/>
                        <a:pt x="154" y="31"/>
                      </a:cubicBezTo>
                      <a:cubicBezTo>
                        <a:pt x="154" y="26"/>
                        <a:pt x="150" y="23"/>
                        <a:pt x="145" y="23"/>
                      </a:cubicBezTo>
                      <a:cubicBezTo>
                        <a:pt x="142" y="23"/>
                        <a:pt x="56" y="23"/>
                        <a:pt x="23" y="23"/>
                      </a:cubicBezTo>
                      <a:cubicBezTo>
                        <a:pt x="32" y="13"/>
                        <a:pt x="32" y="13"/>
                        <a:pt x="32" y="13"/>
                      </a:cubicBezTo>
                      <a:cubicBezTo>
                        <a:pt x="66" y="13"/>
                        <a:pt x="151" y="13"/>
                        <a:pt x="154" y="13"/>
                      </a:cubicBezTo>
                      <a:cubicBezTo>
                        <a:pt x="159" y="13"/>
                        <a:pt x="163" y="16"/>
                        <a:pt x="163" y="21"/>
                      </a:cubicBezTo>
                      <a:cubicBezTo>
                        <a:pt x="163" y="24"/>
                        <a:pt x="163" y="153"/>
                        <a:pt x="163" y="180"/>
                      </a:cubicBezTo>
                      <a:cubicBezTo>
                        <a:pt x="166" y="180"/>
                        <a:pt x="168" y="180"/>
                        <a:pt x="168" y="180"/>
                      </a:cubicBezTo>
                      <a:cubicBezTo>
                        <a:pt x="174" y="180"/>
                        <a:pt x="177" y="174"/>
                        <a:pt x="177" y="172"/>
                      </a:cubicBezTo>
                      <a:cubicBezTo>
                        <a:pt x="177" y="170"/>
                        <a:pt x="177" y="12"/>
                        <a:pt x="177" y="8"/>
                      </a:cubicBezTo>
                      <a:close/>
                      <a:moveTo>
                        <a:pt x="81" y="60"/>
                      </a:moveTo>
                      <a:cubicBezTo>
                        <a:pt x="88" y="60"/>
                        <a:pt x="93" y="65"/>
                        <a:pt x="93" y="71"/>
                      </a:cubicBezTo>
                      <a:cubicBezTo>
                        <a:pt x="93" y="77"/>
                        <a:pt x="88" y="82"/>
                        <a:pt x="81" y="82"/>
                      </a:cubicBezTo>
                      <a:cubicBezTo>
                        <a:pt x="75" y="82"/>
                        <a:pt x="70" y="77"/>
                        <a:pt x="70" y="71"/>
                      </a:cubicBezTo>
                      <a:cubicBezTo>
                        <a:pt x="70" y="65"/>
                        <a:pt x="75" y="60"/>
                        <a:pt x="81" y="60"/>
                      </a:cubicBezTo>
                      <a:close/>
                      <a:moveTo>
                        <a:pt x="64" y="148"/>
                      </a:moveTo>
                      <a:cubicBezTo>
                        <a:pt x="64" y="148"/>
                        <a:pt x="64" y="148"/>
                        <a:pt x="64" y="148"/>
                      </a:cubicBezTo>
                      <a:cubicBezTo>
                        <a:pt x="74" y="109"/>
                        <a:pt x="74" y="109"/>
                        <a:pt x="74" y="109"/>
                      </a:cubicBezTo>
                      <a:cubicBezTo>
                        <a:pt x="74" y="108"/>
                        <a:pt x="74" y="106"/>
                        <a:pt x="74" y="105"/>
                      </a:cubicBezTo>
                      <a:cubicBezTo>
                        <a:pt x="74" y="102"/>
                        <a:pt x="73" y="101"/>
                        <a:pt x="69" y="101"/>
                      </a:cubicBezTo>
                      <a:cubicBezTo>
                        <a:pt x="66" y="101"/>
                        <a:pt x="65" y="101"/>
                        <a:pt x="64" y="102"/>
                      </a:cubicBezTo>
                      <a:cubicBezTo>
                        <a:pt x="65" y="93"/>
                        <a:pt x="72" y="89"/>
                        <a:pt x="80" y="89"/>
                      </a:cubicBezTo>
                      <a:cubicBezTo>
                        <a:pt x="88" y="89"/>
                        <a:pt x="95" y="94"/>
                        <a:pt x="95" y="104"/>
                      </a:cubicBezTo>
                      <a:cubicBezTo>
                        <a:pt x="95" y="105"/>
                        <a:pt x="95" y="110"/>
                        <a:pt x="95" y="110"/>
                      </a:cubicBezTo>
                      <a:cubicBezTo>
                        <a:pt x="84" y="149"/>
                        <a:pt x="84" y="149"/>
                        <a:pt x="84" y="149"/>
                      </a:cubicBezTo>
                      <a:cubicBezTo>
                        <a:pt x="84" y="149"/>
                        <a:pt x="84" y="153"/>
                        <a:pt x="84" y="154"/>
                      </a:cubicBezTo>
                      <a:cubicBezTo>
                        <a:pt x="84" y="157"/>
                        <a:pt x="85" y="158"/>
                        <a:pt x="89" y="158"/>
                      </a:cubicBezTo>
                      <a:cubicBezTo>
                        <a:pt x="92" y="158"/>
                        <a:pt x="93" y="158"/>
                        <a:pt x="94" y="157"/>
                      </a:cubicBezTo>
                      <a:cubicBezTo>
                        <a:pt x="93" y="166"/>
                        <a:pt x="86" y="170"/>
                        <a:pt x="78" y="170"/>
                      </a:cubicBezTo>
                      <a:cubicBezTo>
                        <a:pt x="70" y="170"/>
                        <a:pt x="63" y="165"/>
                        <a:pt x="63" y="155"/>
                      </a:cubicBezTo>
                      <a:cubicBezTo>
                        <a:pt x="63" y="154"/>
                        <a:pt x="64" y="148"/>
                        <a:pt x="64" y="148"/>
                      </a:cubicBezTo>
                      <a:close/>
                    </a:path>
                  </a:pathLst>
                </a:custGeom>
                <a:solidFill>
                  <a:srgbClr val="203B47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76" name="组合 1223"/>
              <p:cNvGrpSpPr/>
              <p:nvPr/>
            </p:nvGrpSpPr>
            <p:grpSpPr>
              <a:xfrm>
                <a:off x="6958688" y="4728446"/>
                <a:ext cx="476041" cy="596036"/>
                <a:chOff x="1592263" y="5835650"/>
                <a:chExt cx="384175" cy="481013"/>
              </a:xfrm>
            </p:grpSpPr>
            <p:sp>
              <p:nvSpPr>
                <p:cNvPr id="44186" name="Freeform 159"/>
                <p:cNvSpPr/>
                <p:nvPr/>
              </p:nvSpPr>
              <p:spPr>
                <a:xfrm>
                  <a:off x="1592263" y="5876925"/>
                  <a:ext cx="384175" cy="439738"/>
                </a:xfrm>
                <a:custGeom>
                  <a:avLst/>
                  <a:gdLst/>
                  <a:ahLst/>
                  <a:cxnLst>
                    <a:cxn ang="0">
                      <a:pos x="384175" y="20830"/>
                    </a:cxn>
                    <a:cxn ang="0">
                      <a:pos x="363346" y="0"/>
                    </a:cxn>
                    <a:cxn ang="0">
                      <a:pos x="363346" y="0"/>
                    </a:cxn>
                    <a:cxn ang="0">
                      <a:pos x="18514" y="2314"/>
                    </a:cxn>
                    <a:cxn ang="0">
                      <a:pos x="0" y="20830"/>
                    </a:cxn>
                    <a:cxn ang="0">
                      <a:pos x="0" y="418908"/>
                    </a:cxn>
                    <a:cxn ang="0">
                      <a:pos x="20829" y="439738"/>
                    </a:cxn>
                    <a:cxn ang="0">
                      <a:pos x="361032" y="437424"/>
                    </a:cxn>
                    <a:cxn ang="0">
                      <a:pos x="384175" y="418908"/>
                    </a:cxn>
                    <a:cxn ang="0">
                      <a:pos x="384175" y="20830"/>
                    </a:cxn>
                  </a:cxnLst>
                  <a:pathLst>
                    <a:path w="166" h="190">
                      <a:moveTo>
                        <a:pt x="166" y="9"/>
                      </a:moveTo>
                      <a:cubicBezTo>
                        <a:pt x="166" y="4"/>
                        <a:pt x="161" y="0"/>
                        <a:pt x="157" y="0"/>
                      </a:cubicBezTo>
                      <a:cubicBezTo>
                        <a:pt x="157" y="0"/>
                        <a:pt x="157" y="0"/>
                        <a:pt x="157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3" y="1"/>
                        <a:pt x="0" y="7"/>
                        <a:pt x="0" y="9"/>
                      </a:cubicBezTo>
                      <a:cubicBezTo>
                        <a:pt x="0" y="10"/>
                        <a:pt x="0" y="177"/>
                        <a:pt x="0" y="181"/>
                      </a:cubicBezTo>
                      <a:cubicBezTo>
                        <a:pt x="0" y="186"/>
                        <a:pt x="4" y="190"/>
                        <a:pt x="9" y="190"/>
                      </a:cubicBezTo>
                      <a:cubicBezTo>
                        <a:pt x="23" y="190"/>
                        <a:pt x="152" y="189"/>
                        <a:pt x="156" y="189"/>
                      </a:cubicBezTo>
                      <a:cubicBezTo>
                        <a:pt x="162" y="189"/>
                        <a:pt x="166" y="183"/>
                        <a:pt x="166" y="181"/>
                      </a:cubicBezTo>
                      <a:cubicBezTo>
                        <a:pt x="166" y="179"/>
                        <a:pt x="166" y="13"/>
                        <a:pt x="166" y="9"/>
                      </a:cubicBez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87" name="Freeform 160"/>
                <p:cNvSpPr/>
                <p:nvPr/>
              </p:nvSpPr>
              <p:spPr>
                <a:xfrm>
                  <a:off x="1631950" y="5918200"/>
                  <a:ext cx="307975" cy="352425"/>
                </a:xfrm>
                <a:custGeom>
                  <a:avLst/>
                  <a:gdLst/>
                  <a:ahLst/>
                  <a:cxnLst>
                    <a:cxn ang="0">
                      <a:pos x="4631" y="0"/>
                    </a:cxn>
                    <a:cxn ang="0">
                      <a:pos x="0" y="4637"/>
                    </a:cxn>
                    <a:cxn ang="0">
                      <a:pos x="0" y="347788"/>
                    </a:cxn>
                    <a:cxn ang="0">
                      <a:pos x="4631" y="352425"/>
                    </a:cxn>
                    <a:cxn ang="0">
                      <a:pos x="303344" y="352425"/>
                    </a:cxn>
                    <a:cxn ang="0">
                      <a:pos x="307975" y="347788"/>
                    </a:cxn>
                    <a:cxn ang="0">
                      <a:pos x="307975" y="4637"/>
                    </a:cxn>
                    <a:cxn ang="0">
                      <a:pos x="303344" y="0"/>
                    </a:cxn>
                    <a:cxn ang="0">
                      <a:pos x="4631" y="0"/>
                    </a:cxn>
                  </a:cxnLst>
                  <a:pathLst>
                    <a:path w="133" h="152">
                      <a:moveTo>
                        <a:pt x="2" y="0"/>
                      </a:move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2"/>
                        <a:pt x="0" y="150"/>
                        <a:pt x="0" y="150"/>
                      </a:cubicBezTo>
                      <a:cubicBezTo>
                        <a:pt x="0" y="151"/>
                        <a:pt x="0" y="152"/>
                        <a:pt x="2" y="152"/>
                      </a:cubicBezTo>
                      <a:cubicBezTo>
                        <a:pt x="2" y="152"/>
                        <a:pt x="131" y="152"/>
                        <a:pt x="131" y="152"/>
                      </a:cubicBezTo>
                      <a:cubicBezTo>
                        <a:pt x="133" y="152"/>
                        <a:pt x="133" y="151"/>
                        <a:pt x="133" y="150"/>
                      </a:cubicBezTo>
                      <a:cubicBezTo>
                        <a:pt x="133" y="150"/>
                        <a:pt x="133" y="2"/>
                        <a:pt x="133" y="2"/>
                      </a:cubicBezTo>
                      <a:cubicBezTo>
                        <a:pt x="133" y="1"/>
                        <a:pt x="133" y="0"/>
                        <a:pt x="131" y="0"/>
                      </a:cubicBezTo>
                      <a:cubicBezTo>
                        <a:pt x="13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88" name="Freeform 161"/>
                <p:cNvSpPr/>
                <p:nvPr/>
              </p:nvSpPr>
              <p:spPr>
                <a:xfrm>
                  <a:off x="1722438" y="6019800"/>
                  <a:ext cx="192088" cy="22225"/>
                </a:xfrm>
                <a:custGeom>
                  <a:avLst/>
                  <a:gdLst/>
                  <a:ahLst/>
                  <a:cxnLst>
                    <a:cxn ang="0">
                      <a:pos x="185145" y="0"/>
                    </a:cxn>
                    <a:cxn ang="0">
                      <a:pos x="6943" y="0"/>
                    </a:cxn>
                    <a:cxn ang="0">
                      <a:pos x="0" y="12347"/>
                    </a:cxn>
                    <a:cxn ang="0">
                      <a:pos x="6943" y="22225"/>
                    </a:cxn>
                    <a:cxn ang="0">
                      <a:pos x="185145" y="22225"/>
                    </a:cxn>
                    <a:cxn ang="0">
                      <a:pos x="192088" y="12347"/>
                    </a:cxn>
                    <a:cxn ang="0">
                      <a:pos x="185145" y="0"/>
                    </a:cxn>
                  </a:cxnLst>
                  <a:pathLst>
                    <a:path w="83" h="9">
                      <a:moveTo>
                        <a:pt x="8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7"/>
                        <a:pt x="2" y="9"/>
                        <a:pt x="3" y="9"/>
                      </a:cubicBezTo>
                      <a:cubicBezTo>
                        <a:pt x="80" y="9"/>
                        <a:pt x="80" y="9"/>
                        <a:pt x="80" y="9"/>
                      </a:cubicBezTo>
                      <a:cubicBezTo>
                        <a:pt x="82" y="9"/>
                        <a:pt x="83" y="7"/>
                        <a:pt x="83" y="5"/>
                      </a:cubicBezTo>
                      <a:cubicBezTo>
                        <a:pt x="83" y="2"/>
                        <a:pt x="82" y="0"/>
                        <a:pt x="80" y="0"/>
                      </a:cubicBezTo>
                      <a:close/>
                    </a:path>
                  </a:pathLst>
                </a:custGeom>
                <a:solidFill>
                  <a:srgbClr val="1F4A5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89" name="Oval 162"/>
                <p:cNvSpPr/>
                <p:nvPr/>
              </p:nvSpPr>
              <p:spPr>
                <a:xfrm>
                  <a:off x="1652588" y="6008688"/>
                  <a:ext cx="44450" cy="44450"/>
                </a:xfrm>
                <a:prstGeom prst="ellipse">
                  <a:avLst/>
                </a:prstGeom>
                <a:solidFill>
                  <a:srgbClr val="D3412C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90" name="Freeform 163"/>
                <p:cNvSpPr>
                  <a:spLocks noEditPoints="1"/>
                </p:cNvSpPr>
                <p:nvPr/>
              </p:nvSpPr>
              <p:spPr>
                <a:xfrm>
                  <a:off x="1706563" y="5835650"/>
                  <a:ext cx="153988" cy="96838"/>
                </a:xfrm>
                <a:custGeom>
                  <a:avLst/>
                  <a:gdLst/>
                  <a:ahLst/>
                  <a:cxnLst>
                    <a:cxn ang="0">
                      <a:pos x="112618" y="34585"/>
                    </a:cxn>
                    <a:cxn ang="0">
                      <a:pos x="78143" y="0"/>
                    </a:cxn>
                    <a:cxn ang="0">
                      <a:pos x="43668" y="34585"/>
                    </a:cxn>
                    <a:cxn ang="0">
                      <a:pos x="2298" y="34585"/>
                    </a:cxn>
                    <a:cxn ang="0">
                      <a:pos x="2298" y="85310"/>
                    </a:cxn>
                    <a:cxn ang="0">
                      <a:pos x="11492" y="96838"/>
                    </a:cxn>
                    <a:cxn ang="0">
                      <a:pos x="144795" y="96838"/>
                    </a:cxn>
                    <a:cxn ang="0">
                      <a:pos x="153988" y="87615"/>
                    </a:cxn>
                    <a:cxn ang="0">
                      <a:pos x="153988" y="34585"/>
                    </a:cxn>
                    <a:cxn ang="0">
                      <a:pos x="112618" y="34585"/>
                    </a:cxn>
                    <a:cxn ang="0">
                      <a:pos x="57458" y="34585"/>
                    </a:cxn>
                    <a:cxn ang="0">
                      <a:pos x="78143" y="13834"/>
                    </a:cxn>
                    <a:cxn ang="0">
                      <a:pos x="98828" y="34585"/>
                    </a:cxn>
                    <a:cxn ang="0">
                      <a:pos x="96530" y="34585"/>
                    </a:cxn>
                    <a:cxn ang="0">
                      <a:pos x="59757" y="34585"/>
                    </a:cxn>
                    <a:cxn ang="0">
                      <a:pos x="57458" y="34585"/>
                    </a:cxn>
                  </a:cxnLst>
                  <a:pathLst>
                    <a:path w="67" h="42">
                      <a:moveTo>
                        <a:pt x="49" y="15"/>
                      </a:moveTo>
                      <a:cubicBezTo>
                        <a:pt x="49" y="7"/>
                        <a:pt x="43" y="0"/>
                        <a:pt x="34" y="0"/>
                      </a:cubicBezTo>
                      <a:cubicBezTo>
                        <a:pt x="25" y="0"/>
                        <a:pt x="19" y="7"/>
                        <a:pt x="19" y="15"/>
                      </a:cubicBezTo>
                      <a:cubicBezTo>
                        <a:pt x="13" y="15"/>
                        <a:pt x="7" y="15"/>
                        <a:pt x="1" y="15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1" y="37"/>
                        <a:pt x="0" y="42"/>
                        <a:pt x="5" y="42"/>
                      </a:cubicBezTo>
                      <a:cubicBezTo>
                        <a:pt x="9" y="42"/>
                        <a:pt x="59" y="42"/>
                        <a:pt x="63" y="42"/>
                      </a:cubicBezTo>
                      <a:cubicBezTo>
                        <a:pt x="67" y="42"/>
                        <a:pt x="67" y="38"/>
                        <a:pt x="67" y="38"/>
                      </a:cubicBezTo>
                      <a:cubicBezTo>
                        <a:pt x="67" y="15"/>
                        <a:pt x="67" y="15"/>
                        <a:pt x="67" y="15"/>
                      </a:cubicBezTo>
                      <a:cubicBezTo>
                        <a:pt x="63" y="15"/>
                        <a:pt x="56" y="15"/>
                        <a:pt x="49" y="15"/>
                      </a:cubicBezTo>
                      <a:close/>
                      <a:moveTo>
                        <a:pt x="25" y="15"/>
                      </a:moveTo>
                      <a:cubicBezTo>
                        <a:pt x="25" y="10"/>
                        <a:pt x="29" y="6"/>
                        <a:pt x="34" y="6"/>
                      </a:cubicBezTo>
                      <a:cubicBezTo>
                        <a:pt x="39" y="6"/>
                        <a:pt x="43" y="10"/>
                        <a:pt x="43" y="15"/>
                      </a:cubicBezTo>
                      <a:cubicBezTo>
                        <a:pt x="43" y="15"/>
                        <a:pt x="42" y="15"/>
                        <a:pt x="42" y="15"/>
                      </a:cubicBezTo>
                      <a:cubicBezTo>
                        <a:pt x="37" y="15"/>
                        <a:pt x="31" y="15"/>
                        <a:pt x="26" y="15"/>
                      </a:cubicBezTo>
                      <a:cubicBezTo>
                        <a:pt x="26" y="15"/>
                        <a:pt x="25" y="15"/>
                        <a:pt x="25" y="15"/>
                      </a:cubicBezTo>
                      <a:close/>
                    </a:path>
                  </a:pathLst>
                </a:custGeom>
                <a:solidFill>
                  <a:srgbClr val="F2CB32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91" name="Freeform 164"/>
                <p:cNvSpPr/>
                <p:nvPr/>
              </p:nvSpPr>
              <p:spPr>
                <a:xfrm>
                  <a:off x="1706563" y="5918200"/>
                  <a:ext cx="153988" cy="14288"/>
                </a:xfrm>
                <a:custGeom>
                  <a:avLst/>
                  <a:gdLst/>
                  <a:ahLst/>
                  <a:cxnLst>
                    <a:cxn ang="0">
                      <a:pos x="144795" y="9525"/>
                    </a:cxn>
                    <a:cxn ang="0">
                      <a:pos x="11492" y="9525"/>
                    </a:cxn>
                    <a:cxn ang="0">
                      <a:pos x="2298" y="0"/>
                    </a:cxn>
                    <a:cxn ang="0">
                      <a:pos x="2298" y="2381"/>
                    </a:cxn>
                    <a:cxn ang="0">
                      <a:pos x="11492" y="14288"/>
                    </a:cxn>
                    <a:cxn ang="0">
                      <a:pos x="144795" y="14288"/>
                    </a:cxn>
                    <a:cxn ang="0">
                      <a:pos x="153988" y="4763"/>
                    </a:cxn>
                    <a:cxn ang="0">
                      <a:pos x="153988" y="0"/>
                    </a:cxn>
                    <a:cxn ang="0">
                      <a:pos x="144795" y="9525"/>
                    </a:cxn>
                  </a:cxnLst>
                  <a:pathLst>
                    <a:path w="67" h="6">
                      <a:moveTo>
                        <a:pt x="63" y="4"/>
                      </a:moveTo>
                      <a:cubicBezTo>
                        <a:pt x="59" y="4"/>
                        <a:pt x="9" y="4"/>
                        <a:pt x="5" y="4"/>
                      </a:cubicBezTo>
                      <a:cubicBezTo>
                        <a:pt x="1" y="4"/>
                        <a:pt x="1" y="1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6"/>
                        <a:pt x="5" y="6"/>
                      </a:cubicBezTo>
                      <a:cubicBezTo>
                        <a:pt x="9" y="6"/>
                        <a:pt x="59" y="6"/>
                        <a:pt x="63" y="6"/>
                      </a:cubicBezTo>
                      <a:cubicBezTo>
                        <a:pt x="67" y="6"/>
                        <a:pt x="67" y="2"/>
                        <a:pt x="67" y="2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0"/>
                        <a:pt x="67" y="4"/>
                        <a:pt x="63" y="4"/>
                      </a:cubicBezTo>
                      <a:close/>
                    </a:path>
                  </a:pathLst>
                </a:custGeom>
                <a:solidFill>
                  <a:srgbClr val="EE7B3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92" name="Freeform 165"/>
                <p:cNvSpPr/>
                <p:nvPr/>
              </p:nvSpPr>
              <p:spPr>
                <a:xfrm>
                  <a:off x="1692275" y="6059488"/>
                  <a:ext cx="173038" cy="185738"/>
                </a:xfrm>
                <a:custGeom>
                  <a:avLst/>
                  <a:gdLst/>
                  <a:ahLst/>
                  <a:cxnLst>
                    <a:cxn ang="0">
                      <a:pos x="113051" y="185738"/>
                    </a:cxn>
                    <a:cxn ang="0">
                      <a:pos x="173038" y="153234"/>
                    </a:cxn>
                    <a:cxn ang="0">
                      <a:pos x="166116" y="102156"/>
                    </a:cxn>
                    <a:cxn ang="0">
                      <a:pos x="161502" y="90547"/>
                    </a:cxn>
                    <a:cxn ang="0">
                      <a:pos x="133816" y="41791"/>
                    </a:cxn>
                    <a:cxn ang="0">
                      <a:pos x="122280" y="25539"/>
                    </a:cxn>
                    <a:cxn ang="0">
                      <a:pos x="117666" y="25539"/>
                    </a:cxn>
                    <a:cxn ang="0">
                      <a:pos x="106130" y="32504"/>
                    </a:cxn>
                    <a:cxn ang="0">
                      <a:pos x="103823" y="34826"/>
                    </a:cxn>
                    <a:cxn ang="0">
                      <a:pos x="103823" y="41791"/>
                    </a:cxn>
                    <a:cxn ang="0">
                      <a:pos x="96901" y="34826"/>
                    </a:cxn>
                    <a:cxn ang="0">
                      <a:pos x="92287" y="34826"/>
                    </a:cxn>
                    <a:cxn ang="0">
                      <a:pos x="80751" y="41791"/>
                    </a:cxn>
                    <a:cxn ang="0">
                      <a:pos x="76137" y="46435"/>
                    </a:cxn>
                    <a:cxn ang="0">
                      <a:pos x="76137" y="51078"/>
                    </a:cxn>
                    <a:cxn ang="0">
                      <a:pos x="69215" y="41791"/>
                    </a:cxn>
                    <a:cxn ang="0">
                      <a:pos x="64601" y="41791"/>
                    </a:cxn>
                    <a:cxn ang="0">
                      <a:pos x="50758" y="51078"/>
                    </a:cxn>
                    <a:cxn ang="0">
                      <a:pos x="18457" y="4643"/>
                    </a:cxn>
                    <a:cxn ang="0">
                      <a:pos x="13843" y="4643"/>
                    </a:cxn>
                    <a:cxn ang="0">
                      <a:pos x="2307" y="9287"/>
                    </a:cxn>
                    <a:cxn ang="0">
                      <a:pos x="0" y="13930"/>
                    </a:cxn>
                    <a:cxn ang="0">
                      <a:pos x="39222" y="97512"/>
                    </a:cxn>
                    <a:cxn ang="0">
                      <a:pos x="41529" y="111443"/>
                    </a:cxn>
                    <a:cxn ang="0">
                      <a:pos x="27686" y="99834"/>
                    </a:cxn>
                    <a:cxn ang="0">
                      <a:pos x="23072" y="99834"/>
                    </a:cxn>
                    <a:cxn ang="0">
                      <a:pos x="11536" y="106799"/>
                    </a:cxn>
                    <a:cxn ang="0">
                      <a:pos x="9229" y="111443"/>
                    </a:cxn>
                    <a:cxn ang="0">
                      <a:pos x="55372" y="153234"/>
                    </a:cxn>
                    <a:cxn ang="0">
                      <a:pos x="113051" y="185738"/>
                    </a:cxn>
                  </a:cxnLst>
                  <a:pathLst>
                    <a:path w="75" h="80">
                      <a:moveTo>
                        <a:pt x="49" y="80"/>
                      </a:moveTo>
                      <a:cubicBezTo>
                        <a:pt x="75" y="66"/>
                        <a:pt x="75" y="66"/>
                        <a:pt x="75" y="66"/>
                      </a:cubicBezTo>
                      <a:cubicBezTo>
                        <a:pt x="72" y="44"/>
                        <a:pt x="72" y="44"/>
                        <a:pt x="72" y="44"/>
                      </a:cubicBezTo>
                      <a:cubicBezTo>
                        <a:pt x="72" y="44"/>
                        <a:pt x="71" y="41"/>
                        <a:pt x="70" y="39"/>
                      </a:cubicBezTo>
                      <a:cubicBezTo>
                        <a:pt x="69" y="36"/>
                        <a:pt x="58" y="18"/>
                        <a:pt x="58" y="18"/>
                      </a:cubicBezTo>
                      <a:cubicBezTo>
                        <a:pt x="58" y="18"/>
                        <a:pt x="54" y="12"/>
                        <a:pt x="53" y="11"/>
                      </a:cubicBezTo>
                      <a:cubicBezTo>
                        <a:pt x="52" y="11"/>
                        <a:pt x="51" y="11"/>
                        <a:pt x="51" y="11"/>
                      </a:cubicBezTo>
                      <a:cubicBezTo>
                        <a:pt x="46" y="14"/>
                        <a:pt x="46" y="14"/>
                        <a:pt x="46" y="14"/>
                      </a:cubicBezTo>
                      <a:cubicBezTo>
                        <a:pt x="46" y="14"/>
                        <a:pt x="45" y="14"/>
                        <a:pt x="45" y="15"/>
                      </a:cubicBezTo>
                      <a:cubicBezTo>
                        <a:pt x="45" y="16"/>
                        <a:pt x="45" y="18"/>
                        <a:pt x="45" y="18"/>
                      </a:cubicBezTo>
                      <a:cubicBezTo>
                        <a:pt x="45" y="18"/>
                        <a:pt x="43" y="16"/>
                        <a:pt x="42" y="15"/>
                      </a:cubicBezTo>
                      <a:cubicBezTo>
                        <a:pt x="41" y="15"/>
                        <a:pt x="40" y="15"/>
                        <a:pt x="40" y="15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35" y="18"/>
                        <a:pt x="33" y="19"/>
                        <a:pt x="33" y="20"/>
                      </a:cubicBezTo>
                      <a:cubicBezTo>
                        <a:pt x="33" y="21"/>
                        <a:pt x="33" y="22"/>
                        <a:pt x="33" y="22"/>
                      </a:cubicBezTo>
                      <a:cubicBezTo>
                        <a:pt x="33" y="22"/>
                        <a:pt x="31" y="19"/>
                        <a:pt x="30" y="18"/>
                      </a:cubicBezTo>
                      <a:cubicBezTo>
                        <a:pt x="29" y="17"/>
                        <a:pt x="28" y="18"/>
                        <a:pt x="28" y="18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9" y="3"/>
                        <a:pt x="8" y="2"/>
                      </a:cubicBezTo>
                      <a:cubicBezTo>
                        <a:pt x="7" y="0"/>
                        <a:pt x="6" y="2"/>
                        <a:pt x="6" y="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5"/>
                        <a:pt x="0" y="6"/>
                      </a:cubicBezTo>
                      <a:cubicBezTo>
                        <a:pt x="1" y="8"/>
                        <a:pt x="17" y="42"/>
                        <a:pt x="17" y="42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14" y="43"/>
                        <a:pt x="12" y="43"/>
                      </a:cubicBezTo>
                      <a:cubicBezTo>
                        <a:pt x="11" y="42"/>
                        <a:pt x="10" y="43"/>
                        <a:pt x="10" y="43"/>
                      </a:cubicBezTo>
                      <a:cubicBezTo>
                        <a:pt x="5" y="46"/>
                        <a:pt x="5" y="46"/>
                        <a:pt x="5" y="46"/>
                      </a:cubicBezTo>
                      <a:cubicBezTo>
                        <a:pt x="5" y="46"/>
                        <a:pt x="3" y="46"/>
                        <a:pt x="4" y="48"/>
                      </a:cubicBezTo>
                      <a:cubicBezTo>
                        <a:pt x="5" y="49"/>
                        <a:pt x="24" y="66"/>
                        <a:pt x="24" y="66"/>
                      </a:cubicBezTo>
                      <a:lnTo>
                        <a:pt x="49" y="80"/>
                      </a:lnTo>
                      <a:close/>
                    </a:path>
                  </a:pathLst>
                </a:custGeom>
                <a:solidFill>
                  <a:srgbClr val="31546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77" name="组合 1224"/>
              <p:cNvGrpSpPr/>
              <p:nvPr/>
            </p:nvGrpSpPr>
            <p:grpSpPr>
              <a:xfrm>
                <a:off x="7686520" y="4773690"/>
                <a:ext cx="562594" cy="525218"/>
                <a:chOff x="2179638" y="5872163"/>
                <a:chExt cx="454025" cy="423862"/>
              </a:xfrm>
            </p:grpSpPr>
            <p:sp>
              <p:nvSpPr>
                <p:cNvPr id="44183" name="Freeform 183"/>
                <p:cNvSpPr/>
                <p:nvPr/>
              </p:nvSpPr>
              <p:spPr>
                <a:xfrm>
                  <a:off x="2362200" y="5946775"/>
                  <a:ext cx="104775" cy="265113"/>
                </a:xfrm>
                <a:custGeom>
                  <a:avLst/>
                  <a:gdLst/>
                  <a:ahLst/>
                  <a:cxnLst>
                    <a:cxn ang="0">
                      <a:pos x="60537" y="87603"/>
                    </a:cxn>
                    <a:cxn ang="0">
                      <a:pos x="60537" y="64549"/>
                    </a:cxn>
                    <a:cxn ang="0">
                      <a:pos x="58208" y="57633"/>
                    </a:cxn>
                    <a:cxn ang="0">
                      <a:pos x="53552" y="55328"/>
                    </a:cxn>
                    <a:cxn ang="0">
                      <a:pos x="51223" y="55328"/>
                    </a:cxn>
                    <a:cxn ang="0">
                      <a:pos x="44238" y="57633"/>
                    </a:cxn>
                    <a:cxn ang="0">
                      <a:pos x="41910" y="64549"/>
                    </a:cxn>
                    <a:cxn ang="0">
                      <a:pos x="41910" y="85297"/>
                    </a:cxn>
                    <a:cxn ang="0">
                      <a:pos x="41910" y="92213"/>
                    </a:cxn>
                    <a:cxn ang="0">
                      <a:pos x="46567" y="96824"/>
                    </a:cxn>
                    <a:cxn ang="0">
                      <a:pos x="93133" y="131404"/>
                    </a:cxn>
                    <a:cxn ang="0">
                      <a:pos x="102447" y="142930"/>
                    </a:cxn>
                    <a:cxn ang="0">
                      <a:pos x="104775" y="154457"/>
                    </a:cxn>
                    <a:cxn ang="0">
                      <a:pos x="104775" y="202869"/>
                    </a:cxn>
                    <a:cxn ang="0">
                      <a:pos x="93133" y="230533"/>
                    </a:cxn>
                    <a:cxn ang="0">
                      <a:pos x="65193" y="246670"/>
                    </a:cxn>
                    <a:cxn ang="0">
                      <a:pos x="65193" y="260502"/>
                    </a:cxn>
                    <a:cxn ang="0">
                      <a:pos x="60537" y="265113"/>
                    </a:cxn>
                    <a:cxn ang="0">
                      <a:pos x="41910" y="265113"/>
                    </a:cxn>
                    <a:cxn ang="0">
                      <a:pos x="37253" y="260502"/>
                    </a:cxn>
                    <a:cxn ang="0">
                      <a:pos x="37253" y="246670"/>
                    </a:cxn>
                    <a:cxn ang="0">
                      <a:pos x="9313" y="230533"/>
                    </a:cxn>
                    <a:cxn ang="0">
                      <a:pos x="0" y="202869"/>
                    </a:cxn>
                    <a:cxn ang="0">
                      <a:pos x="0" y="182121"/>
                    </a:cxn>
                    <a:cxn ang="0">
                      <a:pos x="4657" y="175205"/>
                    </a:cxn>
                    <a:cxn ang="0">
                      <a:pos x="37253" y="165984"/>
                    </a:cxn>
                    <a:cxn ang="0">
                      <a:pos x="41910" y="170594"/>
                    </a:cxn>
                    <a:cxn ang="0">
                      <a:pos x="41910" y="200564"/>
                    </a:cxn>
                    <a:cxn ang="0">
                      <a:pos x="44238" y="205174"/>
                    </a:cxn>
                    <a:cxn ang="0">
                      <a:pos x="51223" y="209785"/>
                    </a:cxn>
                    <a:cxn ang="0">
                      <a:pos x="53552" y="209785"/>
                    </a:cxn>
                    <a:cxn ang="0">
                      <a:pos x="58208" y="205174"/>
                    </a:cxn>
                    <a:cxn ang="0">
                      <a:pos x="60537" y="200564"/>
                    </a:cxn>
                    <a:cxn ang="0">
                      <a:pos x="60537" y="165984"/>
                    </a:cxn>
                    <a:cxn ang="0">
                      <a:pos x="60537" y="159068"/>
                    </a:cxn>
                    <a:cxn ang="0">
                      <a:pos x="55880" y="152152"/>
                    </a:cxn>
                    <a:cxn ang="0">
                      <a:pos x="9313" y="115267"/>
                    </a:cxn>
                    <a:cxn ang="0">
                      <a:pos x="2328" y="106045"/>
                    </a:cxn>
                    <a:cxn ang="0">
                      <a:pos x="0" y="92213"/>
                    </a:cxn>
                    <a:cxn ang="0">
                      <a:pos x="0" y="62244"/>
                    </a:cxn>
                    <a:cxn ang="0">
                      <a:pos x="9313" y="34580"/>
                    </a:cxn>
                    <a:cxn ang="0">
                      <a:pos x="37253" y="18443"/>
                    </a:cxn>
                    <a:cxn ang="0">
                      <a:pos x="37253" y="4611"/>
                    </a:cxn>
                    <a:cxn ang="0">
                      <a:pos x="41910" y="0"/>
                    </a:cxn>
                    <a:cxn ang="0">
                      <a:pos x="60537" y="0"/>
                    </a:cxn>
                    <a:cxn ang="0">
                      <a:pos x="65193" y="4611"/>
                    </a:cxn>
                    <a:cxn ang="0">
                      <a:pos x="65193" y="18443"/>
                    </a:cxn>
                    <a:cxn ang="0">
                      <a:pos x="93133" y="34580"/>
                    </a:cxn>
                    <a:cxn ang="0">
                      <a:pos x="104775" y="62244"/>
                    </a:cxn>
                    <a:cxn ang="0">
                      <a:pos x="104775" y="76076"/>
                    </a:cxn>
                    <a:cxn ang="0">
                      <a:pos x="100118" y="82992"/>
                    </a:cxn>
                    <a:cxn ang="0">
                      <a:pos x="65193" y="92213"/>
                    </a:cxn>
                    <a:cxn ang="0">
                      <a:pos x="60537" y="87603"/>
                    </a:cxn>
                  </a:cxnLst>
                  <a:pathLst>
                    <a:path w="45" h="115">
                      <a:moveTo>
                        <a:pt x="26" y="38"/>
                      </a:moveTo>
                      <a:cubicBezTo>
                        <a:pt x="26" y="28"/>
                        <a:pt x="26" y="28"/>
                        <a:pt x="26" y="28"/>
                      </a:cubicBezTo>
                      <a:cubicBezTo>
                        <a:pt x="26" y="27"/>
                        <a:pt x="26" y="26"/>
                        <a:pt x="25" y="25"/>
                      </a:cubicBezTo>
                      <a:cubicBezTo>
                        <a:pt x="25" y="25"/>
                        <a:pt x="24" y="24"/>
                        <a:pt x="23" y="24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0" y="24"/>
                        <a:pt x="20" y="25"/>
                        <a:pt x="19" y="25"/>
                      </a:cubicBezTo>
                      <a:cubicBezTo>
                        <a:pt x="18" y="26"/>
                        <a:pt x="18" y="27"/>
                        <a:pt x="18" y="28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18" y="38"/>
                        <a:pt x="18" y="39"/>
                        <a:pt x="18" y="40"/>
                      </a:cubicBezTo>
                      <a:cubicBezTo>
                        <a:pt x="19" y="40"/>
                        <a:pt x="19" y="41"/>
                        <a:pt x="20" y="42"/>
                      </a:cubicBezTo>
                      <a:cubicBezTo>
                        <a:pt x="40" y="57"/>
                        <a:pt x="40" y="57"/>
                        <a:pt x="40" y="57"/>
                      </a:cubicBezTo>
                      <a:cubicBezTo>
                        <a:pt x="42" y="59"/>
                        <a:pt x="43" y="60"/>
                        <a:pt x="44" y="62"/>
                      </a:cubicBezTo>
                      <a:cubicBezTo>
                        <a:pt x="44" y="63"/>
                        <a:pt x="44" y="65"/>
                        <a:pt x="45" y="67"/>
                      </a:cubicBezTo>
                      <a:cubicBezTo>
                        <a:pt x="45" y="88"/>
                        <a:pt x="45" y="88"/>
                        <a:pt x="45" y="88"/>
                      </a:cubicBezTo>
                      <a:cubicBezTo>
                        <a:pt x="45" y="92"/>
                        <a:pt x="43" y="97"/>
                        <a:pt x="40" y="100"/>
                      </a:cubicBezTo>
                      <a:cubicBezTo>
                        <a:pt x="37" y="104"/>
                        <a:pt x="33" y="106"/>
                        <a:pt x="28" y="107"/>
                      </a:cubicBezTo>
                      <a:cubicBezTo>
                        <a:pt x="28" y="113"/>
                        <a:pt x="28" y="113"/>
                        <a:pt x="28" y="113"/>
                      </a:cubicBezTo>
                      <a:cubicBezTo>
                        <a:pt x="28" y="114"/>
                        <a:pt x="28" y="115"/>
                        <a:pt x="26" y="115"/>
                      </a:cubicBezTo>
                      <a:cubicBezTo>
                        <a:pt x="18" y="115"/>
                        <a:pt x="18" y="115"/>
                        <a:pt x="18" y="115"/>
                      </a:cubicBezTo>
                      <a:cubicBezTo>
                        <a:pt x="16" y="115"/>
                        <a:pt x="16" y="114"/>
                        <a:pt x="16" y="113"/>
                      </a:cubicBezTo>
                      <a:cubicBezTo>
                        <a:pt x="16" y="107"/>
                        <a:pt x="16" y="107"/>
                        <a:pt x="16" y="107"/>
                      </a:cubicBezTo>
                      <a:cubicBezTo>
                        <a:pt x="11" y="106"/>
                        <a:pt x="7" y="104"/>
                        <a:pt x="4" y="100"/>
                      </a:cubicBezTo>
                      <a:cubicBezTo>
                        <a:pt x="1" y="97"/>
                        <a:pt x="0" y="92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77"/>
                        <a:pt x="0" y="76"/>
                        <a:pt x="2" y="76"/>
                      </a:cubicBezTo>
                      <a:cubicBezTo>
                        <a:pt x="16" y="72"/>
                        <a:pt x="16" y="72"/>
                        <a:pt x="16" y="72"/>
                      </a:cubicBezTo>
                      <a:cubicBezTo>
                        <a:pt x="17" y="72"/>
                        <a:pt x="18" y="72"/>
                        <a:pt x="18" y="74"/>
                      </a:cubicBezTo>
                      <a:cubicBezTo>
                        <a:pt x="18" y="87"/>
                        <a:pt x="18" y="87"/>
                        <a:pt x="18" y="87"/>
                      </a:cubicBezTo>
                      <a:cubicBezTo>
                        <a:pt x="18" y="88"/>
                        <a:pt x="18" y="89"/>
                        <a:pt x="19" y="89"/>
                      </a:cubicBezTo>
                      <a:cubicBezTo>
                        <a:pt x="20" y="90"/>
                        <a:pt x="20" y="91"/>
                        <a:pt x="22" y="91"/>
                      </a:cubicBezTo>
                      <a:cubicBezTo>
                        <a:pt x="23" y="91"/>
                        <a:pt x="23" y="91"/>
                        <a:pt x="23" y="91"/>
                      </a:cubicBezTo>
                      <a:cubicBezTo>
                        <a:pt x="24" y="91"/>
                        <a:pt x="25" y="90"/>
                        <a:pt x="25" y="89"/>
                      </a:cubicBezTo>
                      <a:cubicBezTo>
                        <a:pt x="26" y="89"/>
                        <a:pt x="26" y="88"/>
                        <a:pt x="26" y="87"/>
                      </a:cubicBezTo>
                      <a:cubicBezTo>
                        <a:pt x="26" y="72"/>
                        <a:pt x="26" y="72"/>
                        <a:pt x="26" y="72"/>
                      </a:cubicBezTo>
                      <a:cubicBezTo>
                        <a:pt x="26" y="71"/>
                        <a:pt x="26" y="70"/>
                        <a:pt x="26" y="69"/>
                      </a:cubicBezTo>
                      <a:cubicBezTo>
                        <a:pt x="26" y="68"/>
                        <a:pt x="25" y="67"/>
                        <a:pt x="24" y="66"/>
                      </a:cubicBezTo>
                      <a:cubicBezTo>
                        <a:pt x="4" y="50"/>
                        <a:pt x="4" y="50"/>
                        <a:pt x="4" y="50"/>
                      </a:cubicBezTo>
                      <a:cubicBezTo>
                        <a:pt x="2" y="49"/>
                        <a:pt x="1" y="47"/>
                        <a:pt x="1" y="46"/>
                      </a:cubicBezTo>
                      <a:cubicBezTo>
                        <a:pt x="0" y="45"/>
                        <a:pt x="0" y="43"/>
                        <a:pt x="0" y="4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2"/>
                        <a:pt x="1" y="18"/>
                        <a:pt x="4" y="15"/>
                      </a:cubicBezTo>
                      <a:cubicBezTo>
                        <a:pt x="7" y="11"/>
                        <a:pt x="11" y="9"/>
                        <a:pt x="16" y="8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6" y="1"/>
                        <a:pt x="16" y="0"/>
                        <a:pt x="18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8" y="0"/>
                        <a:pt x="28" y="1"/>
                        <a:pt x="28" y="2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33" y="9"/>
                        <a:pt x="37" y="11"/>
                        <a:pt x="40" y="15"/>
                      </a:cubicBezTo>
                      <a:cubicBezTo>
                        <a:pt x="43" y="18"/>
                        <a:pt x="45" y="22"/>
                        <a:pt x="45" y="27"/>
                      </a:cubicBezTo>
                      <a:cubicBezTo>
                        <a:pt x="45" y="33"/>
                        <a:pt x="45" y="33"/>
                        <a:pt x="45" y="33"/>
                      </a:cubicBezTo>
                      <a:cubicBezTo>
                        <a:pt x="45" y="35"/>
                        <a:pt x="44" y="36"/>
                        <a:pt x="43" y="36"/>
                      </a:cubicBezTo>
                      <a:cubicBezTo>
                        <a:pt x="28" y="40"/>
                        <a:pt x="28" y="40"/>
                        <a:pt x="28" y="40"/>
                      </a:cubicBezTo>
                      <a:cubicBezTo>
                        <a:pt x="27" y="40"/>
                        <a:pt x="26" y="40"/>
                        <a:pt x="26" y="38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84" name="Freeform 184"/>
                <p:cNvSpPr/>
                <p:nvPr/>
              </p:nvSpPr>
              <p:spPr>
                <a:xfrm>
                  <a:off x="2209800" y="5872163"/>
                  <a:ext cx="423863" cy="215900"/>
                </a:xfrm>
                <a:custGeom>
                  <a:avLst/>
                  <a:gdLst/>
                  <a:ahLst/>
                  <a:cxnLst>
                    <a:cxn ang="0">
                      <a:pos x="199192" y="51073"/>
                    </a:cxn>
                    <a:cxn ang="0">
                      <a:pos x="342796" y="146255"/>
                    </a:cxn>
                    <a:cxn ang="0">
                      <a:pos x="317318" y="146255"/>
                    </a:cxn>
                    <a:cxn ang="0">
                      <a:pos x="312686" y="153219"/>
                    </a:cxn>
                    <a:cxn ang="0">
                      <a:pos x="356693" y="211257"/>
                    </a:cxn>
                    <a:cxn ang="0">
                      <a:pos x="368274" y="215900"/>
                    </a:cxn>
                    <a:cxn ang="0">
                      <a:pos x="368274" y="215900"/>
                    </a:cxn>
                    <a:cxn ang="0">
                      <a:pos x="368274" y="215900"/>
                    </a:cxn>
                    <a:cxn ang="0">
                      <a:pos x="377539" y="211257"/>
                    </a:cxn>
                    <a:cxn ang="0">
                      <a:pos x="423863" y="153219"/>
                    </a:cxn>
                    <a:cxn ang="0">
                      <a:pos x="419231" y="146255"/>
                    </a:cxn>
                    <a:cxn ang="0">
                      <a:pos x="398385" y="146255"/>
                    </a:cxn>
                    <a:cxn ang="0">
                      <a:pos x="199192" y="0"/>
                    </a:cxn>
                    <a:cxn ang="0">
                      <a:pos x="0" y="153219"/>
                    </a:cxn>
                    <a:cxn ang="0">
                      <a:pos x="50956" y="153219"/>
                    </a:cxn>
                    <a:cxn ang="0">
                      <a:pos x="199192" y="51073"/>
                    </a:cxn>
                  </a:cxnLst>
                  <a:pathLst>
                    <a:path w="183" h="93">
                      <a:moveTo>
                        <a:pt x="86" y="22"/>
                      </a:moveTo>
                      <a:cubicBezTo>
                        <a:pt x="114" y="22"/>
                        <a:pt x="138" y="39"/>
                        <a:pt x="148" y="63"/>
                      </a:cubicBezTo>
                      <a:cubicBezTo>
                        <a:pt x="144" y="63"/>
                        <a:pt x="140" y="63"/>
                        <a:pt x="137" y="63"/>
                      </a:cubicBezTo>
                      <a:cubicBezTo>
                        <a:pt x="136" y="63"/>
                        <a:pt x="135" y="64"/>
                        <a:pt x="135" y="66"/>
                      </a:cubicBezTo>
                      <a:cubicBezTo>
                        <a:pt x="135" y="69"/>
                        <a:pt x="148" y="84"/>
                        <a:pt x="154" y="91"/>
                      </a:cubicBezTo>
                      <a:cubicBezTo>
                        <a:pt x="156" y="93"/>
                        <a:pt x="157" y="93"/>
                        <a:pt x="159" y="93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60" y="93"/>
                        <a:pt x="162" y="93"/>
                        <a:pt x="163" y="91"/>
                      </a:cubicBezTo>
                      <a:cubicBezTo>
                        <a:pt x="170" y="84"/>
                        <a:pt x="183" y="70"/>
                        <a:pt x="183" y="66"/>
                      </a:cubicBezTo>
                      <a:cubicBezTo>
                        <a:pt x="183" y="64"/>
                        <a:pt x="183" y="63"/>
                        <a:pt x="181" y="63"/>
                      </a:cubicBezTo>
                      <a:cubicBezTo>
                        <a:pt x="179" y="63"/>
                        <a:pt x="176" y="63"/>
                        <a:pt x="172" y="63"/>
                      </a:cubicBezTo>
                      <a:cubicBezTo>
                        <a:pt x="160" y="27"/>
                        <a:pt x="126" y="0"/>
                        <a:pt x="86" y="0"/>
                      </a:cubicBezTo>
                      <a:cubicBezTo>
                        <a:pt x="45" y="0"/>
                        <a:pt x="10" y="28"/>
                        <a:pt x="0" y="66"/>
                      </a:cubicBezTo>
                      <a:cubicBezTo>
                        <a:pt x="22" y="66"/>
                        <a:pt x="22" y="66"/>
                        <a:pt x="22" y="66"/>
                      </a:cubicBezTo>
                      <a:cubicBezTo>
                        <a:pt x="32" y="40"/>
                        <a:pt x="57" y="22"/>
                        <a:pt x="86" y="22"/>
                      </a:cubicBezTo>
                      <a:close/>
                    </a:path>
                  </a:pathLst>
                </a:custGeom>
                <a:solidFill>
                  <a:srgbClr val="203B47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85" name="Freeform 185"/>
                <p:cNvSpPr/>
                <p:nvPr/>
              </p:nvSpPr>
              <p:spPr>
                <a:xfrm>
                  <a:off x="2179638" y="6080125"/>
                  <a:ext cx="430213" cy="215900"/>
                </a:xfrm>
                <a:custGeom>
                  <a:avLst/>
                  <a:gdLst/>
                  <a:ahLst/>
                  <a:cxnLst>
                    <a:cxn ang="0">
                      <a:pos x="228984" y="167148"/>
                    </a:cxn>
                    <a:cxn ang="0">
                      <a:pos x="85580" y="69645"/>
                    </a:cxn>
                    <a:cxn ang="0">
                      <a:pos x="108710" y="69645"/>
                    </a:cxn>
                    <a:cxn ang="0">
                      <a:pos x="113336" y="62681"/>
                    </a:cxn>
                    <a:cxn ang="0">
                      <a:pos x="67076" y="4643"/>
                    </a:cxn>
                    <a:cxn ang="0">
                      <a:pos x="55511" y="0"/>
                    </a:cxn>
                    <a:cxn ang="0">
                      <a:pos x="55511" y="0"/>
                    </a:cxn>
                    <a:cxn ang="0">
                      <a:pos x="55511" y="0"/>
                    </a:cxn>
                    <a:cxn ang="0">
                      <a:pos x="46259" y="4643"/>
                    </a:cxn>
                    <a:cxn ang="0">
                      <a:pos x="0" y="65002"/>
                    </a:cxn>
                    <a:cxn ang="0">
                      <a:pos x="6939" y="71967"/>
                    </a:cxn>
                    <a:cxn ang="0">
                      <a:pos x="32382" y="71967"/>
                    </a:cxn>
                    <a:cxn ang="0">
                      <a:pos x="228984" y="215900"/>
                    </a:cxn>
                    <a:cxn ang="0">
                      <a:pos x="430213" y="62681"/>
                    </a:cxn>
                    <a:cxn ang="0">
                      <a:pos x="377015" y="62681"/>
                    </a:cxn>
                    <a:cxn ang="0">
                      <a:pos x="228984" y="167148"/>
                    </a:cxn>
                  </a:cxnLst>
                  <a:pathLst>
                    <a:path w="186" h="93">
                      <a:moveTo>
                        <a:pt x="99" y="72"/>
                      </a:moveTo>
                      <a:cubicBezTo>
                        <a:pt x="71" y="72"/>
                        <a:pt x="47" y="54"/>
                        <a:pt x="37" y="30"/>
                      </a:cubicBezTo>
                      <a:cubicBezTo>
                        <a:pt x="41" y="30"/>
                        <a:pt x="44" y="30"/>
                        <a:pt x="47" y="30"/>
                      </a:cubicBezTo>
                      <a:cubicBezTo>
                        <a:pt x="48" y="30"/>
                        <a:pt x="49" y="29"/>
                        <a:pt x="49" y="27"/>
                      </a:cubicBezTo>
                      <a:cubicBezTo>
                        <a:pt x="49" y="24"/>
                        <a:pt x="36" y="9"/>
                        <a:pt x="29" y="2"/>
                      </a:cubicBezTo>
                      <a:cubicBezTo>
                        <a:pt x="27" y="1"/>
                        <a:pt x="26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3" y="0"/>
                        <a:pt x="21" y="1"/>
                        <a:pt x="20" y="2"/>
                      </a:cubicBezTo>
                      <a:cubicBezTo>
                        <a:pt x="13" y="9"/>
                        <a:pt x="0" y="24"/>
                        <a:pt x="0" y="28"/>
                      </a:cubicBezTo>
                      <a:cubicBezTo>
                        <a:pt x="1" y="30"/>
                        <a:pt x="1" y="31"/>
                        <a:pt x="3" y="31"/>
                      </a:cubicBezTo>
                      <a:cubicBezTo>
                        <a:pt x="5" y="31"/>
                        <a:pt x="9" y="31"/>
                        <a:pt x="14" y="31"/>
                      </a:cubicBezTo>
                      <a:cubicBezTo>
                        <a:pt x="25" y="67"/>
                        <a:pt x="59" y="93"/>
                        <a:pt x="99" y="93"/>
                      </a:cubicBezTo>
                      <a:cubicBezTo>
                        <a:pt x="140" y="93"/>
                        <a:pt x="175" y="65"/>
                        <a:pt x="186" y="27"/>
                      </a:cubicBezTo>
                      <a:cubicBezTo>
                        <a:pt x="163" y="27"/>
                        <a:pt x="163" y="27"/>
                        <a:pt x="163" y="27"/>
                      </a:cubicBezTo>
                      <a:cubicBezTo>
                        <a:pt x="153" y="53"/>
                        <a:pt x="128" y="72"/>
                        <a:pt x="99" y="72"/>
                      </a:cubicBezTo>
                      <a:close/>
                    </a:path>
                  </a:pathLst>
                </a:custGeom>
                <a:solidFill>
                  <a:srgbClr val="203B47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78" name="组合 1225"/>
              <p:cNvGrpSpPr/>
              <p:nvPr/>
            </p:nvGrpSpPr>
            <p:grpSpPr>
              <a:xfrm>
                <a:off x="8459595" y="4862210"/>
                <a:ext cx="594068" cy="361949"/>
                <a:chOff x="2803525" y="5943600"/>
                <a:chExt cx="479425" cy="292100"/>
              </a:xfrm>
            </p:grpSpPr>
            <p:sp>
              <p:nvSpPr>
                <p:cNvPr id="44179" name="Rectangle 186"/>
                <p:cNvSpPr/>
                <p:nvPr/>
              </p:nvSpPr>
              <p:spPr>
                <a:xfrm>
                  <a:off x="2938463" y="5992813"/>
                  <a:ext cx="204788" cy="55563"/>
                </a:xfrm>
                <a:prstGeom prst="rect">
                  <a:avLst/>
                </a:prstGeom>
                <a:solidFill>
                  <a:srgbClr val="F3C730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80" name="Oval 187"/>
                <p:cNvSpPr/>
                <p:nvPr/>
              </p:nvSpPr>
              <p:spPr>
                <a:xfrm>
                  <a:off x="2824163" y="6088063"/>
                  <a:ext cx="123825" cy="123825"/>
                </a:xfrm>
                <a:prstGeom prst="ellipse">
                  <a:avLst/>
                </a:prstGeom>
                <a:solidFill>
                  <a:srgbClr val="50B6C5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81" name="Oval 188"/>
                <p:cNvSpPr/>
                <p:nvPr/>
              </p:nvSpPr>
              <p:spPr>
                <a:xfrm>
                  <a:off x="3133725" y="6088063"/>
                  <a:ext cx="123825" cy="123825"/>
                </a:xfrm>
                <a:prstGeom prst="ellipse">
                  <a:avLst/>
                </a:prstGeom>
                <a:solidFill>
                  <a:srgbClr val="50B6C5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82" name="Freeform 189"/>
                <p:cNvSpPr>
                  <a:spLocks noEditPoints="1"/>
                </p:cNvSpPr>
                <p:nvPr/>
              </p:nvSpPr>
              <p:spPr>
                <a:xfrm>
                  <a:off x="2803525" y="5943600"/>
                  <a:ext cx="479425" cy="292100"/>
                </a:xfrm>
                <a:custGeom>
                  <a:avLst/>
                  <a:gdLst/>
                  <a:ahLst/>
                  <a:cxnLst>
                    <a:cxn ang="0">
                      <a:pos x="460896" y="164596"/>
                    </a:cxn>
                    <a:cxn ang="0">
                      <a:pos x="324249" y="0"/>
                    </a:cxn>
                    <a:cxn ang="0">
                      <a:pos x="289508" y="13910"/>
                    </a:cxn>
                    <a:cxn ang="0">
                      <a:pos x="282560" y="41729"/>
                    </a:cxn>
                    <a:cxn ang="0">
                      <a:pos x="270979" y="41729"/>
                    </a:cxn>
                    <a:cxn ang="0">
                      <a:pos x="208446" y="41729"/>
                    </a:cxn>
                    <a:cxn ang="0">
                      <a:pos x="196865" y="41729"/>
                    </a:cxn>
                    <a:cxn ang="0">
                      <a:pos x="187601" y="13910"/>
                    </a:cxn>
                    <a:cxn ang="0">
                      <a:pos x="155176" y="0"/>
                    </a:cxn>
                    <a:cxn ang="0">
                      <a:pos x="18529" y="164596"/>
                    </a:cxn>
                    <a:cxn ang="0">
                      <a:pos x="55586" y="275872"/>
                    </a:cxn>
                    <a:cxn ang="0">
                      <a:pos x="159808" y="220234"/>
                    </a:cxn>
                    <a:cxn ang="0">
                      <a:pos x="173705" y="180824"/>
                    </a:cxn>
                    <a:cxn ang="0">
                      <a:pos x="176021" y="178506"/>
                    </a:cxn>
                    <a:cxn ang="0">
                      <a:pos x="238554" y="176187"/>
                    </a:cxn>
                    <a:cxn ang="0">
                      <a:pos x="303404" y="178506"/>
                    </a:cxn>
                    <a:cxn ang="0">
                      <a:pos x="305720" y="180824"/>
                    </a:cxn>
                    <a:cxn ang="0">
                      <a:pos x="317301" y="220234"/>
                    </a:cxn>
                    <a:cxn ang="0">
                      <a:pos x="423839" y="275872"/>
                    </a:cxn>
                    <a:cxn ang="0">
                      <a:pos x="460896" y="164596"/>
                    </a:cxn>
                    <a:cxn ang="0">
                      <a:pos x="83378" y="261963"/>
                    </a:cxn>
                    <a:cxn ang="0">
                      <a:pos x="30109" y="206325"/>
                    </a:cxn>
                    <a:cxn ang="0">
                      <a:pos x="83378" y="153005"/>
                    </a:cxn>
                    <a:cxn ang="0">
                      <a:pos x="136648" y="206325"/>
                    </a:cxn>
                    <a:cxn ang="0">
                      <a:pos x="83378" y="261963"/>
                    </a:cxn>
                    <a:cxn ang="0">
                      <a:pos x="289508" y="90412"/>
                    </a:cxn>
                    <a:cxn ang="0">
                      <a:pos x="187601" y="90412"/>
                    </a:cxn>
                    <a:cxn ang="0">
                      <a:pos x="148228" y="83457"/>
                    </a:cxn>
                    <a:cxn ang="0">
                      <a:pos x="166757" y="57956"/>
                    </a:cxn>
                    <a:cxn ang="0">
                      <a:pos x="312668" y="57956"/>
                    </a:cxn>
                    <a:cxn ang="0">
                      <a:pos x="331197" y="83457"/>
                    </a:cxn>
                    <a:cxn ang="0">
                      <a:pos x="289508" y="90412"/>
                    </a:cxn>
                    <a:cxn ang="0">
                      <a:pos x="396047" y="261963"/>
                    </a:cxn>
                    <a:cxn ang="0">
                      <a:pos x="342777" y="206325"/>
                    </a:cxn>
                    <a:cxn ang="0">
                      <a:pos x="396047" y="153005"/>
                    </a:cxn>
                    <a:cxn ang="0">
                      <a:pos x="449316" y="206325"/>
                    </a:cxn>
                    <a:cxn ang="0">
                      <a:pos x="396047" y="261963"/>
                    </a:cxn>
                  </a:cxnLst>
                  <a:pathLst>
                    <a:path w="207" h="126">
                      <a:moveTo>
                        <a:pt x="199" y="71"/>
                      </a:moveTo>
                      <a:cubicBezTo>
                        <a:pt x="192" y="53"/>
                        <a:pt x="155" y="0"/>
                        <a:pt x="140" y="0"/>
                      </a:cubicBezTo>
                      <a:cubicBezTo>
                        <a:pt x="130" y="0"/>
                        <a:pt x="127" y="5"/>
                        <a:pt x="125" y="6"/>
                      </a:cubicBezTo>
                      <a:cubicBezTo>
                        <a:pt x="123" y="8"/>
                        <a:pt x="122" y="12"/>
                        <a:pt x="122" y="18"/>
                      </a:cubicBezTo>
                      <a:cubicBezTo>
                        <a:pt x="120" y="18"/>
                        <a:pt x="118" y="18"/>
                        <a:pt x="117" y="18"/>
                      </a:cubicBezTo>
                      <a:cubicBezTo>
                        <a:pt x="115" y="18"/>
                        <a:pt x="91" y="18"/>
                        <a:pt x="90" y="18"/>
                      </a:cubicBezTo>
                      <a:cubicBezTo>
                        <a:pt x="88" y="18"/>
                        <a:pt x="87" y="18"/>
                        <a:pt x="85" y="18"/>
                      </a:cubicBezTo>
                      <a:cubicBezTo>
                        <a:pt x="84" y="12"/>
                        <a:pt x="83" y="8"/>
                        <a:pt x="81" y="6"/>
                      </a:cubicBezTo>
                      <a:cubicBezTo>
                        <a:pt x="80" y="5"/>
                        <a:pt x="76" y="0"/>
                        <a:pt x="67" y="0"/>
                      </a:cubicBezTo>
                      <a:cubicBezTo>
                        <a:pt x="51" y="0"/>
                        <a:pt x="15" y="53"/>
                        <a:pt x="8" y="71"/>
                      </a:cubicBezTo>
                      <a:cubicBezTo>
                        <a:pt x="0" y="91"/>
                        <a:pt x="7" y="113"/>
                        <a:pt x="24" y="119"/>
                      </a:cubicBezTo>
                      <a:cubicBezTo>
                        <a:pt x="41" y="126"/>
                        <a:pt x="61" y="116"/>
                        <a:pt x="69" y="95"/>
                      </a:cubicBezTo>
                      <a:cubicBezTo>
                        <a:pt x="71" y="91"/>
                        <a:pt x="73" y="86"/>
                        <a:pt x="75" y="78"/>
                      </a:cubicBezTo>
                      <a:cubicBezTo>
                        <a:pt x="75" y="78"/>
                        <a:pt x="76" y="77"/>
                        <a:pt x="76" y="77"/>
                      </a:cubicBezTo>
                      <a:cubicBezTo>
                        <a:pt x="78" y="77"/>
                        <a:pt x="89" y="76"/>
                        <a:pt x="103" y="76"/>
                      </a:cubicBezTo>
                      <a:cubicBezTo>
                        <a:pt x="118" y="76"/>
                        <a:pt x="129" y="77"/>
                        <a:pt x="131" y="77"/>
                      </a:cubicBezTo>
                      <a:cubicBezTo>
                        <a:pt x="131" y="77"/>
                        <a:pt x="131" y="78"/>
                        <a:pt x="132" y="78"/>
                      </a:cubicBezTo>
                      <a:cubicBezTo>
                        <a:pt x="134" y="86"/>
                        <a:pt x="136" y="91"/>
                        <a:pt x="137" y="95"/>
                      </a:cubicBezTo>
                      <a:cubicBezTo>
                        <a:pt x="145" y="116"/>
                        <a:pt x="166" y="126"/>
                        <a:pt x="183" y="119"/>
                      </a:cubicBezTo>
                      <a:cubicBezTo>
                        <a:pt x="200" y="113"/>
                        <a:pt x="207" y="91"/>
                        <a:pt x="199" y="71"/>
                      </a:cubicBezTo>
                      <a:close/>
                      <a:moveTo>
                        <a:pt x="36" y="113"/>
                      </a:moveTo>
                      <a:cubicBezTo>
                        <a:pt x="23" y="113"/>
                        <a:pt x="13" y="102"/>
                        <a:pt x="13" y="89"/>
                      </a:cubicBezTo>
                      <a:cubicBezTo>
                        <a:pt x="13" y="77"/>
                        <a:pt x="23" y="66"/>
                        <a:pt x="36" y="66"/>
                      </a:cubicBezTo>
                      <a:cubicBezTo>
                        <a:pt x="49" y="66"/>
                        <a:pt x="59" y="77"/>
                        <a:pt x="59" y="89"/>
                      </a:cubicBezTo>
                      <a:cubicBezTo>
                        <a:pt x="59" y="102"/>
                        <a:pt x="49" y="113"/>
                        <a:pt x="36" y="113"/>
                      </a:cubicBezTo>
                      <a:close/>
                      <a:moveTo>
                        <a:pt x="125" y="39"/>
                      </a:moveTo>
                      <a:cubicBezTo>
                        <a:pt x="124" y="39"/>
                        <a:pt x="83" y="39"/>
                        <a:pt x="81" y="39"/>
                      </a:cubicBezTo>
                      <a:cubicBezTo>
                        <a:pt x="70" y="39"/>
                        <a:pt x="64" y="39"/>
                        <a:pt x="64" y="36"/>
                      </a:cubicBezTo>
                      <a:cubicBezTo>
                        <a:pt x="64" y="34"/>
                        <a:pt x="68" y="27"/>
                        <a:pt x="72" y="25"/>
                      </a:cubicBezTo>
                      <a:cubicBezTo>
                        <a:pt x="74" y="23"/>
                        <a:pt x="132" y="23"/>
                        <a:pt x="135" y="25"/>
                      </a:cubicBezTo>
                      <a:cubicBezTo>
                        <a:pt x="138" y="27"/>
                        <a:pt x="143" y="34"/>
                        <a:pt x="143" y="36"/>
                      </a:cubicBezTo>
                      <a:cubicBezTo>
                        <a:pt x="143" y="39"/>
                        <a:pt x="137" y="39"/>
                        <a:pt x="125" y="39"/>
                      </a:cubicBezTo>
                      <a:close/>
                      <a:moveTo>
                        <a:pt x="171" y="113"/>
                      </a:moveTo>
                      <a:cubicBezTo>
                        <a:pt x="158" y="113"/>
                        <a:pt x="148" y="102"/>
                        <a:pt x="148" y="89"/>
                      </a:cubicBezTo>
                      <a:cubicBezTo>
                        <a:pt x="148" y="77"/>
                        <a:pt x="158" y="66"/>
                        <a:pt x="171" y="66"/>
                      </a:cubicBezTo>
                      <a:cubicBezTo>
                        <a:pt x="183" y="66"/>
                        <a:pt x="194" y="77"/>
                        <a:pt x="194" y="89"/>
                      </a:cubicBezTo>
                      <a:cubicBezTo>
                        <a:pt x="194" y="102"/>
                        <a:pt x="183" y="113"/>
                        <a:pt x="171" y="113"/>
                      </a:cubicBezTo>
                      <a:close/>
                    </a:path>
                  </a:pathLst>
                </a:custGeom>
                <a:solidFill>
                  <a:srgbClr val="33546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grpSp>
          <p:nvGrpSpPr>
            <p:cNvPr id="44038" name="组合 1247"/>
            <p:cNvGrpSpPr/>
            <p:nvPr/>
          </p:nvGrpSpPr>
          <p:grpSpPr>
            <a:xfrm>
              <a:off x="712103" y="3566370"/>
              <a:ext cx="10668656" cy="704579"/>
              <a:chOff x="712103" y="3671722"/>
              <a:chExt cx="9073433" cy="599227"/>
            </a:xfrm>
          </p:grpSpPr>
          <p:grpSp>
            <p:nvGrpSpPr>
              <p:cNvPr id="44118" name="组合 1209"/>
              <p:cNvGrpSpPr/>
              <p:nvPr/>
            </p:nvGrpSpPr>
            <p:grpSpPr>
              <a:xfrm>
                <a:off x="7764662" y="3683235"/>
                <a:ext cx="443226" cy="585762"/>
                <a:chOff x="2225675" y="4578350"/>
                <a:chExt cx="360363" cy="476251"/>
              </a:xfrm>
            </p:grpSpPr>
            <p:sp>
              <p:nvSpPr>
                <p:cNvPr id="44169" name="Oval 57"/>
                <p:cNvSpPr/>
                <p:nvPr/>
              </p:nvSpPr>
              <p:spPr>
                <a:xfrm>
                  <a:off x="2306638" y="4656138"/>
                  <a:ext cx="201613" cy="201613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70" name="Freeform 58"/>
                <p:cNvSpPr>
                  <a:spLocks noEditPoints="1"/>
                </p:cNvSpPr>
                <p:nvPr/>
              </p:nvSpPr>
              <p:spPr>
                <a:xfrm>
                  <a:off x="2225675" y="4578350"/>
                  <a:ext cx="360363" cy="434975"/>
                </a:xfrm>
                <a:custGeom>
                  <a:avLst/>
                  <a:gdLst/>
                  <a:ahLst/>
                  <a:cxnLst>
                    <a:cxn ang="0">
                      <a:pos x="113191" y="344741"/>
                    </a:cxn>
                    <a:cxn ang="0">
                      <a:pos x="94711" y="434975"/>
                    </a:cxn>
                    <a:cxn ang="0">
                      <a:pos x="265652" y="434975"/>
                    </a:cxn>
                    <a:cxn ang="0">
                      <a:pos x="247172" y="344741"/>
                    </a:cxn>
                    <a:cxn ang="0">
                      <a:pos x="360363" y="180468"/>
                    </a:cxn>
                    <a:cxn ang="0">
                      <a:pos x="180182" y="0"/>
                    </a:cxn>
                    <a:cxn ang="0">
                      <a:pos x="0" y="180468"/>
                    </a:cxn>
                    <a:cxn ang="0">
                      <a:pos x="113191" y="344741"/>
                    </a:cxn>
                    <a:cxn ang="0">
                      <a:pos x="180182" y="85607"/>
                    </a:cxn>
                    <a:cxn ang="0">
                      <a:pos x="274892" y="180468"/>
                    </a:cxn>
                    <a:cxn ang="0">
                      <a:pos x="180182" y="273016"/>
                    </a:cxn>
                    <a:cxn ang="0">
                      <a:pos x="87781" y="180468"/>
                    </a:cxn>
                    <a:cxn ang="0">
                      <a:pos x="180182" y="85607"/>
                    </a:cxn>
                  </a:cxnLst>
                  <a:pathLst>
                    <a:path w="156" h="188">
                      <a:moveTo>
                        <a:pt x="49" y="149"/>
                      </a:moveTo>
                      <a:cubicBezTo>
                        <a:pt x="48" y="159"/>
                        <a:pt x="45" y="180"/>
                        <a:pt x="41" y="188"/>
                      </a:cubicBezTo>
                      <a:cubicBezTo>
                        <a:pt x="115" y="188"/>
                        <a:pt x="115" y="188"/>
                        <a:pt x="115" y="188"/>
                      </a:cubicBezTo>
                      <a:cubicBezTo>
                        <a:pt x="112" y="179"/>
                        <a:pt x="108" y="159"/>
                        <a:pt x="107" y="149"/>
                      </a:cubicBezTo>
                      <a:cubicBezTo>
                        <a:pt x="136" y="138"/>
                        <a:pt x="156" y="110"/>
                        <a:pt x="156" y="78"/>
                      </a:cubicBezTo>
                      <a:cubicBezTo>
                        <a:pt x="156" y="35"/>
                        <a:pt x="121" y="0"/>
                        <a:pt x="78" y="0"/>
                      </a:cubicBezTo>
                      <a:cubicBezTo>
                        <a:pt x="35" y="0"/>
                        <a:pt x="0" y="35"/>
                        <a:pt x="0" y="78"/>
                      </a:cubicBezTo>
                      <a:cubicBezTo>
                        <a:pt x="0" y="110"/>
                        <a:pt x="20" y="138"/>
                        <a:pt x="49" y="149"/>
                      </a:cubicBezTo>
                      <a:close/>
                      <a:moveTo>
                        <a:pt x="78" y="37"/>
                      </a:moveTo>
                      <a:cubicBezTo>
                        <a:pt x="100" y="37"/>
                        <a:pt x="119" y="55"/>
                        <a:pt x="119" y="78"/>
                      </a:cubicBezTo>
                      <a:cubicBezTo>
                        <a:pt x="119" y="100"/>
                        <a:pt x="100" y="118"/>
                        <a:pt x="78" y="118"/>
                      </a:cubicBezTo>
                      <a:cubicBezTo>
                        <a:pt x="56" y="118"/>
                        <a:pt x="38" y="100"/>
                        <a:pt x="38" y="78"/>
                      </a:cubicBezTo>
                      <a:cubicBezTo>
                        <a:pt x="38" y="55"/>
                        <a:pt x="56" y="37"/>
                        <a:pt x="78" y="37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71" name="Freeform 59"/>
                <p:cNvSpPr>
                  <a:spLocks noEditPoints="1"/>
                </p:cNvSpPr>
                <p:nvPr/>
              </p:nvSpPr>
              <p:spPr>
                <a:xfrm>
                  <a:off x="2335213" y="4684713"/>
                  <a:ext cx="142875" cy="146050"/>
                </a:xfrm>
                <a:custGeom>
                  <a:avLst/>
                  <a:gdLst/>
                  <a:ahLst/>
                  <a:cxnLst>
                    <a:cxn ang="0">
                      <a:pos x="71438" y="0"/>
                    </a:cxn>
                    <a:cxn ang="0">
                      <a:pos x="0" y="71866"/>
                    </a:cxn>
                    <a:cxn ang="0">
                      <a:pos x="71438" y="146050"/>
                    </a:cxn>
                    <a:cxn ang="0">
                      <a:pos x="142875" y="71866"/>
                    </a:cxn>
                    <a:cxn ang="0">
                      <a:pos x="71438" y="0"/>
                    </a:cxn>
                    <a:cxn ang="0">
                      <a:pos x="71438" y="120549"/>
                    </a:cxn>
                    <a:cxn ang="0">
                      <a:pos x="25349" y="71866"/>
                    </a:cxn>
                    <a:cxn ang="0">
                      <a:pos x="71438" y="25501"/>
                    </a:cxn>
                    <a:cxn ang="0">
                      <a:pos x="117526" y="71866"/>
                    </a:cxn>
                    <a:cxn ang="0">
                      <a:pos x="71438" y="120549"/>
                    </a:cxn>
                  </a:cxnLst>
                  <a:pathLst>
                    <a:path w="62" h="63">
                      <a:moveTo>
                        <a:pt x="31" y="0"/>
                      </a:move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49"/>
                        <a:pt x="14" y="63"/>
                        <a:pt x="31" y="63"/>
                      </a:cubicBezTo>
                      <a:cubicBezTo>
                        <a:pt x="48" y="63"/>
                        <a:pt x="62" y="49"/>
                        <a:pt x="62" y="31"/>
                      </a:cubicBezTo>
                      <a:cubicBezTo>
                        <a:pt x="62" y="14"/>
                        <a:pt x="48" y="0"/>
                        <a:pt x="31" y="0"/>
                      </a:cubicBezTo>
                      <a:close/>
                      <a:moveTo>
                        <a:pt x="31" y="52"/>
                      </a:moveTo>
                      <a:cubicBezTo>
                        <a:pt x="20" y="52"/>
                        <a:pt x="11" y="43"/>
                        <a:pt x="11" y="31"/>
                      </a:cubicBezTo>
                      <a:cubicBezTo>
                        <a:pt x="11" y="20"/>
                        <a:pt x="20" y="11"/>
                        <a:pt x="31" y="11"/>
                      </a:cubicBezTo>
                      <a:cubicBezTo>
                        <a:pt x="42" y="11"/>
                        <a:pt x="51" y="20"/>
                        <a:pt x="51" y="31"/>
                      </a:cubicBezTo>
                      <a:cubicBezTo>
                        <a:pt x="51" y="43"/>
                        <a:pt x="42" y="52"/>
                        <a:pt x="31" y="52"/>
                      </a:cubicBezTo>
                      <a:close/>
                    </a:path>
                  </a:pathLst>
                </a:custGeom>
                <a:solidFill>
                  <a:srgbClr val="F08C5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72" name="Freeform 60"/>
                <p:cNvSpPr/>
                <p:nvPr/>
              </p:nvSpPr>
              <p:spPr>
                <a:xfrm>
                  <a:off x="2300288" y="5008563"/>
                  <a:ext cx="209550" cy="46038"/>
                </a:xfrm>
                <a:custGeom>
                  <a:avLst/>
                  <a:gdLst/>
                  <a:ahLst/>
                  <a:cxnLst>
                    <a:cxn ang="0">
                      <a:pos x="193431" y="2302"/>
                    </a:cxn>
                    <a:cxn ang="0">
                      <a:pos x="16119" y="2302"/>
                    </a:cxn>
                    <a:cxn ang="0">
                      <a:pos x="0" y="20717"/>
                    </a:cxn>
                    <a:cxn ang="0">
                      <a:pos x="13816" y="46038"/>
                    </a:cxn>
                    <a:cxn ang="0">
                      <a:pos x="195734" y="46038"/>
                    </a:cxn>
                    <a:cxn ang="0">
                      <a:pos x="209550" y="20717"/>
                    </a:cxn>
                    <a:cxn ang="0">
                      <a:pos x="193431" y="2302"/>
                    </a:cxn>
                  </a:cxnLst>
                  <a:pathLst>
                    <a:path w="91" h="20">
                      <a:moveTo>
                        <a:pt x="84" y="1"/>
                      </a:moveTo>
                      <a:cubicBezTo>
                        <a:pt x="83" y="1"/>
                        <a:pt x="9" y="1"/>
                        <a:pt x="7" y="1"/>
                      </a:cubicBezTo>
                      <a:cubicBezTo>
                        <a:pt x="3" y="0"/>
                        <a:pt x="0" y="4"/>
                        <a:pt x="0" y="9"/>
                      </a:cubicBezTo>
                      <a:cubicBezTo>
                        <a:pt x="1" y="17"/>
                        <a:pt x="1" y="19"/>
                        <a:pt x="6" y="20"/>
                      </a:cubicBezTo>
                      <a:cubicBezTo>
                        <a:pt x="7" y="20"/>
                        <a:pt x="84" y="20"/>
                        <a:pt x="85" y="20"/>
                      </a:cubicBezTo>
                      <a:cubicBezTo>
                        <a:pt x="90" y="19"/>
                        <a:pt x="91" y="17"/>
                        <a:pt x="91" y="9"/>
                      </a:cubicBezTo>
                      <a:cubicBezTo>
                        <a:pt x="91" y="4"/>
                        <a:pt x="88" y="0"/>
                        <a:pt x="84" y="1"/>
                      </a:cubicBez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19" name="组合 1207"/>
              <p:cNvGrpSpPr/>
              <p:nvPr/>
            </p:nvGrpSpPr>
            <p:grpSpPr>
              <a:xfrm>
                <a:off x="6249494" y="3694950"/>
                <a:ext cx="392460" cy="562332"/>
                <a:chOff x="993775" y="4587875"/>
                <a:chExt cx="319088" cy="457201"/>
              </a:xfrm>
            </p:grpSpPr>
            <p:sp>
              <p:nvSpPr>
                <p:cNvPr id="44167" name="Freeform 77"/>
                <p:cNvSpPr/>
                <p:nvPr/>
              </p:nvSpPr>
              <p:spPr>
                <a:xfrm>
                  <a:off x="1003300" y="4587875"/>
                  <a:ext cx="298450" cy="298450"/>
                </a:xfrm>
                <a:custGeom>
                  <a:avLst/>
                  <a:gdLst/>
                  <a:ahLst/>
                  <a:cxnLst>
                    <a:cxn ang="0">
                      <a:pos x="2314" y="18509"/>
                    </a:cxn>
                    <a:cxn ang="0">
                      <a:pos x="48585" y="298450"/>
                    </a:cxn>
                    <a:cxn ang="0">
                      <a:pos x="50898" y="298450"/>
                    </a:cxn>
                    <a:cxn ang="0">
                      <a:pos x="249865" y="298450"/>
                    </a:cxn>
                    <a:cxn ang="0">
                      <a:pos x="252179" y="298450"/>
                    </a:cxn>
                    <a:cxn ang="0">
                      <a:pos x="298450" y="20822"/>
                    </a:cxn>
                    <a:cxn ang="0">
                      <a:pos x="277628" y="0"/>
                    </a:cxn>
                    <a:cxn ang="0">
                      <a:pos x="23136" y="0"/>
                    </a:cxn>
                    <a:cxn ang="0">
                      <a:pos x="2314" y="18509"/>
                    </a:cxn>
                  </a:cxnLst>
                  <a:pathLst>
                    <a:path w="129" h="129">
                      <a:moveTo>
                        <a:pt x="1" y="8"/>
                      </a:move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22" y="129"/>
                        <a:pt x="22" y="129"/>
                        <a:pt x="22" y="129"/>
                      </a:cubicBezTo>
                      <a:cubicBezTo>
                        <a:pt x="108" y="129"/>
                        <a:pt x="108" y="129"/>
                        <a:pt x="108" y="129"/>
                      </a:cubicBezTo>
                      <a:cubicBezTo>
                        <a:pt x="109" y="129"/>
                        <a:pt x="109" y="129"/>
                        <a:pt x="109" y="129"/>
                      </a:cubicBezTo>
                      <a:cubicBezTo>
                        <a:pt x="129" y="9"/>
                        <a:pt x="129" y="9"/>
                        <a:pt x="129" y="9"/>
                      </a:cubicBezTo>
                      <a:cubicBezTo>
                        <a:pt x="129" y="9"/>
                        <a:pt x="129" y="0"/>
                        <a:pt x="120" y="0"/>
                      </a:cubicBezTo>
                      <a:cubicBezTo>
                        <a:pt x="107" y="0"/>
                        <a:pt x="22" y="0"/>
                        <a:pt x="10" y="0"/>
                      </a:cubicBezTo>
                      <a:cubicBezTo>
                        <a:pt x="0" y="0"/>
                        <a:pt x="1" y="8"/>
                        <a:pt x="1" y="8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68" name="Freeform 78"/>
                <p:cNvSpPr/>
                <p:nvPr/>
              </p:nvSpPr>
              <p:spPr>
                <a:xfrm>
                  <a:off x="993775" y="4760913"/>
                  <a:ext cx="319088" cy="284163"/>
                </a:xfrm>
                <a:custGeom>
                  <a:avLst/>
                  <a:gdLst/>
                  <a:ahLst/>
                  <a:cxnLst>
                    <a:cxn ang="0">
                      <a:pos x="298278" y="2310"/>
                    </a:cxn>
                    <a:cxn ang="0">
                      <a:pos x="272843" y="27723"/>
                    </a:cxn>
                    <a:cxn ang="0">
                      <a:pos x="254346" y="120134"/>
                    </a:cxn>
                    <a:cxn ang="0">
                      <a:pos x="159544" y="101652"/>
                    </a:cxn>
                    <a:cxn ang="0">
                      <a:pos x="64742" y="120134"/>
                    </a:cxn>
                    <a:cxn ang="0">
                      <a:pos x="46245" y="27723"/>
                    </a:cxn>
                    <a:cxn ang="0">
                      <a:pos x="20810" y="2310"/>
                    </a:cxn>
                    <a:cxn ang="0">
                      <a:pos x="6937" y="34654"/>
                    </a:cxn>
                    <a:cxn ang="0">
                      <a:pos x="27747" y="140926"/>
                    </a:cxn>
                    <a:cxn ang="0">
                      <a:pos x="41620" y="166339"/>
                    </a:cxn>
                    <a:cxn ang="0">
                      <a:pos x="50869" y="173270"/>
                    </a:cxn>
                    <a:cxn ang="0">
                      <a:pos x="53181" y="173270"/>
                    </a:cxn>
                    <a:cxn ang="0">
                      <a:pos x="53181" y="173270"/>
                    </a:cxn>
                    <a:cxn ang="0">
                      <a:pos x="136422" y="173270"/>
                    </a:cxn>
                    <a:cxn ang="0">
                      <a:pos x="136422" y="242578"/>
                    </a:cxn>
                    <a:cxn ang="0">
                      <a:pos x="87865" y="277232"/>
                    </a:cxn>
                    <a:cxn ang="0">
                      <a:pos x="90177" y="284163"/>
                    </a:cxn>
                    <a:cxn ang="0">
                      <a:pos x="228911" y="284163"/>
                    </a:cxn>
                    <a:cxn ang="0">
                      <a:pos x="231223" y="277232"/>
                    </a:cxn>
                    <a:cxn ang="0">
                      <a:pos x="182666" y="242578"/>
                    </a:cxn>
                    <a:cxn ang="0">
                      <a:pos x="182666" y="173270"/>
                    </a:cxn>
                    <a:cxn ang="0">
                      <a:pos x="261282" y="173270"/>
                    </a:cxn>
                    <a:cxn ang="0">
                      <a:pos x="263594" y="173270"/>
                    </a:cxn>
                    <a:cxn ang="0">
                      <a:pos x="272843" y="170960"/>
                    </a:cxn>
                    <a:cxn ang="0">
                      <a:pos x="275156" y="168650"/>
                    </a:cxn>
                    <a:cxn ang="0">
                      <a:pos x="275156" y="168650"/>
                    </a:cxn>
                    <a:cxn ang="0">
                      <a:pos x="277468" y="168650"/>
                    </a:cxn>
                    <a:cxn ang="0">
                      <a:pos x="289029" y="140926"/>
                    </a:cxn>
                    <a:cxn ang="0">
                      <a:pos x="312151" y="34654"/>
                    </a:cxn>
                    <a:cxn ang="0">
                      <a:pos x="298278" y="2310"/>
                    </a:cxn>
                  </a:cxnLst>
                  <a:pathLst>
                    <a:path w="138" h="123">
                      <a:moveTo>
                        <a:pt x="129" y="1"/>
                      </a:moveTo>
                      <a:cubicBezTo>
                        <a:pt x="124" y="0"/>
                        <a:pt x="120" y="3"/>
                        <a:pt x="118" y="12"/>
                      </a:cubicBezTo>
                      <a:cubicBezTo>
                        <a:pt x="110" y="52"/>
                        <a:pt x="110" y="52"/>
                        <a:pt x="110" y="52"/>
                      </a:cubicBezTo>
                      <a:cubicBezTo>
                        <a:pt x="100" y="47"/>
                        <a:pt x="85" y="44"/>
                        <a:pt x="69" y="44"/>
                      </a:cubicBezTo>
                      <a:cubicBezTo>
                        <a:pt x="52" y="44"/>
                        <a:pt x="37" y="47"/>
                        <a:pt x="28" y="5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18" y="3"/>
                        <a:pt x="14" y="0"/>
                        <a:pt x="9" y="1"/>
                      </a:cubicBezTo>
                      <a:cubicBezTo>
                        <a:pt x="9" y="1"/>
                        <a:pt x="0" y="1"/>
                        <a:pt x="3" y="15"/>
                      </a:cubicBezTo>
                      <a:cubicBezTo>
                        <a:pt x="12" y="61"/>
                        <a:pt x="12" y="61"/>
                        <a:pt x="12" y="61"/>
                      </a:cubicBezTo>
                      <a:cubicBezTo>
                        <a:pt x="13" y="66"/>
                        <a:pt x="16" y="70"/>
                        <a:pt x="18" y="72"/>
                      </a:cubicBezTo>
                      <a:cubicBezTo>
                        <a:pt x="18" y="72"/>
                        <a:pt x="21" y="75"/>
                        <a:pt x="22" y="75"/>
                      </a:cubicBezTo>
                      <a:cubicBezTo>
                        <a:pt x="22" y="75"/>
                        <a:pt x="22" y="75"/>
                        <a:pt x="23" y="75"/>
                      </a:cubicBezTo>
                      <a:cubicBezTo>
                        <a:pt x="23" y="75"/>
                        <a:pt x="23" y="75"/>
                        <a:pt x="23" y="75"/>
                      </a:cubicBezTo>
                      <a:cubicBezTo>
                        <a:pt x="59" y="75"/>
                        <a:pt x="59" y="75"/>
                        <a:pt x="59" y="75"/>
                      </a:cubicBezTo>
                      <a:cubicBezTo>
                        <a:pt x="59" y="105"/>
                        <a:pt x="59" y="105"/>
                        <a:pt x="59" y="105"/>
                      </a:cubicBezTo>
                      <a:cubicBezTo>
                        <a:pt x="49" y="107"/>
                        <a:pt x="41" y="113"/>
                        <a:pt x="38" y="120"/>
                      </a:cubicBezTo>
                      <a:cubicBezTo>
                        <a:pt x="36" y="123"/>
                        <a:pt x="39" y="123"/>
                        <a:pt x="39" y="123"/>
                      </a:cubicBezTo>
                      <a:cubicBezTo>
                        <a:pt x="99" y="123"/>
                        <a:pt x="99" y="123"/>
                        <a:pt x="99" y="123"/>
                      </a:cubicBezTo>
                      <a:cubicBezTo>
                        <a:pt x="99" y="123"/>
                        <a:pt x="102" y="123"/>
                        <a:pt x="100" y="120"/>
                      </a:cubicBezTo>
                      <a:cubicBezTo>
                        <a:pt x="97" y="113"/>
                        <a:pt x="89" y="107"/>
                        <a:pt x="79" y="105"/>
                      </a:cubicBezTo>
                      <a:cubicBezTo>
                        <a:pt x="79" y="75"/>
                        <a:pt x="79" y="75"/>
                        <a:pt x="79" y="75"/>
                      </a:cubicBezTo>
                      <a:cubicBezTo>
                        <a:pt x="113" y="75"/>
                        <a:pt x="113" y="75"/>
                        <a:pt x="113" y="75"/>
                      </a:cubicBezTo>
                      <a:cubicBezTo>
                        <a:pt x="113" y="75"/>
                        <a:pt x="114" y="75"/>
                        <a:pt x="114" y="75"/>
                      </a:cubicBezTo>
                      <a:cubicBezTo>
                        <a:pt x="116" y="75"/>
                        <a:pt x="117" y="75"/>
                        <a:pt x="118" y="74"/>
                      </a:cubicBezTo>
                      <a:cubicBezTo>
                        <a:pt x="118" y="74"/>
                        <a:pt x="119" y="73"/>
                        <a:pt x="119" y="73"/>
                      </a:cubicBezTo>
                      <a:cubicBezTo>
                        <a:pt x="119" y="73"/>
                        <a:pt x="119" y="73"/>
                        <a:pt x="119" y="73"/>
                      </a:cubicBezTo>
                      <a:cubicBezTo>
                        <a:pt x="119" y="73"/>
                        <a:pt x="119" y="73"/>
                        <a:pt x="120" y="73"/>
                      </a:cubicBezTo>
                      <a:cubicBezTo>
                        <a:pt x="122" y="70"/>
                        <a:pt x="124" y="66"/>
                        <a:pt x="125" y="61"/>
                      </a:cubicBezTo>
                      <a:cubicBezTo>
                        <a:pt x="135" y="15"/>
                        <a:pt x="135" y="15"/>
                        <a:pt x="135" y="15"/>
                      </a:cubicBezTo>
                      <a:cubicBezTo>
                        <a:pt x="138" y="1"/>
                        <a:pt x="129" y="1"/>
                        <a:pt x="129" y="1"/>
                      </a:cubicBezTo>
                      <a:close/>
                    </a:path>
                  </a:pathLst>
                </a:custGeom>
                <a:solidFill>
                  <a:srgbClr val="EB5E0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20" name="组合 1210"/>
              <p:cNvGrpSpPr/>
              <p:nvPr/>
            </p:nvGrpSpPr>
            <p:grpSpPr>
              <a:xfrm>
                <a:off x="8473433" y="3691045"/>
                <a:ext cx="591619" cy="560378"/>
                <a:chOff x="2801938" y="4584700"/>
                <a:chExt cx="481013" cy="455613"/>
              </a:xfrm>
            </p:grpSpPr>
            <p:sp>
              <p:nvSpPr>
                <p:cNvPr id="44164" name="Freeform 107"/>
                <p:cNvSpPr/>
                <p:nvPr/>
              </p:nvSpPr>
              <p:spPr>
                <a:xfrm>
                  <a:off x="2870200" y="4640263"/>
                  <a:ext cx="352425" cy="342900"/>
                </a:xfrm>
                <a:custGeom>
                  <a:avLst/>
                  <a:gdLst/>
                  <a:ahLst/>
                  <a:cxnLst>
                    <a:cxn ang="0">
                      <a:pos x="0" y="161925"/>
                    </a:cxn>
                    <a:cxn ang="0">
                      <a:pos x="204788" y="0"/>
                    </a:cxn>
                    <a:cxn ang="0">
                      <a:pos x="352425" y="173038"/>
                    </a:cxn>
                    <a:cxn ang="0">
                      <a:pos x="149225" y="342900"/>
                    </a:cxn>
                    <a:cxn ang="0">
                      <a:pos x="0" y="161925"/>
                    </a:cxn>
                  </a:cxnLst>
                  <a:pathLst>
                    <a:path w="222" h="216">
                      <a:moveTo>
                        <a:pt x="0" y="102"/>
                      </a:moveTo>
                      <a:lnTo>
                        <a:pt x="129" y="0"/>
                      </a:lnTo>
                      <a:lnTo>
                        <a:pt x="222" y="109"/>
                      </a:lnTo>
                      <a:lnTo>
                        <a:pt x="94" y="216"/>
                      </a:lnTo>
                      <a:lnTo>
                        <a:pt x="0" y="102"/>
                      </a:ln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65" name="Freeform 108"/>
                <p:cNvSpPr/>
                <p:nvPr/>
              </p:nvSpPr>
              <p:spPr>
                <a:xfrm>
                  <a:off x="2928938" y="4700588"/>
                  <a:ext cx="227013" cy="222250"/>
                </a:xfrm>
                <a:custGeom>
                  <a:avLst/>
                  <a:gdLst/>
                  <a:ahLst/>
                  <a:cxnLst>
                    <a:cxn ang="0">
                      <a:pos x="136671" y="4630"/>
                    </a:cxn>
                    <a:cxn ang="0">
                      <a:pos x="122772" y="2315"/>
                    </a:cxn>
                    <a:cxn ang="0">
                      <a:pos x="6949" y="101865"/>
                    </a:cxn>
                    <a:cxn ang="0">
                      <a:pos x="4633" y="115755"/>
                    </a:cxn>
                    <a:cxn ang="0">
                      <a:pos x="90342" y="215305"/>
                    </a:cxn>
                    <a:cxn ang="0">
                      <a:pos x="106557" y="217620"/>
                    </a:cxn>
                    <a:cxn ang="0">
                      <a:pos x="222380" y="118070"/>
                    </a:cxn>
                    <a:cxn ang="0">
                      <a:pos x="222380" y="104180"/>
                    </a:cxn>
                    <a:cxn ang="0">
                      <a:pos x="136671" y="4630"/>
                    </a:cxn>
                  </a:cxnLst>
                  <a:pathLst>
                    <a:path w="98" h="96">
                      <a:moveTo>
                        <a:pt x="59" y="2"/>
                      </a:moveTo>
                      <a:cubicBezTo>
                        <a:pt x="58" y="1"/>
                        <a:pt x="55" y="0"/>
                        <a:pt x="53" y="1"/>
                      </a:cubicBezTo>
                      <a:cubicBezTo>
                        <a:pt x="51" y="3"/>
                        <a:pt x="7" y="40"/>
                        <a:pt x="3" y="44"/>
                      </a:cubicBezTo>
                      <a:cubicBezTo>
                        <a:pt x="1" y="46"/>
                        <a:pt x="0" y="48"/>
                        <a:pt x="2" y="50"/>
                      </a:cubicBezTo>
                      <a:cubicBezTo>
                        <a:pt x="4" y="52"/>
                        <a:pt x="29" y="82"/>
                        <a:pt x="39" y="93"/>
                      </a:cubicBezTo>
                      <a:cubicBezTo>
                        <a:pt x="41" y="95"/>
                        <a:pt x="44" y="96"/>
                        <a:pt x="46" y="94"/>
                      </a:cubicBezTo>
                      <a:cubicBezTo>
                        <a:pt x="49" y="92"/>
                        <a:pt x="95" y="52"/>
                        <a:pt x="96" y="51"/>
                      </a:cubicBezTo>
                      <a:cubicBezTo>
                        <a:pt x="97" y="50"/>
                        <a:pt x="98" y="47"/>
                        <a:pt x="96" y="45"/>
                      </a:cubicBezTo>
                      <a:cubicBezTo>
                        <a:pt x="86" y="34"/>
                        <a:pt x="60" y="3"/>
                        <a:pt x="59" y="2"/>
                      </a:cubicBezTo>
                      <a:close/>
                    </a:path>
                  </a:pathLst>
                </a:custGeom>
                <a:solidFill>
                  <a:srgbClr val="EE7B3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66" name="Freeform 109"/>
                <p:cNvSpPr>
                  <a:spLocks noEditPoints="1"/>
                </p:cNvSpPr>
                <p:nvPr/>
              </p:nvSpPr>
              <p:spPr>
                <a:xfrm>
                  <a:off x="2801938" y="4584700"/>
                  <a:ext cx="481013" cy="455613"/>
                </a:xfrm>
                <a:custGeom>
                  <a:avLst/>
                  <a:gdLst/>
                  <a:ahLst/>
                  <a:cxnLst>
                    <a:cxn ang="0">
                      <a:pos x="342259" y="11564"/>
                    </a:cxn>
                    <a:cxn ang="0">
                      <a:pos x="291383" y="53193"/>
                    </a:cxn>
                    <a:cxn ang="0">
                      <a:pos x="279820" y="43942"/>
                    </a:cxn>
                    <a:cxn ang="0">
                      <a:pos x="55502" y="212774"/>
                    </a:cxn>
                    <a:cxn ang="0">
                      <a:pos x="64752" y="247465"/>
                    </a:cxn>
                    <a:cxn ang="0">
                      <a:pos x="39314" y="270592"/>
                    </a:cxn>
                    <a:cxn ang="0">
                      <a:pos x="6938" y="309909"/>
                    </a:cxn>
                    <a:cxn ang="0">
                      <a:pos x="18501" y="323786"/>
                    </a:cxn>
                    <a:cxn ang="0">
                      <a:pos x="64752" y="300658"/>
                    </a:cxn>
                    <a:cxn ang="0">
                      <a:pos x="90190" y="279844"/>
                    </a:cxn>
                    <a:cxn ang="0">
                      <a:pos x="113316" y="309909"/>
                    </a:cxn>
                    <a:cxn ang="0">
                      <a:pos x="62439" y="351539"/>
                    </a:cxn>
                    <a:cxn ang="0">
                      <a:pos x="62439" y="379292"/>
                    </a:cxn>
                    <a:cxn ang="0">
                      <a:pos x="90190" y="383918"/>
                    </a:cxn>
                    <a:cxn ang="0">
                      <a:pos x="138754" y="339975"/>
                    </a:cxn>
                    <a:cxn ang="0">
                      <a:pos x="166505" y="370041"/>
                    </a:cxn>
                    <a:cxn ang="0">
                      <a:pos x="138754" y="393169"/>
                    </a:cxn>
                    <a:cxn ang="0">
                      <a:pos x="108690" y="432485"/>
                    </a:cxn>
                    <a:cxn ang="0">
                      <a:pos x="120253" y="446362"/>
                    </a:cxn>
                    <a:cxn ang="0">
                      <a:pos x="164192" y="423234"/>
                    </a:cxn>
                    <a:cxn ang="0">
                      <a:pos x="191943" y="400107"/>
                    </a:cxn>
                    <a:cxn ang="0">
                      <a:pos x="226631" y="411671"/>
                    </a:cxn>
                    <a:cxn ang="0">
                      <a:pos x="425512" y="212774"/>
                    </a:cxn>
                    <a:cxn ang="0">
                      <a:pos x="444012" y="185021"/>
                    </a:cxn>
                    <a:cxn ang="0">
                      <a:pos x="474075" y="145704"/>
                    </a:cxn>
                    <a:cxn ang="0">
                      <a:pos x="462513" y="131827"/>
                    </a:cxn>
                    <a:cxn ang="0">
                      <a:pos x="418574" y="154955"/>
                    </a:cxn>
                    <a:cxn ang="0">
                      <a:pos x="367697" y="145704"/>
                    </a:cxn>
                    <a:cxn ang="0">
                      <a:pos x="393136" y="124889"/>
                    </a:cxn>
                    <a:cxn ang="0">
                      <a:pos x="425512" y="83259"/>
                    </a:cxn>
                    <a:cxn ang="0">
                      <a:pos x="413949" y="69383"/>
                    </a:cxn>
                    <a:cxn ang="0">
                      <a:pos x="367697" y="94823"/>
                    </a:cxn>
                    <a:cxn ang="0">
                      <a:pos x="342259" y="115638"/>
                    </a:cxn>
                    <a:cxn ang="0">
                      <a:pos x="319134" y="83259"/>
                    </a:cxn>
                    <a:cxn ang="0">
                      <a:pos x="367697" y="41630"/>
                    </a:cxn>
                    <a:cxn ang="0">
                      <a:pos x="367697" y="16189"/>
                    </a:cxn>
                    <a:cxn ang="0">
                      <a:pos x="386198" y="217399"/>
                    </a:cxn>
                    <a:cxn ang="0">
                      <a:pos x="231256" y="370041"/>
                    </a:cxn>
                    <a:cxn ang="0">
                      <a:pos x="94815" y="233588"/>
                    </a:cxn>
                    <a:cxn ang="0">
                      <a:pos x="252069" y="80946"/>
                    </a:cxn>
                    <a:cxn ang="0">
                      <a:pos x="386198" y="217399"/>
                    </a:cxn>
                  </a:cxnLst>
                  <a:pathLst>
                    <a:path w="208" h="197">
                      <a:moveTo>
                        <a:pt x="157" y="4"/>
                      </a:moveTo>
                      <a:cubicBezTo>
                        <a:pt x="154" y="0"/>
                        <a:pt x="152" y="2"/>
                        <a:pt x="148" y="5"/>
                      </a:cubicBezTo>
                      <a:cubicBezTo>
                        <a:pt x="147" y="6"/>
                        <a:pt x="143" y="9"/>
                        <a:pt x="137" y="14"/>
                      </a:cubicBezTo>
                      <a:cubicBezTo>
                        <a:pt x="131" y="19"/>
                        <a:pt x="127" y="23"/>
                        <a:pt x="126" y="23"/>
                      </a:cubicBezTo>
                      <a:cubicBezTo>
                        <a:pt x="126" y="23"/>
                        <a:pt x="126" y="24"/>
                        <a:pt x="126" y="24"/>
                      </a:cubicBezTo>
                      <a:cubicBezTo>
                        <a:pt x="123" y="21"/>
                        <a:pt x="122" y="19"/>
                        <a:pt x="121" y="19"/>
                      </a:cubicBezTo>
                      <a:cubicBezTo>
                        <a:pt x="120" y="17"/>
                        <a:pt x="115" y="15"/>
                        <a:pt x="111" y="18"/>
                      </a:cubicBezTo>
                      <a:cubicBezTo>
                        <a:pt x="108" y="20"/>
                        <a:pt x="32" y="85"/>
                        <a:pt x="24" y="92"/>
                      </a:cubicBezTo>
                      <a:cubicBezTo>
                        <a:pt x="21" y="94"/>
                        <a:pt x="20" y="99"/>
                        <a:pt x="23" y="102"/>
                      </a:cubicBezTo>
                      <a:cubicBezTo>
                        <a:pt x="24" y="103"/>
                        <a:pt x="25" y="105"/>
                        <a:pt x="28" y="107"/>
                      </a:cubicBezTo>
                      <a:cubicBezTo>
                        <a:pt x="28" y="107"/>
                        <a:pt x="28" y="108"/>
                        <a:pt x="28" y="108"/>
                      </a:cubicBezTo>
                      <a:cubicBezTo>
                        <a:pt x="27" y="108"/>
                        <a:pt x="22" y="112"/>
                        <a:pt x="17" y="117"/>
                      </a:cubicBezTo>
                      <a:cubicBezTo>
                        <a:pt x="11" y="122"/>
                        <a:pt x="7" y="125"/>
                        <a:pt x="6" y="126"/>
                      </a:cubicBezTo>
                      <a:cubicBezTo>
                        <a:pt x="2" y="129"/>
                        <a:pt x="0" y="131"/>
                        <a:pt x="3" y="134"/>
                      </a:cubicBezTo>
                      <a:cubicBezTo>
                        <a:pt x="4" y="135"/>
                        <a:pt x="4" y="136"/>
                        <a:pt x="6" y="137"/>
                      </a:cubicBezTo>
                      <a:cubicBezTo>
                        <a:pt x="7" y="139"/>
                        <a:pt x="8" y="140"/>
                        <a:pt x="8" y="140"/>
                      </a:cubicBezTo>
                      <a:cubicBezTo>
                        <a:pt x="11" y="144"/>
                        <a:pt x="13" y="142"/>
                        <a:pt x="17" y="139"/>
                      </a:cubicBezTo>
                      <a:cubicBezTo>
                        <a:pt x="18" y="138"/>
                        <a:pt x="22" y="135"/>
                        <a:pt x="28" y="130"/>
                      </a:cubicBezTo>
                      <a:cubicBezTo>
                        <a:pt x="34" y="125"/>
                        <a:pt x="38" y="121"/>
                        <a:pt x="39" y="121"/>
                      </a:cubicBezTo>
                      <a:cubicBezTo>
                        <a:pt x="39" y="121"/>
                        <a:pt x="39" y="121"/>
                        <a:pt x="39" y="121"/>
                      </a:cubicBezTo>
                      <a:cubicBezTo>
                        <a:pt x="42" y="125"/>
                        <a:pt x="46" y="129"/>
                        <a:pt x="50" y="134"/>
                      </a:cubicBezTo>
                      <a:cubicBezTo>
                        <a:pt x="50" y="134"/>
                        <a:pt x="49" y="134"/>
                        <a:pt x="49" y="134"/>
                      </a:cubicBezTo>
                      <a:cubicBezTo>
                        <a:pt x="48" y="135"/>
                        <a:pt x="44" y="138"/>
                        <a:pt x="38" y="143"/>
                      </a:cubicBezTo>
                      <a:cubicBezTo>
                        <a:pt x="33" y="148"/>
                        <a:pt x="28" y="152"/>
                        <a:pt x="27" y="152"/>
                      </a:cubicBezTo>
                      <a:cubicBezTo>
                        <a:pt x="24" y="156"/>
                        <a:pt x="22" y="158"/>
                        <a:pt x="25" y="161"/>
                      </a:cubicBezTo>
                      <a:cubicBezTo>
                        <a:pt x="25" y="161"/>
                        <a:pt x="26" y="163"/>
                        <a:pt x="27" y="164"/>
                      </a:cubicBezTo>
                      <a:cubicBezTo>
                        <a:pt x="29" y="165"/>
                        <a:pt x="29" y="166"/>
                        <a:pt x="30" y="167"/>
                      </a:cubicBezTo>
                      <a:cubicBezTo>
                        <a:pt x="33" y="170"/>
                        <a:pt x="35" y="169"/>
                        <a:pt x="39" y="166"/>
                      </a:cubicBezTo>
                      <a:cubicBezTo>
                        <a:pt x="40" y="165"/>
                        <a:pt x="44" y="161"/>
                        <a:pt x="50" y="157"/>
                      </a:cubicBezTo>
                      <a:cubicBezTo>
                        <a:pt x="55" y="152"/>
                        <a:pt x="60" y="148"/>
                        <a:pt x="60" y="147"/>
                      </a:cubicBezTo>
                      <a:cubicBezTo>
                        <a:pt x="61" y="147"/>
                        <a:pt x="61" y="147"/>
                        <a:pt x="61" y="147"/>
                      </a:cubicBezTo>
                      <a:cubicBezTo>
                        <a:pt x="65" y="151"/>
                        <a:pt x="69" y="156"/>
                        <a:pt x="72" y="160"/>
                      </a:cubicBezTo>
                      <a:cubicBezTo>
                        <a:pt x="72" y="160"/>
                        <a:pt x="71" y="160"/>
                        <a:pt x="71" y="161"/>
                      </a:cubicBezTo>
                      <a:cubicBezTo>
                        <a:pt x="70" y="161"/>
                        <a:pt x="66" y="165"/>
                        <a:pt x="60" y="170"/>
                      </a:cubicBezTo>
                      <a:cubicBezTo>
                        <a:pt x="54" y="175"/>
                        <a:pt x="50" y="178"/>
                        <a:pt x="49" y="179"/>
                      </a:cubicBezTo>
                      <a:cubicBezTo>
                        <a:pt x="46" y="182"/>
                        <a:pt x="44" y="184"/>
                        <a:pt x="47" y="187"/>
                      </a:cubicBezTo>
                      <a:cubicBezTo>
                        <a:pt x="47" y="188"/>
                        <a:pt x="48" y="189"/>
                        <a:pt x="49" y="190"/>
                      </a:cubicBezTo>
                      <a:cubicBezTo>
                        <a:pt x="50" y="192"/>
                        <a:pt x="51" y="193"/>
                        <a:pt x="52" y="193"/>
                      </a:cubicBezTo>
                      <a:cubicBezTo>
                        <a:pt x="54" y="197"/>
                        <a:pt x="57" y="195"/>
                        <a:pt x="60" y="192"/>
                      </a:cubicBezTo>
                      <a:cubicBezTo>
                        <a:pt x="61" y="191"/>
                        <a:pt x="66" y="188"/>
                        <a:pt x="71" y="183"/>
                      </a:cubicBezTo>
                      <a:cubicBezTo>
                        <a:pt x="77" y="178"/>
                        <a:pt x="81" y="175"/>
                        <a:pt x="82" y="174"/>
                      </a:cubicBezTo>
                      <a:cubicBezTo>
                        <a:pt x="83" y="173"/>
                        <a:pt x="83" y="173"/>
                        <a:pt x="83" y="173"/>
                      </a:cubicBezTo>
                      <a:cubicBezTo>
                        <a:pt x="84" y="174"/>
                        <a:pt x="85" y="175"/>
                        <a:pt x="86" y="176"/>
                      </a:cubicBezTo>
                      <a:cubicBezTo>
                        <a:pt x="90" y="180"/>
                        <a:pt x="94" y="181"/>
                        <a:pt x="98" y="178"/>
                      </a:cubicBezTo>
                      <a:cubicBezTo>
                        <a:pt x="103" y="173"/>
                        <a:pt x="184" y="104"/>
                        <a:pt x="184" y="104"/>
                      </a:cubicBezTo>
                      <a:cubicBezTo>
                        <a:pt x="187" y="101"/>
                        <a:pt x="188" y="97"/>
                        <a:pt x="184" y="92"/>
                      </a:cubicBezTo>
                      <a:cubicBezTo>
                        <a:pt x="183" y="91"/>
                        <a:pt x="182" y="90"/>
                        <a:pt x="181" y="89"/>
                      </a:cubicBezTo>
                      <a:cubicBezTo>
                        <a:pt x="183" y="88"/>
                        <a:pt x="187" y="85"/>
                        <a:pt x="192" y="80"/>
                      </a:cubicBezTo>
                      <a:cubicBezTo>
                        <a:pt x="198" y="75"/>
                        <a:pt x="202" y="72"/>
                        <a:pt x="203" y="71"/>
                      </a:cubicBezTo>
                      <a:cubicBezTo>
                        <a:pt x="206" y="68"/>
                        <a:pt x="208" y="66"/>
                        <a:pt x="205" y="63"/>
                      </a:cubicBezTo>
                      <a:cubicBezTo>
                        <a:pt x="205" y="62"/>
                        <a:pt x="204" y="61"/>
                        <a:pt x="203" y="60"/>
                      </a:cubicBezTo>
                      <a:cubicBezTo>
                        <a:pt x="202" y="58"/>
                        <a:pt x="201" y="57"/>
                        <a:pt x="200" y="57"/>
                      </a:cubicBezTo>
                      <a:cubicBezTo>
                        <a:pt x="197" y="53"/>
                        <a:pt x="195" y="55"/>
                        <a:pt x="191" y="58"/>
                      </a:cubicBezTo>
                      <a:cubicBezTo>
                        <a:pt x="191" y="59"/>
                        <a:pt x="186" y="62"/>
                        <a:pt x="181" y="67"/>
                      </a:cubicBezTo>
                      <a:cubicBezTo>
                        <a:pt x="175" y="72"/>
                        <a:pt x="171" y="75"/>
                        <a:pt x="170" y="76"/>
                      </a:cubicBezTo>
                      <a:cubicBezTo>
                        <a:pt x="167" y="72"/>
                        <a:pt x="163" y="68"/>
                        <a:pt x="159" y="63"/>
                      </a:cubicBezTo>
                      <a:cubicBezTo>
                        <a:pt x="159" y="63"/>
                        <a:pt x="159" y="63"/>
                        <a:pt x="159" y="63"/>
                      </a:cubicBezTo>
                      <a:cubicBezTo>
                        <a:pt x="160" y="62"/>
                        <a:pt x="164" y="59"/>
                        <a:pt x="170" y="54"/>
                      </a:cubicBezTo>
                      <a:cubicBezTo>
                        <a:pt x="176" y="49"/>
                        <a:pt x="180" y="45"/>
                        <a:pt x="181" y="45"/>
                      </a:cubicBezTo>
                      <a:cubicBezTo>
                        <a:pt x="185" y="41"/>
                        <a:pt x="186" y="39"/>
                        <a:pt x="184" y="36"/>
                      </a:cubicBezTo>
                      <a:cubicBezTo>
                        <a:pt x="183" y="36"/>
                        <a:pt x="182" y="35"/>
                        <a:pt x="181" y="33"/>
                      </a:cubicBezTo>
                      <a:cubicBezTo>
                        <a:pt x="180" y="32"/>
                        <a:pt x="179" y="31"/>
                        <a:pt x="179" y="30"/>
                      </a:cubicBezTo>
                      <a:cubicBezTo>
                        <a:pt x="176" y="27"/>
                        <a:pt x="173" y="28"/>
                        <a:pt x="170" y="31"/>
                      </a:cubicBezTo>
                      <a:cubicBezTo>
                        <a:pt x="169" y="32"/>
                        <a:pt x="165" y="36"/>
                        <a:pt x="159" y="41"/>
                      </a:cubicBezTo>
                      <a:cubicBezTo>
                        <a:pt x="153" y="45"/>
                        <a:pt x="149" y="49"/>
                        <a:pt x="148" y="50"/>
                      </a:cubicBezTo>
                      <a:cubicBezTo>
                        <a:pt x="148" y="50"/>
                        <a:pt x="148" y="50"/>
                        <a:pt x="148" y="50"/>
                      </a:cubicBezTo>
                      <a:cubicBezTo>
                        <a:pt x="144" y="45"/>
                        <a:pt x="140" y="41"/>
                        <a:pt x="137" y="37"/>
                      </a:cubicBezTo>
                      <a:cubicBezTo>
                        <a:pt x="137" y="37"/>
                        <a:pt x="137" y="37"/>
                        <a:pt x="138" y="36"/>
                      </a:cubicBezTo>
                      <a:cubicBezTo>
                        <a:pt x="138" y="36"/>
                        <a:pt x="143" y="32"/>
                        <a:pt x="148" y="27"/>
                      </a:cubicBezTo>
                      <a:cubicBezTo>
                        <a:pt x="154" y="22"/>
                        <a:pt x="158" y="19"/>
                        <a:pt x="159" y="18"/>
                      </a:cubicBezTo>
                      <a:cubicBezTo>
                        <a:pt x="163" y="15"/>
                        <a:pt x="165" y="13"/>
                        <a:pt x="162" y="10"/>
                      </a:cubicBezTo>
                      <a:cubicBezTo>
                        <a:pt x="162" y="9"/>
                        <a:pt x="161" y="8"/>
                        <a:pt x="159" y="7"/>
                      </a:cubicBezTo>
                      <a:cubicBezTo>
                        <a:pt x="158" y="5"/>
                        <a:pt x="157" y="4"/>
                        <a:pt x="157" y="4"/>
                      </a:cubicBezTo>
                      <a:close/>
                      <a:moveTo>
                        <a:pt x="167" y="94"/>
                      </a:moveTo>
                      <a:cubicBezTo>
                        <a:pt x="170" y="97"/>
                        <a:pt x="169" y="101"/>
                        <a:pt x="167" y="103"/>
                      </a:cubicBezTo>
                      <a:cubicBezTo>
                        <a:pt x="167" y="103"/>
                        <a:pt x="104" y="157"/>
                        <a:pt x="100" y="160"/>
                      </a:cubicBezTo>
                      <a:cubicBezTo>
                        <a:pt x="97" y="163"/>
                        <a:pt x="93" y="162"/>
                        <a:pt x="90" y="159"/>
                      </a:cubicBezTo>
                      <a:cubicBezTo>
                        <a:pt x="78" y="144"/>
                        <a:pt x="43" y="104"/>
                        <a:pt x="41" y="101"/>
                      </a:cubicBezTo>
                      <a:cubicBezTo>
                        <a:pt x="39" y="98"/>
                        <a:pt x="39" y="95"/>
                        <a:pt x="42" y="93"/>
                      </a:cubicBezTo>
                      <a:cubicBezTo>
                        <a:pt x="48" y="87"/>
                        <a:pt x="107" y="37"/>
                        <a:pt x="109" y="35"/>
                      </a:cubicBezTo>
                      <a:cubicBezTo>
                        <a:pt x="112" y="33"/>
                        <a:pt x="117" y="35"/>
                        <a:pt x="118" y="36"/>
                      </a:cubicBezTo>
                      <a:cubicBezTo>
                        <a:pt x="119" y="37"/>
                        <a:pt x="154" y="80"/>
                        <a:pt x="167" y="94"/>
                      </a:cubicBezTo>
                      <a:close/>
                    </a:path>
                  </a:pathLst>
                </a:custGeom>
                <a:solidFill>
                  <a:srgbClr val="50B6C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21" name="组合 1208"/>
              <p:cNvGrpSpPr/>
              <p:nvPr/>
            </p:nvGrpSpPr>
            <p:grpSpPr>
              <a:xfrm>
                <a:off x="6975837" y="3689093"/>
                <a:ext cx="499849" cy="581856"/>
                <a:chOff x="1584325" y="4583113"/>
                <a:chExt cx="406400" cy="473075"/>
              </a:xfrm>
            </p:grpSpPr>
            <p:sp>
              <p:nvSpPr>
                <p:cNvPr id="44162" name="Rectangle 110"/>
                <p:cNvSpPr/>
                <p:nvPr/>
              </p:nvSpPr>
              <p:spPr>
                <a:xfrm>
                  <a:off x="1604963" y="4618038"/>
                  <a:ext cx="357188" cy="40163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63" name="Freeform 111"/>
                <p:cNvSpPr>
                  <a:spLocks noEditPoints="1"/>
                </p:cNvSpPr>
                <p:nvPr/>
              </p:nvSpPr>
              <p:spPr>
                <a:xfrm>
                  <a:off x="1584325" y="4583113"/>
                  <a:ext cx="406400" cy="473075"/>
                </a:xfrm>
                <a:custGeom>
                  <a:avLst/>
                  <a:gdLst/>
                  <a:ahLst/>
                  <a:cxnLst>
                    <a:cxn ang="0">
                      <a:pos x="404091" y="454614"/>
                    </a:cxn>
                    <a:cxn ang="0">
                      <a:pos x="404091" y="13846"/>
                    </a:cxn>
                    <a:cxn ang="0">
                      <a:pos x="390236" y="0"/>
                    </a:cxn>
                    <a:cxn ang="0">
                      <a:pos x="16164" y="0"/>
                    </a:cxn>
                    <a:cxn ang="0">
                      <a:pos x="2309" y="9231"/>
                    </a:cxn>
                    <a:cxn ang="0">
                      <a:pos x="2309" y="459229"/>
                    </a:cxn>
                    <a:cxn ang="0">
                      <a:pos x="13855" y="470767"/>
                    </a:cxn>
                    <a:cxn ang="0">
                      <a:pos x="390236" y="470767"/>
                    </a:cxn>
                    <a:cxn ang="0">
                      <a:pos x="404091" y="454614"/>
                    </a:cxn>
                    <a:cxn ang="0">
                      <a:pos x="43873" y="48461"/>
                    </a:cxn>
                    <a:cxn ang="0">
                      <a:pos x="205509" y="48461"/>
                    </a:cxn>
                    <a:cxn ang="0">
                      <a:pos x="205509" y="143076"/>
                    </a:cxn>
                    <a:cxn ang="0">
                      <a:pos x="43873" y="143076"/>
                    </a:cxn>
                    <a:cxn ang="0">
                      <a:pos x="43873" y="48461"/>
                    </a:cxn>
                    <a:cxn ang="0">
                      <a:pos x="369455" y="426921"/>
                    </a:cxn>
                    <a:cxn ang="0">
                      <a:pos x="39255" y="426921"/>
                    </a:cxn>
                    <a:cxn ang="0">
                      <a:pos x="39255" y="399229"/>
                    </a:cxn>
                    <a:cxn ang="0">
                      <a:pos x="369455" y="399229"/>
                    </a:cxn>
                    <a:cxn ang="0">
                      <a:pos x="369455" y="426921"/>
                    </a:cxn>
                    <a:cxn ang="0">
                      <a:pos x="369455" y="355383"/>
                    </a:cxn>
                    <a:cxn ang="0">
                      <a:pos x="39255" y="355383"/>
                    </a:cxn>
                    <a:cxn ang="0">
                      <a:pos x="39255" y="327691"/>
                    </a:cxn>
                    <a:cxn ang="0">
                      <a:pos x="369455" y="327691"/>
                    </a:cxn>
                    <a:cxn ang="0">
                      <a:pos x="369455" y="355383"/>
                    </a:cxn>
                    <a:cxn ang="0">
                      <a:pos x="369455" y="286153"/>
                    </a:cxn>
                    <a:cxn ang="0">
                      <a:pos x="39255" y="286153"/>
                    </a:cxn>
                    <a:cxn ang="0">
                      <a:pos x="39255" y="258460"/>
                    </a:cxn>
                    <a:cxn ang="0">
                      <a:pos x="369455" y="258460"/>
                    </a:cxn>
                    <a:cxn ang="0">
                      <a:pos x="369455" y="286153"/>
                    </a:cxn>
                    <a:cxn ang="0">
                      <a:pos x="369455" y="214615"/>
                    </a:cxn>
                    <a:cxn ang="0">
                      <a:pos x="39255" y="214615"/>
                    </a:cxn>
                    <a:cxn ang="0">
                      <a:pos x="39255" y="186922"/>
                    </a:cxn>
                    <a:cxn ang="0">
                      <a:pos x="369455" y="186922"/>
                    </a:cxn>
                    <a:cxn ang="0">
                      <a:pos x="369455" y="214615"/>
                    </a:cxn>
                    <a:cxn ang="0">
                      <a:pos x="369455" y="143076"/>
                    </a:cxn>
                    <a:cxn ang="0">
                      <a:pos x="237836" y="143076"/>
                    </a:cxn>
                    <a:cxn ang="0">
                      <a:pos x="237836" y="117692"/>
                    </a:cxn>
                    <a:cxn ang="0">
                      <a:pos x="369455" y="117692"/>
                    </a:cxn>
                    <a:cxn ang="0">
                      <a:pos x="369455" y="143076"/>
                    </a:cxn>
                  </a:cxnLst>
                  <a:pathLst>
                    <a:path w="176" h="205">
                      <a:moveTo>
                        <a:pt x="175" y="197"/>
                      </a:moveTo>
                      <a:cubicBezTo>
                        <a:pt x="175" y="6"/>
                        <a:pt x="175" y="6"/>
                        <a:pt x="175" y="6"/>
                      </a:cubicBezTo>
                      <a:cubicBezTo>
                        <a:pt x="175" y="6"/>
                        <a:pt x="175" y="0"/>
                        <a:pt x="169" y="0"/>
                      </a:cubicBezTo>
                      <a:cubicBezTo>
                        <a:pt x="163" y="0"/>
                        <a:pt x="7" y="0"/>
                        <a:pt x="7" y="0"/>
                      </a:cubicBezTo>
                      <a:cubicBezTo>
                        <a:pt x="7" y="0"/>
                        <a:pt x="1" y="0"/>
                        <a:pt x="1" y="4"/>
                      </a:cubicBezTo>
                      <a:cubicBezTo>
                        <a:pt x="1" y="9"/>
                        <a:pt x="1" y="199"/>
                        <a:pt x="1" y="199"/>
                      </a:cubicBezTo>
                      <a:cubicBezTo>
                        <a:pt x="1" y="199"/>
                        <a:pt x="0" y="204"/>
                        <a:pt x="6" y="204"/>
                      </a:cubicBezTo>
                      <a:cubicBezTo>
                        <a:pt x="13" y="205"/>
                        <a:pt x="163" y="205"/>
                        <a:pt x="169" y="204"/>
                      </a:cubicBezTo>
                      <a:cubicBezTo>
                        <a:pt x="176" y="204"/>
                        <a:pt x="175" y="197"/>
                        <a:pt x="175" y="197"/>
                      </a:cubicBezTo>
                      <a:close/>
                      <a:moveTo>
                        <a:pt x="19" y="21"/>
                      </a:moveTo>
                      <a:cubicBezTo>
                        <a:pt x="89" y="21"/>
                        <a:pt x="89" y="21"/>
                        <a:pt x="89" y="21"/>
                      </a:cubicBezTo>
                      <a:cubicBezTo>
                        <a:pt x="89" y="62"/>
                        <a:pt x="89" y="62"/>
                        <a:pt x="89" y="62"/>
                      </a:cubicBezTo>
                      <a:cubicBezTo>
                        <a:pt x="19" y="62"/>
                        <a:pt x="19" y="62"/>
                        <a:pt x="19" y="62"/>
                      </a:cubicBezTo>
                      <a:lnTo>
                        <a:pt x="19" y="21"/>
                      </a:lnTo>
                      <a:close/>
                      <a:moveTo>
                        <a:pt x="160" y="185"/>
                      </a:moveTo>
                      <a:cubicBezTo>
                        <a:pt x="17" y="185"/>
                        <a:pt x="17" y="185"/>
                        <a:pt x="17" y="185"/>
                      </a:cubicBezTo>
                      <a:cubicBezTo>
                        <a:pt x="17" y="173"/>
                        <a:pt x="17" y="173"/>
                        <a:pt x="17" y="173"/>
                      </a:cubicBezTo>
                      <a:cubicBezTo>
                        <a:pt x="160" y="173"/>
                        <a:pt x="160" y="173"/>
                        <a:pt x="160" y="173"/>
                      </a:cubicBezTo>
                      <a:lnTo>
                        <a:pt x="160" y="185"/>
                      </a:lnTo>
                      <a:close/>
                      <a:moveTo>
                        <a:pt x="160" y="154"/>
                      </a:moveTo>
                      <a:cubicBezTo>
                        <a:pt x="17" y="154"/>
                        <a:pt x="17" y="154"/>
                        <a:pt x="17" y="154"/>
                      </a:cubicBezTo>
                      <a:cubicBezTo>
                        <a:pt x="17" y="142"/>
                        <a:pt x="17" y="142"/>
                        <a:pt x="17" y="142"/>
                      </a:cubicBezTo>
                      <a:cubicBezTo>
                        <a:pt x="160" y="142"/>
                        <a:pt x="160" y="142"/>
                        <a:pt x="160" y="142"/>
                      </a:cubicBezTo>
                      <a:lnTo>
                        <a:pt x="160" y="154"/>
                      </a:lnTo>
                      <a:close/>
                      <a:moveTo>
                        <a:pt x="160" y="124"/>
                      </a:moveTo>
                      <a:cubicBezTo>
                        <a:pt x="17" y="124"/>
                        <a:pt x="17" y="124"/>
                        <a:pt x="17" y="124"/>
                      </a:cubicBezTo>
                      <a:cubicBezTo>
                        <a:pt x="17" y="112"/>
                        <a:pt x="17" y="112"/>
                        <a:pt x="17" y="112"/>
                      </a:cubicBezTo>
                      <a:cubicBezTo>
                        <a:pt x="160" y="112"/>
                        <a:pt x="160" y="112"/>
                        <a:pt x="160" y="112"/>
                      </a:cubicBezTo>
                      <a:lnTo>
                        <a:pt x="160" y="124"/>
                      </a:lnTo>
                      <a:close/>
                      <a:moveTo>
                        <a:pt x="160" y="93"/>
                      </a:moveTo>
                      <a:cubicBezTo>
                        <a:pt x="17" y="93"/>
                        <a:pt x="17" y="93"/>
                        <a:pt x="17" y="93"/>
                      </a:cubicBezTo>
                      <a:cubicBezTo>
                        <a:pt x="17" y="81"/>
                        <a:pt x="17" y="81"/>
                        <a:pt x="17" y="81"/>
                      </a:cubicBezTo>
                      <a:cubicBezTo>
                        <a:pt x="160" y="81"/>
                        <a:pt x="160" y="81"/>
                        <a:pt x="160" y="81"/>
                      </a:cubicBezTo>
                      <a:lnTo>
                        <a:pt x="160" y="93"/>
                      </a:lnTo>
                      <a:close/>
                      <a:moveTo>
                        <a:pt x="160" y="62"/>
                      </a:moveTo>
                      <a:cubicBezTo>
                        <a:pt x="103" y="62"/>
                        <a:pt x="103" y="62"/>
                        <a:pt x="103" y="62"/>
                      </a:cubicBezTo>
                      <a:cubicBezTo>
                        <a:pt x="103" y="51"/>
                        <a:pt x="103" y="51"/>
                        <a:pt x="103" y="51"/>
                      </a:cubicBezTo>
                      <a:cubicBezTo>
                        <a:pt x="160" y="51"/>
                        <a:pt x="160" y="51"/>
                        <a:pt x="160" y="51"/>
                      </a:cubicBezTo>
                      <a:lnTo>
                        <a:pt x="160" y="62"/>
                      </a:ln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22" name="组合 1211"/>
              <p:cNvGrpSpPr/>
              <p:nvPr/>
            </p:nvGrpSpPr>
            <p:grpSpPr>
              <a:xfrm>
                <a:off x="9279829" y="3683235"/>
                <a:ext cx="505707" cy="577951"/>
                <a:chOff x="3457575" y="4578350"/>
                <a:chExt cx="411163" cy="469900"/>
              </a:xfrm>
            </p:grpSpPr>
            <p:sp>
              <p:nvSpPr>
                <p:cNvPr id="44159" name="Freeform 112"/>
                <p:cNvSpPr/>
                <p:nvPr/>
              </p:nvSpPr>
              <p:spPr>
                <a:xfrm>
                  <a:off x="3457575" y="4587875"/>
                  <a:ext cx="66675" cy="460375"/>
                </a:xfrm>
                <a:custGeom>
                  <a:avLst/>
                  <a:gdLst/>
                  <a:ahLst/>
                  <a:cxnLst>
                    <a:cxn ang="0">
                      <a:pos x="66675" y="0"/>
                    </a:cxn>
                    <a:cxn ang="0">
                      <a:pos x="9197" y="0"/>
                    </a:cxn>
                    <a:cxn ang="0">
                      <a:pos x="2299" y="6940"/>
                    </a:cxn>
                    <a:cxn ang="0">
                      <a:pos x="2299" y="451121"/>
                    </a:cxn>
                    <a:cxn ang="0">
                      <a:pos x="9197" y="460375"/>
                    </a:cxn>
                    <a:cxn ang="0">
                      <a:pos x="66675" y="460375"/>
                    </a:cxn>
                    <a:cxn ang="0">
                      <a:pos x="66675" y="0"/>
                    </a:cxn>
                  </a:cxnLst>
                  <a:pathLst>
                    <a:path w="29" h="199">
                      <a:moveTo>
                        <a:pt x="29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1" y="0"/>
                        <a:pt x="1" y="3"/>
                      </a:cubicBezTo>
                      <a:cubicBezTo>
                        <a:pt x="1" y="7"/>
                        <a:pt x="1" y="195"/>
                        <a:pt x="1" y="195"/>
                      </a:cubicBezTo>
                      <a:cubicBezTo>
                        <a:pt x="1" y="195"/>
                        <a:pt x="0" y="199"/>
                        <a:pt x="4" y="199"/>
                      </a:cubicBezTo>
                      <a:cubicBezTo>
                        <a:pt x="8" y="199"/>
                        <a:pt x="29" y="199"/>
                        <a:pt x="29" y="199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EE7B3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60" name="Freeform 113"/>
                <p:cNvSpPr/>
                <p:nvPr/>
              </p:nvSpPr>
              <p:spPr>
                <a:xfrm>
                  <a:off x="3524250" y="4587875"/>
                  <a:ext cx="344488" cy="460375"/>
                </a:xfrm>
                <a:custGeom>
                  <a:avLst/>
                  <a:gdLst/>
                  <a:ahLst/>
                  <a:cxnLst>
                    <a:cxn ang="0">
                      <a:pos x="145656" y="0"/>
                    </a:cxn>
                    <a:cxn ang="0">
                      <a:pos x="46240" y="0"/>
                    </a:cxn>
                    <a:cxn ang="0">
                      <a:pos x="0" y="0"/>
                    </a:cxn>
                    <a:cxn ang="0">
                      <a:pos x="0" y="460375"/>
                    </a:cxn>
                    <a:cxn ang="0">
                      <a:pos x="335240" y="460375"/>
                    </a:cxn>
                    <a:cxn ang="0">
                      <a:pos x="342176" y="451121"/>
                    </a:cxn>
                    <a:cxn ang="0">
                      <a:pos x="342176" y="9254"/>
                    </a:cxn>
                    <a:cxn ang="0">
                      <a:pos x="335240" y="0"/>
                    </a:cxn>
                    <a:cxn ang="0">
                      <a:pos x="145656" y="0"/>
                    </a:cxn>
                  </a:cxnLst>
                  <a:pathLst>
                    <a:path w="149" h="199">
                      <a:moveTo>
                        <a:pt x="63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cubicBezTo>
                        <a:pt x="0" y="199"/>
                        <a:pt x="140" y="199"/>
                        <a:pt x="145" y="199"/>
                      </a:cubicBezTo>
                      <a:cubicBezTo>
                        <a:pt x="149" y="199"/>
                        <a:pt x="148" y="195"/>
                        <a:pt x="148" y="195"/>
                      </a:cubicBezTo>
                      <a:cubicBezTo>
                        <a:pt x="148" y="195"/>
                        <a:pt x="148" y="7"/>
                        <a:pt x="148" y="4"/>
                      </a:cubicBezTo>
                      <a:cubicBezTo>
                        <a:pt x="148" y="0"/>
                        <a:pt x="145" y="0"/>
                        <a:pt x="145" y="0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61" name="Freeform 114"/>
                <p:cNvSpPr/>
                <p:nvPr/>
              </p:nvSpPr>
              <p:spPr>
                <a:xfrm>
                  <a:off x="3579813" y="4578350"/>
                  <a:ext cx="80963" cy="206375"/>
                </a:xfrm>
                <a:custGeom>
                  <a:avLst/>
                  <a:gdLst/>
                  <a:ahLst/>
                  <a:cxnLst>
                    <a:cxn ang="0">
                      <a:pos x="80963" y="0"/>
                    </a:cxn>
                    <a:cxn ang="0">
                      <a:pos x="0" y="0"/>
                    </a:cxn>
                    <a:cxn ang="0">
                      <a:pos x="0" y="206375"/>
                    </a:cxn>
                    <a:cxn ang="0">
                      <a:pos x="42863" y="147638"/>
                    </a:cxn>
                    <a:cxn ang="0">
                      <a:pos x="80963" y="206375"/>
                    </a:cxn>
                    <a:cxn ang="0">
                      <a:pos x="80963" y="0"/>
                    </a:cxn>
                  </a:cxnLst>
                  <a:pathLst>
                    <a:path w="51" h="130">
                      <a:moveTo>
                        <a:pt x="51" y="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27" y="93"/>
                      </a:lnTo>
                      <a:lnTo>
                        <a:pt x="51" y="130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123" name="组合 1239"/>
              <p:cNvGrpSpPr/>
              <p:nvPr/>
            </p:nvGrpSpPr>
            <p:grpSpPr>
              <a:xfrm>
                <a:off x="712103" y="3671722"/>
                <a:ext cx="5211318" cy="595524"/>
                <a:chOff x="917575" y="3946525"/>
                <a:chExt cx="4237038" cy="484188"/>
              </a:xfrm>
            </p:grpSpPr>
            <p:grpSp>
              <p:nvGrpSpPr>
                <p:cNvPr id="44124" name="组合 1200"/>
                <p:cNvGrpSpPr/>
                <p:nvPr/>
              </p:nvGrpSpPr>
              <p:grpSpPr>
                <a:xfrm>
                  <a:off x="4708525" y="3954463"/>
                  <a:ext cx="446088" cy="446088"/>
                  <a:chOff x="4708525" y="3954463"/>
                  <a:chExt cx="446088" cy="446088"/>
                </a:xfrm>
              </p:grpSpPr>
              <p:sp>
                <p:nvSpPr>
                  <p:cNvPr id="44156" name="Freeform 44"/>
                  <p:cNvSpPr>
                    <a:spLocks noEditPoints="1"/>
                  </p:cNvSpPr>
                  <p:nvPr/>
                </p:nvSpPr>
                <p:spPr>
                  <a:xfrm>
                    <a:off x="4708525" y="3954463"/>
                    <a:ext cx="446088" cy="446088"/>
                  </a:xfrm>
                  <a:custGeom>
                    <a:avLst/>
                    <a:gdLst/>
                    <a:ahLst/>
                    <a:cxnLst>
                      <a:cxn ang="0">
                        <a:pos x="381371" y="131746"/>
                      </a:cxn>
                      <a:cxn ang="0">
                        <a:pos x="344389" y="41604"/>
                      </a:cxn>
                      <a:cxn ang="0">
                        <a:pos x="314342" y="20802"/>
                      </a:cxn>
                      <a:cxn ang="0">
                        <a:pos x="281983" y="11557"/>
                      </a:cxn>
                      <a:cxn ang="0">
                        <a:pos x="194152" y="41604"/>
                      </a:cxn>
                      <a:cxn ang="0">
                        <a:pos x="168728" y="2311"/>
                      </a:cxn>
                      <a:cxn ang="0">
                        <a:pos x="124812" y="18491"/>
                      </a:cxn>
                      <a:cxn ang="0">
                        <a:pos x="129435" y="64717"/>
                      </a:cxn>
                      <a:cxn ang="0">
                        <a:pos x="39293" y="99387"/>
                      </a:cxn>
                      <a:cxn ang="0">
                        <a:pos x="18491" y="127124"/>
                      </a:cxn>
                      <a:cxn ang="0">
                        <a:pos x="9245" y="161794"/>
                      </a:cxn>
                      <a:cxn ang="0">
                        <a:pos x="39293" y="251936"/>
                      </a:cxn>
                      <a:cxn ang="0">
                        <a:pos x="2311" y="275049"/>
                      </a:cxn>
                      <a:cxn ang="0">
                        <a:pos x="16179" y="321276"/>
                      </a:cxn>
                      <a:cxn ang="0">
                        <a:pos x="62406" y="316653"/>
                      </a:cxn>
                      <a:cxn ang="0">
                        <a:pos x="87831" y="404484"/>
                      </a:cxn>
                      <a:cxn ang="0">
                        <a:pos x="97076" y="416041"/>
                      </a:cxn>
                      <a:cxn ang="0">
                        <a:pos x="138680" y="436843"/>
                      </a:cxn>
                      <a:cxn ang="0">
                        <a:pos x="166416" y="399861"/>
                      </a:cxn>
                      <a:cxn ang="0">
                        <a:pos x="261181" y="441465"/>
                      </a:cxn>
                      <a:cxn ang="0">
                        <a:pos x="277360" y="443777"/>
                      </a:cxn>
                      <a:cxn ang="0">
                        <a:pos x="318964" y="427597"/>
                      </a:cxn>
                      <a:cxn ang="0">
                        <a:pos x="314342" y="383682"/>
                      </a:cxn>
                      <a:cxn ang="0">
                        <a:pos x="406795" y="346701"/>
                      </a:cxn>
                      <a:cxn ang="0">
                        <a:pos x="418352" y="337455"/>
                      </a:cxn>
                      <a:cxn ang="0">
                        <a:pos x="439154" y="295851"/>
                      </a:cxn>
                      <a:cxn ang="0">
                        <a:pos x="402173" y="268115"/>
                      </a:cxn>
                      <a:cxn ang="0">
                        <a:pos x="439154" y="184907"/>
                      </a:cxn>
                      <a:cxn ang="0">
                        <a:pos x="441465" y="168728"/>
                      </a:cxn>
                      <a:cxn ang="0">
                        <a:pos x="427597" y="127124"/>
                      </a:cxn>
                      <a:cxn ang="0">
                        <a:pos x="351323" y="214954"/>
                      </a:cxn>
                      <a:cxn ang="0">
                        <a:pos x="302785" y="325898"/>
                      </a:cxn>
                      <a:cxn ang="0">
                        <a:pos x="295851" y="330521"/>
                      </a:cxn>
                      <a:cxn ang="0">
                        <a:pos x="295851" y="330521"/>
                      </a:cxn>
                      <a:cxn ang="0">
                        <a:pos x="231134" y="353635"/>
                      </a:cxn>
                      <a:cxn ang="0">
                        <a:pos x="231134" y="353635"/>
                      </a:cxn>
                      <a:cxn ang="0">
                        <a:pos x="221888" y="353635"/>
                      </a:cxn>
                      <a:cxn ang="0">
                        <a:pos x="131746" y="316653"/>
                      </a:cxn>
                      <a:cxn ang="0">
                        <a:pos x="122501" y="307408"/>
                      </a:cxn>
                      <a:cxn ang="0">
                        <a:pos x="115567" y="298162"/>
                      </a:cxn>
                      <a:cxn ang="0">
                        <a:pos x="115567" y="298162"/>
                      </a:cxn>
                      <a:cxn ang="0">
                        <a:pos x="92453" y="233445"/>
                      </a:cxn>
                      <a:cxn ang="0">
                        <a:pos x="92453" y="231134"/>
                      </a:cxn>
                      <a:cxn ang="0">
                        <a:pos x="147926" y="117878"/>
                      </a:cxn>
                      <a:cxn ang="0">
                        <a:pos x="177973" y="101699"/>
                      </a:cxn>
                      <a:cxn ang="0">
                        <a:pos x="323587" y="143303"/>
                      </a:cxn>
                      <a:cxn ang="0">
                        <a:pos x="328210" y="150237"/>
                      </a:cxn>
                      <a:cxn ang="0">
                        <a:pos x="344389" y="180284"/>
                      </a:cxn>
                      <a:cxn ang="0">
                        <a:pos x="351323" y="214954"/>
                      </a:cxn>
                    </a:cxnLst>
                    <a:pathLst>
                      <a:path w="193" h="193">
                        <a:moveTo>
                          <a:pt x="180" y="52"/>
                        </a:moveTo>
                        <a:cubicBezTo>
                          <a:pt x="177" y="53"/>
                          <a:pt x="172" y="54"/>
                          <a:pt x="165" y="57"/>
                        </a:cubicBezTo>
                        <a:cubicBezTo>
                          <a:pt x="160" y="46"/>
                          <a:pt x="152" y="38"/>
                          <a:pt x="142" y="31"/>
                        </a:cubicBezTo>
                        <a:cubicBezTo>
                          <a:pt x="146" y="23"/>
                          <a:pt x="149" y="18"/>
                          <a:pt x="149" y="18"/>
                        </a:cubicBezTo>
                        <a:cubicBezTo>
                          <a:pt x="149" y="16"/>
                          <a:pt x="148" y="15"/>
                          <a:pt x="146" y="13"/>
                        </a:cubicBezTo>
                        <a:cubicBezTo>
                          <a:pt x="145" y="13"/>
                          <a:pt x="142" y="12"/>
                          <a:pt x="136" y="9"/>
                        </a:cubicBezTo>
                        <a:cubicBezTo>
                          <a:pt x="131" y="6"/>
                          <a:pt x="128" y="5"/>
                          <a:pt x="127" y="4"/>
                        </a:cubicBezTo>
                        <a:cubicBezTo>
                          <a:pt x="125" y="3"/>
                          <a:pt x="123" y="3"/>
                          <a:pt x="122" y="5"/>
                        </a:cubicBezTo>
                        <a:cubicBezTo>
                          <a:pt x="122" y="5"/>
                          <a:pt x="119" y="10"/>
                          <a:pt x="115" y="19"/>
                        </a:cubicBezTo>
                        <a:cubicBezTo>
                          <a:pt x="105" y="17"/>
                          <a:pt x="95" y="16"/>
                          <a:pt x="84" y="18"/>
                        </a:cubicBezTo>
                        <a:cubicBezTo>
                          <a:pt x="81" y="8"/>
                          <a:pt x="79" y="3"/>
                          <a:pt x="79" y="2"/>
                        </a:cubicBezTo>
                        <a:cubicBezTo>
                          <a:pt x="78" y="1"/>
                          <a:pt x="76" y="0"/>
                          <a:pt x="73" y="1"/>
                        </a:cubicBezTo>
                        <a:cubicBezTo>
                          <a:pt x="73" y="2"/>
                          <a:pt x="70" y="3"/>
                          <a:pt x="64" y="5"/>
                        </a:cubicBezTo>
                        <a:cubicBezTo>
                          <a:pt x="58" y="7"/>
                          <a:pt x="54" y="8"/>
                          <a:pt x="54" y="8"/>
                        </a:cubicBezTo>
                        <a:cubicBezTo>
                          <a:pt x="51" y="9"/>
                          <a:pt x="50" y="10"/>
                          <a:pt x="50" y="12"/>
                        </a:cubicBezTo>
                        <a:cubicBezTo>
                          <a:pt x="51" y="13"/>
                          <a:pt x="53" y="18"/>
                          <a:pt x="56" y="28"/>
                        </a:cubicBezTo>
                        <a:cubicBezTo>
                          <a:pt x="46" y="33"/>
                          <a:pt x="38" y="41"/>
                          <a:pt x="32" y="49"/>
                        </a:cubicBezTo>
                        <a:cubicBezTo>
                          <a:pt x="23" y="45"/>
                          <a:pt x="17" y="43"/>
                          <a:pt x="17" y="43"/>
                        </a:cubicBezTo>
                        <a:cubicBezTo>
                          <a:pt x="15" y="42"/>
                          <a:pt x="14" y="43"/>
                          <a:pt x="13" y="46"/>
                        </a:cubicBezTo>
                        <a:cubicBezTo>
                          <a:pt x="13" y="46"/>
                          <a:pt x="11" y="49"/>
                          <a:pt x="8" y="55"/>
                        </a:cubicBezTo>
                        <a:cubicBezTo>
                          <a:pt x="6" y="61"/>
                          <a:pt x="4" y="64"/>
                          <a:pt x="4" y="64"/>
                        </a:cubicBezTo>
                        <a:cubicBezTo>
                          <a:pt x="3" y="67"/>
                          <a:pt x="3" y="69"/>
                          <a:pt x="4" y="70"/>
                        </a:cubicBezTo>
                        <a:cubicBezTo>
                          <a:pt x="4" y="70"/>
                          <a:pt x="10" y="72"/>
                          <a:pt x="19" y="77"/>
                        </a:cubicBezTo>
                        <a:cubicBezTo>
                          <a:pt x="16" y="87"/>
                          <a:pt x="15" y="98"/>
                          <a:pt x="17" y="109"/>
                        </a:cubicBezTo>
                        <a:cubicBezTo>
                          <a:pt x="8" y="112"/>
                          <a:pt x="2" y="114"/>
                          <a:pt x="2" y="114"/>
                        </a:cubicBezTo>
                        <a:cubicBezTo>
                          <a:pt x="0" y="115"/>
                          <a:pt x="0" y="117"/>
                          <a:pt x="1" y="119"/>
                        </a:cubicBezTo>
                        <a:cubicBezTo>
                          <a:pt x="1" y="120"/>
                          <a:pt x="2" y="123"/>
                          <a:pt x="4" y="129"/>
                        </a:cubicBezTo>
                        <a:cubicBezTo>
                          <a:pt x="6" y="135"/>
                          <a:pt x="7" y="139"/>
                          <a:pt x="7" y="139"/>
                        </a:cubicBezTo>
                        <a:cubicBezTo>
                          <a:pt x="8" y="142"/>
                          <a:pt x="10" y="143"/>
                          <a:pt x="11" y="143"/>
                        </a:cubicBezTo>
                        <a:cubicBezTo>
                          <a:pt x="12" y="142"/>
                          <a:pt x="18" y="140"/>
                          <a:pt x="27" y="137"/>
                        </a:cubicBezTo>
                        <a:cubicBezTo>
                          <a:pt x="32" y="146"/>
                          <a:pt x="38" y="153"/>
                          <a:pt x="46" y="159"/>
                        </a:cubicBezTo>
                        <a:cubicBezTo>
                          <a:pt x="43" y="166"/>
                          <a:pt x="40" y="172"/>
                          <a:pt x="38" y="175"/>
                        </a:cubicBezTo>
                        <a:cubicBezTo>
                          <a:pt x="38" y="177"/>
                          <a:pt x="38" y="178"/>
                          <a:pt x="41" y="180"/>
                        </a:cubicBezTo>
                        <a:cubicBezTo>
                          <a:pt x="41" y="180"/>
                          <a:pt x="42" y="180"/>
                          <a:pt x="42" y="180"/>
                        </a:cubicBezTo>
                        <a:cubicBezTo>
                          <a:pt x="49" y="184"/>
                          <a:pt x="55" y="186"/>
                          <a:pt x="59" y="188"/>
                        </a:cubicBezTo>
                        <a:cubicBezTo>
                          <a:pt x="59" y="188"/>
                          <a:pt x="60" y="189"/>
                          <a:pt x="60" y="189"/>
                        </a:cubicBezTo>
                        <a:cubicBezTo>
                          <a:pt x="63" y="190"/>
                          <a:pt x="64" y="190"/>
                          <a:pt x="65" y="188"/>
                        </a:cubicBezTo>
                        <a:cubicBezTo>
                          <a:pt x="67" y="185"/>
                          <a:pt x="69" y="180"/>
                          <a:pt x="72" y="173"/>
                        </a:cubicBezTo>
                        <a:cubicBezTo>
                          <a:pt x="84" y="177"/>
                          <a:pt x="96" y="178"/>
                          <a:pt x="108" y="176"/>
                        </a:cubicBezTo>
                        <a:cubicBezTo>
                          <a:pt x="110" y="183"/>
                          <a:pt x="112" y="188"/>
                          <a:pt x="113" y="191"/>
                        </a:cubicBezTo>
                        <a:cubicBezTo>
                          <a:pt x="114" y="193"/>
                          <a:pt x="116" y="193"/>
                          <a:pt x="119" y="192"/>
                        </a:cubicBezTo>
                        <a:cubicBezTo>
                          <a:pt x="119" y="192"/>
                          <a:pt x="119" y="192"/>
                          <a:pt x="120" y="192"/>
                        </a:cubicBezTo>
                        <a:cubicBezTo>
                          <a:pt x="124" y="191"/>
                          <a:pt x="130" y="189"/>
                          <a:pt x="137" y="186"/>
                        </a:cubicBezTo>
                        <a:cubicBezTo>
                          <a:pt x="138" y="186"/>
                          <a:pt x="138" y="186"/>
                          <a:pt x="138" y="185"/>
                        </a:cubicBezTo>
                        <a:cubicBezTo>
                          <a:pt x="141" y="185"/>
                          <a:pt x="142" y="183"/>
                          <a:pt x="142" y="181"/>
                        </a:cubicBezTo>
                        <a:cubicBezTo>
                          <a:pt x="141" y="178"/>
                          <a:pt x="139" y="173"/>
                          <a:pt x="136" y="166"/>
                        </a:cubicBezTo>
                        <a:cubicBezTo>
                          <a:pt x="147" y="160"/>
                          <a:pt x="155" y="152"/>
                          <a:pt x="161" y="143"/>
                        </a:cubicBezTo>
                        <a:cubicBezTo>
                          <a:pt x="168" y="146"/>
                          <a:pt x="173" y="149"/>
                          <a:pt x="176" y="150"/>
                        </a:cubicBezTo>
                        <a:cubicBezTo>
                          <a:pt x="178" y="151"/>
                          <a:pt x="179" y="150"/>
                          <a:pt x="181" y="147"/>
                        </a:cubicBezTo>
                        <a:cubicBezTo>
                          <a:pt x="181" y="147"/>
                          <a:pt x="181" y="147"/>
                          <a:pt x="181" y="146"/>
                        </a:cubicBezTo>
                        <a:cubicBezTo>
                          <a:pt x="183" y="142"/>
                          <a:pt x="186" y="137"/>
                          <a:pt x="189" y="129"/>
                        </a:cubicBezTo>
                        <a:cubicBezTo>
                          <a:pt x="189" y="129"/>
                          <a:pt x="189" y="129"/>
                          <a:pt x="190" y="128"/>
                        </a:cubicBezTo>
                        <a:cubicBezTo>
                          <a:pt x="191" y="126"/>
                          <a:pt x="190" y="124"/>
                          <a:pt x="188" y="123"/>
                        </a:cubicBezTo>
                        <a:cubicBezTo>
                          <a:pt x="186" y="121"/>
                          <a:pt x="180" y="119"/>
                          <a:pt x="174" y="116"/>
                        </a:cubicBezTo>
                        <a:cubicBezTo>
                          <a:pt x="176" y="106"/>
                          <a:pt x="177" y="96"/>
                          <a:pt x="175" y="85"/>
                        </a:cubicBezTo>
                        <a:cubicBezTo>
                          <a:pt x="182" y="83"/>
                          <a:pt x="187" y="81"/>
                          <a:pt x="190" y="80"/>
                        </a:cubicBezTo>
                        <a:cubicBezTo>
                          <a:pt x="192" y="79"/>
                          <a:pt x="193" y="77"/>
                          <a:pt x="192" y="75"/>
                        </a:cubicBezTo>
                        <a:cubicBezTo>
                          <a:pt x="192" y="74"/>
                          <a:pt x="192" y="74"/>
                          <a:pt x="191" y="73"/>
                        </a:cubicBezTo>
                        <a:cubicBezTo>
                          <a:pt x="190" y="69"/>
                          <a:pt x="188" y="63"/>
                          <a:pt x="185" y="56"/>
                        </a:cubicBezTo>
                        <a:cubicBezTo>
                          <a:pt x="185" y="55"/>
                          <a:pt x="185" y="55"/>
                          <a:pt x="185" y="55"/>
                        </a:cubicBezTo>
                        <a:cubicBezTo>
                          <a:pt x="184" y="52"/>
                          <a:pt x="182" y="51"/>
                          <a:pt x="180" y="52"/>
                        </a:cubicBezTo>
                        <a:close/>
                        <a:moveTo>
                          <a:pt x="152" y="93"/>
                        </a:moveTo>
                        <a:cubicBezTo>
                          <a:pt x="152" y="93"/>
                          <a:pt x="152" y="93"/>
                          <a:pt x="152" y="93"/>
                        </a:cubicBezTo>
                        <a:cubicBezTo>
                          <a:pt x="153" y="112"/>
                          <a:pt x="146" y="129"/>
                          <a:pt x="131" y="141"/>
                        </a:cubicBezTo>
                        <a:cubicBezTo>
                          <a:pt x="131" y="141"/>
                          <a:pt x="131" y="141"/>
                          <a:pt x="131" y="141"/>
                        </a:cubicBezTo>
                        <a:cubicBezTo>
                          <a:pt x="130" y="142"/>
                          <a:pt x="129" y="142"/>
                          <a:pt x="128" y="143"/>
                        </a:cubicBezTo>
                        <a:cubicBezTo>
                          <a:pt x="128" y="143"/>
                          <a:pt x="128" y="143"/>
                          <a:pt x="128" y="143"/>
                        </a:cubicBezTo>
                        <a:cubicBezTo>
                          <a:pt x="128" y="143"/>
                          <a:pt x="128" y="143"/>
                          <a:pt x="128" y="143"/>
                        </a:cubicBezTo>
                        <a:cubicBezTo>
                          <a:pt x="124" y="146"/>
                          <a:pt x="120" y="148"/>
                          <a:pt x="115" y="150"/>
                        </a:cubicBezTo>
                        <a:cubicBezTo>
                          <a:pt x="110" y="152"/>
                          <a:pt x="105" y="153"/>
                          <a:pt x="100" y="153"/>
                        </a:cubicBezTo>
                        <a:cubicBezTo>
                          <a:pt x="100" y="153"/>
                          <a:pt x="100" y="153"/>
                          <a:pt x="100" y="153"/>
                        </a:cubicBezTo>
                        <a:cubicBezTo>
                          <a:pt x="100" y="153"/>
                          <a:pt x="100" y="153"/>
                          <a:pt x="100" y="153"/>
                        </a:cubicBezTo>
                        <a:cubicBezTo>
                          <a:pt x="99" y="153"/>
                          <a:pt x="97" y="153"/>
                          <a:pt x="96" y="153"/>
                        </a:cubicBezTo>
                        <a:cubicBezTo>
                          <a:pt x="96" y="153"/>
                          <a:pt x="96" y="153"/>
                          <a:pt x="96" y="153"/>
                        </a:cubicBezTo>
                        <a:cubicBezTo>
                          <a:pt x="81" y="153"/>
                          <a:pt x="67" y="147"/>
                          <a:pt x="57" y="137"/>
                        </a:cubicBezTo>
                        <a:cubicBezTo>
                          <a:pt x="57" y="137"/>
                          <a:pt x="57" y="137"/>
                          <a:pt x="57" y="137"/>
                        </a:cubicBezTo>
                        <a:cubicBezTo>
                          <a:pt x="57" y="137"/>
                          <a:pt x="57" y="137"/>
                          <a:pt x="57" y="137"/>
                        </a:cubicBezTo>
                        <a:cubicBezTo>
                          <a:pt x="56" y="136"/>
                          <a:pt x="54" y="135"/>
                          <a:pt x="53" y="133"/>
                        </a:cubicBezTo>
                        <a:cubicBezTo>
                          <a:pt x="53" y="133"/>
                          <a:pt x="53" y="133"/>
                          <a:pt x="53" y="133"/>
                        </a:cubicBezTo>
                        <a:cubicBezTo>
                          <a:pt x="52" y="132"/>
                          <a:pt x="51" y="131"/>
                          <a:pt x="50" y="129"/>
                        </a:cubicBezTo>
                        <a:cubicBezTo>
                          <a:pt x="50" y="129"/>
                          <a:pt x="50" y="129"/>
                          <a:pt x="50" y="129"/>
                        </a:cubicBezTo>
                        <a:cubicBezTo>
                          <a:pt x="50" y="129"/>
                          <a:pt x="50" y="129"/>
                          <a:pt x="50" y="129"/>
                        </a:cubicBezTo>
                        <a:cubicBezTo>
                          <a:pt x="47" y="125"/>
                          <a:pt x="45" y="121"/>
                          <a:pt x="43" y="116"/>
                        </a:cubicBezTo>
                        <a:cubicBezTo>
                          <a:pt x="41" y="111"/>
                          <a:pt x="40" y="106"/>
                          <a:pt x="40" y="101"/>
                        </a:cubicBezTo>
                        <a:cubicBezTo>
                          <a:pt x="40" y="101"/>
                          <a:pt x="40" y="101"/>
                          <a:pt x="40" y="101"/>
                        </a:cubicBezTo>
                        <a:cubicBezTo>
                          <a:pt x="40" y="101"/>
                          <a:pt x="40" y="100"/>
                          <a:pt x="40" y="100"/>
                        </a:cubicBezTo>
                        <a:cubicBezTo>
                          <a:pt x="39" y="81"/>
                          <a:pt x="48" y="62"/>
                          <a:pt x="64" y="51"/>
                        </a:cubicBezTo>
                        <a:cubicBezTo>
                          <a:pt x="64" y="51"/>
                          <a:pt x="64" y="51"/>
                          <a:pt x="64" y="51"/>
                        </a:cubicBezTo>
                        <a:cubicBezTo>
                          <a:pt x="64" y="51"/>
                          <a:pt x="64" y="51"/>
                          <a:pt x="64" y="51"/>
                        </a:cubicBezTo>
                        <a:cubicBezTo>
                          <a:pt x="68" y="48"/>
                          <a:pt x="73" y="46"/>
                          <a:pt x="77" y="44"/>
                        </a:cubicBezTo>
                        <a:cubicBezTo>
                          <a:pt x="100" y="36"/>
                          <a:pt x="125" y="43"/>
                          <a:pt x="139" y="61"/>
                        </a:cubicBezTo>
                        <a:cubicBezTo>
                          <a:pt x="140" y="61"/>
                          <a:pt x="140" y="62"/>
                          <a:pt x="140" y="62"/>
                        </a:cubicBezTo>
                        <a:cubicBezTo>
                          <a:pt x="141" y="63"/>
                          <a:pt x="142" y="64"/>
                          <a:pt x="142" y="64"/>
                        </a:cubicBezTo>
                        <a:cubicBezTo>
                          <a:pt x="142" y="65"/>
                          <a:pt x="142" y="65"/>
                          <a:pt x="142" y="65"/>
                        </a:cubicBezTo>
                        <a:cubicBezTo>
                          <a:pt x="142" y="65"/>
                          <a:pt x="142" y="65"/>
                          <a:pt x="142" y="65"/>
                        </a:cubicBezTo>
                        <a:cubicBezTo>
                          <a:pt x="145" y="69"/>
                          <a:pt x="148" y="73"/>
                          <a:pt x="149" y="78"/>
                        </a:cubicBezTo>
                        <a:cubicBezTo>
                          <a:pt x="151" y="83"/>
                          <a:pt x="152" y="88"/>
                          <a:pt x="152" y="93"/>
                        </a:cubicBezTo>
                        <a:cubicBezTo>
                          <a:pt x="152" y="93"/>
                          <a:pt x="152" y="93"/>
                          <a:pt x="152" y="93"/>
                        </a:cubicBez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57" name="Freeform 45"/>
                  <p:cNvSpPr>
                    <a:spLocks noEditPoints="1"/>
                  </p:cNvSpPr>
                  <p:nvPr/>
                </p:nvSpPr>
                <p:spPr>
                  <a:xfrm>
                    <a:off x="4841875" y="4090988"/>
                    <a:ext cx="177800" cy="174625"/>
                  </a:xfrm>
                  <a:custGeom>
                    <a:avLst/>
                    <a:gdLst/>
                    <a:ahLst/>
                    <a:cxnLst>
                      <a:cxn ang="0">
                        <a:pos x="96982" y="4595"/>
                      </a:cxn>
                      <a:cxn ang="0">
                        <a:pos x="6927" y="78122"/>
                      </a:cxn>
                      <a:cxn ang="0">
                        <a:pos x="80818" y="170030"/>
                      </a:cxn>
                      <a:cxn ang="0">
                        <a:pos x="173182" y="96503"/>
                      </a:cxn>
                      <a:cxn ang="0">
                        <a:pos x="96982" y="4595"/>
                      </a:cxn>
                      <a:cxn ang="0">
                        <a:pos x="83127" y="147053"/>
                      </a:cxn>
                      <a:cxn ang="0">
                        <a:pos x="27709" y="80419"/>
                      </a:cxn>
                      <a:cxn ang="0">
                        <a:pos x="94673" y="25275"/>
                      </a:cxn>
                      <a:cxn ang="0">
                        <a:pos x="150091" y="94206"/>
                      </a:cxn>
                      <a:cxn ang="0">
                        <a:pos x="83127" y="147053"/>
                      </a:cxn>
                    </a:cxnLst>
                    <a:pathLst>
                      <a:path w="77" h="76">
                        <a:moveTo>
                          <a:pt x="42" y="2"/>
                        </a:moveTo>
                        <a:cubicBezTo>
                          <a:pt x="23" y="0"/>
                          <a:pt x="5" y="14"/>
                          <a:pt x="3" y="34"/>
                        </a:cubicBezTo>
                        <a:cubicBezTo>
                          <a:pt x="0" y="54"/>
                          <a:pt x="15" y="72"/>
                          <a:pt x="35" y="74"/>
                        </a:cubicBezTo>
                        <a:cubicBezTo>
                          <a:pt x="55" y="76"/>
                          <a:pt x="72" y="62"/>
                          <a:pt x="75" y="42"/>
                        </a:cubicBezTo>
                        <a:cubicBezTo>
                          <a:pt x="77" y="22"/>
                          <a:pt x="62" y="4"/>
                          <a:pt x="42" y="2"/>
                        </a:cubicBezTo>
                        <a:close/>
                        <a:moveTo>
                          <a:pt x="36" y="64"/>
                        </a:moveTo>
                        <a:cubicBezTo>
                          <a:pt x="21" y="63"/>
                          <a:pt x="10" y="50"/>
                          <a:pt x="12" y="35"/>
                        </a:cubicBezTo>
                        <a:cubicBezTo>
                          <a:pt x="14" y="20"/>
                          <a:pt x="27" y="10"/>
                          <a:pt x="41" y="11"/>
                        </a:cubicBezTo>
                        <a:cubicBezTo>
                          <a:pt x="56" y="13"/>
                          <a:pt x="67" y="26"/>
                          <a:pt x="65" y="41"/>
                        </a:cubicBezTo>
                        <a:cubicBezTo>
                          <a:pt x="64" y="55"/>
                          <a:pt x="50" y="66"/>
                          <a:pt x="36" y="64"/>
                        </a:cubicBez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58" name="Freeform 46"/>
                  <p:cNvSpPr/>
                  <p:nvPr/>
                </p:nvSpPr>
                <p:spPr>
                  <a:xfrm>
                    <a:off x="4930775" y="3960813"/>
                    <a:ext cx="223838" cy="439738"/>
                  </a:xfrm>
                  <a:custGeom>
                    <a:avLst/>
                    <a:gdLst/>
                    <a:ahLst/>
                    <a:cxnLst>
                      <a:cxn ang="0">
                        <a:pos x="221530" y="164323"/>
                      </a:cxn>
                      <a:cxn ang="0">
                        <a:pos x="219223" y="162009"/>
                      </a:cxn>
                      <a:cxn ang="0">
                        <a:pos x="205377" y="122664"/>
                      </a:cxn>
                      <a:cxn ang="0">
                        <a:pos x="205377" y="120349"/>
                      </a:cxn>
                      <a:cxn ang="0">
                        <a:pos x="193839" y="113406"/>
                      </a:cxn>
                      <a:cxn ang="0">
                        <a:pos x="159225" y="124978"/>
                      </a:cxn>
                      <a:cxn ang="0">
                        <a:pos x="106150" y="64803"/>
                      </a:cxn>
                      <a:cxn ang="0">
                        <a:pos x="122303" y="34716"/>
                      </a:cxn>
                      <a:cxn ang="0">
                        <a:pos x="115380" y="23144"/>
                      </a:cxn>
                      <a:cxn ang="0">
                        <a:pos x="92304" y="13886"/>
                      </a:cxn>
                      <a:cxn ang="0">
                        <a:pos x="71536" y="2314"/>
                      </a:cxn>
                      <a:cxn ang="0">
                        <a:pos x="59998" y="4629"/>
                      </a:cxn>
                      <a:cxn ang="0">
                        <a:pos x="43845" y="37031"/>
                      </a:cxn>
                      <a:cxn ang="0">
                        <a:pos x="0" y="32402"/>
                      </a:cxn>
                      <a:cxn ang="0">
                        <a:pos x="0" y="87948"/>
                      </a:cxn>
                      <a:cxn ang="0">
                        <a:pos x="99227" y="134236"/>
                      </a:cxn>
                      <a:cxn ang="0">
                        <a:pos x="101535" y="136550"/>
                      </a:cxn>
                      <a:cxn ang="0">
                        <a:pos x="106150" y="141179"/>
                      </a:cxn>
                      <a:cxn ang="0">
                        <a:pos x="106150" y="143493"/>
                      </a:cxn>
                      <a:cxn ang="0">
                        <a:pos x="106150" y="143493"/>
                      </a:cxn>
                      <a:cxn ang="0">
                        <a:pos x="122303" y="173581"/>
                      </a:cxn>
                      <a:cxn ang="0">
                        <a:pos x="129226" y="208297"/>
                      </a:cxn>
                      <a:cxn ang="0">
                        <a:pos x="129226" y="208297"/>
                      </a:cxn>
                      <a:cxn ang="0">
                        <a:pos x="129226" y="208297"/>
                      </a:cxn>
                      <a:cxn ang="0">
                        <a:pos x="80766" y="319389"/>
                      </a:cxn>
                      <a:cxn ang="0">
                        <a:pos x="80766" y="319389"/>
                      </a:cxn>
                      <a:cxn ang="0">
                        <a:pos x="73843" y="324017"/>
                      </a:cxn>
                      <a:cxn ang="0">
                        <a:pos x="73843" y="324017"/>
                      </a:cxn>
                      <a:cxn ang="0">
                        <a:pos x="43845" y="340218"/>
                      </a:cxn>
                      <a:cxn ang="0">
                        <a:pos x="9230" y="347162"/>
                      </a:cxn>
                      <a:cxn ang="0">
                        <a:pos x="9230" y="347162"/>
                      </a:cxn>
                      <a:cxn ang="0">
                        <a:pos x="0" y="347162"/>
                      </a:cxn>
                      <a:cxn ang="0">
                        <a:pos x="0" y="402707"/>
                      </a:cxn>
                      <a:cxn ang="0">
                        <a:pos x="27691" y="400393"/>
                      </a:cxn>
                      <a:cxn ang="0">
                        <a:pos x="39229" y="435109"/>
                      </a:cxn>
                      <a:cxn ang="0">
                        <a:pos x="53075" y="437424"/>
                      </a:cxn>
                      <a:cxn ang="0">
                        <a:pos x="55383" y="437424"/>
                      </a:cxn>
                      <a:cxn ang="0">
                        <a:pos x="94612" y="423537"/>
                      </a:cxn>
                      <a:cxn ang="0">
                        <a:pos x="96920" y="421223"/>
                      </a:cxn>
                      <a:cxn ang="0">
                        <a:pos x="106150" y="411965"/>
                      </a:cxn>
                      <a:cxn ang="0">
                        <a:pos x="92304" y="377249"/>
                      </a:cxn>
                      <a:cxn ang="0">
                        <a:pos x="149995" y="324017"/>
                      </a:cxn>
                      <a:cxn ang="0">
                        <a:pos x="184609" y="340218"/>
                      </a:cxn>
                      <a:cxn ang="0">
                        <a:pos x="196147" y="333275"/>
                      </a:cxn>
                      <a:cxn ang="0">
                        <a:pos x="196147" y="330961"/>
                      </a:cxn>
                      <a:cxn ang="0">
                        <a:pos x="214608" y="291616"/>
                      </a:cxn>
                      <a:cxn ang="0">
                        <a:pos x="216915" y="289301"/>
                      </a:cxn>
                      <a:cxn ang="0">
                        <a:pos x="212300" y="277729"/>
                      </a:cxn>
                      <a:cxn ang="0">
                        <a:pos x="179993" y="261528"/>
                      </a:cxn>
                      <a:cxn ang="0">
                        <a:pos x="182301" y="189782"/>
                      </a:cxn>
                      <a:cxn ang="0">
                        <a:pos x="216915" y="178210"/>
                      </a:cxn>
                      <a:cxn ang="0">
                        <a:pos x="221530" y="164323"/>
                      </a:cxn>
                    </a:cxnLst>
                    <a:pathLst>
                      <a:path w="97" h="190">
                        <a:moveTo>
                          <a:pt x="96" y="71"/>
                        </a:moveTo>
                        <a:cubicBezTo>
                          <a:pt x="96" y="71"/>
                          <a:pt x="96" y="71"/>
                          <a:pt x="95" y="70"/>
                        </a:cubicBezTo>
                        <a:cubicBezTo>
                          <a:pt x="94" y="66"/>
                          <a:pt x="92" y="60"/>
                          <a:pt x="89" y="53"/>
                        </a:cubicBezTo>
                        <a:cubicBezTo>
                          <a:pt x="89" y="52"/>
                          <a:pt x="89" y="52"/>
                          <a:pt x="89" y="52"/>
                        </a:cubicBezTo>
                        <a:cubicBezTo>
                          <a:pt x="88" y="49"/>
                          <a:pt x="86" y="48"/>
                          <a:pt x="84" y="49"/>
                        </a:cubicBezTo>
                        <a:cubicBezTo>
                          <a:pt x="81" y="50"/>
                          <a:pt x="76" y="51"/>
                          <a:pt x="69" y="54"/>
                        </a:cubicBezTo>
                        <a:cubicBezTo>
                          <a:pt x="64" y="43"/>
                          <a:pt x="56" y="35"/>
                          <a:pt x="46" y="28"/>
                        </a:cubicBezTo>
                        <a:cubicBezTo>
                          <a:pt x="50" y="20"/>
                          <a:pt x="53" y="15"/>
                          <a:pt x="53" y="15"/>
                        </a:cubicBezTo>
                        <a:cubicBezTo>
                          <a:pt x="53" y="13"/>
                          <a:pt x="52" y="12"/>
                          <a:pt x="50" y="10"/>
                        </a:cubicBezTo>
                        <a:cubicBezTo>
                          <a:pt x="49" y="10"/>
                          <a:pt x="46" y="9"/>
                          <a:pt x="40" y="6"/>
                        </a:cubicBezTo>
                        <a:cubicBezTo>
                          <a:pt x="35" y="3"/>
                          <a:pt x="32" y="1"/>
                          <a:pt x="31" y="1"/>
                        </a:cubicBezTo>
                        <a:cubicBezTo>
                          <a:pt x="29" y="0"/>
                          <a:pt x="27" y="0"/>
                          <a:pt x="26" y="2"/>
                        </a:cubicBezTo>
                        <a:cubicBezTo>
                          <a:pt x="26" y="2"/>
                          <a:pt x="23" y="7"/>
                          <a:pt x="19" y="16"/>
                        </a:cubicBezTo>
                        <a:cubicBezTo>
                          <a:pt x="13" y="14"/>
                          <a:pt x="6" y="14"/>
                          <a:pt x="0" y="14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17" y="38"/>
                          <a:pt x="33" y="45"/>
                          <a:pt x="43" y="58"/>
                        </a:cubicBezTo>
                        <a:cubicBezTo>
                          <a:pt x="44" y="58"/>
                          <a:pt x="44" y="59"/>
                          <a:pt x="44" y="59"/>
                        </a:cubicBezTo>
                        <a:cubicBezTo>
                          <a:pt x="45" y="60"/>
                          <a:pt x="46" y="61"/>
                          <a:pt x="46" y="61"/>
                        </a:cubicBezTo>
                        <a:cubicBezTo>
                          <a:pt x="46" y="61"/>
                          <a:pt x="46" y="62"/>
                          <a:pt x="46" y="62"/>
                        </a:cubicBezTo>
                        <a:cubicBezTo>
                          <a:pt x="46" y="62"/>
                          <a:pt x="46" y="62"/>
                          <a:pt x="46" y="62"/>
                        </a:cubicBezTo>
                        <a:cubicBezTo>
                          <a:pt x="49" y="66"/>
                          <a:pt x="52" y="70"/>
                          <a:pt x="53" y="75"/>
                        </a:cubicBezTo>
                        <a:cubicBezTo>
                          <a:pt x="55" y="80"/>
                          <a:pt x="56" y="85"/>
                          <a:pt x="56" y="90"/>
                        </a:cubicBezTo>
                        <a:cubicBezTo>
                          <a:pt x="56" y="90"/>
                          <a:pt x="56" y="90"/>
                          <a:pt x="56" y="90"/>
                        </a:cubicBezTo>
                        <a:cubicBezTo>
                          <a:pt x="56" y="90"/>
                          <a:pt x="56" y="90"/>
                          <a:pt x="56" y="90"/>
                        </a:cubicBezTo>
                        <a:cubicBezTo>
                          <a:pt x="57" y="109"/>
                          <a:pt x="50" y="126"/>
                          <a:pt x="35" y="138"/>
                        </a:cubicBezTo>
                        <a:cubicBezTo>
                          <a:pt x="35" y="138"/>
                          <a:pt x="35" y="138"/>
                          <a:pt x="35" y="138"/>
                        </a:cubicBezTo>
                        <a:cubicBezTo>
                          <a:pt x="34" y="138"/>
                          <a:pt x="33" y="139"/>
                          <a:pt x="32" y="140"/>
                        </a:cubicBezTo>
                        <a:cubicBezTo>
                          <a:pt x="32" y="140"/>
                          <a:pt x="32" y="140"/>
                          <a:pt x="32" y="140"/>
                        </a:cubicBezTo>
                        <a:cubicBezTo>
                          <a:pt x="28" y="143"/>
                          <a:pt x="24" y="145"/>
                          <a:pt x="19" y="147"/>
                        </a:cubicBezTo>
                        <a:cubicBezTo>
                          <a:pt x="14" y="149"/>
                          <a:pt x="9" y="150"/>
                          <a:pt x="4" y="150"/>
                        </a:cubicBezTo>
                        <a:cubicBezTo>
                          <a:pt x="4" y="150"/>
                          <a:pt x="4" y="150"/>
                          <a:pt x="4" y="150"/>
                        </a:cubicBezTo>
                        <a:cubicBezTo>
                          <a:pt x="3" y="150"/>
                          <a:pt x="1" y="150"/>
                          <a:pt x="0" y="150"/>
                        </a:cubicBezTo>
                        <a:cubicBezTo>
                          <a:pt x="0" y="174"/>
                          <a:pt x="0" y="174"/>
                          <a:pt x="0" y="174"/>
                        </a:cubicBezTo>
                        <a:cubicBezTo>
                          <a:pt x="4" y="174"/>
                          <a:pt x="8" y="174"/>
                          <a:pt x="12" y="173"/>
                        </a:cubicBezTo>
                        <a:cubicBezTo>
                          <a:pt x="14" y="180"/>
                          <a:pt x="16" y="185"/>
                          <a:pt x="17" y="188"/>
                        </a:cubicBezTo>
                        <a:cubicBezTo>
                          <a:pt x="18" y="190"/>
                          <a:pt x="20" y="190"/>
                          <a:pt x="23" y="189"/>
                        </a:cubicBezTo>
                        <a:cubicBezTo>
                          <a:pt x="23" y="189"/>
                          <a:pt x="23" y="189"/>
                          <a:pt x="24" y="189"/>
                        </a:cubicBezTo>
                        <a:cubicBezTo>
                          <a:pt x="28" y="188"/>
                          <a:pt x="34" y="185"/>
                          <a:pt x="41" y="183"/>
                        </a:cubicBezTo>
                        <a:cubicBezTo>
                          <a:pt x="42" y="183"/>
                          <a:pt x="42" y="183"/>
                          <a:pt x="42" y="182"/>
                        </a:cubicBezTo>
                        <a:cubicBezTo>
                          <a:pt x="45" y="181"/>
                          <a:pt x="46" y="180"/>
                          <a:pt x="46" y="178"/>
                        </a:cubicBezTo>
                        <a:cubicBezTo>
                          <a:pt x="45" y="175"/>
                          <a:pt x="43" y="170"/>
                          <a:pt x="40" y="163"/>
                        </a:cubicBezTo>
                        <a:cubicBezTo>
                          <a:pt x="51" y="157"/>
                          <a:pt x="59" y="149"/>
                          <a:pt x="65" y="140"/>
                        </a:cubicBezTo>
                        <a:cubicBezTo>
                          <a:pt x="72" y="143"/>
                          <a:pt x="77" y="146"/>
                          <a:pt x="80" y="147"/>
                        </a:cubicBezTo>
                        <a:cubicBezTo>
                          <a:pt x="82" y="148"/>
                          <a:pt x="83" y="147"/>
                          <a:pt x="85" y="144"/>
                        </a:cubicBezTo>
                        <a:cubicBezTo>
                          <a:pt x="85" y="144"/>
                          <a:pt x="85" y="144"/>
                          <a:pt x="85" y="143"/>
                        </a:cubicBezTo>
                        <a:cubicBezTo>
                          <a:pt x="87" y="139"/>
                          <a:pt x="90" y="134"/>
                          <a:pt x="93" y="126"/>
                        </a:cubicBezTo>
                        <a:cubicBezTo>
                          <a:pt x="93" y="126"/>
                          <a:pt x="93" y="126"/>
                          <a:pt x="94" y="125"/>
                        </a:cubicBezTo>
                        <a:cubicBezTo>
                          <a:pt x="95" y="123"/>
                          <a:pt x="94" y="121"/>
                          <a:pt x="92" y="120"/>
                        </a:cubicBezTo>
                        <a:cubicBezTo>
                          <a:pt x="90" y="118"/>
                          <a:pt x="84" y="116"/>
                          <a:pt x="78" y="113"/>
                        </a:cubicBezTo>
                        <a:cubicBezTo>
                          <a:pt x="80" y="103"/>
                          <a:pt x="81" y="93"/>
                          <a:pt x="79" y="82"/>
                        </a:cubicBezTo>
                        <a:cubicBezTo>
                          <a:pt x="86" y="80"/>
                          <a:pt x="91" y="78"/>
                          <a:pt x="94" y="77"/>
                        </a:cubicBezTo>
                        <a:cubicBezTo>
                          <a:pt x="96" y="76"/>
                          <a:pt x="97" y="74"/>
                          <a:pt x="96" y="71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125" name="组合 1206"/>
                <p:cNvGrpSpPr/>
                <p:nvPr/>
              </p:nvGrpSpPr>
              <p:grpSpPr>
                <a:xfrm>
                  <a:off x="917575" y="3946525"/>
                  <a:ext cx="476250" cy="474663"/>
                  <a:chOff x="917575" y="3946525"/>
                  <a:chExt cx="476250" cy="474663"/>
                </a:xfrm>
              </p:grpSpPr>
              <p:sp>
                <p:nvSpPr>
                  <p:cNvPr id="44149" name="Oval 64"/>
                  <p:cNvSpPr/>
                  <p:nvPr/>
                </p:nvSpPr>
                <p:spPr>
                  <a:xfrm>
                    <a:off x="917575" y="3946525"/>
                    <a:ext cx="476250" cy="47466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150" name="Freeform 65"/>
                  <p:cNvSpPr/>
                  <p:nvPr/>
                </p:nvSpPr>
                <p:spPr>
                  <a:xfrm>
                    <a:off x="917575" y="4024313"/>
                    <a:ext cx="127000" cy="322263"/>
                  </a:xfrm>
                  <a:custGeom>
                    <a:avLst/>
                    <a:gdLst/>
                    <a:ahLst/>
                    <a:cxnLst>
                      <a:cxn ang="0">
                        <a:pos x="87745" y="158830"/>
                      </a:cxn>
                      <a:cxn ang="0">
                        <a:pos x="124691" y="62151"/>
                      </a:cxn>
                      <a:cxn ang="0">
                        <a:pos x="62345" y="0"/>
                      </a:cxn>
                      <a:cxn ang="0">
                        <a:pos x="0" y="158830"/>
                      </a:cxn>
                      <a:cxn ang="0">
                        <a:pos x="64655" y="322263"/>
                      </a:cxn>
                      <a:cxn ang="0">
                        <a:pos x="127000" y="260112"/>
                      </a:cxn>
                      <a:cxn ang="0">
                        <a:pos x="87745" y="158830"/>
                      </a:cxn>
                    </a:cxnLst>
                    <a:pathLst>
                      <a:path w="55" h="140">
                        <a:moveTo>
                          <a:pt x="38" y="69"/>
                        </a:moveTo>
                        <a:cubicBezTo>
                          <a:pt x="38" y="53"/>
                          <a:pt x="44" y="38"/>
                          <a:pt x="54" y="27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11" y="18"/>
                          <a:pt x="0" y="43"/>
                          <a:pt x="0" y="69"/>
                        </a:cubicBezTo>
                        <a:cubicBezTo>
                          <a:pt x="0" y="97"/>
                          <a:pt x="11" y="121"/>
                          <a:pt x="28" y="140"/>
                        </a:cubicBezTo>
                        <a:cubicBezTo>
                          <a:pt x="55" y="113"/>
                          <a:pt x="55" y="113"/>
                          <a:pt x="55" y="113"/>
                        </a:cubicBezTo>
                        <a:cubicBezTo>
                          <a:pt x="44" y="101"/>
                          <a:pt x="38" y="86"/>
                          <a:pt x="38" y="69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51" name="Freeform 66"/>
                  <p:cNvSpPr/>
                  <p:nvPr/>
                </p:nvSpPr>
                <p:spPr>
                  <a:xfrm>
                    <a:off x="1266825" y="4021138"/>
                    <a:ext cx="125413" cy="323850"/>
                  </a:xfrm>
                  <a:custGeom>
                    <a:avLst/>
                    <a:gdLst/>
                    <a:ahLst/>
                    <a:cxnLst>
                      <a:cxn ang="0">
                        <a:pos x="60384" y="0"/>
                      </a:cxn>
                      <a:cxn ang="0">
                        <a:pos x="0" y="62457"/>
                      </a:cxn>
                      <a:cxn ang="0">
                        <a:pos x="39482" y="161925"/>
                      </a:cxn>
                      <a:cxn ang="0">
                        <a:pos x="0" y="261393"/>
                      </a:cxn>
                      <a:cxn ang="0">
                        <a:pos x="62707" y="323850"/>
                      </a:cxn>
                      <a:cxn ang="0">
                        <a:pos x="125413" y="161925"/>
                      </a:cxn>
                      <a:cxn ang="0">
                        <a:pos x="60384" y="0"/>
                      </a:cxn>
                    </a:cxnLst>
                    <a:pathLst>
                      <a:path w="54" h="140">
                        <a:moveTo>
                          <a:pt x="26" y="0"/>
                        </a:move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10" y="38"/>
                          <a:pt x="17" y="54"/>
                          <a:pt x="17" y="70"/>
                        </a:cubicBezTo>
                        <a:cubicBezTo>
                          <a:pt x="17" y="87"/>
                          <a:pt x="11" y="102"/>
                          <a:pt x="0" y="113"/>
                        </a:cubicBezTo>
                        <a:cubicBezTo>
                          <a:pt x="27" y="140"/>
                          <a:pt x="27" y="140"/>
                          <a:pt x="27" y="140"/>
                        </a:cubicBezTo>
                        <a:cubicBezTo>
                          <a:pt x="44" y="121"/>
                          <a:pt x="54" y="97"/>
                          <a:pt x="54" y="70"/>
                        </a:cubicBezTo>
                        <a:cubicBezTo>
                          <a:pt x="54" y="43"/>
                          <a:pt x="44" y="19"/>
                          <a:pt x="26" y="0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52" name="Freeform 67"/>
                  <p:cNvSpPr/>
                  <p:nvPr/>
                </p:nvSpPr>
                <p:spPr>
                  <a:xfrm>
                    <a:off x="996950" y="4295775"/>
                    <a:ext cx="320675" cy="125413"/>
                  </a:xfrm>
                  <a:custGeom>
                    <a:avLst/>
                    <a:gdLst/>
                    <a:ahLst/>
                    <a:cxnLst>
                      <a:cxn ang="0">
                        <a:pos x="258386" y="0"/>
                      </a:cxn>
                      <a:cxn ang="0">
                        <a:pos x="159184" y="37159"/>
                      </a:cxn>
                      <a:cxn ang="0">
                        <a:pos x="59982" y="0"/>
                      </a:cxn>
                      <a:cxn ang="0">
                        <a:pos x="0" y="62707"/>
                      </a:cxn>
                      <a:cxn ang="0">
                        <a:pos x="159184" y="125413"/>
                      </a:cxn>
                      <a:cxn ang="0">
                        <a:pos x="320675" y="60384"/>
                      </a:cxn>
                      <a:cxn ang="0">
                        <a:pos x="258386" y="0"/>
                      </a:cxn>
                    </a:cxnLst>
                    <a:pathLst>
                      <a:path w="139" h="54">
                        <a:moveTo>
                          <a:pt x="112" y="0"/>
                        </a:moveTo>
                        <a:cubicBezTo>
                          <a:pt x="101" y="10"/>
                          <a:pt x="86" y="16"/>
                          <a:pt x="69" y="16"/>
                        </a:cubicBezTo>
                        <a:cubicBezTo>
                          <a:pt x="52" y="16"/>
                          <a:pt x="37" y="10"/>
                          <a:pt x="26" y="0"/>
                        </a:cubicBez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18" y="44"/>
                          <a:pt x="42" y="54"/>
                          <a:pt x="69" y="54"/>
                        </a:cubicBezTo>
                        <a:cubicBezTo>
                          <a:pt x="96" y="54"/>
                          <a:pt x="121" y="43"/>
                          <a:pt x="139" y="26"/>
                        </a:cubicBezTo>
                        <a:lnTo>
                          <a:pt x="112" y="0"/>
                        </a:ln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53" name="Freeform 68"/>
                  <p:cNvSpPr/>
                  <p:nvPr/>
                </p:nvSpPr>
                <p:spPr>
                  <a:xfrm>
                    <a:off x="993775" y="3946525"/>
                    <a:ext cx="322263" cy="125413"/>
                  </a:xfrm>
                  <a:custGeom>
                    <a:avLst/>
                    <a:gdLst/>
                    <a:ahLst/>
                    <a:cxnLst>
                      <a:cxn ang="0">
                        <a:pos x="60279" y="125413"/>
                      </a:cxn>
                      <a:cxn ang="0">
                        <a:pos x="162291" y="88254"/>
                      </a:cxn>
                      <a:cxn ang="0">
                        <a:pos x="261984" y="125413"/>
                      </a:cxn>
                      <a:cxn ang="0">
                        <a:pos x="322263" y="62707"/>
                      </a:cxn>
                      <a:cxn ang="0">
                        <a:pos x="162291" y="0"/>
                      </a:cxn>
                      <a:cxn ang="0">
                        <a:pos x="0" y="65029"/>
                      </a:cxn>
                      <a:cxn ang="0">
                        <a:pos x="60279" y="125413"/>
                      </a:cxn>
                    </a:cxnLst>
                    <a:pathLst>
                      <a:path w="139" h="54">
                        <a:moveTo>
                          <a:pt x="26" y="54"/>
                        </a:moveTo>
                        <a:cubicBezTo>
                          <a:pt x="38" y="44"/>
                          <a:pt x="53" y="38"/>
                          <a:pt x="70" y="38"/>
                        </a:cubicBezTo>
                        <a:cubicBezTo>
                          <a:pt x="86" y="38"/>
                          <a:pt x="101" y="44"/>
                          <a:pt x="113" y="54"/>
                        </a:cubicBezTo>
                        <a:cubicBezTo>
                          <a:pt x="139" y="27"/>
                          <a:pt x="139" y="27"/>
                          <a:pt x="139" y="27"/>
                        </a:cubicBezTo>
                        <a:cubicBezTo>
                          <a:pt x="121" y="10"/>
                          <a:pt x="96" y="0"/>
                          <a:pt x="70" y="0"/>
                        </a:cubicBezTo>
                        <a:cubicBezTo>
                          <a:pt x="43" y="0"/>
                          <a:pt x="18" y="11"/>
                          <a:pt x="0" y="28"/>
                        </a:cubicBezTo>
                        <a:lnTo>
                          <a:pt x="26" y="54"/>
                        </a:ln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54" name="Freeform 69"/>
                  <p:cNvSpPr/>
                  <p:nvPr/>
                </p:nvSpPr>
                <p:spPr>
                  <a:xfrm>
                    <a:off x="1122363" y="4122738"/>
                    <a:ext cx="68263" cy="182563"/>
                  </a:xfrm>
                  <a:custGeom>
                    <a:avLst/>
                    <a:gdLst/>
                    <a:ahLst/>
                    <a:cxnLst>
                      <a:cxn ang="0">
                        <a:pos x="68263" y="32353"/>
                      </a:cxn>
                      <a:cxn ang="0">
                        <a:pos x="36407" y="0"/>
                      </a:cxn>
                      <a:cxn ang="0">
                        <a:pos x="2275" y="27731"/>
                      </a:cxn>
                      <a:cxn ang="0">
                        <a:pos x="11377" y="27731"/>
                      </a:cxn>
                      <a:cxn ang="0">
                        <a:pos x="25030" y="36975"/>
                      </a:cxn>
                      <a:cxn ang="0">
                        <a:pos x="22754" y="46218"/>
                      </a:cxn>
                      <a:cxn ang="0">
                        <a:pos x="2275" y="131723"/>
                      </a:cxn>
                      <a:cxn ang="0">
                        <a:pos x="2275" y="134034"/>
                      </a:cxn>
                      <a:cxn ang="0">
                        <a:pos x="0" y="150210"/>
                      </a:cxn>
                      <a:cxn ang="0">
                        <a:pos x="31856" y="182563"/>
                      </a:cxn>
                      <a:cxn ang="0">
                        <a:pos x="65988" y="154832"/>
                      </a:cxn>
                      <a:cxn ang="0">
                        <a:pos x="56886" y="157143"/>
                      </a:cxn>
                      <a:cxn ang="0">
                        <a:pos x="43233" y="145588"/>
                      </a:cxn>
                      <a:cxn ang="0">
                        <a:pos x="45509" y="136345"/>
                      </a:cxn>
                      <a:cxn ang="0">
                        <a:pos x="65988" y="46218"/>
                      </a:cxn>
                      <a:cxn ang="0">
                        <a:pos x="68263" y="32353"/>
                      </a:cxn>
                    </a:cxnLst>
                    <a:pathLst>
                      <a:path w="30" h="79">
                        <a:moveTo>
                          <a:pt x="30" y="14"/>
                        </a:moveTo>
                        <a:cubicBezTo>
                          <a:pt x="30" y="4"/>
                          <a:pt x="24" y="0"/>
                          <a:pt x="16" y="0"/>
                        </a:cubicBezTo>
                        <a:cubicBezTo>
                          <a:pt x="8" y="0"/>
                          <a:pt x="1" y="4"/>
                          <a:pt x="1" y="12"/>
                        </a:cubicBezTo>
                        <a:cubicBezTo>
                          <a:pt x="2" y="12"/>
                          <a:pt x="3" y="12"/>
                          <a:pt x="5" y="12"/>
                        </a:cubicBezTo>
                        <a:cubicBezTo>
                          <a:pt x="9" y="12"/>
                          <a:pt x="11" y="13"/>
                          <a:pt x="11" y="16"/>
                        </a:cubicBezTo>
                        <a:cubicBezTo>
                          <a:pt x="11" y="17"/>
                          <a:pt x="10" y="18"/>
                          <a:pt x="10" y="20"/>
                        </a:cubicBezTo>
                        <a:cubicBezTo>
                          <a:pt x="1" y="57"/>
                          <a:pt x="1" y="57"/>
                          <a:pt x="1" y="57"/>
                        </a:cubicBezTo>
                        <a:cubicBezTo>
                          <a:pt x="1" y="58"/>
                          <a:pt x="1" y="58"/>
                          <a:pt x="1" y="58"/>
                        </a:cubicBezTo>
                        <a:cubicBezTo>
                          <a:pt x="1" y="58"/>
                          <a:pt x="0" y="63"/>
                          <a:pt x="0" y="65"/>
                        </a:cubicBezTo>
                        <a:cubicBezTo>
                          <a:pt x="0" y="75"/>
                          <a:pt x="6" y="79"/>
                          <a:pt x="14" y="79"/>
                        </a:cubicBezTo>
                        <a:cubicBezTo>
                          <a:pt x="21" y="79"/>
                          <a:pt x="28" y="75"/>
                          <a:pt x="29" y="67"/>
                        </a:cubicBezTo>
                        <a:cubicBezTo>
                          <a:pt x="28" y="67"/>
                          <a:pt x="27" y="68"/>
                          <a:pt x="25" y="68"/>
                        </a:cubicBezTo>
                        <a:cubicBezTo>
                          <a:pt x="21" y="68"/>
                          <a:pt x="19" y="67"/>
                          <a:pt x="19" y="63"/>
                        </a:cubicBezTo>
                        <a:cubicBezTo>
                          <a:pt x="19" y="62"/>
                          <a:pt x="20" y="59"/>
                          <a:pt x="20" y="59"/>
                        </a:cubicBezTo>
                        <a:cubicBezTo>
                          <a:pt x="29" y="20"/>
                          <a:pt x="29" y="20"/>
                          <a:pt x="29" y="20"/>
                        </a:cubicBezTo>
                        <a:cubicBezTo>
                          <a:pt x="29" y="20"/>
                          <a:pt x="30" y="16"/>
                          <a:pt x="30" y="14"/>
                        </a:cubicBezTo>
                        <a:close/>
                      </a:path>
                    </a:pathLst>
                  </a:custGeom>
                  <a:solidFill>
                    <a:srgbClr val="2C5573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55" name="Oval 70"/>
                  <p:cNvSpPr/>
                  <p:nvPr/>
                </p:nvSpPr>
                <p:spPr>
                  <a:xfrm>
                    <a:off x="1135063" y="4062413"/>
                    <a:ext cx="50800" cy="49213"/>
                  </a:xfrm>
                  <a:prstGeom prst="ellipse">
                    <a:avLst/>
                  </a:prstGeom>
                  <a:solidFill>
                    <a:srgbClr val="2C5573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44126" name="Freeform 79"/>
                <p:cNvSpPr/>
                <p:nvPr/>
              </p:nvSpPr>
              <p:spPr>
                <a:xfrm>
                  <a:off x="2179638" y="3959225"/>
                  <a:ext cx="479425" cy="471488"/>
                </a:xfrm>
                <a:custGeom>
                  <a:avLst/>
                  <a:gdLst/>
                  <a:ahLst/>
                  <a:cxnLst>
                    <a:cxn ang="0">
                      <a:pos x="314985" y="32357"/>
                    </a:cxn>
                    <a:cxn ang="0">
                      <a:pos x="282560" y="80893"/>
                    </a:cxn>
                    <a:cxn ang="0">
                      <a:pos x="236238" y="80893"/>
                    </a:cxn>
                    <a:cxn ang="0">
                      <a:pos x="187601" y="80893"/>
                    </a:cxn>
                    <a:cxn ang="0">
                      <a:pos x="94959" y="18490"/>
                    </a:cxn>
                    <a:cxn ang="0">
                      <a:pos x="2316" y="115561"/>
                    </a:cxn>
                    <a:cxn ang="0">
                      <a:pos x="99591" y="208009"/>
                    </a:cxn>
                    <a:cxn ang="0">
                      <a:pos x="187601" y="140984"/>
                    </a:cxn>
                    <a:cxn ang="0">
                      <a:pos x="236238" y="140984"/>
                    </a:cxn>
                    <a:cxn ang="0">
                      <a:pos x="282560" y="138673"/>
                    </a:cxn>
                    <a:cxn ang="0">
                      <a:pos x="296456" y="164096"/>
                    </a:cxn>
                    <a:cxn ang="0">
                      <a:pos x="324249" y="189520"/>
                    </a:cxn>
                    <a:cxn ang="0">
                      <a:pos x="308036" y="226499"/>
                    </a:cxn>
                    <a:cxn ang="0">
                      <a:pos x="291824" y="270412"/>
                    </a:cxn>
                    <a:cxn ang="0">
                      <a:pos x="194549" y="328193"/>
                    </a:cxn>
                    <a:cxn ang="0">
                      <a:pos x="245503" y="450687"/>
                    </a:cxn>
                    <a:cxn ang="0">
                      <a:pos x="370570" y="399840"/>
                    </a:cxn>
                    <a:cxn ang="0">
                      <a:pos x="345093" y="293524"/>
                    </a:cxn>
                    <a:cxn ang="0">
                      <a:pos x="363622" y="247300"/>
                    </a:cxn>
                    <a:cxn ang="0">
                      <a:pos x="382150" y="203387"/>
                    </a:cxn>
                    <a:cxn ang="0">
                      <a:pos x="428472" y="184897"/>
                    </a:cxn>
                    <a:cxn ang="0">
                      <a:pos x="449316" y="50847"/>
                    </a:cxn>
                    <a:cxn ang="0">
                      <a:pos x="314985" y="32357"/>
                    </a:cxn>
                  </a:cxnLst>
                  <a:pathLst>
                    <a:path w="207" h="204">
                      <a:moveTo>
                        <a:pt x="136" y="14"/>
                      </a:moveTo>
                      <a:cubicBezTo>
                        <a:pt x="129" y="19"/>
                        <a:pt x="124" y="27"/>
                        <a:pt x="122" y="35"/>
                      </a:cubicBezTo>
                      <a:cubicBezTo>
                        <a:pt x="115" y="35"/>
                        <a:pt x="109" y="35"/>
                        <a:pt x="102" y="35"/>
                      </a:cubicBezTo>
                      <a:cubicBezTo>
                        <a:pt x="94" y="35"/>
                        <a:pt x="87" y="35"/>
                        <a:pt x="81" y="35"/>
                      </a:cubicBezTo>
                      <a:cubicBezTo>
                        <a:pt x="75" y="19"/>
                        <a:pt x="59" y="8"/>
                        <a:pt x="41" y="8"/>
                      </a:cubicBezTo>
                      <a:cubicBezTo>
                        <a:pt x="18" y="9"/>
                        <a:pt x="0" y="27"/>
                        <a:pt x="1" y="50"/>
                      </a:cubicBezTo>
                      <a:cubicBezTo>
                        <a:pt x="1" y="73"/>
                        <a:pt x="20" y="91"/>
                        <a:pt x="43" y="90"/>
                      </a:cubicBezTo>
                      <a:cubicBezTo>
                        <a:pt x="61" y="90"/>
                        <a:pt x="76" y="77"/>
                        <a:pt x="81" y="61"/>
                      </a:cubicBezTo>
                      <a:cubicBezTo>
                        <a:pt x="88" y="61"/>
                        <a:pt x="95" y="61"/>
                        <a:pt x="102" y="61"/>
                      </a:cubicBezTo>
                      <a:cubicBezTo>
                        <a:pt x="109" y="60"/>
                        <a:pt x="116" y="60"/>
                        <a:pt x="122" y="60"/>
                      </a:cubicBezTo>
                      <a:cubicBezTo>
                        <a:pt x="123" y="64"/>
                        <a:pt x="125" y="68"/>
                        <a:pt x="128" y="71"/>
                      </a:cubicBezTo>
                      <a:cubicBezTo>
                        <a:pt x="131" y="76"/>
                        <a:pt x="135" y="79"/>
                        <a:pt x="140" y="82"/>
                      </a:cubicBezTo>
                      <a:cubicBezTo>
                        <a:pt x="138" y="87"/>
                        <a:pt x="136" y="92"/>
                        <a:pt x="133" y="98"/>
                      </a:cubicBezTo>
                      <a:cubicBezTo>
                        <a:pt x="131" y="104"/>
                        <a:pt x="128" y="111"/>
                        <a:pt x="126" y="117"/>
                      </a:cubicBezTo>
                      <a:cubicBezTo>
                        <a:pt x="108" y="115"/>
                        <a:pt x="91" y="125"/>
                        <a:pt x="84" y="142"/>
                      </a:cubicBezTo>
                      <a:cubicBezTo>
                        <a:pt x="75" y="162"/>
                        <a:pt x="85" y="186"/>
                        <a:pt x="106" y="195"/>
                      </a:cubicBezTo>
                      <a:cubicBezTo>
                        <a:pt x="127" y="204"/>
                        <a:pt x="151" y="194"/>
                        <a:pt x="160" y="173"/>
                      </a:cubicBezTo>
                      <a:cubicBezTo>
                        <a:pt x="167" y="157"/>
                        <a:pt x="162" y="138"/>
                        <a:pt x="149" y="127"/>
                      </a:cubicBezTo>
                      <a:cubicBezTo>
                        <a:pt x="151" y="121"/>
                        <a:pt x="154" y="114"/>
                        <a:pt x="157" y="107"/>
                      </a:cubicBezTo>
                      <a:cubicBezTo>
                        <a:pt x="160" y="100"/>
                        <a:pt x="162" y="94"/>
                        <a:pt x="165" y="88"/>
                      </a:cubicBezTo>
                      <a:cubicBezTo>
                        <a:pt x="172" y="87"/>
                        <a:pt x="179" y="84"/>
                        <a:pt x="185" y="80"/>
                      </a:cubicBezTo>
                      <a:cubicBezTo>
                        <a:pt x="203" y="66"/>
                        <a:pt x="207" y="41"/>
                        <a:pt x="194" y="22"/>
                      </a:cubicBezTo>
                      <a:cubicBezTo>
                        <a:pt x="180" y="4"/>
                        <a:pt x="155" y="0"/>
                        <a:pt x="136" y="14"/>
                      </a:cubicBezTo>
                      <a:close/>
                    </a:path>
                  </a:pathLst>
                </a:custGeom>
                <a:solidFill>
                  <a:srgbClr val="33546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44127" name="组合 1201"/>
                <p:cNvGrpSpPr/>
                <p:nvPr/>
              </p:nvGrpSpPr>
              <p:grpSpPr>
                <a:xfrm>
                  <a:off x="4075113" y="4006850"/>
                  <a:ext cx="457200" cy="357188"/>
                  <a:chOff x="4075113" y="4006850"/>
                  <a:chExt cx="457200" cy="357188"/>
                </a:xfrm>
              </p:grpSpPr>
              <p:sp>
                <p:nvSpPr>
                  <p:cNvPr id="44143" name="Rectangle 80"/>
                  <p:cNvSpPr/>
                  <p:nvPr/>
                </p:nvSpPr>
                <p:spPr>
                  <a:xfrm>
                    <a:off x="4100513" y="4019550"/>
                    <a:ext cx="411163" cy="3095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144" name="Freeform 81"/>
                  <p:cNvSpPr>
                    <a:spLocks noEditPoints="1"/>
                  </p:cNvSpPr>
                  <p:nvPr/>
                </p:nvSpPr>
                <p:spPr>
                  <a:xfrm>
                    <a:off x="4075113" y="4006850"/>
                    <a:ext cx="457200" cy="357188"/>
                  </a:xfrm>
                  <a:custGeom>
                    <a:avLst/>
                    <a:gdLst/>
                    <a:ahLst/>
                    <a:cxnLst>
                      <a:cxn ang="0">
                        <a:pos x="457200" y="69582"/>
                      </a:cxn>
                      <a:cxn ang="0">
                        <a:pos x="457200" y="25513"/>
                      </a:cxn>
                      <a:cxn ang="0">
                        <a:pos x="429491" y="2319"/>
                      </a:cxn>
                      <a:cxn ang="0">
                        <a:pos x="25400" y="2319"/>
                      </a:cxn>
                      <a:cxn ang="0">
                        <a:pos x="0" y="25513"/>
                      </a:cxn>
                      <a:cxn ang="0">
                        <a:pos x="0" y="324716"/>
                      </a:cxn>
                      <a:cxn ang="0">
                        <a:pos x="0" y="324716"/>
                      </a:cxn>
                      <a:cxn ang="0">
                        <a:pos x="6927" y="350230"/>
                      </a:cxn>
                      <a:cxn ang="0">
                        <a:pos x="23091" y="357188"/>
                      </a:cxn>
                      <a:cxn ang="0">
                        <a:pos x="434109" y="357188"/>
                      </a:cxn>
                      <a:cxn ang="0">
                        <a:pos x="447964" y="350230"/>
                      </a:cxn>
                      <a:cxn ang="0">
                        <a:pos x="457200" y="324716"/>
                      </a:cxn>
                      <a:cxn ang="0">
                        <a:pos x="457200" y="324716"/>
                      </a:cxn>
                      <a:cxn ang="0">
                        <a:pos x="457200" y="69582"/>
                      </a:cxn>
                      <a:cxn ang="0">
                        <a:pos x="94673" y="27833"/>
                      </a:cxn>
                      <a:cxn ang="0">
                        <a:pos x="131618" y="27833"/>
                      </a:cxn>
                      <a:cxn ang="0">
                        <a:pos x="131618" y="62624"/>
                      </a:cxn>
                      <a:cxn ang="0">
                        <a:pos x="94673" y="62624"/>
                      </a:cxn>
                      <a:cxn ang="0">
                        <a:pos x="94673" y="27833"/>
                      </a:cxn>
                      <a:cxn ang="0">
                        <a:pos x="39255" y="27833"/>
                      </a:cxn>
                      <a:cxn ang="0">
                        <a:pos x="76200" y="27833"/>
                      </a:cxn>
                      <a:cxn ang="0">
                        <a:pos x="76200" y="62624"/>
                      </a:cxn>
                      <a:cxn ang="0">
                        <a:pos x="39255" y="62624"/>
                      </a:cxn>
                      <a:cxn ang="0">
                        <a:pos x="39255" y="27833"/>
                      </a:cxn>
                      <a:cxn ang="0">
                        <a:pos x="420255" y="310800"/>
                      </a:cxn>
                      <a:cxn ang="0">
                        <a:pos x="36945" y="310800"/>
                      </a:cxn>
                      <a:cxn ang="0">
                        <a:pos x="36945" y="176275"/>
                      </a:cxn>
                      <a:cxn ang="0">
                        <a:pos x="36945" y="88137"/>
                      </a:cxn>
                      <a:cxn ang="0">
                        <a:pos x="420255" y="88137"/>
                      </a:cxn>
                      <a:cxn ang="0">
                        <a:pos x="420255" y="310800"/>
                      </a:cxn>
                      <a:cxn ang="0">
                        <a:pos x="422564" y="62624"/>
                      </a:cxn>
                      <a:cxn ang="0">
                        <a:pos x="314036" y="62624"/>
                      </a:cxn>
                      <a:cxn ang="0">
                        <a:pos x="314036" y="27833"/>
                      </a:cxn>
                      <a:cxn ang="0">
                        <a:pos x="422564" y="27833"/>
                      </a:cxn>
                      <a:cxn ang="0">
                        <a:pos x="422564" y="62624"/>
                      </a:cxn>
                    </a:cxnLst>
                    <a:pathLst>
                      <a:path w="198" h="154">
                        <a:moveTo>
                          <a:pt x="198" y="30"/>
                        </a:moveTo>
                        <a:cubicBezTo>
                          <a:pt x="198" y="19"/>
                          <a:pt x="198" y="12"/>
                          <a:pt x="198" y="11"/>
                        </a:cubicBezTo>
                        <a:cubicBezTo>
                          <a:pt x="198" y="0"/>
                          <a:pt x="186" y="1"/>
                          <a:pt x="186" y="1"/>
                        </a:cubicBezTo>
                        <a:cubicBezTo>
                          <a:pt x="11" y="1"/>
                          <a:pt x="11" y="1"/>
                          <a:pt x="11" y="1"/>
                        </a:cubicBezTo>
                        <a:cubicBezTo>
                          <a:pt x="11" y="1"/>
                          <a:pt x="0" y="0"/>
                          <a:pt x="0" y="11"/>
                        </a:cubicBezTo>
                        <a:cubicBezTo>
                          <a:pt x="0" y="16"/>
                          <a:pt x="0" y="140"/>
                          <a:pt x="0" y="140"/>
                        </a:cubicBezTo>
                        <a:cubicBezTo>
                          <a:pt x="0" y="140"/>
                          <a:pt x="0" y="140"/>
                          <a:pt x="0" y="140"/>
                        </a:cubicBezTo>
                        <a:cubicBezTo>
                          <a:pt x="0" y="142"/>
                          <a:pt x="0" y="147"/>
                          <a:pt x="3" y="151"/>
                        </a:cubicBezTo>
                        <a:cubicBezTo>
                          <a:pt x="5" y="152"/>
                          <a:pt x="7" y="154"/>
                          <a:pt x="10" y="154"/>
                        </a:cubicBezTo>
                        <a:cubicBezTo>
                          <a:pt x="10" y="154"/>
                          <a:pt x="188" y="154"/>
                          <a:pt x="188" y="154"/>
                        </a:cubicBezTo>
                        <a:cubicBezTo>
                          <a:pt x="191" y="154"/>
                          <a:pt x="193" y="152"/>
                          <a:pt x="194" y="151"/>
                        </a:cubicBezTo>
                        <a:cubicBezTo>
                          <a:pt x="198" y="147"/>
                          <a:pt x="198" y="142"/>
                          <a:pt x="198" y="140"/>
                        </a:cubicBezTo>
                        <a:cubicBezTo>
                          <a:pt x="198" y="140"/>
                          <a:pt x="198" y="140"/>
                          <a:pt x="198" y="140"/>
                        </a:cubicBezTo>
                        <a:cubicBezTo>
                          <a:pt x="198" y="30"/>
                          <a:pt x="198" y="30"/>
                          <a:pt x="198" y="30"/>
                        </a:cubicBezTo>
                        <a:close/>
                        <a:moveTo>
                          <a:pt x="41" y="12"/>
                        </a:moveTo>
                        <a:cubicBezTo>
                          <a:pt x="57" y="12"/>
                          <a:pt x="57" y="12"/>
                          <a:pt x="57" y="12"/>
                        </a:cubicBezTo>
                        <a:cubicBezTo>
                          <a:pt x="57" y="27"/>
                          <a:pt x="57" y="27"/>
                          <a:pt x="57" y="27"/>
                        </a:cubicBezTo>
                        <a:cubicBezTo>
                          <a:pt x="41" y="27"/>
                          <a:pt x="41" y="27"/>
                          <a:pt x="41" y="27"/>
                        </a:cubicBezTo>
                        <a:lnTo>
                          <a:pt x="41" y="12"/>
                        </a:lnTo>
                        <a:close/>
                        <a:moveTo>
                          <a:pt x="17" y="12"/>
                        </a:moveTo>
                        <a:cubicBezTo>
                          <a:pt x="33" y="12"/>
                          <a:pt x="33" y="12"/>
                          <a:pt x="33" y="12"/>
                        </a:cubicBezTo>
                        <a:cubicBezTo>
                          <a:pt x="33" y="27"/>
                          <a:pt x="33" y="27"/>
                          <a:pt x="33" y="27"/>
                        </a:cubicBezTo>
                        <a:cubicBezTo>
                          <a:pt x="17" y="27"/>
                          <a:pt x="17" y="27"/>
                          <a:pt x="17" y="27"/>
                        </a:cubicBezTo>
                        <a:lnTo>
                          <a:pt x="17" y="12"/>
                        </a:lnTo>
                        <a:close/>
                        <a:moveTo>
                          <a:pt x="182" y="134"/>
                        </a:moveTo>
                        <a:cubicBezTo>
                          <a:pt x="16" y="134"/>
                          <a:pt x="16" y="134"/>
                          <a:pt x="16" y="134"/>
                        </a:cubicBezTo>
                        <a:cubicBezTo>
                          <a:pt x="16" y="76"/>
                          <a:pt x="16" y="76"/>
                          <a:pt x="16" y="76"/>
                        </a:cubicBezTo>
                        <a:cubicBezTo>
                          <a:pt x="16" y="38"/>
                          <a:pt x="16" y="38"/>
                          <a:pt x="16" y="38"/>
                        </a:cubicBezTo>
                        <a:cubicBezTo>
                          <a:pt x="182" y="38"/>
                          <a:pt x="182" y="38"/>
                          <a:pt x="182" y="38"/>
                        </a:cubicBezTo>
                        <a:lnTo>
                          <a:pt x="182" y="134"/>
                        </a:lnTo>
                        <a:close/>
                        <a:moveTo>
                          <a:pt x="183" y="27"/>
                        </a:moveTo>
                        <a:cubicBezTo>
                          <a:pt x="136" y="27"/>
                          <a:pt x="136" y="27"/>
                          <a:pt x="136" y="27"/>
                        </a:cubicBezTo>
                        <a:cubicBezTo>
                          <a:pt x="136" y="12"/>
                          <a:pt x="136" y="12"/>
                          <a:pt x="136" y="12"/>
                        </a:cubicBezTo>
                        <a:cubicBezTo>
                          <a:pt x="183" y="12"/>
                          <a:pt x="183" y="12"/>
                          <a:pt x="183" y="12"/>
                        </a:cubicBezTo>
                        <a:lnTo>
                          <a:pt x="183" y="27"/>
                        </a:ln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45" name="Freeform 82"/>
                  <p:cNvSpPr/>
                  <p:nvPr/>
                </p:nvSpPr>
                <p:spPr>
                  <a:xfrm>
                    <a:off x="4151313" y="4219575"/>
                    <a:ext cx="303213" cy="23813"/>
                  </a:xfrm>
                  <a:custGeom>
                    <a:avLst/>
                    <a:gdLst/>
                    <a:ahLst/>
                    <a:cxnLst>
                      <a:cxn ang="0">
                        <a:pos x="300898" y="0"/>
                      </a:cxn>
                      <a:cxn ang="0">
                        <a:pos x="4629" y="0"/>
                      </a:cxn>
                      <a:cxn ang="0">
                        <a:pos x="0" y="4763"/>
                      </a:cxn>
                      <a:cxn ang="0">
                        <a:pos x="0" y="19050"/>
                      </a:cxn>
                      <a:cxn ang="0">
                        <a:pos x="4629" y="23813"/>
                      </a:cxn>
                      <a:cxn ang="0">
                        <a:pos x="300898" y="23813"/>
                      </a:cxn>
                      <a:cxn ang="0">
                        <a:pos x="303213" y="19050"/>
                      </a:cxn>
                      <a:cxn ang="0">
                        <a:pos x="303213" y="4763"/>
                      </a:cxn>
                      <a:cxn ang="0">
                        <a:pos x="300898" y="0"/>
                      </a:cxn>
                    </a:cxnLst>
                    <a:pathLst>
                      <a:path w="131" h="10">
                        <a:moveTo>
                          <a:pt x="130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0" y="0"/>
                          <a:pt x="0" y="2"/>
                        </a:cubicBezTo>
                        <a:cubicBezTo>
                          <a:pt x="0" y="3"/>
                          <a:pt x="0" y="6"/>
                          <a:pt x="0" y="8"/>
                        </a:cubicBezTo>
                        <a:cubicBezTo>
                          <a:pt x="0" y="10"/>
                          <a:pt x="2" y="10"/>
                          <a:pt x="2" y="10"/>
                        </a:cubicBezTo>
                        <a:cubicBezTo>
                          <a:pt x="130" y="10"/>
                          <a:pt x="130" y="10"/>
                          <a:pt x="130" y="10"/>
                        </a:cubicBezTo>
                        <a:cubicBezTo>
                          <a:pt x="130" y="10"/>
                          <a:pt x="131" y="10"/>
                          <a:pt x="131" y="8"/>
                        </a:cubicBezTo>
                        <a:cubicBezTo>
                          <a:pt x="131" y="6"/>
                          <a:pt x="131" y="3"/>
                          <a:pt x="131" y="2"/>
                        </a:cubicBezTo>
                        <a:cubicBezTo>
                          <a:pt x="131" y="0"/>
                          <a:pt x="130" y="0"/>
                          <a:pt x="130" y="0"/>
                        </a:cubicBezTo>
                        <a:close/>
                      </a:path>
                    </a:pathLst>
                  </a:custGeom>
                  <a:solidFill>
                    <a:srgbClr val="F08C5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46" name="Freeform 83"/>
                  <p:cNvSpPr/>
                  <p:nvPr/>
                </p:nvSpPr>
                <p:spPr>
                  <a:xfrm>
                    <a:off x="4151313" y="4268788"/>
                    <a:ext cx="303213" cy="22225"/>
                  </a:xfrm>
                  <a:custGeom>
                    <a:avLst/>
                    <a:gdLst/>
                    <a:ahLst/>
                    <a:cxnLst>
                      <a:cxn ang="0">
                        <a:pos x="300898" y="0"/>
                      </a:cxn>
                      <a:cxn ang="0">
                        <a:pos x="4629" y="0"/>
                      </a:cxn>
                      <a:cxn ang="0">
                        <a:pos x="0" y="4445"/>
                      </a:cxn>
                      <a:cxn ang="0">
                        <a:pos x="0" y="17780"/>
                      </a:cxn>
                      <a:cxn ang="0">
                        <a:pos x="4629" y="22225"/>
                      </a:cxn>
                      <a:cxn ang="0">
                        <a:pos x="300898" y="22225"/>
                      </a:cxn>
                      <a:cxn ang="0">
                        <a:pos x="303213" y="17780"/>
                      </a:cxn>
                      <a:cxn ang="0">
                        <a:pos x="303213" y="4445"/>
                      </a:cxn>
                      <a:cxn ang="0">
                        <a:pos x="300898" y="0"/>
                      </a:cxn>
                    </a:cxnLst>
                    <a:pathLst>
                      <a:path w="131" h="10">
                        <a:moveTo>
                          <a:pt x="130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0" y="0"/>
                          <a:pt x="0" y="2"/>
                        </a:cubicBezTo>
                        <a:cubicBezTo>
                          <a:pt x="0" y="3"/>
                          <a:pt x="0" y="6"/>
                          <a:pt x="0" y="8"/>
                        </a:cubicBezTo>
                        <a:cubicBezTo>
                          <a:pt x="0" y="10"/>
                          <a:pt x="2" y="10"/>
                          <a:pt x="2" y="10"/>
                        </a:cubicBezTo>
                        <a:cubicBezTo>
                          <a:pt x="130" y="10"/>
                          <a:pt x="130" y="10"/>
                          <a:pt x="130" y="10"/>
                        </a:cubicBezTo>
                        <a:cubicBezTo>
                          <a:pt x="130" y="10"/>
                          <a:pt x="131" y="10"/>
                          <a:pt x="131" y="8"/>
                        </a:cubicBezTo>
                        <a:cubicBezTo>
                          <a:pt x="131" y="6"/>
                          <a:pt x="131" y="3"/>
                          <a:pt x="131" y="2"/>
                        </a:cubicBezTo>
                        <a:cubicBezTo>
                          <a:pt x="131" y="0"/>
                          <a:pt x="130" y="0"/>
                          <a:pt x="130" y="0"/>
                        </a:cubicBezTo>
                        <a:close/>
                      </a:path>
                    </a:pathLst>
                  </a:custGeom>
                  <a:solidFill>
                    <a:srgbClr val="F08C5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47" name="Freeform 84"/>
                  <p:cNvSpPr/>
                  <p:nvPr/>
                </p:nvSpPr>
                <p:spPr>
                  <a:xfrm>
                    <a:off x="4279900" y="4171950"/>
                    <a:ext cx="176213" cy="22225"/>
                  </a:xfrm>
                  <a:custGeom>
                    <a:avLst/>
                    <a:gdLst/>
                    <a:ahLst/>
                    <a:cxnLst>
                      <a:cxn ang="0">
                        <a:pos x="169257" y="2223"/>
                      </a:cxn>
                      <a:cxn ang="0">
                        <a:pos x="4637" y="2223"/>
                      </a:cxn>
                      <a:cxn ang="0">
                        <a:pos x="0" y="4445"/>
                      </a:cxn>
                      <a:cxn ang="0">
                        <a:pos x="0" y="17780"/>
                      </a:cxn>
                      <a:cxn ang="0">
                        <a:pos x="4637" y="22225"/>
                      </a:cxn>
                      <a:cxn ang="0">
                        <a:pos x="171576" y="22225"/>
                      </a:cxn>
                      <a:cxn ang="0">
                        <a:pos x="173894" y="17780"/>
                      </a:cxn>
                      <a:cxn ang="0">
                        <a:pos x="173894" y="4445"/>
                      </a:cxn>
                      <a:cxn ang="0">
                        <a:pos x="169257" y="2223"/>
                      </a:cxn>
                    </a:cxnLst>
                    <a:pathLst>
                      <a:path w="76" h="10">
                        <a:moveTo>
                          <a:pt x="73" y="1"/>
                        </a:moveTo>
                        <a:cubicBezTo>
                          <a:pt x="73" y="1"/>
                          <a:pt x="3" y="1"/>
                          <a:pt x="2" y="1"/>
                        </a:cubicBezTo>
                        <a:cubicBezTo>
                          <a:pt x="2" y="1"/>
                          <a:pt x="1" y="0"/>
                          <a:pt x="0" y="2"/>
                        </a:cubicBezTo>
                        <a:cubicBezTo>
                          <a:pt x="0" y="4"/>
                          <a:pt x="0" y="7"/>
                          <a:pt x="0" y="8"/>
                        </a:cubicBezTo>
                        <a:cubicBezTo>
                          <a:pt x="0" y="10"/>
                          <a:pt x="2" y="10"/>
                          <a:pt x="2" y="10"/>
                        </a:cubicBezTo>
                        <a:cubicBezTo>
                          <a:pt x="74" y="10"/>
                          <a:pt x="74" y="10"/>
                          <a:pt x="74" y="10"/>
                        </a:cubicBezTo>
                        <a:cubicBezTo>
                          <a:pt x="74" y="10"/>
                          <a:pt x="75" y="10"/>
                          <a:pt x="75" y="8"/>
                        </a:cubicBezTo>
                        <a:cubicBezTo>
                          <a:pt x="76" y="7"/>
                          <a:pt x="75" y="4"/>
                          <a:pt x="75" y="2"/>
                        </a:cubicBezTo>
                        <a:cubicBezTo>
                          <a:pt x="75" y="1"/>
                          <a:pt x="73" y="1"/>
                          <a:pt x="73" y="1"/>
                        </a:cubicBezTo>
                        <a:close/>
                      </a:path>
                    </a:pathLst>
                  </a:custGeom>
                  <a:solidFill>
                    <a:srgbClr val="F08C5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48" name="Freeform 85"/>
                  <p:cNvSpPr/>
                  <p:nvPr/>
                </p:nvSpPr>
                <p:spPr>
                  <a:xfrm>
                    <a:off x="4151313" y="4116388"/>
                    <a:ext cx="95250" cy="80963"/>
                  </a:xfrm>
                  <a:custGeom>
                    <a:avLst/>
                    <a:gdLst/>
                    <a:ahLst/>
                    <a:cxnLst>
                      <a:cxn ang="0">
                        <a:pos x="81311" y="2313"/>
                      </a:cxn>
                      <a:cxn ang="0">
                        <a:pos x="11616" y="2313"/>
                      </a:cxn>
                      <a:cxn ang="0">
                        <a:pos x="0" y="13879"/>
                      </a:cxn>
                      <a:cxn ang="0">
                        <a:pos x="0" y="69397"/>
                      </a:cxn>
                      <a:cxn ang="0">
                        <a:pos x="9293" y="78650"/>
                      </a:cxn>
                      <a:cxn ang="0">
                        <a:pos x="83634" y="78650"/>
                      </a:cxn>
                      <a:cxn ang="0">
                        <a:pos x="92927" y="69397"/>
                      </a:cxn>
                      <a:cxn ang="0">
                        <a:pos x="92927" y="13879"/>
                      </a:cxn>
                      <a:cxn ang="0">
                        <a:pos x="81311" y="2313"/>
                      </a:cxn>
                    </a:cxnLst>
                    <a:pathLst>
                      <a:path w="41" h="35">
                        <a:moveTo>
                          <a:pt x="35" y="1"/>
                        </a:move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0" y="1"/>
                          <a:pt x="0" y="6"/>
                        </a:cubicBezTo>
                        <a:cubicBezTo>
                          <a:pt x="0" y="11"/>
                          <a:pt x="0" y="25"/>
                          <a:pt x="0" y="30"/>
                        </a:cubicBezTo>
                        <a:cubicBezTo>
                          <a:pt x="0" y="35"/>
                          <a:pt x="4" y="34"/>
                          <a:pt x="4" y="34"/>
                        </a:cubicBezTo>
                        <a:cubicBezTo>
                          <a:pt x="36" y="34"/>
                          <a:pt x="36" y="34"/>
                          <a:pt x="36" y="34"/>
                        </a:cubicBezTo>
                        <a:cubicBezTo>
                          <a:pt x="36" y="34"/>
                          <a:pt x="40" y="34"/>
                          <a:pt x="40" y="30"/>
                        </a:cubicBezTo>
                        <a:cubicBezTo>
                          <a:pt x="41" y="26"/>
                          <a:pt x="40" y="11"/>
                          <a:pt x="40" y="6"/>
                        </a:cubicBezTo>
                        <a:cubicBezTo>
                          <a:pt x="41" y="0"/>
                          <a:pt x="35" y="1"/>
                          <a:pt x="35" y="1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128" name="组合 1204"/>
                <p:cNvGrpSpPr/>
                <p:nvPr/>
              </p:nvGrpSpPr>
              <p:grpSpPr>
                <a:xfrm>
                  <a:off x="1550988" y="4056063"/>
                  <a:ext cx="469900" cy="304800"/>
                  <a:chOff x="1550988" y="4056063"/>
                  <a:chExt cx="469900" cy="304800"/>
                </a:xfrm>
              </p:grpSpPr>
              <p:sp>
                <p:nvSpPr>
                  <p:cNvPr id="44140" name="Rectangle 90"/>
                  <p:cNvSpPr/>
                  <p:nvPr/>
                </p:nvSpPr>
                <p:spPr>
                  <a:xfrm>
                    <a:off x="1579563" y="4081463"/>
                    <a:ext cx="390525" cy="252413"/>
                  </a:xfrm>
                  <a:prstGeom prst="rect">
                    <a:avLst/>
                  </a:prstGeom>
                  <a:solidFill>
                    <a:srgbClr val="F7F8F8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141" name="Freeform 91"/>
                  <p:cNvSpPr>
                    <a:spLocks noEditPoints="1"/>
                  </p:cNvSpPr>
                  <p:nvPr/>
                </p:nvSpPr>
                <p:spPr>
                  <a:xfrm>
                    <a:off x="1550988" y="4056063"/>
                    <a:ext cx="469900" cy="304800"/>
                  </a:xfrm>
                  <a:custGeom>
                    <a:avLst/>
                    <a:gdLst/>
                    <a:ahLst/>
                    <a:cxnLst>
                      <a:cxn ang="0">
                        <a:pos x="469900" y="101600"/>
                      </a:cxn>
                      <a:cxn ang="0">
                        <a:pos x="451382" y="90055"/>
                      </a:cxn>
                      <a:cxn ang="0">
                        <a:pos x="449067" y="90055"/>
                      </a:cxn>
                      <a:cxn ang="0">
                        <a:pos x="446752" y="90055"/>
                      </a:cxn>
                      <a:cxn ang="0">
                        <a:pos x="435178" y="92364"/>
                      </a:cxn>
                      <a:cxn ang="0">
                        <a:pos x="435178" y="30018"/>
                      </a:cxn>
                      <a:cxn ang="0">
                        <a:pos x="405086" y="0"/>
                      </a:cxn>
                      <a:cxn ang="0">
                        <a:pos x="356476" y="0"/>
                      </a:cxn>
                      <a:cxn ang="0">
                        <a:pos x="356476" y="0"/>
                      </a:cxn>
                      <a:cxn ang="0">
                        <a:pos x="319439" y="0"/>
                      </a:cxn>
                      <a:cxn ang="0">
                        <a:pos x="273144" y="0"/>
                      </a:cxn>
                      <a:cxn ang="0">
                        <a:pos x="273144" y="0"/>
                      </a:cxn>
                      <a:cxn ang="0">
                        <a:pos x="217589" y="0"/>
                      </a:cxn>
                      <a:cxn ang="0">
                        <a:pos x="162034" y="0"/>
                      </a:cxn>
                      <a:cxn ang="0">
                        <a:pos x="162034" y="0"/>
                      </a:cxn>
                      <a:cxn ang="0">
                        <a:pos x="115739" y="0"/>
                      </a:cxn>
                      <a:cxn ang="0">
                        <a:pos x="78702" y="0"/>
                      </a:cxn>
                      <a:cxn ang="0">
                        <a:pos x="78702" y="0"/>
                      </a:cxn>
                      <a:cxn ang="0">
                        <a:pos x="32407" y="0"/>
                      </a:cxn>
                      <a:cxn ang="0">
                        <a:pos x="2315" y="30018"/>
                      </a:cxn>
                      <a:cxn ang="0">
                        <a:pos x="2315" y="152400"/>
                      </a:cxn>
                      <a:cxn ang="0">
                        <a:pos x="2315" y="274782"/>
                      </a:cxn>
                      <a:cxn ang="0">
                        <a:pos x="32407" y="304800"/>
                      </a:cxn>
                      <a:cxn ang="0">
                        <a:pos x="78702" y="304800"/>
                      </a:cxn>
                      <a:cxn ang="0">
                        <a:pos x="78702" y="304800"/>
                      </a:cxn>
                      <a:cxn ang="0">
                        <a:pos x="115739" y="304800"/>
                      </a:cxn>
                      <a:cxn ang="0">
                        <a:pos x="162034" y="304800"/>
                      </a:cxn>
                      <a:cxn ang="0">
                        <a:pos x="162034" y="304800"/>
                      </a:cxn>
                      <a:cxn ang="0">
                        <a:pos x="217589" y="304800"/>
                      </a:cxn>
                      <a:cxn ang="0">
                        <a:pos x="273144" y="304800"/>
                      </a:cxn>
                      <a:cxn ang="0">
                        <a:pos x="273144" y="304800"/>
                      </a:cxn>
                      <a:cxn ang="0">
                        <a:pos x="319439" y="304800"/>
                      </a:cxn>
                      <a:cxn ang="0">
                        <a:pos x="356476" y="304800"/>
                      </a:cxn>
                      <a:cxn ang="0">
                        <a:pos x="356476" y="304800"/>
                      </a:cxn>
                      <a:cxn ang="0">
                        <a:pos x="405086" y="304800"/>
                      </a:cxn>
                      <a:cxn ang="0">
                        <a:pos x="435178" y="274782"/>
                      </a:cxn>
                      <a:cxn ang="0">
                        <a:pos x="435178" y="212436"/>
                      </a:cxn>
                      <a:cxn ang="0">
                        <a:pos x="446752" y="214745"/>
                      </a:cxn>
                      <a:cxn ang="0">
                        <a:pos x="449067" y="214745"/>
                      </a:cxn>
                      <a:cxn ang="0">
                        <a:pos x="451382" y="214745"/>
                      </a:cxn>
                      <a:cxn ang="0">
                        <a:pos x="469900" y="203200"/>
                      </a:cxn>
                      <a:cxn ang="0">
                        <a:pos x="469900" y="152400"/>
                      </a:cxn>
                      <a:cxn ang="0">
                        <a:pos x="469900" y="101600"/>
                      </a:cxn>
                      <a:cxn ang="0">
                        <a:pos x="400457" y="263236"/>
                      </a:cxn>
                      <a:cxn ang="0">
                        <a:pos x="34722" y="263236"/>
                      </a:cxn>
                      <a:cxn ang="0">
                        <a:pos x="34722" y="39255"/>
                      </a:cxn>
                      <a:cxn ang="0">
                        <a:pos x="400457" y="39255"/>
                      </a:cxn>
                      <a:cxn ang="0">
                        <a:pos x="400457" y="263236"/>
                      </a:cxn>
                    </a:cxnLst>
                    <a:pathLst>
                      <a:path w="203" h="132">
                        <a:moveTo>
                          <a:pt x="203" y="44"/>
                        </a:moveTo>
                        <a:cubicBezTo>
                          <a:pt x="203" y="41"/>
                          <a:pt x="202" y="39"/>
                          <a:pt x="195" y="39"/>
                        </a:cubicBezTo>
                        <a:cubicBezTo>
                          <a:pt x="195" y="39"/>
                          <a:pt x="194" y="39"/>
                          <a:pt x="194" y="39"/>
                        </a:cubicBezTo>
                        <a:cubicBezTo>
                          <a:pt x="193" y="39"/>
                          <a:pt x="193" y="39"/>
                          <a:pt x="193" y="39"/>
                        </a:cubicBezTo>
                        <a:cubicBezTo>
                          <a:pt x="191" y="39"/>
                          <a:pt x="189" y="39"/>
                          <a:pt x="188" y="40"/>
                        </a:cubicBezTo>
                        <a:cubicBezTo>
                          <a:pt x="188" y="26"/>
                          <a:pt x="188" y="15"/>
                          <a:pt x="188" y="13"/>
                        </a:cubicBezTo>
                        <a:cubicBezTo>
                          <a:pt x="188" y="5"/>
                          <a:pt x="187" y="0"/>
                          <a:pt x="175" y="0"/>
                        </a:cubicBezTo>
                        <a:cubicBezTo>
                          <a:pt x="172" y="0"/>
                          <a:pt x="164" y="0"/>
                          <a:pt x="154" y="0"/>
                        </a:cubicBezTo>
                        <a:cubicBezTo>
                          <a:pt x="154" y="0"/>
                          <a:pt x="154" y="0"/>
                          <a:pt x="154" y="0"/>
                        </a:cubicBezTo>
                        <a:cubicBezTo>
                          <a:pt x="152" y="0"/>
                          <a:pt x="146" y="0"/>
                          <a:pt x="138" y="0"/>
                        </a:cubicBezTo>
                        <a:cubicBezTo>
                          <a:pt x="135" y="0"/>
                          <a:pt x="128" y="0"/>
                          <a:pt x="118" y="0"/>
                        </a:cubicBezTo>
                        <a:cubicBezTo>
                          <a:pt x="118" y="0"/>
                          <a:pt x="118" y="0"/>
                          <a:pt x="118" y="0"/>
                        </a:cubicBezTo>
                        <a:cubicBezTo>
                          <a:pt x="115" y="0"/>
                          <a:pt x="106" y="0"/>
                          <a:pt x="94" y="0"/>
                        </a:cubicBezTo>
                        <a:cubicBezTo>
                          <a:pt x="82" y="0"/>
                          <a:pt x="73" y="0"/>
                          <a:pt x="70" y="0"/>
                        </a:cubicBezTo>
                        <a:cubicBezTo>
                          <a:pt x="70" y="0"/>
                          <a:pt x="70" y="0"/>
                          <a:pt x="70" y="0"/>
                        </a:cubicBezTo>
                        <a:cubicBezTo>
                          <a:pt x="61" y="0"/>
                          <a:pt x="54" y="0"/>
                          <a:pt x="50" y="0"/>
                        </a:cubicBezTo>
                        <a:cubicBezTo>
                          <a:pt x="42" y="0"/>
                          <a:pt x="37" y="0"/>
                          <a:pt x="34" y="0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cubicBezTo>
                          <a:pt x="24" y="0"/>
                          <a:pt x="16" y="0"/>
                          <a:pt x="14" y="0"/>
                        </a:cubicBezTo>
                        <a:cubicBezTo>
                          <a:pt x="2" y="0"/>
                          <a:pt x="1" y="5"/>
                          <a:pt x="1" y="13"/>
                        </a:cubicBezTo>
                        <a:cubicBezTo>
                          <a:pt x="0" y="16"/>
                          <a:pt x="1" y="41"/>
                          <a:pt x="1" y="66"/>
                        </a:cubicBezTo>
                        <a:cubicBezTo>
                          <a:pt x="1" y="91"/>
                          <a:pt x="0" y="116"/>
                          <a:pt x="1" y="119"/>
                        </a:cubicBezTo>
                        <a:cubicBezTo>
                          <a:pt x="1" y="127"/>
                          <a:pt x="2" y="132"/>
                          <a:pt x="14" y="132"/>
                        </a:cubicBezTo>
                        <a:cubicBezTo>
                          <a:pt x="16" y="132"/>
                          <a:pt x="24" y="132"/>
                          <a:pt x="34" y="132"/>
                        </a:cubicBezTo>
                        <a:cubicBezTo>
                          <a:pt x="34" y="132"/>
                          <a:pt x="34" y="132"/>
                          <a:pt x="34" y="132"/>
                        </a:cubicBezTo>
                        <a:cubicBezTo>
                          <a:pt x="37" y="132"/>
                          <a:pt x="42" y="132"/>
                          <a:pt x="50" y="132"/>
                        </a:cubicBezTo>
                        <a:cubicBezTo>
                          <a:pt x="53" y="132"/>
                          <a:pt x="61" y="132"/>
                          <a:pt x="70" y="132"/>
                        </a:cubicBezTo>
                        <a:cubicBezTo>
                          <a:pt x="70" y="132"/>
                          <a:pt x="70" y="132"/>
                          <a:pt x="70" y="132"/>
                        </a:cubicBezTo>
                        <a:cubicBezTo>
                          <a:pt x="73" y="132"/>
                          <a:pt x="82" y="132"/>
                          <a:pt x="94" y="132"/>
                        </a:cubicBezTo>
                        <a:cubicBezTo>
                          <a:pt x="106" y="132"/>
                          <a:pt x="115" y="132"/>
                          <a:pt x="118" y="132"/>
                        </a:cubicBezTo>
                        <a:cubicBezTo>
                          <a:pt x="118" y="132"/>
                          <a:pt x="118" y="132"/>
                          <a:pt x="118" y="132"/>
                        </a:cubicBezTo>
                        <a:cubicBezTo>
                          <a:pt x="128" y="132"/>
                          <a:pt x="135" y="132"/>
                          <a:pt x="138" y="132"/>
                        </a:cubicBezTo>
                        <a:cubicBezTo>
                          <a:pt x="146" y="132"/>
                          <a:pt x="152" y="132"/>
                          <a:pt x="154" y="132"/>
                        </a:cubicBezTo>
                        <a:cubicBezTo>
                          <a:pt x="154" y="132"/>
                          <a:pt x="154" y="132"/>
                          <a:pt x="154" y="132"/>
                        </a:cubicBezTo>
                        <a:cubicBezTo>
                          <a:pt x="164" y="132"/>
                          <a:pt x="172" y="132"/>
                          <a:pt x="175" y="132"/>
                        </a:cubicBezTo>
                        <a:cubicBezTo>
                          <a:pt x="187" y="132"/>
                          <a:pt x="188" y="127"/>
                          <a:pt x="188" y="119"/>
                        </a:cubicBezTo>
                        <a:cubicBezTo>
                          <a:pt x="188" y="117"/>
                          <a:pt x="188" y="106"/>
                          <a:pt x="188" y="92"/>
                        </a:cubicBezTo>
                        <a:cubicBezTo>
                          <a:pt x="189" y="93"/>
                          <a:pt x="191" y="93"/>
                          <a:pt x="193" y="93"/>
                        </a:cubicBezTo>
                        <a:cubicBezTo>
                          <a:pt x="193" y="93"/>
                          <a:pt x="193" y="93"/>
                          <a:pt x="194" y="93"/>
                        </a:cubicBezTo>
                        <a:cubicBezTo>
                          <a:pt x="194" y="93"/>
                          <a:pt x="195" y="93"/>
                          <a:pt x="195" y="93"/>
                        </a:cubicBezTo>
                        <a:cubicBezTo>
                          <a:pt x="202" y="93"/>
                          <a:pt x="203" y="91"/>
                          <a:pt x="203" y="88"/>
                        </a:cubicBezTo>
                        <a:cubicBezTo>
                          <a:pt x="203" y="87"/>
                          <a:pt x="203" y="77"/>
                          <a:pt x="203" y="66"/>
                        </a:cubicBezTo>
                        <a:cubicBezTo>
                          <a:pt x="203" y="56"/>
                          <a:pt x="203" y="46"/>
                          <a:pt x="203" y="44"/>
                        </a:cubicBezTo>
                        <a:close/>
                        <a:moveTo>
                          <a:pt x="173" y="114"/>
                        </a:moveTo>
                        <a:cubicBezTo>
                          <a:pt x="15" y="114"/>
                          <a:pt x="15" y="114"/>
                          <a:pt x="15" y="114"/>
                        </a:cubicBezTo>
                        <a:cubicBezTo>
                          <a:pt x="15" y="17"/>
                          <a:pt x="15" y="17"/>
                          <a:pt x="15" y="17"/>
                        </a:cubicBezTo>
                        <a:cubicBezTo>
                          <a:pt x="173" y="17"/>
                          <a:pt x="173" y="17"/>
                          <a:pt x="173" y="17"/>
                        </a:cubicBezTo>
                        <a:lnTo>
                          <a:pt x="173" y="114"/>
                        </a:lnTo>
                        <a:close/>
                      </a:path>
                    </a:pathLst>
                  </a:custGeom>
                  <a:solidFill>
                    <a:srgbClr val="51B8C8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42" name="Freeform 92"/>
                  <p:cNvSpPr/>
                  <p:nvPr/>
                </p:nvSpPr>
                <p:spPr>
                  <a:xfrm>
                    <a:off x="1604963" y="4108450"/>
                    <a:ext cx="96838" cy="200025"/>
                  </a:xfrm>
                  <a:custGeom>
                    <a:avLst/>
                    <a:gdLst/>
                    <a:ahLst/>
                    <a:cxnLst>
                      <a:cxn ang="0">
                        <a:pos x="96838" y="34888"/>
                      </a:cxn>
                      <a:cxn ang="0">
                        <a:pos x="71476" y="0"/>
                      </a:cxn>
                      <a:cxn ang="0">
                        <a:pos x="48419" y="0"/>
                      </a:cxn>
                      <a:cxn ang="0">
                        <a:pos x="27668" y="0"/>
                      </a:cxn>
                      <a:cxn ang="0">
                        <a:pos x="0" y="34888"/>
                      </a:cxn>
                      <a:cxn ang="0">
                        <a:pos x="0" y="100013"/>
                      </a:cxn>
                      <a:cxn ang="0">
                        <a:pos x="0" y="165137"/>
                      </a:cxn>
                      <a:cxn ang="0">
                        <a:pos x="27668" y="200025"/>
                      </a:cxn>
                      <a:cxn ang="0">
                        <a:pos x="48419" y="200025"/>
                      </a:cxn>
                      <a:cxn ang="0">
                        <a:pos x="71476" y="200025"/>
                      </a:cxn>
                      <a:cxn ang="0">
                        <a:pos x="96838" y="165137"/>
                      </a:cxn>
                      <a:cxn ang="0">
                        <a:pos x="96838" y="100013"/>
                      </a:cxn>
                      <a:cxn ang="0">
                        <a:pos x="96838" y="34888"/>
                      </a:cxn>
                    </a:cxnLst>
                    <a:pathLst>
                      <a:path w="42" h="86">
                        <a:moveTo>
                          <a:pt x="42" y="15"/>
                        </a:moveTo>
                        <a:cubicBezTo>
                          <a:pt x="42" y="5"/>
                          <a:pt x="41" y="0"/>
                          <a:pt x="31" y="0"/>
                        </a:cubicBezTo>
                        <a:cubicBezTo>
                          <a:pt x="29" y="0"/>
                          <a:pt x="26" y="0"/>
                          <a:pt x="21" y="0"/>
                        </a:cubicBezTo>
                        <a:cubicBezTo>
                          <a:pt x="17" y="0"/>
                          <a:pt x="13" y="0"/>
                          <a:pt x="12" y="0"/>
                        </a:cubicBezTo>
                        <a:cubicBezTo>
                          <a:pt x="1" y="0"/>
                          <a:pt x="0" y="5"/>
                          <a:pt x="0" y="15"/>
                        </a:cubicBezTo>
                        <a:cubicBezTo>
                          <a:pt x="0" y="17"/>
                          <a:pt x="0" y="28"/>
                          <a:pt x="0" y="43"/>
                        </a:cubicBezTo>
                        <a:cubicBezTo>
                          <a:pt x="0" y="58"/>
                          <a:pt x="0" y="69"/>
                          <a:pt x="0" y="71"/>
                        </a:cubicBezTo>
                        <a:cubicBezTo>
                          <a:pt x="0" y="81"/>
                          <a:pt x="1" y="86"/>
                          <a:pt x="12" y="86"/>
                        </a:cubicBezTo>
                        <a:cubicBezTo>
                          <a:pt x="13" y="86"/>
                          <a:pt x="17" y="86"/>
                          <a:pt x="21" y="86"/>
                        </a:cubicBezTo>
                        <a:cubicBezTo>
                          <a:pt x="26" y="86"/>
                          <a:pt x="29" y="86"/>
                          <a:pt x="31" y="86"/>
                        </a:cubicBezTo>
                        <a:cubicBezTo>
                          <a:pt x="41" y="86"/>
                          <a:pt x="42" y="81"/>
                          <a:pt x="42" y="71"/>
                        </a:cubicBezTo>
                        <a:cubicBezTo>
                          <a:pt x="42" y="69"/>
                          <a:pt x="42" y="58"/>
                          <a:pt x="42" y="43"/>
                        </a:cubicBezTo>
                        <a:cubicBezTo>
                          <a:pt x="42" y="28"/>
                          <a:pt x="42" y="17"/>
                          <a:pt x="42" y="15"/>
                        </a:cubicBezTo>
                        <a:close/>
                      </a:path>
                    </a:pathLst>
                  </a:custGeom>
                  <a:solidFill>
                    <a:srgbClr val="EE7842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129" name="组合 1202"/>
                <p:cNvGrpSpPr/>
                <p:nvPr/>
              </p:nvGrpSpPr>
              <p:grpSpPr>
                <a:xfrm>
                  <a:off x="3451225" y="3970338"/>
                  <a:ext cx="447675" cy="439737"/>
                  <a:chOff x="3451225" y="3970338"/>
                  <a:chExt cx="447675" cy="439737"/>
                </a:xfrm>
              </p:grpSpPr>
              <p:sp>
                <p:nvSpPr>
                  <p:cNvPr id="44135" name="Freeform 93"/>
                  <p:cNvSpPr/>
                  <p:nvPr/>
                </p:nvSpPr>
                <p:spPr>
                  <a:xfrm>
                    <a:off x="3651250" y="3970338"/>
                    <a:ext cx="247650" cy="92075"/>
                  </a:xfrm>
                  <a:custGeom>
                    <a:avLst/>
                    <a:gdLst/>
                    <a:ahLst/>
                    <a:cxnLst>
                      <a:cxn ang="0">
                        <a:pos x="124982" y="0"/>
                      </a:cxn>
                      <a:cxn ang="0">
                        <a:pos x="124982" y="0"/>
                      </a:cxn>
                      <a:cxn ang="0">
                        <a:pos x="124982" y="0"/>
                      </a:cxn>
                      <a:cxn ang="0">
                        <a:pos x="124982" y="0"/>
                      </a:cxn>
                      <a:cxn ang="0">
                        <a:pos x="13887" y="57547"/>
                      </a:cxn>
                      <a:cxn ang="0">
                        <a:pos x="53233" y="73660"/>
                      </a:cxn>
                      <a:cxn ang="0">
                        <a:pos x="124982" y="39132"/>
                      </a:cxn>
                      <a:cxn ang="0">
                        <a:pos x="194417" y="73660"/>
                      </a:cxn>
                      <a:cxn ang="0">
                        <a:pos x="233763" y="57547"/>
                      </a:cxn>
                      <a:cxn ang="0">
                        <a:pos x="124982" y="0"/>
                      </a:cxn>
                    </a:cxnLst>
                    <a:pathLst>
                      <a:path w="107" h="40">
                        <a:moveTo>
                          <a:pt x="54" y="0"/>
                        </a:moveTo>
                        <a:cubicBezTo>
                          <a:pt x="54" y="0"/>
                          <a:pt x="54" y="0"/>
                          <a:pt x="54" y="0"/>
                        </a:cubicBezTo>
                        <a:cubicBezTo>
                          <a:pt x="54" y="0"/>
                          <a:pt x="54" y="0"/>
                          <a:pt x="54" y="0"/>
                        </a:cubicBezTo>
                        <a:cubicBezTo>
                          <a:pt x="54" y="0"/>
                          <a:pt x="54" y="0"/>
                          <a:pt x="54" y="0"/>
                        </a:cubicBezTo>
                        <a:cubicBezTo>
                          <a:pt x="33" y="0"/>
                          <a:pt x="16" y="10"/>
                          <a:pt x="6" y="25"/>
                        </a:cubicBezTo>
                        <a:cubicBezTo>
                          <a:pt x="0" y="34"/>
                          <a:pt x="18" y="40"/>
                          <a:pt x="23" y="32"/>
                        </a:cubicBezTo>
                        <a:cubicBezTo>
                          <a:pt x="29" y="24"/>
                          <a:pt x="41" y="17"/>
                          <a:pt x="54" y="17"/>
                        </a:cubicBezTo>
                        <a:cubicBezTo>
                          <a:pt x="66" y="17"/>
                          <a:pt x="78" y="24"/>
                          <a:pt x="84" y="32"/>
                        </a:cubicBezTo>
                        <a:cubicBezTo>
                          <a:pt x="90" y="40"/>
                          <a:pt x="107" y="34"/>
                          <a:pt x="101" y="25"/>
                        </a:cubicBezTo>
                        <a:cubicBezTo>
                          <a:pt x="92" y="10"/>
                          <a:pt x="75" y="0"/>
                          <a:pt x="54" y="0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36" name="Freeform 94"/>
                  <p:cNvSpPr/>
                  <p:nvPr/>
                </p:nvSpPr>
                <p:spPr>
                  <a:xfrm>
                    <a:off x="3681413" y="4044950"/>
                    <a:ext cx="187325" cy="84138"/>
                  </a:xfrm>
                  <a:custGeom>
                    <a:avLst/>
                    <a:gdLst/>
                    <a:ahLst/>
                    <a:cxnLst>
                      <a:cxn ang="0">
                        <a:pos x="92506" y="0"/>
                      </a:cxn>
                      <a:cxn ang="0">
                        <a:pos x="92506" y="0"/>
                      </a:cxn>
                      <a:cxn ang="0">
                        <a:pos x="92506" y="0"/>
                      </a:cxn>
                      <a:cxn ang="0">
                        <a:pos x="92506" y="0"/>
                      </a:cxn>
                      <a:cxn ang="0">
                        <a:pos x="9251" y="47754"/>
                      </a:cxn>
                      <a:cxn ang="0">
                        <a:pos x="43940" y="68220"/>
                      </a:cxn>
                      <a:cxn ang="0">
                        <a:pos x="94819" y="43206"/>
                      </a:cxn>
                      <a:cxn ang="0">
                        <a:pos x="143385" y="68220"/>
                      </a:cxn>
                      <a:cxn ang="0">
                        <a:pos x="180387" y="47754"/>
                      </a:cxn>
                      <a:cxn ang="0">
                        <a:pos x="92506" y="0"/>
                      </a:cxn>
                    </a:cxnLst>
                    <a:pathLst>
                      <a:path w="81" h="37">
                        <a:moveTo>
                          <a:pt x="40" y="0"/>
                        </a:move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26" y="0"/>
                          <a:pt x="11" y="7"/>
                          <a:pt x="4" y="21"/>
                        </a:cubicBezTo>
                        <a:cubicBezTo>
                          <a:pt x="0" y="29"/>
                          <a:pt x="15" y="37"/>
                          <a:pt x="19" y="30"/>
                        </a:cubicBezTo>
                        <a:cubicBezTo>
                          <a:pt x="23" y="22"/>
                          <a:pt x="32" y="19"/>
                          <a:pt x="41" y="19"/>
                        </a:cubicBezTo>
                        <a:cubicBezTo>
                          <a:pt x="49" y="19"/>
                          <a:pt x="57" y="22"/>
                          <a:pt x="62" y="30"/>
                        </a:cubicBezTo>
                        <a:cubicBezTo>
                          <a:pt x="66" y="37"/>
                          <a:pt x="81" y="29"/>
                          <a:pt x="78" y="21"/>
                        </a:cubicBezTo>
                        <a:cubicBezTo>
                          <a:pt x="71" y="7"/>
                          <a:pt x="55" y="0"/>
                          <a:pt x="40" y="0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37" name="Freeform 95"/>
                  <p:cNvSpPr/>
                  <p:nvPr/>
                </p:nvSpPr>
                <p:spPr>
                  <a:xfrm>
                    <a:off x="3725863" y="4122738"/>
                    <a:ext cx="101600" cy="125413"/>
                  </a:xfrm>
                  <a:custGeom>
                    <a:avLst/>
                    <a:gdLst/>
                    <a:ahLst/>
                    <a:cxnLst>
                      <a:cxn ang="0">
                        <a:pos x="73891" y="125413"/>
                      </a:cxn>
                      <a:cxn ang="0">
                        <a:pos x="73891" y="90576"/>
                      </a:cxn>
                      <a:cxn ang="0">
                        <a:pos x="101600" y="46449"/>
                      </a:cxn>
                      <a:cxn ang="0">
                        <a:pos x="50800" y="0"/>
                      </a:cxn>
                      <a:cxn ang="0">
                        <a:pos x="0" y="46449"/>
                      </a:cxn>
                      <a:cxn ang="0">
                        <a:pos x="30018" y="90576"/>
                      </a:cxn>
                      <a:cxn ang="0">
                        <a:pos x="30018" y="125413"/>
                      </a:cxn>
                      <a:cxn ang="0">
                        <a:pos x="73891" y="125413"/>
                      </a:cxn>
                    </a:cxnLst>
                    <a:pathLst>
                      <a:path w="44" h="54">
                        <a:moveTo>
                          <a:pt x="32" y="54"/>
                        </a:moveTo>
                        <a:cubicBezTo>
                          <a:pt x="32" y="54"/>
                          <a:pt x="32" y="43"/>
                          <a:pt x="32" y="39"/>
                        </a:cubicBezTo>
                        <a:cubicBezTo>
                          <a:pt x="39" y="36"/>
                          <a:pt x="44" y="29"/>
                          <a:pt x="44" y="20"/>
                        </a:cubicBezTo>
                        <a:cubicBezTo>
                          <a:pt x="44" y="9"/>
                          <a:pt x="35" y="0"/>
                          <a:pt x="22" y="0"/>
                        </a:cubicBezTo>
                        <a:cubicBezTo>
                          <a:pt x="10" y="0"/>
                          <a:pt x="0" y="9"/>
                          <a:pt x="0" y="20"/>
                        </a:cubicBezTo>
                        <a:cubicBezTo>
                          <a:pt x="0" y="29"/>
                          <a:pt x="6" y="36"/>
                          <a:pt x="13" y="39"/>
                        </a:cubicBezTo>
                        <a:cubicBezTo>
                          <a:pt x="13" y="43"/>
                          <a:pt x="13" y="49"/>
                          <a:pt x="13" y="54"/>
                        </a:cubicBezTo>
                        <a:cubicBezTo>
                          <a:pt x="13" y="54"/>
                          <a:pt x="23" y="54"/>
                          <a:pt x="32" y="54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38" name="Freeform 96"/>
                  <p:cNvSpPr/>
                  <p:nvPr/>
                </p:nvSpPr>
                <p:spPr>
                  <a:xfrm>
                    <a:off x="3451225" y="4238625"/>
                    <a:ext cx="442913" cy="171450"/>
                  </a:xfrm>
                  <a:custGeom>
                    <a:avLst/>
                    <a:gdLst/>
                    <a:ahLst/>
                    <a:cxnLst>
                      <a:cxn ang="0">
                        <a:pos x="429072" y="55605"/>
                      </a:cxn>
                      <a:cxn ang="0">
                        <a:pos x="387549" y="0"/>
                      </a:cxn>
                      <a:cxn ang="0">
                        <a:pos x="221457" y="0"/>
                      </a:cxn>
                      <a:cxn ang="0">
                        <a:pos x="55364" y="0"/>
                      </a:cxn>
                      <a:cxn ang="0">
                        <a:pos x="16148" y="50972"/>
                      </a:cxn>
                      <a:cxn ang="0">
                        <a:pos x="0" y="67190"/>
                      </a:cxn>
                      <a:cxn ang="0">
                        <a:pos x="0" y="69507"/>
                      </a:cxn>
                      <a:cxn ang="0">
                        <a:pos x="0" y="71824"/>
                      </a:cxn>
                      <a:cxn ang="0">
                        <a:pos x="16148" y="90359"/>
                      </a:cxn>
                      <a:cxn ang="0">
                        <a:pos x="55364" y="145964"/>
                      </a:cxn>
                      <a:cxn ang="0">
                        <a:pos x="57671" y="145964"/>
                      </a:cxn>
                      <a:cxn ang="0">
                        <a:pos x="57671" y="150598"/>
                      </a:cxn>
                      <a:cxn ang="0">
                        <a:pos x="57671" y="152915"/>
                      </a:cxn>
                      <a:cxn ang="0">
                        <a:pos x="57671" y="155232"/>
                      </a:cxn>
                      <a:cxn ang="0">
                        <a:pos x="66898" y="171450"/>
                      </a:cxn>
                      <a:cxn ang="0">
                        <a:pos x="96887" y="171450"/>
                      </a:cxn>
                      <a:cxn ang="0">
                        <a:pos x="129183" y="171450"/>
                      </a:cxn>
                      <a:cxn ang="0">
                        <a:pos x="136103" y="155232"/>
                      </a:cxn>
                      <a:cxn ang="0">
                        <a:pos x="138410" y="152915"/>
                      </a:cxn>
                      <a:cxn ang="0">
                        <a:pos x="136103" y="150598"/>
                      </a:cxn>
                      <a:cxn ang="0">
                        <a:pos x="136103" y="145964"/>
                      </a:cxn>
                      <a:cxn ang="0">
                        <a:pos x="221457" y="143647"/>
                      </a:cxn>
                      <a:cxn ang="0">
                        <a:pos x="306810" y="143647"/>
                      </a:cxn>
                      <a:cxn ang="0">
                        <a:pos x="306810" y="150598"/>
                      </a:cxn>
                      <a:cxn ang="0">
                        <a:pos x="306810" y="152915"/>
                      </a:cxn>
                      <a:cxn ang="0">
                        <a:pos x="306810" y="155232"/>
                      </a:cxn>
                      <a:cxn ang="0">
                        <a:pos x="313730" y="171450"/>
                      </a:cxn>
                      <a:cxn ang="0">
                        <a:pos x="346026" y="171450"/>
                      </a:cxn>
                      <a:cxn ang="0">
                        <a:pos x="378322" y="171450"/>
                      </a:cxn>
                      <a:cxn ang="0">
                        <a:pos x="385242" y="155232"/>
                      </a:cxn>
                      <a:cxn ang="0">
                        <a:pos x="385242" y="152915"/>
                      </a:cxn>
                      <a:cxn ang="0">
                        <a:pos x="385242" y="150598"/>
                      </a:cxn>
                      <a:cxn ang="0">
                        <a:pos x="385242" y="143647"/>
                      </a:cxn>
                      <a:cxn ang="0">
                        <a:pos x="389856" y="143647"/>
                      </a:cxn>
                      <a:cxn ang="0">
                        <a:pos x="429072" y="92676"/>
                      </a:cxn>
                      <a:cxn ang="0">
                        <a:pos x="442913" y="76457"/>
                      </a:cxn>
                      <a:cxn ang="0">
                        <a:pos x="442913" y="74141"/>
                      </a:cxn>
                      <a:cxn ang="0">
                        <a:pos x="442913" y="71824"/>
                      </a:cxn>
                      <a:cxn ang="0">
                        <a:pos x="429072" y="55605"/>
                      </a:cxn>
                    </a:cxnLst>
                    <a:pathLst>
                      <a:path w="192" h="74">
                        <a:moveTo>
                          <a:pt x="186" y="24"/>
                        </a:moveTo>
                        <a:cubicBezTo>
                          <a:pt x="184" y="2"/>
                          <a:pt x="178" y="0"/>
                          <a:pt x="168" y="0"/>
                        </a:cubicBezTo>
                        <a:cubicBezTo>
                          <a:pt x="166" y="0"/>
                          <a:pt x="102" y="0"/>
                          <a:pt x="96" y="0"/>
                        </a:cubicBezTo>
                        <a:cubicBezTo>
                          <a:pt x="61" y="0"/>
                          <a:pt x="28" y="0"/>
                          <a:pt x="24" y="0"/>
                        </a:cubicBezTo>
                        <a:cubicBezTo>
                          <a:pt x="14" y="0"/>
                          <a:pt x="8" y="2"/>
                          <a:pt x="7" y="22"/>
                        </a:cubicBezTo>
                        <a:cubicBezTo>
                          <a:pt x="3" y="23"/>
                          <a:pt x="1" y="25"/>
                          <a:pt x="0" y="29"/>
                        </a:cubicBezTo>
                        <a:cubicBezTo>
                          <a:pt x="0" y="29"/>
                          <a:pt x="0" y="30"/>
                          <a:pt x="0" y="30"/>
                        </a:cubicBezTo>
                        <a:cubicBezTo>
                          <a:pt x="0" y="30"/>
                          <a:pt x="0" y="31"/>
                          <a:pt x="0" y="31"/>
                        </a:cubicBezTo>
                        <a:cubicBezTo>
                          <a:pt x="1" y="35"/>
                          <a:pt x="3" y="37"/>
                          <a:pt x="7" y="39"/>
                        </a:cubicBezTo>
                        <a:cubicBezTo>
                          <a:pt x="8" y="60"/>
                          <a:pt x="14" y="62"/>
                          <a:pt x="24" y="63"/>
                        </a:cubicBezTo>
                        <a:cubicBezTo>
                          <a:pt x="24" y="63"/>
                          <a:pt x="25" y="63"/>
                          <a:pt x="25" y="63"/>
                        </a:cubicBezTo>
                        <a:cubicBezTo>
                          <a:pt x="25" y="63"/>
                          <a:pt x="25" y="64"/>
                          <a:pt x="25" y="65"/>
                        </a:cubicBezTo>
                        <a:cubicBezTo>
                          <a:pt x="25" y="65"/>
                          <a:pt x="25" y="66"/>
                          <a:pt x="25" y="66"/>
                        </a:cubicBezTo>
                        <a:cubicBezTo>
                          <a:pt x="25" y="66"/>
                          <a:pt x="25" y="67"/>
                          <a:pt x="25" y="67"/>
                        </a:cubicBezTo>
                        <a:cubicBezTo>
                          <a:pt x="25" y="73"/>
                          <a:pt x="27" y="74"/>
                          <a:pt x="29" y="74"/>
                        </a:cubicBezTo>
                        <a:cubicBezTo>
                          <a:pt x="29" y="74"/>
                          <a:pt x="36" y="74"/>
                          <a:pt x="42" y="74"/>
                        </a:cubicBezTo>
                        <a:cubicBezTo>
                          <a:pt x="49" y="74"/>
                          <a:pt x="55" y="74"/>
                          <a:pt x="56" y="74"/>
                        </a:cubicBezTo>
                        <a:cubicBezTo>
                          <a:pt x="58" y="74"/>
                          <a:pt x="59" y="73"/>
                          <a:pt x="59" y="67"/>
                        </a:cubicBezTo>
                        <a:cubicBezTo>
                          <a:pt x="59" y="67"/>
                          <a:pt x="60" y="66"/>
                          <a:pt x="60" y="66"/>
                        </a:cubicBezTo>
                        <a:cubicBezTo>
                          <a:pt x="60" y="66"/>
                          <a:pt x="59" y="65"/>
                          <a:pt x="59" y="65"/>
                        </a:cubicBezTo>
                        <a:cubicBezTo>
                          <a:pt x="59" y="64"/>
                          <a:pt x="59" y="63"/>
                          <a:pt x="59" y="63"/>
                        </a:cubicBezTo>
                        <a:cubicBezTo>
                          <a:pt x="70" y="63"/>
                          <a:pt x="83" y="62"/>
                          <a:pt x="96" y="62"/>
                        </a:cubicBezTo>
                        <a:cubicBezTo>
                          <a:pt x="109" y="62"/>
                          <a:pt x="122" y="62"/>
                          <a:pt x="133" y="62"/>
                        </a:cubicBezTo>
                        <a:cubicBezTo>
                          <a:pt x="133" y="63"/>
                          <a:pt x="133" y="64"/>
                          <a:pt x="133" y="65"/>
                        </a:cubicBezTo>
                        <a:cubicBezTo>
                          <a:pt x="133" y="65"/>
                          <a:pt x="133" y="66"/>
                          <a:pt x="133" y="66"/>
                        </a:cubicBezTo>
                        <a:cubicBezTo>
                          <a:pt x="133" y="66"/>
                          <a:pt x="133" y="67"/>
                          <a:pt x="133" y="67"/>
                        </a:cubicBezTo>
                        <a:cubicBezTo>
                          <a:pt x="133" y="73"/>
                          <a:pt x="134" y="74"/>
                          <a:pt x="136" y="74"/>
                        </a:cubicBezTo>
                        <a:cubicBezTo>
                          <a:pt x="137" y="74"/>
                          <a:pt x="143" y="74"/>
                          <a:pt x="150" y="74"/>
                        </a:cubicBezTo>
                        <a:cubicBezTo>
                          <a:pt x="157" y="74"/>
                          <a:pt x="163" y="74"/>
                          <a:pt x="164" y="74"/>
                        </a:cubicBezTo>
                        <a:cubicBezTo>
                          <a:pt x="166" y="74"/>
                          <a:pt x="167" y="73"/>
                          <a:pt x="167" y="67"/>
                        </a:cubicBezTo>
                        <a:cubicBezTo>
                          <a:pt x="167" y="67"/>
                          <a:pt x="167" y="66"/>
                          <a:pt x="167" y="66"/>
                        </a:cubicBezTo>
                        <a:cubicBezTo>
                          <a:pt x="167" y="66"/>
                          <a:pt x="167" y="65"/>
                          <a:pt x="167" y="65"/>
                        </a:cubicBezTo>
                        <a:cubicBezTo>
                          <a:pt x="167" y="64"/>
                          <a:pt x="167" y="63"/>
                          <a:pt x="167" y="62"/>
                        </a:cubicBezTo>
                        <a:cubicBezTo>
                          <a:pt x="168" y="62"/>
                          <a:pt x="168" y="62"/>
                          <a:pt x="169" y="62"/>
                        </a:cubicBezTo>
                        <a:cubicBezTo>
                          <a:pt x="178" y="62"/>
                          <a:pt x="184" y="60"/>
                          <a:pt x="186" y="40"/>
                        </a:cubicBezTo>
                        <a:cubicBezTo>
                          <a:pt x="189" y="39"/>
                          <a:pt x="192" y="37"/>
                          <a:pt x="192" y="33"/>
                        </a:cubicBezTo>
                        <a:cubicBezTo>
                          <a:pt x="192" y="33"/>
                          <a:pt x="192" y="32"/>
                          <a:pt x="192" y="32"/>
                        </a:cubicBezTo>
                        <a:cubicBezTo>
                          <a:pt x="192" y="32"/>
                          <a:pt x="192" y="31"/>
                          <a:pt x="192" y="31"/>
                        </a:cubicBezTo>
                        <a:cubicBezTo>
                          <a:pt x="192" y="27"/>
                          <a:pt x="189" y="25"/>
                          <a:pt x="186" y="24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39" name="Freeform 97"/>
                  <p:cNvSpPr/>
                  <p:nvPr/>
                </p:nvSpPr>
                <p:spPr>
                  <a:xfrm>
                    <a:off x="3668713" y="4238625"/>
                    <a:ext cx="225425" cy="171450"/>
                  </a:xfrm>
                  <a:custGeom>
                    <a:avLst/>
                    <a:gdLst/>
                    <a:ahLst/>
                    <a:cxnLst>
                      <a:cxn ang="0">
                        <a:pos x="225425" y="71824"/>
                      </a:cxn>
                      <a:cxn ang="0">
                        <a:pos x="211623" y="55605"/>
                      </a:cxn>
                      <a:cxn ang="0">
                        <a:pos x="170219" y="0"/>
                      </a:cxn>
                      <a:cxn ang="0">
                        <a:pos x="4601" y="0"/>
                      </a:cxn>
                      <a:cxn ang="0">
                        <a:pos x="0" y="0"/>
                      </a:cxn>
                      <a:cxn ang="0">
                        <a:pos x="0" y="143647"/>
                      </a:cxn>
                      <a:cxn ang="0">
                        <a:pos x="4601" y="143647"/>
                      </a:cxn>
                      <a:cxn ang="0">
                        <a:pos x="89710" y="143647"/>
                      </a:cxn>
                      <a:cxn ang="0">
                        <a:pos x="89710" y="150598"/>
                      </a:cxn>
                      <a:cxn ang="0">
                        <a:pos x="89710" y="152915"/>
                      </a:cxn>
                      <a:cxn ang="0">
                        <a:pos x="89710" y="155232"/>
                      </a:cxn>
                      <a:cxn ang="0">
                        <a:pos x="96611" y="171450"/>
                      </a:cxn>
                      <a:cxn ang="0">
                        <a:pos x="128814" y="171450"/>
                      </a:cxn>
                      <a:cxn ang="0">
                        <a:pos x="161018" y="171450"/>
                      </a:cxn>
                      <a:cxn ang="0">
                        <a:pos x="167919" y="155232"/>
                      </a:cxn>
                      <a:cxn ang="0">
                        <a:pos x="167919" y="152915"/>
                      </a:cxn>
                      <a:cxn ang="0">
                        <a:pos x="167919" y="150598"/>
                      </a:cxn>
                      <a:cxn ang="0">
                        <a:pos x="167919" y="143647"/>
                      </a:cxn>
                      <a:cxn ang="0">
                        <a:pos x="172519" y="143647"/>
                      </a:cxn>
                      <a:cxn ang="0">
                        <a:pos x="211623" y="92676"/>
                      </a:cxn>
                      <a:cxn ang="0">
                        <a:pos x="225425" y="76457"/>
                      </a:cxn>
                      <a:cxn ang="0">
                        <a:pos x="225425" y="74141"/>
                      </a:cxn>
                      <a:cxn ang="0">
                        <a:pos x="225425" y="71824"/>
                      </a:cxn>
                    </a:cxnLst>
                    <a:pathLst>
                      <a:path w="98" h="74">
                        <a:moveTo>
                          <a:pt x="98" y="31"/>
                        </a:moveTo>
                        <a:cubicBezTo>
                          <a:pt x="98" y="27"/>
                          <a:pt x="95" y="25"/>
                          <a:pt x="92" y="24"/>
                        </a:cubicBezTo>
                        <a:cubicBezTo>
                          <a:pt x="90" y="2"/>
                          <a:pt x="84" y="0"/>
                          <a:pt x="74" y="0"/>
                        </a:cubicBezTo>
                        <a:cubicBezTo>
                          <a:pt x="72" y="0"/>
                          <a:pt x="8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0" y="62"/>
                          <a:pt x="0" y="62"/>
                          <a:pt x="0" y="62"/>
                        </a:cubicBezTo>
                        <a:cubicBezTo>
                          <a:pt x="1" y="62"/>
                          <a:pt x="1" y="62"/>
                          <a:pt x="2" y="62"/>
                        </a:cubicBezTo>
                        <a:cubicBezTo>
                          <a:pt x="15" y="62"/>
                          <a:pt x="28" y="62"/>
                          <a:pt x="39" y="62"/>
                        </a:cubicBezTo>
                        <a:cubicBezTo>
                          <a:pt x="39" y="63"/>
                          <a:pt x="39" y="64"/>
                          <a:pt x="39" y="65"/>
                        </a:cubicBezTo>
                        <a:cubicBezTo>
                          <a:pt x="39" y="65"/>
                          <a:pt x="39" y="66"/>
                          <a:pt x="39" y="66"/>
                        </a:cubicBezTo>
                        <a:cubicBezTo>
                          <a:pt x="39" y="66"/>
                          <a:pt x="39" y="67"/>
                          <a:pt x="39" y="67"/>
                        </a:cubicBezTo>
                        <a:cubicBezTo>
                          <a:pt x="39" y="73"/>
                          <a:pt x="40" y="74"/>
                          <a:pt x="42" y="74"/>
                        </a:cubicBezTo>
                        <a:cubicBezTo>
                          <a:pt x="43" y="74"/>
                          <a:pt x="49" y="74"/>
                          <a:pt x="56" y="74"/>
                        </a:cubicBezTo>
                        <a:cubicBezTo>
                          <a:pt x="63" y="74"/>
                          <a:pt x="69" y="74"/>
                          <a:pt x="70" y="74"/>
                        </a:cubicBezTo>
                        <a:cubicBezTo>
                          <a:pt x="72" y="74"/>
                          <a:pt x="73" y="73"/>
                          <a:pt x="73" y="67"/>
                        </a:cubicBezTo>
                        <a:cubicBezTo>
                          <a:pt x="73" y="67"/>
                          <a:pt x="73" y="66"/>
                          <a:pt x="73" y="66"/>
                        </a:cubicBezTo>
                        <a:cubicBezTo>
                          <a:pt x="73" y="66"/>
                          <a:pt x="73" y="65"/>
                          <a:pt x="73" y="65"/>
                        </a:cubicBezTo>
                        <a:cubicBezTo>
                          <a:pt x="73" y="64"/>
                          <a:pt x="73" y="63"/>
                          <a:pt x="73" y="62"/>
                        </a:cubicBezTo>
                        <a:cubicBezTo>
                          <a:pt x="74" y="62"/>
                          <a:pt x="74" y="62"/>
                          <a:pt x="75" y="62"/>
                        </a:cubicBezTo>
                        <a:cubicBezTo>
                          <a:pt x="84" y="62"/>
                          <a:pt x="90" y="60"/>
                          <a:pt x="92" y="40"/>
                        </a:cubicBezTo>
                        <a:cubicBezTo>
                          <a:pt x="95" y="39"/>
                          <a:pt x="98" y="37"/>
                          <a:pt x="98" y="33"/>
                        </a:cubicBezTo>
                        <a:cubicBezTo>
                          <a:pt x="98" y="33"/>
                          <a:pt x="98" y="32"/>
                          <a:pt x="98" y="32"/>
                        </a:cubicBezTo>
                        <a:cubicBezTo>
                          <a:pt x="98" y="32"/>
                          <a:pt x="98" y="31"/>
                          <a:pt x="98" y="31"/>
                        </a:cubicBezTo>
                        <a:close/>
                      </a:path>
                    </a:pathLst>
                  </a:custGeom>
                  <a:solidFill>
                    <a:srgbClr val="45677D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130" name="组合 1203"/>
                <p:cNvGrpSpPr/>
                <p:nvPr/>
              </p:nvGrpSpPr>
              <p:grpSpPr>
                <a:xfrm>
                  <a:off x="2849563" y="3960813"/>
                  <a:ext cx="374650" cy="450850"/>
                  <a:chOff x="2849563" y="3960813"/>
                  <a:chExt cx="374650" cy="450850"/>
                </a:xfrm>
              </p:grpSpPr>
              <p:sp>
                <p:nvSpPr>
                  <p:cNvPr id="44131" name="Oval 193"/>
                  <p:cNvSpPr/>
                  <p:nvPr/>
                </p:nvSpPr>
                <p:spPr>
                  <a:xfrm>
                    <a:off x="2900363" y="4103688"/>
                    <a:ext cx="284163" cy="285750"/>
                  </a:xfrm>
                  <a:prstGeom prst="ellipse">
                    <a:avLst/>
                  </a:prstGeom>
                  <a:solidFill>
                    <a:srgbClr val="EE7B3B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132" name="Freeform 194"/>
                  <p:cNvSpPr/>
                  <p:nvPr/>
                </p:nvSpPr>
                <p:spPr>
                  <a:xfrm>
                    <a:off x="2951163" y="3960813"/>
                    <a:ext cx="165100" cy="49213"/>
                  </a:xfrm>
                  <a:custGeom>
                    <a:avLst/>
                    <a:gdLst/>
                    <a:ahLst/>
                    <a:cxnLst>
                      <a:cxn ang="0">
                        <a:pos x="141288" y="49213"/>
                      </a:cxn>
                      <a:cxn ang="0">
                        <a:pos x="165100" y="0"/>
                      </a:cxn>
                      <a:cxn ang="0">
                        <a:pos x="0" y="0"/>
                      </a:cxn>
                      <a:cxn ang="0">
                        <a:pos x="23813" y="49213"/>
                      </a:cxn>
                      <a:cxn ang="0">
                        <a:pos x="141288" y="49213"/>
                      </a:cxn>
                    </a:cxnLst>
                    <a:pathLst>
                      <a:path w="104" h="31">
                        <a:moveTo>
                          <a:pt x="89" y="31"/>
                        </a:moveTo>
                        <a:lnTo>
                          <a:pt x="104" y="0"/>
                        </a:lnTo>
                        <a:lnTo>
                          <a:pt x="0" y="0"/>
                        </a:lnTo>
                        <a:lnTo>
                          <a:pt x="15" y="31"/>
                        </a:lnTo>
                        <a:lnTo>
                          <a:pt x="89" y="31"/>
                        </a:ln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33" name="Freeform 195"/>
                  <p:cNvSpPr>
                    <a:spLocks noEditPoints="1"/>
                  </p:cNvSpPr>
                  <p:nvPr/>
                </p:nvSpPr>
                <p:spPr>
                  <a:xfrm>
                    <a:off x="2849563" y="4037013"/>
                    <a:ext cx="374650" cy="374650"/>
                  </a:xfrm>
                  <a:custGeom>
                    <a:avLst/>
                    <a:gdLst/>
                    <a:ahLst/>
                    <a:cxnLst>
                      <a:cxn ang="0">
                        <a:pos x="316834" y="74005"/>
                      </a:cxn>
                      <a:cxn ang="0">
                        <a:pos x="242829" y="0"/>
                      </a:cxn>
                      <a:cxn ang="0">
                        <a:pos x="124883" y="0"/>
                      </a:cxn>
                      <a:cxn ang="0">
                        <a:pos x="50878" y="80943"/>
                      </a:cxn>
                      <a:cxn ang="0">
                        <a:pos x="0" y="201201"/>
                      </a:cxn>
                      <a:cxn ang="0">
                        <a:pos x="187325" y="374650"/>
                      </a:cxn>
                      <a:cxn ang="0">
                        <a:pos x="374650" y="201201"/>
                      </a:cxn>
                      <a:cxn ang="0">
                        <a:pos x="316834" y="74005"/>
                      </a:cxn>
                      <a:cxn ang="0">
                        <a:pos x="228953" y="275206"/>
                      </a:cxn>
                      <a:cxn ang="0">
                        <a:pos x="208139" y="286769"/>
                      </a:cxn>
                      <a:cxn ang="0">
                        <a:pos x="198888" y="289082"/>
                      </a:cxn>
                      <a:cxn ang="0">
                        <a:pos x="198888" y="312208"/>
                      </a:cxn>
                      <a:cxn ang="0">
                        <a:pos x="196576" y="314521"/>
                      </a:cxn>
                      <a:cxn ang="0">
                        <a:pos x="187325" y="314521"/>
                      </a:cxn>
                      <a:cxn ang="0">
                        <a:pos x="185012" y="312208"/>
                      </a:cxn>
                      <a:cxn ang="0">
                        <a:pos x="185012" y="289082"/>
                      </a:cxn>
                      <a:cxn ang="0">
                        <a:pos x="159573" y="279831"/>
                      </a:cxn>
                      <a:cxn ang="0">
                        <a:pos x="143385" y="263643"/>
                      </a:cxn>
                      <a:cxn ang="0">
                        <a:pos x="136447" y="240516"/>
                      </a:cxn>
                      <a:cxn ang="0">
                        <a:pos x="138759" y="238203"/>
                      </a:cxn>
                      <a:cxn ang="0">
                        <a:pos x="164198" y="238203"/>
                      </a:cxn>
                      <a:cxn ang="0">
                        <a:pos x="166511" y="238203"/>
                      </a:cxn>
                      <a:cxn ang="0">
                        <a:pos x="175762" y="259017"/>
                      </a:cxn>
                      <a:cxn ang="0">
                        <a:pos x="189638" y="263643"/>
                      </a:cxn>
                      <a:cxn ang="0">
                        <a:pos x="205826" y="256705"/>
                      </a:cxn>
                      <a:cxn ang="0">
                        <a:pos x="208139" y="245141"/>
                      </a:cxn>
                      <a:cxn ang="0">
                        <a:pos x="196576" y="222015"/>
                      </a:cxn>
                      <a:cxn ang="0">
                        <a:pos x="168824" y="201201"/>
                      </a:cxn>
                      <a:cxn ang="0">
                        <a:pos x="145697" y="178074"/>
                      </a:cxn>
                      <a:cxn ang="0">
                        <a:pos x="138759" y="152635"/>
                      </a:cxn>
                      <a:cxn ang="0">
                        <a:pos x="159573" y="117945"/>
                      </a:cxn>
                      <a:cxn ang="0">
                        <a:pos x="185012" y="108695"/>
                      </a:cxn>
                      <a:cxn ang="0">
                        <a:pos x="185012" y="87881"/>
                      </a:cxn>
                      <a:cxn ang="0">
                        <a:pos x="187325" y="85568"/>
                      </a:cxn>
                      <a:cxn ang="0">
                        <a:pos x="196576" y="85568"/>
                      </a:cxn>
                      <a:cxn ang="0">
                        <a:pos x="198888" y="87881"/>
                      </a:cxn>
                      <a:cxn ang="0">
                        <a:pos x="198888" y="111007"/>
                      </a:cxn>
                      <a:cxn ang="0">
                        <a:pos x="217390" y="115633"/>
                      </a:cxn>
                      <a:cxn ang="0">
                        <a:pos x="231265" y="129509"/>
                      </a:cxn>
                      <a:cxn ang="0">
                        <a:pos x="238203" y="148010"/>
                      </a:cxn>
                      <a:cxn ang="0">
                        <a:pos x="238203" y="150323"/>
                      </a:cxn>
                      <a:cxn ang="0">
                        <a:pos x="210452" y="154948"/>
                      </a:cxn>
                      <a:cxn ang="0">
                        <a:pos x="208139" y="150323"/>
                      </a:cxn>
                      <a:cxn ang="0">
                        <a:pos x="201201" y="138759"/>
                      </a:cxn>
                      <a:cxn ang="0">
                        <a:pos x="189638" y="134134"/>
                      </a:cxn>
                      <a:cxn ang="0">
                        <a:pos x="175762" y="138759"/>
                      </a:cxn>
                      <a:cxn ang="0">
                        <a:pos x="171136" y="152635"/>
                      </a:cxn>
                      <a:cxn ang="0">
                        <a:pos x="185012" y="178074"/>
                      </a:cxn>
                      <a:cxn ang="0">
                        <a:pos x="198888" y="187325"/>
                      </a:cxn>
                      <a:cxn ang="0">
                        <a:pos x="212764" y="198888"/>
                      </a:cxn>
                      <a:cxn ang="0">
                        <a:pos x="231265" y="217390"/>
                      </a:cxn>
                      <a:cxn ang="0">
                        <a:pos x="235891" y="226640"/>
                      </a:cxn>
                      <a:cxn ang="0">
                        <a:pos x="240516" y="242829"/>
                      </a:cxn>
                      <a:cxn ang="0">
                        <a:pos x="228953" y="275206"/>
                      </a:cxn>
                    </a:cxnLst>
                    <a:pathLst>
                      <a:path w="162" h="162">
                        <a:moveTo>
                          <a:pt x="137" y="32"/>
                        </a:moveTo>
                        <a:cubicBezTo>
                          <a:pt x="128" y="22"/>
                          <a:pt x="118" y="15"/>
                          <a:pt x="105" y="0"/>
                        </a:cubicBezTo>
                        <a:cubicBezTo>
                          <a:pt x="54" y="0"/>
                          <a:pt x="54" y="0"/>
                          <a:pt x="54" y="0"/>
                        </a:cubicBezTo>
                        <a:cubicBezTo>
                          <a:pt x="41" y="18"/>
                          <a:pt x="31" y="24"/>
                          <a:pt x="22" y="35"/>
                        </a:cubicBezTo>
                        <a:cubicBezTo>
                          <a:pt x="9" y="49"/>
                          <a:pt x="0" y="67"/>
                          <a:pt x="0" y="87"/>
                        </a:cubicBezTo>
                        <a:cubicBezTo>
                          <a:pt x="0" y="129"/>
                          <a:pt x="37" y="162"/>
                          <a:pt x="81" y="162"/>
                        </a:cubicBezTo>
                        <a:cubicBezTo>
                          <a:pt x="126" y="162"/>
                          <a:pt x="162" y="129"/>
                          <a:pt x="162" y="87"/>
                        </a:cubicBezTo>
                        <a:cubicBezTo>
                          <a:pt x="162" y="65"/>
                          <a:pt x="153" y="45"/>
                          <a:pt x="137" y="32"/>
                        </a:cubicBezTo>
                        <a:close/>
                        <a:moveTo>
                          <a:pt x="99" y="119"/>
                        </a:moveTo>
                        <a:cubicBezTo>
                          <a:pt x="97" y="121"/>
                          <a:pt x="94" y="123"/>
                          <a:pt x="90" y="124"/>
                        </a:cubicBezTo>
                        <a:cubicBezTo>
                          <a:pt x="89" y="124"/>
                          <a:pt x="88" y="124"/>
                          <a:pt x="86" y="125"/>
                        </a:cubicBezTo>
                        <a:cubicBezTo>
                          <a:pt x="86" y="135"/>
                          <a:pt x="86" y="135"/>
                          <a:pt x="86" y="135"/>
                        </a:cubicBezTo>
                        <a:cubicBezTo>
                          <a:pt x="86" y="135"/>
                          <a:pt x="86" y="136"/>
                          <a:pt x="85" y="136"/>
                        </a:cubicBezTo>
                        <a:cubicBezTo>
                          <a:pt x="84" y="136"/>
                          <a:pt x="82" y="136"/>
                          <a:pt x="81" y="136"/>
                        </a:cubicBezTo>
                        <a:cubicBezTo>
                          <a:pt x="80" y="136"/>
                          <a:pt x="80" y="135"/>
                          <a:pt x="80" y="135"/>
                        </a:cubicBezTo>
                        <a:cubicBezTo>
                          <a:pt x="80" y="125"/>
                          <a:pt x="80" y="125"/>
                          <a:pt x="80" y="125"/>
                        </a:cubicBezTo>
                        <a:cubicBezTo>
                          <a:pt x="75" y="124"/>
                          <a:pt x="72" y="123"/>
                          <a:pt x="69" y="121"/>
                        </a:cubicBezTo>
                        <a:cubicBezTo>
                          <a:pt x="66" y="120"/>
                          <a:pt x="63" y="117"/>
                          <a:pt x="62" y="114"/>
                        </a:cubicBezTo>
                        <a:cubicBezTo>
                          <a:pt x="60" y="111"/>
                          <a:pt x="59" y="105"/>
                          <a:pt x="59" y="104"/>
                        </a:cubicBezTo>
                        <a:cubicBezTo>
                          <a:pt x="59" y="103"/>
                          <a:pt x="60" y="103"/>
                          <a:pt x="60" y="103"/>
                        </a:cubicBezTo>
                        <a:cubicBezTo>
                          <a:pt x="71" y="103"/>
                          <a:pt x="71" y="103"/>
                          <a:pt x="71" y="103"/>
                        </a:cubicBezTo>
                        <a:cubicBezTo>
                          <a:pt x="71" y="103"/>
                          <a:pt x="72" y="102"/>
                          <a:pt x="72" y="103"/>
                        </a:cubicBezTo>
                        <a:cubicBezTo>
                          <a:pt x="72" y="104"/>
                          <a:pt x="74" y="110"/>
                          <a:pt x="76" y="112"/>
                        </a:cubicBezTo>
                        <a:cubicBezTo>
                          <a:pt x="78" y="114"/>
                          <a:pt x="80" y="114"/>
                          <a:pt x="82" y="114"/>
                        </a:cubicBezTo>
                        <a:cubicBezTo>
                          <a:pt x="85" y="114"/>
                          <a:pt x="87" y="113"/>
                          <a:pt x="89" y="111"/>
                        </a:cubicBezTo>
                        <a:cubicBezTo>
                          <a:pt x="90" y="109"/>
                          <a:pt x="90" y="108"/>
                          <a:pt x="90" y="106"/>
                        </a:cubicBezTo>
                        <a:cubicBezTo>
                          <a:pt x="90" y="102"/>
                          <a:pt x="89" y="99"/>
                          <a:pt x="85" y="96"/>
                        </a:cubicBezTo>
                        <a:cubicBezTo>
                          <a:pt x="82" y="94"/>
                          <a:pt x="78" y="91"/>
                          <a:pt x="73" y="87"/>
                        </a:cubicBezTo>
                        <a:cubicBezTo>
                          <a:pt x="68" y="83"/>
                          <a:pt x="65" y="80"/>
                          <a:pt x="63" y="77"/>
                        </a:cubicBezTo>
                        <a:cubicBezTo>
                          <a:pt x="61" y="74"/>
                          <a:pt x="60" y="70"/>
                          <a:pt x="60" y="66"/>
                        </a:cubicBezTo>
                        <a:cubicBezTo>
                          <a:pt x="60" y="59"/>
                          <a:pt x="63" y="54"/>
                          <a:pt x="69" y="51"/>
                        </a:cubicBezTo>
                        <a:cubicBezTo>
                          <a:pt x="72" y="49"/>
                          <a:pt x="75" y="48"/>
                          <a:pt x="80" y="47"/>
                        </a:cubicBezTo>
                        <a:cubicBezTo>
                          <a:pt x="80" y="47"/>
                          <a:pt x="80" y="39"/>
                          <a:pt x="80" y="38"/>
                        </a:cubicBezTo>
                        <a:cubicBezTo>
                          <a:pt x="80" y="37"/>
                          <a:pt x="81" y="37"/>
                          <a:pt x="81" y="37"/>
                        </a:cubicBezTo>
                        <a:cubicBezTo>
                          <a:pt x="85" y="37"/>
                          <a:pt x="85" y="37"/>
                          <a:pt x="85" y="37"/>
                        </a:cubicBezTo>
                        <a:cubicBezTo>
                          <a:pt x="85" y="37"/>
                          <a:pt x="86" y="37"/>
                          <a:pt x="86" y="38"/>
                        </a:cubicBezTo>
                        <a:cubicBezTo>
                          <a:pt x="87" y="39"/>
                          <a:pt x="86" y="48"/>
                          <a:pt x="86" y="48"/>
                        </a:cubicBezTo>
                        <a:cubicBezTo>
                          <a:pt x="89" y="48"/>
                          <a:pt x="92" y="49"/>
                          <a:pt x="94" y="50"/>
                        </a:cubicBezTo>
                        <a:cubicBezTo>
                          <a:pt x="97" y="52"/>
                          <a:pt x="99" y="54"/>
                          <a:pt x="100" y="56"/>
                        </a:cubicBezTo>
                        <a:cubicBezTo>
                          <a:pt x="102" y="58"/>
                          <a:pt x="103" y="62"/>
                          <a:pt x="103" y="64"/>
                        </a:cubicBezTo>
                        <a:cubicBezTo>
                          <a:pt x="103" y="65"/>
                          <a:pt x="103" y="65"/>
                          <a:pt x="103" y="65"/>
                        </a:cubicBezTo>
                        <a:cubicBezTo>
                          <a:pt x="91" y="67"/>
                          <a:pt x="91" y="67"/>
                          <a:pt x="91" y="67"/>
                        </a:cubicBezTo>
                        <a:cubicBezTo>
                          <a:pt x="91" y="67"/>
                          <a:pt x="90" y="67"/>
                          <a:pt x="90" y="65"/>
                        </a:cubicBezTo>
                        <a:cubicBezTo>
                          <a:pt x="90" y="64"/>
                          <a:pt x="89" y="61"/>
                          <a:pt x="87" y="60"/>
                        </a:cubicBezTo>
                        <a:cubicBezTo>
                          <a:pt x="86" y="58"/>
                          <a:pt x="84" y="58"/>
                          <a:pt x="82" y="58"/>
                        </a:cubicBezTo>
                        <a:cubicBezTo>
                          <a:pt x="79" y="58"/>
                          <a:pt x="77" y="59"/>
                          <a:pt x="76" y="60"/>
                        </a:cubicBezTo>
                        <a:cubicBezTo>
                          <a:pt x="75" y="62"/>
                          <a:pt x="74" y="64"/>
                          <a:pt x="74" y="66"/>
                        </a:cubicBezTo>
                        <a:cubicBezTo>
                          <a:pt x="74" y="69"/>
                          <a:pt x="76" y="73"/>
                          <a:pt x="80" y="77"/>
                        </a:cubicBezTo>
                        <a:cubicBezTo>
                          <a:pt x="81" y="78"/>
                          <a:pt x="83" y="80"/>
                          <a:pt x="86" y="81"/>
                        </a:cubicBezTo>
                        <a:cubicBezTo>
                          <a:pt x="89" y="84"/>
                          <a:pt x="91" y="85"/>
                          <a:pt x="92" y="86"/>
                        </a:cubicBezTo>
                        <a:cubicBezTo>
                          <a:pt x="96" y="89"/>
                          <a:pt x="98" y="92"/>
                          <a:pt x="100" y="94"/>
                        </a:cubicBezTo>
                        <a:cubicBezTo>
                          <a:pt x="101" y="96"/>
                          <a:pt x="102" y="97"/>
                          <a:pt x="102" y="98"/>
                        </a:cubicBezTo>
                        <a:cubicBezTo>
                          <a:pt x="103" y="101"/>
                          <a:pt x="104" y="103"/>
                          <a:pt x="104" y="105"/>
                        </a:cubicBezTo>
                        <a:cubicBezTo>
                          <a:pt x="104" y="110"/>
                          <a:pt x="103" y="115"/>
                          <a:pt x="99" y="119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134" name="Freeform 196"/>
                  <p:cNvSpPr/>
                  <p:nvPr/>
                </p:nvSpPr>
                <p:spPr>
                  <a:xfrm>
                    <a:off x="2973388" y="4010025"/>
                    <a:ext cx="122238" cy="31750"/>
                  </a:xfrm>
                  <a:custGeom>
                    <a:avLst/>
                    <a:gdLst/>
                    <a:ahLst/>
                    <a:cxnLst>
                      <a:cxn ang="0">
                        <a:pos x="122238" y="9071"/>
                      </a:cxn>
                      <a:cxn ang="0">
                        <a:pos x="113012" y="0"/>
                      </a:cxn>
                      <a:cxn ang="0">
                        <a:pos x="96868" y="0"/>
                      </a:cxn>
                      <a:cxn ang="0">
                        <a:pos x="13838" y="0"/>
                      </a:cxn>
                      <a:cxn ang="0">
                        <a:pos x="6919" y="0"/>
                      </a:cxn>
                      <a:cxn ang="0">
                        <a:pos x="0" y="9071"/>
                      </a:cxn>
                      <a:cxn ang="0">
                        <a:pos x="0" y="9071"/>
                      </a:cxn>
                      <a:cxn ang="0">
                        <a:pos x="0" y="20411"/>
                      </a:cxn>
                      <a:cxn ang="0">
                        <a:pos x="6919" y="31750"/>
                      </a:cxn>
                      <a:cxn ang="0">
                        <a:pos x="13838" y="31750"/>
                      </a:cxn>
                      <a:cxn ang="0">
                        <a:pos x="96868" y="31750"/>
                      </a:cxn>
                      <a:cxn ang="0">
                        <a:pos x="115319" y="31750"/>
                      </a:cxn>
                      <a:cxn ang="0">
                        <a:pos x="122238" y="20411"/>
                      </a:cxn>
                      <a:cxn ang="0">
                        <a:pos x="122238" y="11339"/>
                      </a:cxn>
                      <a:cxn ang="0">
                        <a:pos x="122238" y="11339"/>
                      </a:cxn>
                      <a:cxn ang="0">
                        <a:pos x="122238" y="9071"/>
                      </a:cxn>
                    </a:cxnLst>
                    <a:pathLst>
                      <a:path w="53" h="14">
                        <a:moveTo>
                          <a:pt x="53" y="4"/>
                        </a:moveTo>
                        <a:cubicBezTo>
                          <a:pt x="53" y="1"/>
                          <a:pt x="52" y="0"/>
                          <a:pt x="49" y="0"/>
                        </a:cubicBezTo>
                        <a:cubicBezTo>
                          <a:pt x="49" y="0"/>
                          <a:pt x="46" y="0"/>
                          <a:pt x="42" y="0"/>
                        </a:cubicBezTo>
                        <a:cubicBezTo>
                          <a:pt x="27" y="0"/>
                          <a:pt x="14" y="0"/>
                          <a:pt x="6" y="0"/>
                        </a:cubicBezTo>
                        <a:cubicBezTo>
                          <a:pt x="5" y="0"/>
                          <a:pt x="4" y="0"/>
                          <a:pt x="3" y="0"/>
                        </a:cubicBezTo>
                        <a:cubicBezTo>
                          <a:pt x="1" y="0"/>
                          <a:pt x="0" y="1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8"/>
                          <a:pt x="0" y="7"/>
                          <a:pt x="0" y="9"/>
                        </a:cubicBezTo>
                        <a:cubicBezTo>
                          <a:pt x="0" y="12"/>
                          <a:pt x="1" y="14"/>
                          <a:pt x="3" y="14"/>
                        </a:cubicBezTo>
                        <a:cubicBezTo>
                          <a:pt x="4" y="14"/>
                          <a:pt x="5" y="14"/>
                          <a:pt x="6" y="14"/>
                        </a:cubicBezTo>
                        <a:cubicBezTo>
                          <a:pt x="14" y="14"/>
                          <a:pt x="27" y="14"/>
                          <a:pt x="42" y="14"/>
                        </a:cubicBezTo>
                        <a:cubicBezTo>
                          <a:pt x="46" y="14"/>
                          <a:pt x="49" y="14"/>
                          <a:pt x="50" y="14"/>
                        </a:cubicBezTo>
                        <a:cubicBezTo>
                          <a:pt x="52" y="14"/>
                          <a:pt x="53" y="12"/>
                          <a:pt x="53" y="9"/>
                        </a:cubicBezTo>
                        <a:cubicBezTo>
                          <a:pt x="53" y="7"/>
                          <a:pt x="53" y="8"/>
                          <a:pt x="53" y="5"/>
                        </a:cubicBezTo>
                        <a:cubicBezTo>
                          <a:pt x="53" y="5"/>
                          <a:pt x="53" y="5"/>
                          <a:pt x="53" y="5"/>
                        </a:cubicBezTo>
                        <a:cubicBezTo>
                          <a:pt x="53" y="5"/>
                          <a:pt x="53" y="5"/>
                          <a:pt x="53" y="4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44039" name="组合 1249"/>
            <p:cNvGrpSpPr/>
            <p:nvPr/>
          </p:nvGrpSpPr>
          <p:grpSpPr>
            <a:xfrm>
              <a:off x="706445" y="5576395"/>
              <a:ext cx="10716280" cy="745073"/>
              <a:chOff x="706445" y="5695539"/>
              <a:chExt cx="9002649" cy="625929"/>
            </a:xfrm>
          </p:grpSpPr>
          <p:grpSp>
            <p:nvGrpSpPr>
              <p:cNvPr id="44040" name="组合 1198"/>
              <p:cNvGrpSpPr/>
              <p:nvPr/>
            </p:nvGrpSpPr>
            <p:grpSpPr>
              <a:xfrm>
                <a:off x="8451885" y="5703545"/>
                <a:ext cx="574113" cy="539082"/>
                <a:chOff x="4064000" y="3332163"/>
                <a:chExt cx="468313" cy="439738"/>
              </a:xfrm>
            </p:grpSpPr>
            <p:sp>
              <p:nvSpPr>
                <p:cNvPr id="44115" name="Freeform 39"/>
                <p:cNvSpPr/>
                <p:nvPr/>
              </p:nvSpPr>
              <p:spPr>
                <a:xfrm>
                  <a:off x="4076700" y="3352800"/>
                  <a:ext cx="444500" cy="382588"/>
                </a:xfrm>
                <a:custGeom>
                  <a:avLst/>
                  <a:gdLst/>
                  <a:ahLst/>
                  <a:cxnLst>
                    <a:cxn ang="0">
                      <a:pos x="84138" y="0"/>
                    </a:cxn>
                    <a:cxn ang="0">
                      <a:pos x="363538" y="0"/>
                    </a:cxn>
                    <a:cxn ang="0">
                      <a:pos x="444500" y="211138"/>
                    </a:cxn>
                    <a:cxn ang="0">
                      <a:pos x="409575" y="360363"/>
                    </a:cxn>
                    <a:cxn ang="0">
                      <a:pos x="53975" y="382588"/>
                    </a:cxn>
                    <a:cxn ang="0">
                      <a:pos x="0" y="227013"/>
                    </a:cxn>
                    <a:cxn ang="0">
                      <a:pos x="84138" y="0"/>
                    </a:cxn>
                  </a:cxnLst>
                  <a:pathLst>
                    <a:path w="280" h="241">
                      <a:moveTo>
                        <a:pt x="53" y="0"/>
                      </a:moveTo>
                      <a:lnTo>
                        <a:pt x="229" y="0"/>
                      </a:lnTo>
                      <a:lnTo>
                        <a:pt x="280" y="133"/>
                      </a:lnTo>
                      <a:lnTo>
                        <a:pt x="258" y="227"/>
                      </a:lnTo>
                      <a:lnTo>
                        <a:pt x="34" y="241"/>
                      </a:lnTo>
                      <a:lnTo>
                        <a:pt x="0" y="143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16" name="Freeform 40"/>
                <p:cNvSpPr>
                  <a:spLocks noEditPoints="1"/>
                </p:cNvSpPr>
                <p:nvPr/>
              </p:nvSpPr>
              <p:spPr>
                <a:xfrm>
                  <a:off x="4064000" y="3332163"/>
                  <a:ext cx="468313" cy="439738"/>
                </a:xfrm>
                <a:custGeom>
                  <a:avLst/>
                  <a:gdLst/>
                  <a:ahLst/>
                  <a:cxnLst>
                    <a:cxn ang="0">
                      <a:pos x="468313" y="418908"/>
                    </a:cxn>
                    <a:cxn ang="0">
                      <a:pos x="468313" y="266157"/>
                    </a:cxn>
                    <a:cxn ang="0">
                      <a:pos x="468313" y="240699"/>
                    </a:cxn>
                    <a:cxn ang="0">
                      <a:pos x="466006" y="240699"/>
                    </a:cxn>
                    <a:cxn ang="0">
                      <a:pos x="392183" y="9258"/>
                    </a:cxn>
                    <a:cxn ang="0">
                      <a:pos x="380648" y="0"/>
                    </a:cxn>
                    <a:cxn ang="0">
                      <a:pos x="378342" y="0"/>
                    </a:cxn>
                    <a:cxn ang="0">
                      <a:pos x="89971" y="0"/>
                    </a:cxn>
                    <a:cxn ang="0">
                      <a:pos x="87665" y="0"/>
                    </a:cxn>
                    <a:cxn ang="0">
                      <a:pos x="76130" y="9258"/>
                    </a:cxn>
                    <a:cxn ang="0">
                      <a:pos x="2307" y="240699"/>
                    </a:cxn>
                    <a:cxn ang="0">
                      <a:pos x="0" y="240699"/>
                    </a:cxn>
                    <a:cxn ang="0">
                      <a:pos x="0" y="266157"/>
                    </a:cxn>
                    <a:cxn ang="0">
                      <a:pos x="0" y="418908"/>
                    </a:cxn>
                    <a:cxn ang="0">
                      <a:pos x="20763" y="439738"/>
                    </a:cxn>
                    <a:cxn ang="0">
                      <a:pos x="233003" y="439738"/>
                    </a:cxn>
                    <a:cxn ang="0">
                      <a:pos x="447550" y="439738"/>
                    </a:cxn>
                    <a:cxn ang="0">
                      <a:pos x="468313" y="418908"/>
                    </a:cxn>
                    <a:cxn ang="0">
                      <a:pos x="362193" y="39345"/>
                    </a:cxn>
                    <a:cxn ang="0">
                      <a:pos x="424481" y="240699"/>
                    </a:cxn>
                    <a:cxn ang="0">
                      <a:pos x="341430" y="240699"/>
                    </a:cxn>
                    <a:cxn ang="0">
                      <a:pos x="341430" y="240699"/>
                    </a:cxn>
                    <a:cxn ang="0">
                      <a:pos x="336816" y="240699"/>
                    </a:cxn>
                    <a:cxn ang="0">
                      <a:pos x="318361" y="249956"/>
                    </a:cxn>
                    <a:cxn ang="0">
                      <a:pos x="318361" y="252271"/>
                    </a:cxn>
                    <a:cxn ang="0">
                      <a:pos x="316054" y="252271"/>
                    </a:cxn>
                    <a:cxn ang="0">
                      <a:pos x="316054" y="254585"/>
                    </a:cxn>
                    <a:cxn ang="0">
                      <a:pos x="316054" y="254585"/>
                    </a:cxn>
                    <a:cxn ang="0">
                      <a:pos x="313747" y="259214"/>
                    </a:cxn>
                    <a:cxn ang="0">
                      <a:pos x="288370" y="330961"/>
                    </a:cxn>
                    <a:cxn ang="0">
                      <a:pos x="286063" y="333275"/>
                    </a:cxn>
                    <a:cxn ang="0">
                      <a:pos x="269914" y="342533"/>
                    </a:cxn>
                    <a:cxn ang="0">
                      <a:pos x="198399" y="342533"/>
                    </a:cxn>
                    <a:cxn ang="0">
                      <a:pos x="182250" y="333275"/>
                    </a:cxn>
                    <a:cxn ang="0">
                      <a:pos x="179943" y="330961"/>
                    </a:cxn>
                    <a:cxn ang="0">
                      <a:pos x="154566" y="259214"/>
                    </a:cxn>
                    <a:cxn ang="0">
                      <a:pos x="149952" y="254585"/>
                    </a:cxn>
                    <a:cxn ang="0">
                      <a:pos x="149952" y="254585"/>
                    </a:cxn>
                    <a:cxn ang="0">
                      <a:pos x="149952" y="252271"/>
                    </a:cxn>
                    <a:cxn ang="0">
                      <a:pos x="149952" y="252271"/>
                    </a:cxn>
                    <a:cxn ang="0">
                      <a:pos x="149952" y="249956"/>
                    </a:cxn>
                    <a:cxn ang="0">
                      <a:pos x="131497" y="240699"/>
                    </a:cxn>
                    <a:cxn ang="0">
                      <a:pos x="126883" y="240699"/>
                    </a:cxn>
                    <a:cxn ang="0">
                      <a:pos x="126883" y="240699"/>
                    </a:cxn>
                    <a:cxn ang="0">
                      <a:pos x="43832" y="240699"/>
                    </a:cxn>
                    <a:cxn ang="0">
                      <a:pos x="106120" y="39345"/>
                    </a:cxn>
                    <a:cxn ang="0">
                      <a:pos x="362193" y="39345"/>
                    </a:cxn>
                  </a:cxnLst>
                  <a:pathLst>
                    <a:path w="203" h="190">
                      <a:moveTo>
                        <a:pt x="203" y="181"/>
                      </a:moveTo>
                      <a:cubicBezTo>
                        <a:pt x="203" y="115"/>
                        <a:pt x="203" y="115"/>
                        <a:pt x="203" y="115"/>
                      </a:cubicBezTo>
                      <a:cubicBezTo>
                        <a:pt x="203" y="104"/>
                        <a:pt x="203" y="104"/>
                        <a:pt x="203" y="104"/>
                      </a:cubicBezTo>
                      <a:cubicBezTo>
                        <a:pt x="202" y="104"/>
                        <a:pt x="202" y="104"/>
                        <a:pt x="202" y="104"/>
                      </a:cubicBezTo>
                      <a:cubicBezTo>
                        <a:pt x="198" y="91"/>
                        <a:pt x="171" y="7"/>
                        <a:pt x="170" y="4"/>
                      </a:cubicBezTo>
                      <a:cubicBezTo>
                        <a:pt x="169" y="0"/>
                        <a:pt x="165" y="0"/>
                        <a:pt x="165" y="0"/>
                      </a:cubicBezTo>
                      <a:cubicBezTo>
                        <a:pt x="164" y="0"/>
                        <a:pt x="164" y="0"/>
                        <a:pt x="164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8" y="0"/>
                        <a:pt x="34" y="0"/>
                        <a:pt x="33" y="4"/>
                      </a:cubicBezTo>
                      <a:cubicBezTo>
                        <a:pt x="32" y="7"/>
                        <a:pt x="5" y="91"/>
                        <a:pt x="1" y="104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0" y="181"/>
                        <a:pt x="0" y="190"/>
                        <a:pt x="9" y="190"/>
                      </a:cubicBezTo>
                      <a:cubicBezTo>
                        <a:pt x="14" y="190"/>
                        <a:pt x="58" y="190"/>
                        <a:pt x="101" y="190"/>
                      </a:cubicBezTo>
                      <a:cubicBezTo>
                        <a:pt x="145" y="190"/>
                        <a:pt x="189" y="190"/>
                        <a:pt x="194" y="190"/>
                      </a:cubicBezTo>
                      <a:cubicBezTo>
                        <a:pt x="203" y="190"/>
                        <a:pt x="203" y="181"/>
                        <a:pt x="203" y="181"/>
                      </a:cubicBezTo>
                      <a:close/>
                      <a:moveTo>
                        <a:pt x="157" y="17"/>
                      </a:moveTo>
                      <a:cubicBezTo>
                        <a:pt x="184" y="104"/>
                        <a:pt x="184" y="104"/>
                        <a:pt x="184" y="104"/>
                      </a:cubicBezTo>
                      <a:cubicBezTo>
                        <a:pt x="148" y="104"/>
                        <a:pt x="148" y="104"/>
                        <a:pt x="148" y="104"/>
                      </a:cubicBezTo>
                      <a:cubicBezTo>
                        <a:pt x="148" y="104"/>
                        <a:pt x="148" y="104"/>
                        <a:pt x="148" y="104"/>
                      </a:cubicBezTo>
                      <a:cubicBezTo>
                        <a:pt x="146" y="104"/>
                        <a:pt x="146" y="104"/>
                        <a:pt x="146" y="104"/>
                      </a:cubicBezTo>
                      <a:cubicBezTo>
                        <a:pt x="146" y="104"/>
                        <a:pt x="141" y="104"/>
                        <a:pt x="138" y="108"/>
                      </a:cubicBezTo>
                      <a:cubicBezTo>
                        <a:pt x="138" y="109"/>
                        <a:pt x="138" y="109"/>
                        <a:pt x="138" y="109"/>
                      </a:cubicBezTo>
                      <a:cubicBezTo>
                        <a:pt x="138" y="109"/>
                        <a:pt x="138" y="109"/>
                        <a:pt x="137" y="109"/>
                      </a:cubicBezTo>
                      <a:cubicBezTo>
                        <a:pt x="137" y="109"/>
                        <a:pt x="137" y="109"/>
                        <a:pt x="137" y="110"/>
                      </a:cubicBezTo>
                      <a:cubicBezTo>
                        <a:pt x="137" y="110"/>
                        <a:pt x="137" y="110"/>
                        <a:pt x="137" y="110"/>
                      </a:cubicBezTo>
                      <a:cubicBezTo>
                        <a:pt x="137" y="110"/>
                        <a:pt x="137" y="111"/>
                        <a:pt x="136" y="112"/>
                      </a:cubicBezTo>
                      <a:cubicBezTo>
                        <a:pt x="133" y="121"/>
                        <a:pt x="126" y="139"/>
                        <a:pt x="125" y="143"/>
                      </a:cubicBezTo>
                      <a:cubicBezTo>
                        <a:pt x="125" y="143"/>
                        <a:pt x="124" y="144"/>
                        <a:pt x="124" y="144"/>
                      </a:cubicBezTo>
                      <a:cubicBezTo>
                        <a:pt x="122" y="147"/>
                        <a:pt x="117" y="148"/>
                        <a:pt x="117" y="148"/>
                      </a:cubicBezTo>
                      <a:cubicBezTo>
                        <a:pt x="86" y="148"/>
                        <a:pt x="86" y="148"/>
                        <a:pt x="86" y="148"/>
                      </a:cubicBezTo>
                      <a:cubicBezTo>
                        <a:pt x="86" y="148"/>
                        <a:pt x="81" y="147"/>
                        <a:pt x="79" y="144"/>
                      </a:cubicBezTo>
                      <a:cubicBezTo>
                        <a:pt x="79" y="144"/>
                        <a:pt x="78" y="143"/>
                        <a:pt x="78" y="143"/>
                      </a:cubicBezTo>
                      <a:cubicBezTo>
                        <a:pt x="77" y="139"/>
                        <a:pt x="70" y="121"/>
                        <a:pt x="67" y="112"/>
                      </a:cubicBezTo>
                      <a:cubicBezTo>
                        <a:pt x="66" y="111"/>
                        <a:pt x="66" y="110"/>
                        <a:pt x="65" y="110"/>
                      </a:cubicBezTo>
                      <a:cubicBezTo>
                        <a:pt x="65" y="110"/>
                        <a:pt x="65" y="110"/>
                        <a:pt x="65" y="110"/>
                      </a:cubicBezTo>
                      <a:cubicBezTo>
                        <a:pt x="65" y="109"/>
                        <a:pt x="65" y="109"/>
                        <a:pt x="65" y="109"/>
                      </a:cubicBezTo>
                      <a:cubicBezTo>
                        <a:pt x="65" y="109"/>
                        <a:pt x="65" y="109"/>
                        <a:pt x="65" y="109"/>
                      </a:cubicBezTo>
                      <a:cubicBezTo>
                        <a:pt x="65" y="109"/>
                        <a:pt x="65" y="109"/>
                        <a:pt x="65" y="108"/>
                      </a:cubicBezTo>
                      <a:cubicBezTo>
                        <a:pt x="62" y="104"/>
                        <a:pt x="57" y="104"/>
                        <a:pt x="57" y="104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55" y="104"/>
                        <a:pt x="55" y="104"/>
                        <a:pt x="55" y="104"/>
                      </a:cubicBezTo>
                      <a:cubicBezTo>
                        <a:pt x="19" y="104"/>
                        <a:pt x="19" y="104"/>
                        <a:pt x="19" y="104"/>
                      </a:cubicBezTo>
                      <a:cubicBezTo>
                        <a:pt x="46" y="17"/>
                        <a:pt x="46" y="17"/>
                        <a:pt x="46" y="17"/>
                      </a:cubicBezTo>
                      <a:lnTo>
                        <a:pt x="157" y="17"/>
                      </a:ln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17" name="Freeform 41"/>
                <p:cNvSpPr/>
                <p:nvPr/>
              </p:nvSpPr>
              <p:spPr>
                <a:xfrm>
                  <a:off x="4292600" y="3570288"/>
                  <a:ext cx="239713" cy="201613"/>
                </a:xfrm>
                <a:custGeom>
                  <a:avLst/>
                  <a:gdLst/>
                  <a:ahLst/>
                  <a:cxnLst>
                    <a:cxn ang="0">
                      <a:pos x="239713" y="180756"/>
                    </a:cxn>
                    <a:cxn ang="0">
                      <a:pos x="239713" y="27809"/>
                    </a:cxn>
                    <a:cxn ang="0">
                      <a:pos x="239713" y="2317"/>
                    </a:cxn>
                    <a:cxn ang="0">
                      <a:pos x="237408" y="2317"/>
                    </a:cxn>
                    <a:cxn ang="0">
                      <a:pos x="195919" y="2317"/>
                    </a:cxn>
                    <a:cxn ang="0">
                      <a:pos x="112942" y="2317"/>
                    </a:cxn>
                    <a:cxn ang="0">
                      <a:pos x="112942" y="2317"/>
                    </a:cxn>
                    <a:cxn ang="0">
                      <a:pos x="108332" y="2317"/>
                    </a:cxn>
                    <a:cxn ang="0">
                      <a:pos x="89892" y="11587"/>
                    </a:cxn>
                    <a:cxn ang="0">
                      <a:pos x="89892" y="13904"/>
                    </a:cxn>
                    <a:cxn ang="0">
                      <a:pos x="87587" y="13904"/>
                    </a:cxn>
                    <a:cxn ang="0">
                      <a:pos x="87587" y="16222"/>
                    </a:cxn>
                    <a:cxn ang="0">
                      <a:pos x="87587" y="16222"/>
                    </a:cxn>
                    <a:cxn ang="0">
                      <a:pos x="85283" y="20857"/>
                    </a:cxn>
                    <a:cxn ang="0">
                      <a:pos x="59928" y="92696"/>
                    </a:cxn>
                    <a:cxn ang="0">
                      <a:pos x="57623" y="95013"/>
                    </a:cxn>
                    <a:cxn ang="0">
                      <a:pos x="41489" y="104283"/>
                    </a:cxn>
                    <a:cxn ang="0">
                      <a:pos x="0" y="104283"/>
                    </a:cxn>
                    <a:cxn ang="0">
                      <a:pos x="0" y="201613"/>
                    </a:cxn>
                    <a:cxn ang="0">
                      <a:pos x="4610" y="201613"/>
                    </a:cxn>
                    <a:cxn ang="0">
                      <a:pos x="218969" y="201613"/>
                    </a:cxn>
                    <a:cxn ang="0">
                      <a:pos x="239713" y="180756"/>
                    </a:cxn>
                  </a:cxnLst>
                  <a:pathLst>
                    <a:path w="104" h="87">
                      <a:moveTo>
                        <a:pt x="104" y="78"/>
                      </a:moveTo>
                      <a:cubicBezTo>
                        <a:pt x="104" y="12"/>
                        <a:pt x="104" y="12"/>
                        <a:pt x="104" y="12"/>
                      </a:cubicBezTo>
                      <a:cubicBezTo>
                        <a:pt x="104" y="1"/>
                        <a:pt x="104" y="1"/>
                        <a:pt x="104" y="1"/>
                      </a:cubicBezTo>
                      <a:cubicBezTo>
                        <a:pt x="103" y="1"/>
                        <a:pt x="103" y="1"/>
                        <a:pt x="103" y="1"/>
                      </a:cubicBezTo>
                      <a:cubicBezTo>
                        <a:pt x="103" y="0"/>
                        <a:pt x="85" y="1"/>
                        <a:pt x="85" y="1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7" y="1"/>
                        <a:pt x="42" y="1"/>
                        <a:pt x="39" y="5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9" y="6"/>
                        <a:pt x="39" y="6"/>
                        <a:pt x="38" y="6"/>
                      </a:cubicBezTo>
                      <a:cubicBezTo>
                        <a:pt x="38" y="6"/>
                        <a:pt x="38" y="6"/>
                        <a:pt x="38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7"/>
                        <a:pt x="38" y="8"/>
                        <a:pt x="37" y="9"/>
                      </a:cubicBezTo>
                      <a:cubicBezTo>
                        <a:pt x="34" y="18"/>
                        <a:pt x="27" y="36"/>
                        <a:pt x="26" y="40"/>
                      </a:cubicBezTo>
                      <a:cubicBezTo>
                        <a:pt x="26" y="40"/>
                        <a:pt x="25" y="41"/>
                        <a:pt x="25" y="41"/>
                      </a:cubicBezTo>
                      <a:cubicBezTo>
                        <a:pt x="23" y="44"/>
                        <a:pt x="18" y="45"/>
                        <a:pt x="18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1" y="87"/>
                        <a:pt x="2" y="87"/>
                        <a:pt x="2" y="87"/>
                      </a:cubicBezTo>
                      <a:cubicBezTo>
                        <a:pt x="46" y="87"/>
                        <a:pt x="90" y="87"/>
                        <a:pt x="95" y="87"/>
                      </a:cubicBezTo>
                      <a:cubicBezTo>
                        <a:pt x="104" y="87"/>
                        <a:pt x="104" y="78"/>
                        <a:pt x="104" y="78"/>
                      </a:cubicBezTo>
                      <a:close/>
                    </a:path>
                  </a:pathLst>
                </a:custGeom>
                <a:solidFill>
                  <a:srgbClr val="50B6C6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041" name="组合 1199"/>
              <p:cNvGrpSpPr/>
              <p:nvPr/>
            </p:nvGrpSpPr>
            <p:grpSpPr>
              <a:xfrm>
                <a:off x="9284835" y="5697706"/>
                <a:ext cx="424259" cy="552706"/>
                <a:chOff x="4743450" y="3327400"/>
                <a:chExt cx="346075" cy="450851"/>
              </a:xfrm>
            </p:grpSpPr>
            <p:sp>
              <p:nvSpPr>
                <p:cNvPr id="44110" name="Rectangle 47"/>
                <p:cNvSpPr/>
                <p:nvPr/>
              </p:nvSpPr>
              <p:spPr>
                <a:xfrm>
                  <a:off x="4856163" y="3624263"/>
                  <a:ext cx="120650" cy="13335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11" name="Freeform 48"/>
                <p:cNvSpPr/>
                <p:nvPr/>
              </p:nvSpPr>
              <p:spPr>
                <a:xfrm>
                  <a:off x="4832350" y="3327400"/>
                  <a:ext cx="166688" cy="125413"/>
                </a:xfrm>
                <a:custGeom>
                  <a:avLst/>
                  <a:gdLst/>
                  <a:ahLst/>
                  <a:cxnLst>
                    <a:cxn ang="0">
                      <a:pos x="166688" y="34837"/>
                    </a:cxn>
                    <a:cxn ang="0">
                      <a:pos x="131961" y="0"/>
                    </a:cxn>
                    <a:cxn ang="0">
                      <a:pos x="83344" y="0"/>
                    </a:cxn>
                    <a:cxn ang="0">
                      <a:pos x="34727" y="0"/>
                    </a:cxn>
                    <a:cxn ang="0">
                      <a:pos x="0" y="34837"/>
                    </a:cxn>
                    <a:cxn ang="0">
                      <a:pos x="0" y="125413"/>
                    </a:cxn>
                    <a:cxn ang="0">
                      <a:pos x="37042" y="125413"/>
                    </a:cxn>
                    <a:cxn ang="0">
                      <a:pos x="37042" y="37159"/>
                    </a:cxn>
                    <a:cxn ang="0">
                      <a:pos x="127331" y="37159"/>
                    </a:cxn>
                    <a:cxn ang="0">
                      <a:pos x="127331" y="125413"/>
                    </a:cxn>
                    <a:cxn ang="0">
                      <a:pos x="166688" y="125413"/>
                    </a:cxn>
                    <a:cxn ang="0">
                      <a:pos x="166688" y="34837"/>
                    </a:cxn>
                  </a:cxnLst>
                  <a:pathLst>
                    <a:path w="72" h="54">
                      <a:moveTo>
                        <a:pt x="72" y="15"/>
                      </a:moveTo>
                      <a:cubicBezTo>
                        <a:pt x="72" y="5"/>
                        <a:pt x="71" y="0"/>
                        <a:pt x="57" y="0"/>
                      </a:cubicBezTo>
                      <a:cubicBezTo>
                        <a:pt x="54" y="0"/>
                        <a:pt x="46" y="0"/>
                        <a:pt x="36" y="0"/>
                      </a:cubicBezTo>
                      <a:cubicBezTo>
                        <a:pt x="25" y="0"/>
                        <a:pt x="18" y="0"/>
                        <a:pt x="15" y="0"/>
                      </a:cubicBezTo>
                      <a:cubicBezTo>
                        <a:pt x="1" y="0"/>
                        <a:pt x="0" y="5"/>
                        <a:pt x="0" y="15"/>
                      </a:cubicBezTo>
                      <a:cubicBezTo>
                        <a:pt x="0" y="17"/>
                        <a:pt x="0" y="34"/>
                        <a:pt x="0" y="54"/>
                      </a:cubicBezTo>
                      <a:cubicBezTo>
                        <a:pt x="3" y="54"/>
                        <a:pt x="12" y="54"/>
                        <a:pt x="16" y="54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5" y="16"/>
                        <a:pt x="55" y="16"/>
                        <a:pt x="55" y="16"/>
                      </a:cubicBezTo>
                      <a:cubicBezTo>
                        <a:pt x="55" y="54"/>
                        <a:pt x="55" y="54"/>
                        <a:pt x="55" y="54"/>
                      </a:cubicBezTo>
                      <a:cubicBezTo>
                        <a:pt x="62" y="54"/>
                        <a:pt x="69" y="54"/>
                        <a:pt x="72" y="54"/>
                      </a:cubicBezTo>
                      <a:cubicBezTo>
                        <a:pt x="72" y="34"/>
                        <a:pt x="72" y="17"/>
                        <a:pt x="72" y="15"/>
                      </a:cubicBezTo>
                      <a:close/>
                    </a:path>
                  </a:pathLst>
                </a:custGeom>
                <a:solidFill>
                  <a:srgbClr val="EE7B3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12" name="Rectangle 49"/>
                <p:cNvSpPr/>
                <p:nvPr/>
              </p:nvSpPr>
              <p:spPr>
                <a:xfrm>
                  <a:off x="4764088" y="3494088"/>
                  <a:ext cx="304800" cy="104775"/>
                </a:xfrm>
                <a:prstGeom prst="rect">
                  <a:avLst/>
                </a:prstGeom>
                <a:solidFill>
                  <a:srgbClr val="EE7B3B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13" name="Freeform 50"/>
                <p:cNvSpPr>
                  <a:spLocks noEditPoints="1"/>
                </p:cNvSpPr>
                <p:nvPr/>
              </p:nvSpPr>
              <p:spPr>
                <a:xfrm>
                  <a:off x="4743450" y="3570288"/>
                  <a:ext cx="346075" cy="207963"/>
                </a:xfrm>
                <a:custGeom>
                  <a:avLst/>
                  <a:gdLst/>
                  <a:ahLst/>
                  <a:cxnLst>
                    <a:cxn ang="0">
                      <a:pos x="346075" y="6932"/>
                    </a:cxn>
                    <a:cxn ang="0">
                      <a:pos x="339154" y="0"/>
                    </a:cxn>
                    <a:cxn ang="0">
                      <a:pos x="9229" y="0"/>
                    </a:cxn>
                    <a:cxn ang="0">
                      <a:pos x="0" y="9243"/>
                    </a:cxn>
                    <a:cxn ang="0">
                      <a:pos x="0" y="32350"/>
                    </a:cxn>
                    <a:cxn ang="0">
                      <a:pos x="0" y="173303"/>
                    </a:cxn>
                    <a:cxn ang="0">
                      <a:pos x="34608" y="207963"/>
                    </a:cxn>
                    <a:cxn ang="0">
                      <a:pos x="173038" y="207963"/>
                    </a:cxn>
                    <a:cxn ang="0">
                      <a:pos x="311468" y="207963"/>
                    </a:cxn>
                    <a:cxn ang="0">
                      <a:pos x="346075" y="173303"/>
                    </a:cxn>
                    <a:cxn ang="0">
                      <a:pos x="346075" y="32350"/>
                    </a:cxn>
                    <a:cxn ang="0">
                      <a:pos x="346075" y="6932"/>
                    </a:cxn>
                    <a:cxn ang="0">
                      <a:pos x="186881" y="129399"/>
                    </a:cxn>
                    <a:cxn ang="0">
                      <a:pos x="186881" y="159438"/>
                    </a:cxn>
                    <a:cxn ang="0">
                      <a:pos x="182266" y="168681"/>
                    </a:cxn>
                    <a:cxn ang="0">
                      <a:pos x="163809" y="168681"/>
                    </a:cxn>
                    <a:cxn ang="0">
                      <a:pos x="159195" y="159438"/>
                    </a:cxn>
                    <a:cxn ang="0">
                      <a:pos x="159195" y="129399"/>
                    </a:cxn>
                    <a:cxn ang="0">
                      <a:pos x="140737" y="99360"/>
                    </a:cxn>
                    <a:cxn ang="0">
                      <a:pos x="173038" y="64700"/>
                    </a:cxn>
                    <a:cxn ang="0">
                      <a:pos x="205338" y="99360"/>
                    </a:cxn>
                    <a:cxn ang="0">
                      <a:pos x="186881" y="129399"/>
                    </a:cxn>
                  </a:cxnLst>
                  <a:pathLst>
                    <a:path w="150" h="90">
                      <a:moveTo>
                        <a:pt x="150" y="3"/>
                      </a:moveTo>
                      <a:cubicBezTo>
                        <a:pt x="150" y="1"/>
                        <a:pt x="149" y="0"/>
                        <a:pt x="147" y="0"/>
                      </a:cubicBezTo>
                      <a:cubicBezTo>
                        <a:pt x="145" y="0"/>
                        <a:pt x="7" y="0"/>
                        <a:pt x="4" y="0"/>
                      </a:cubicBezTo>
                      <a:cubicBezTo>
                        <a:pt x="0" y="0"/>
                        <a:pt x="0" y="3"/>
                        <a:pt x="0" y="4"/>
                      </a:cubicBezTo>
                      <a:cubicBezTo>
                        <a:pt x="0" y="8"/>
                        <a:pt x="0" y="11"/>
                        <a:pt x="0" y="14"/>
                      </a:cubicBezTo>
                      <a:cubicBezTo>
                        <a:pt x="0" y="44"/>
                        <a:pt x="0" y="72"/>
                        <a:pt x="0" y="75"/>
                      </a:cubicBezTo>
                      <a:cubicBezTo>
                        <a:pt x="0" y="85"/>
                        <a:pt x="1" y="90"/>
                        <a:pt x="15" y="90"/>
                      </a:cubicBezTo>
                      <a:cubicBezTo>
                        <a:pt x="20" y="90"/>
                        <a:pt x="47" y="90"/>
                        <a:pt x="75" y="90"/>
                      </a:cubicBezTo>
                      <a:cubicBezTo>
                        <a:pt x="103" y="90"/>
                        <a:pt x="130" y="90"/>
                        <a:pt x="135" y="90"/>
                      </a:cubicBezTo>
                      <a:cubicBezTo>
                        <a:pt x="149" y="90"/>
                        <a:pt x="150" y="85"/>
                        <a:pt x="150" y="75"/>
                      </a:cubicBezTo>
                      <a:cubicBezTo>
                        <a:pt x="150" y="72"/>
                        <a:pt x="150" y="44"/>
                        <a:pt x="150" y="14"/>
                      </a:cubicBezTo>
                      <a:cubicBezTo>
                        <a:pt x="150" y="11"/>
                        <a:pt x="150" y="7"/>
                        <a:pt x="150" y="3"/>
                      </a:cubicBezTo>
                      <a:close/>
                      <a:moveTo>
                        <a:pt x="81" y="56"/>
                      </a:moveTo>
                      <a:cubicBezTo>
                        <a:pt x="81" y="60"/>
                        <a:pt x="81" y="66"/>
                        <a:pt x="81" y="69"/>
                      </a:cubicBezTo>
                      <a:cubicBezTo>
                        <a:pt x="81" y="72"/>
                        <a:pt x="80" y="73"/>
                        <a:pt x="79" y="73"/>
                      </a:cubicBezTo>
                      <a:cubicBezTo>
                        <a:pt x="78" y="73"/>
                        <a:pt x="72" y="73"/>
                        <a:pt x="71" y="73"/>
                      </a:cubicBezTo>
                      <a:cubicBezTo>
                        <a:pt x="70" y="73"/>
                        <a:pt x="69" y="72"/>
                        <a:pt x="69" y="69"/>
                      </a:cubicBezTo>
                      <a:cubicBezTo>
                        <a:pt x="69" y="66"/>
                        <a:pt x="69" y="60"/>
                        <a:pt x="69" y="56"/>
                      </a:cubicBezTo>
                      <a:cubicBezTo>
                        <a:pt x="64" y="53"/>
                        <a:pt x="61" y="48"/>
                        <a:pt x="61" y="43"/>
                      </a:cubicBezTo>
                      <a:cubicBezTo>
                        <a:pt x="61" y="35"/>
                        <a:pt x="67" y="28"/>
                        <a:pt x="75" y="28"/>
                      </a:cubicBezTo>
                      <a:cubicBezTo>
                        <a:pt x="83" y="28"/>
                        <a:pt x="89" y="35"/>
                        <a:pt x="89" y="43"/>
                      </a:cubicBezTo>
                      <a:cubicBezTo>
                        <a:pt x="89" y="48"/>
                        <a:pt x="86" y="53"/>
                        <a:pt x="81" y="56"/>
                      </a:cubicBezTo>
                      <a:close/>
                    </a:path>
                  </a:pathLst>
                </a:custGeom>
                <a:solidFill>
                  <a:srgbClr val="33546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14" name="Freeform 51"/>
                <p:cNvSpPr/>
                <p:nvPr/>
              </p:nvSpPr>
              <p:spPr>
                <a:xfrm>
                  <a:off x="4743450" y="3449638"/>
                  <a:ext cx="346075" cy="84138"/>
                </a:xfrm>
                <a:custGeom>
                  <a:avLst/>
                  <a:gdLst/>
                  <a:ahLst/>
                  <a:cxnLst>
                    <a:cxn ang="0">
                      <a:pos x="311468" y="0"/>
                    </a:cxn>
                    <a:cxn ang="0">
                      <a:pos x="34608" y="0"/>
                    </a:cxn>
                    <a:cxn ang="0">
                      <a:pos x="0" y="35058"/>
                    </a:cxn>
                    <a:cxn ang="0">
                      <a:pos x="0" y="70115"/>
                    </a:cxn>
                    <a:cxn ang="0">
                      <a:pos x="9229" y="84138"/>
                    </a:cxn>
                    <a:cxn ang="0">
                      <a:pos x="339154" y="84138"/>
                    </a:cxn>
                    <a:cxn ang="0">
                      <a:pos x="346075" y="74789"/>
                    </a:cxn>
                    <a:cxn ang="0">
                      <a:pos x="346075" y="35058"/>
                    </a:cxn>
                    <a:cxn ang="0">
                      <a:pos x="311468" y="0"/>
                    </a:cxn>
                  </a:cxnLst>
                  <a:pathLst>
                    <a:path w="150" h="36">
                      <a:moveTo>
                        <a:pt x="135" y="0"/>
                      </a:moveTo>
                      <a:cubicBezTo>
                        <a:pt x="132" y="0"/>
                        <a:pt x="18" y="0"/>
                        <a:pt x="15" y="0"/>
                      </a:cubicBezTo>
                      <a:cubicBezTo>
                        <a:pt x="1" y="0"/>
                        <a:pt x="0" y="5"/>
                        <a:pt x="0" y="15"/>
                      </a:cubicBezTo>
                      <a:cubicBezTo>
                        <a:pt x="0" y="16"/>
                        <a:pt x="0" y="25"/>
                        <a:pt x="0" y="30"/>
                      </a:cubicBezTo>
                      <a:cubicBezTo>
                        <a:pt x="0" y="35"/>
                        <a:pt x="2" y="36"/>
                        <a:pt x="4" y="36"/>
                      </a:cubicBezTo>
                      <a:cubicBezTo>
                        <a:pt x="7" y="36"/>
                        <a:pt x="144" y="36"/>
                        <a:pt x="147" y="36"/>
                      </a:cubicBezTo>
                      <a:cubicBezTo>
                        <a:pt x="150" y="36"/>
                        <a:pt x="150" y="33"/>
                        <a:pt x="150" y="32"/>
                      </a:cubicBezTo>
                      <a:cubicBezTo>
                        <a:pt x="150" y="23"/>
                        <a:pt x="150" y="16"/>
                        <a:pt x="150" y="15"/>
                      </a:cubicBezTo>
                      <a:cubicBezTo>
                        <a:pt x="150" y="5"/>
                        <a:pt x="149" y="0"/>
                        <a:pt x="135" y="0"/>
                      </a:cubicBezTo>
                      <a:close/>
                    </a:path>
                  </a:pathLst>
                </a:custGeom>
                <a:solidFill>
                  <a:srgbClr val="33546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042" name="组合 1227"/>
              <p:cNvGrpSpPr/>
              <p:nvPr/>
            </p:nvGrpSpPr>
            <p:grpSpPr>
              <a:xfrm>
                <a:off x="5154367" y="5695539"/>
                <a:ext cx="493746" cy="580299"/>
                <a:chOff x="4106863" y="5854700"/>
                <a:chExt cx="398463" cy="468313"/>
              </a:xfrm>
            </p:grpSpPr>
            <p:sp>
              <p:nvSpPr>
                <p:cNvPr id="44105" name="Freeform 115"/>
                <p:cNvSpPr/>
                <p:nvPr/>
              </p:nvSpPr>
              <p:spPr>
                <a:xfrm>
                  <a:off x="4135438" y="6170613"/>
                  <a:ext cx="339725" cy="136525"/>
                </a:xfrm>
                <a:custGeom>
                  <a:avLst/>
                  <a:gdLst/>
                  <a:ahLst/>
                  <a:cxnLst>
                    <a:cxn ang="0">
                      <a:pos x="60325" y="0"/>
                    </a:cxn>
                    <a:cxn ang="0">
                      <a:pos x="293688" y="0"/>
                    </a:cxn>
                    <a:cxn ang="0">
                      <a:pos x="339725" y="136525"/>
                    </a:cxn>
                    <a:cxn ang="0">
                      <a:pos x="0" y="127000"/>
                    </a:cxn>
                    <a:cxn ang="0">
                      <a:pos x="60325" y="0"/>
                    </a:cxn>
                  </a:cxnLst>
                  <a:pathLst>
                    <a:path w="214" h="86">
                      <a:moveTo>
                        <a:pt x="38" y="0"/>
                      </a:moveTo>
                      <a:lnTo>
                        <a:pt x="185" y="0"/>
                      </a:lnTo>
                      <a:lnTo>
                        <a:pt x="214" y="86"/>
                      </a:lnTo>
                      <a:lnTo>
                        <a:pt x="0" y="80"/>
                      </a:lnTo>
                      <a:lnTo>
                        <a:pt x="38" y="0"/>
                      </a:lnTo>
                      <a:close/>
                    </a:path>
                  </a:pathLst>
                </a:custGeom>
                <a:solidFill>
                  <a:srgbClr val="45677D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06" name="Freeform 116"/>
                <p:cNvSpPr>
                  <a:spLocks noEditPoints="1"/>
                </p:cNvSpPr>
                <p:nvPr/>
              </p:nvSpPr>
              <p:spPr>
                <a:xfrm>
                  <a:off x="4106863" y="5943600"/>
                  <a:ext cx="398463" cy="379413"/>
                </a:xfrm>
                <a:custGeom>
                  <a:avLst/>
                  <a:gdLst/>
                  <a:ahLst/>
                  <a:cxnLst>
                    <a:cxn ang="0">
                      <a:pos x="370663" y="296127"/>
                    </a:cxn>
                    <a:cxn ang="0">
                      <a:pos x="245564" y="94853"/>
                    </a:cxn>
                    <a:cxn ang="0">
                      <a:pos x="245564" y="94853"/>
                    </a:cxn>
                    <a:cxn ang="0">
                      <a:pos x="245564" y="48583"/>
                    </a:cxn>
                    <a:cxn ang="0">
                      <a:pos x="280314" y="48583"/>
                    </a:cxn>
                    <a:cxn ang="0">
                      <a:pos x="284947" y="41643"/>
                    </a:cxn>
                    <a:cxn ang="0">
                      <a:pos x="284947" y="6940"/>
                    </a:cxn>
                    <a:cxn ang="0">
                      <a:pos x="277997" y="2313"/>
                    </a:cxn>
                    <a:cxn ang="0">
                      <a:pos x="120466" y="2313"/>
                    </a:cxn>
                    <a:cxn ang="0">
                      <a:pos x="111199" y="9254"/>
                    </a:cxn>
                    <a:cxn ang="0">
                      <a:pos x="111199" y="41643"/>
                    </a:cxn>
                    <a:cxn ang="0">
                      <a:pos x="118149" y="48583"/>
                    </a:cxn>
                    <a:cxn ang="0">
                      <a:pos x="152899" y="48583"/>
                    </a:cxn>
                    <a:cxn ang="0">
                      <a:pos x="152899" y="94853"/>
                    </a:cxn>
                    <a:cxn ang="0">
                      <a:pos x="152899" y="94853"/>
                    </a:cxn>
                    <a:cxn ang="0">
                      <a:pos x="25483" y="296127"/>
                    </a:cxn>
                    <a:cxn ang="0">
                      <a:pos x="37066" y="379413"/>
                    </a:cxn>
                    <a:cxn ang="0">
                      <a:pos x="361397" y="379413"/>
                    </a:cxn>
                    <a:cxn ang="0">
                      <a:pos x="370663" y="296127"/>
                    </a:cxn>
                    <a:cxn ang="0">
                      <a:pos x="203865" y="344711"/>
                    </a:cxn>
                    <a:cxn ang="0">
                      <a:pos x="53283" y="344711"/>
                    </a:cxn>
                    <a:cxn ang="0">
                      <a:pos x="50966" y="344711"/>
                    </a:cxn>
                    <a:cxn ang="0">
                      <a:pos x="64866" y="296127"/>
                    </a:cxn>
                    <a:cxn ang="0">
                      <a:pos x="90349" y="242917"/>
                    </a:cxn>
                    <a:cxn ang="0">
                      <a:pos x="305797" y="242917"/>
                    </a:cxn>
                    <a:cxn ang="0">
                      <a:pos x="331280" y="296127"/>
                    </a:cxn>
                    <a:cxn ang="0">
                      <a:pos x="345180" y="344711"/>
                    </a:cxn>
                    <a:cxn ang="0">
                      <a:pos x="203865" y="344711"/>
                    </a:cxn>
                  </a:cxnLst>
                  <a:pathLst>
                    <a:path w="172" h="164">
                      <a:moveTo>
                        <a:pt x="160" y="128"/>
                      </a:moveTo>
                      <a:cubicBezTo>
                        <a:pt x="155" y="110"/>
                        <a:pt x="126" y="68"/>
                        <a:pt x="106" y="41"/>
                      </a:cubicBezTo>
                      <a:cubicBezTo>
                        <a:pt x="106" y="41"/>
                        <a:pt x="106" y="41"/>
                        <a:pt x="106" y="41"/>
                      </a:cubicBezTo>
                      <a:cubicBezTo>
                        <a:pt x="106" y="21"/>
                        <a:pt x="106" y="21"/>
                        <a:pt x="106" y="21"/>
                      </a:cubicBezTo>
                      <a:cubicBezTo>
                        <a:pt x="114" y="21"/>
                        <a:pt x="121" y="21"/>
                        <a:pt x="121" y="21"/>
                      </a:cubicBezTo>
                      <a:cubicBezTo>
                        <a:pt x="121" y="21"/>
                        <a:pt x="123" y="21"/>
                        <a:pt x="123" y="18"/>
                      </a:cubicBezTo>
                      <a:cubicBezTo>
                        <a:pt x="123" y="15"/>
                        <a:pt x="123" y="6"/>
                        <a:pt x="123" y="3"/>
                      </a:cubicBezTo>
                      <a:cubicBezTo>
                        <a:pt x="123" y="0"/>
                        <a:pt x="120" y="1"/>
                        <a:pt x="120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49" y="0"/>
                        <a:pt x="48" y="4"/>
                      </a:cubicBezTo>
                      <a:cubicBezTo>
                        <a:pt x="48" y="7"/>
                        <a:pt x="48" y="18"/>
                        <a:pt x="48" y="18"/>
                      </a:cubicBezTo>
                      <a:cubicBezTo>
                        <a:pt x="48" y="18"/>
                        <a:pt x="48" y="21"/>
                        <a:pt x="51" y="21"/>
                      </a:cubicBezTo>
                      <a:cubicBezTo>
                        <a:pt x="52" y="21"/>
                        <a:pt x="58" y="21"/>
                        <a:pt x="66" y="21"/>
                      </a:cubicBezTo>
                      <a:cubicBezTo>
                        <a:pt x="66" y="41"/>
                        <a:pt x="66" y="41"/>
                        <a:pt x="66" y="41"/>
                      </a:cubicBezTo>
                      <a:cubicBezTo>
                        <a:pt x="66" y="41"/>
                        <a:pt x="66" y="41"/>
                        <a:pt x="66" y="41"/>
                      </a:cubicBezTo>
                      <a:cubicBezTo>
                        <a:pt x="46" y="68"/>
                        <a:pt x="17" y="110"/>
                        <a:pt x="11" y="128"/>
                      </a:cubicBezTo>
                      <a:cubicBezTo>
                        <a:pt x="6" y="143"/>
                        <a:pt x="0" y="164"/>
                        <a:pt x="16" y="164"/>
                      </a:cubicBezTo>
                      <a:cubicBezTo>
                        <a:pt x="25" y="164"/>
                        <a:pt x="147" y="164"/>
                        <a:pt x="156" y="164"/>
                      </a:cubicBezTo>
                      <a:cubicBezTo>
                        <a:pt x="172" y="164"/>
                        <a:pt x="165" y="143"/>
                        <a:pt x="160" y="128"/>
                      </a:cubicBezTo>
                      <a:close/>
                      <a:moveTo>
                        <a:pt x="88" y="149"/>
                      </a:moveTo>
                      <a:cubicBezTo>
                        <a:pt x="23" y="149"/>
                        <a:pt x="23" y="149"/>
                        <a:pt x="23" y="149"/>
                      </a:cubicBezTo>
                      <a:cubicBezTo>
                        <a:pt x="22" y="149"/>
                        <a:pt x="22" y="149"/>
                        <a:pt x="22" y="149"/>
                      </a:cubicBezTo>
                      <a:cubicBezTo>
                        <a:pt x="23" y="142"/>
                        <a:pt x="26" y="134"/>
                        <a:pt x="28" y="128"/>
                      </a:cubicBezTo>
                      <a:cubicBezTo>
                        <a:pt x="30" y="122"/>
                        <a:pt x="34" y="114"/>
                        <a:pt x="39" y="105"/>
                      </a:cubicBezTo>
                      <a:cubicBezTo>
                        <a:pt x="132" y="105"/>
                        <a:pt x="132" y="105"/>
                        <a:pt x="132" y="105"/>
                      </a:cubicBezTo>
                      <a:cubicBezTo>
                        <a:pt x="138" y="114"/>
                        <a:pt x="142" y="122"/>
                        <a:pt x="143" y="128"/>
                      </a:cubicBezTo>
                      <a:cubicBezTo>
                        <a:pt x="146" y="134"/>
                        <a:pt x="148" y="142"/>
                        <a:pt x="149" y="149"/>
                      </a:cubicBezTo>
                      <a:lnTo>
                        <a:pt x="88" y="149"/>
                      </a:ln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07" name="Oval 117"/>
                <p:cNvSpPr/>
                <p:nvPr/>
              </p:nvSpPr>
              <p:spPr>
                <a:xfrm>
                  <a:off x="4343400" y="5911850"/>
                  <a:ext cx="22225" cy="20638"/>
                </a:xfrm>
                <a:prstGeom prst="ellipse">
                  <a:avLst/>
                </a:prstGeom>
                <a:solidFill>
                  <a:srgbClr val="45677D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08" name="Oval 118"/>
                <p:cNvSpPr/>
                <p:nvPr/>
              </p:nvSpPr>
              <p:spPr>
                <a:xfrm>
                  <a:off x="4267200" y="5888038"/>
                  <a:ext cx="36513" cy="38100"/>
                </a:xfrm>
                <a:prstGeom prst="ellipse">
                  <a:avLst/>
                </a:prstGeom>
                <a:solidFill>
                  <a:srgbClr val="45677D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09" name="Oval 119"/>
                <p:cNvSpPr/>
                <p:nvPr/>
              </p:nvSpPr>
              <p:spPr>
                <a:xfrm>
                  <a:off x="4314825" y="5854700"/>
                  <a:ext cx="33338" cy="33338"/>
                </a:xfrm>
                <a:prstGeom prst="ellipse">
                  <a:avLst/>
                </a:prstGeom>
                <a:solidFill>
                  <a:srgbClr val="45677D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44043" name="组合 1228"/>
              <p:cNvGrpSpPr/>
              <p:nvPr/>
            </p:nvGrpSpPr>
            <p:grpSpPr>
              <a:xfrm>
                <a:off x="5884165" y="5697507"/>
                <a:ext cx="576365" cy="572430"/>
                <a:chOff x="4695825" y="5856288"/>
                <a:chExt cx="465138" cy="461963"/>
              </a:xfrm>
            </p:grpSpPr>
            <p:sp>
              <p:nvSpPr>
                <p:cNvPr id="44102" name="Oval 173"/>
                <p:cNvSpPr/>
                <p:nvPr/>
              </p:nvSpPr>
              <p:spPr>
                <a:xfrm>
                  <a:off x="4764088" y="5927725"/>
                  <a:ext cx="315913" cy="31750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103" name="Freeform 174"/>
                <p:cNvSpPr/>
                <p:nvPr/>
              </p:nvSpPr>
              <p:spPr>
                <a:xfrm>
                  <a:off x="4878388" y="5948363"/>
                  <a:ext cx="103188" cy="277813"/>
                </a:xfrm>
                <a:custGeom>
                  <a:avLst/>
                  <a:gdLst/>
                  <a:ahLst/>
                  <a:cxnLst>
                    <a:cxn ang="0">
                      <a:pos x="65665" y="101865"/>
                    </a:cxn>
                    <a:cxn ang="0">
                      <a:pos x="98498" y="92604"/>
                    </a:cxn>
                    <a:cxn ang="0">
                      <a:pos x="103188" y="87974"/>
                    </a:cxn>
                    <a:cxn ang="0">
                      <a:pos x="103188" y="74083"/>
                    </a:cxn>
                    <a:cxn ang="0">
                      <a:pos x="91462" y="46302"/>
                    </a:cxn>
                    <a:cxn ang="0">
                      <a:pos x="65665" y="30096"/>
                    </a:cxn>
                    <a:cxn ang="0">
                      <a:pos x="65665" y="0"/>
                    </a:cxn>
                    <a:cxn ang="0">
                      <a:pos x="35178" y="0"/>
                    </a:cxn>
                    <a:cxn ang="0">
                      <a:pos x="35178" y="30096"/>
                    </a:cxn>
                    <a:cxn ang="0">
                      <a:pos x="9381" y="46302"/>
                    </a:cxn>
                    <a:cxn ang="0">
                      <a:pos x="0" y="74083"/>
                    </a:cxn>
                    <a:cxn ang="0">
                      <a:pos x="0" y="104180"/>
                    </a:cxn>
                    <a:cxn ang="0">
                      <a:pos x="2345" y="115755"/>
                    </a:cxn>
                    <a:cxn ang="0">
                      <a:pos x="9381" y="127331"/>
                    </a:cxn>
                    <a:cxn ang="0">
                      <a:pos x="56284" y="162058"/>
                    </a:cxn>
                    <a:cxn ang="0">
                      <a:pos x="58630" y="166688"/>
                    </a:cxn>
                    <a:cxn ang="0">
                      <a:pos x="60975" y="175948"/>
                    </a:cxn>
                    <a:cxn ang="0">
                      <a:pos x="60975" y="208360"/>
                    </a:cxn>
                    <a:cxn ang="0">
                      <a:pos x="58630" y="215305"/>
                    </a:cxn>
                    <a:cxn ang="0">
                      <a:pos x="51594" y="217620"/>
                    </a:cxn>
                    <a:cxn ang="0">
                      <a:pos x="49249" y="217620"/>
                    </a:cxn>
                    <a:cxn ang="0">
                      <a:pos x="44558" y="215305"/>
                    </a:cxn>
                    <a:cxn ang="0">
                      <a:pos x="42213" y="208360"/>
                    </a:cxn>
                    <a:cxn ang="0">
                      <a:pos x="42213" y="178263"/>
                    </a:cxn>
                    <a:cxn ang="0">
                      <a:pos x="37523" y="175948"/>
                    </a:cxn>
                    <a:cxn ang="0">
                      <a:pos x="4690" y="185209"/>
                    </a:cxn>
                    <a:cxn ang="0">
                      <a:pos x="0" y="189839"/>
                    </a:cxn>
                    <a:cxn ang="0">
                      <a:pos x="0" y="210675"/>
                    </a:cxn>
                    <a:cxn ang="0">
                      <a:pos x="9381" y="238456"/>
                    </a:cxn>
                    <a:cxn ang="0">
                      <a:pos x="35178" y="254662"/>
                    </a:cxn>
                    <a:cxn ang="0">
                      <a:pos x="35178" y="277813"/>
                    </a:cxn>
                    <a:cxn ang="0">
                      <a:pos x="65665" y="277813"/>
                    </a:cxn>
                    <a:cxn ang="0">
                      <a:pos x="65665" y="254662"/>
                    </a:cxn>
                    <a:cxn ang="0">
                      <a:pos x="91462" y="238456"/>
                    </a:cxn>
                    <a:cxn ang="0">
                      <a:pos x="103188" y="210675"/>
                    </a:cxn>
                    <a:cxn ang="0">
                      <a:pos x="103188" y="162058"/>
                    </a:cxn>
                    <a:cxn ang="0">
                      <a:pos x="100843" y="152797"/>
                    </a:cxn>
                    <a:cxn ang="0">
                      <a:pos x="93807" y="141222"/>
                    </a:cxn>
                    <a:cxn ang="0">
                      <a:pos x="46904" y="106495"/>
                    </a:cxn>
                    <a:cxn ang="0">
                      <a:pos x="42213" y="101865"/>
                    </a:cxn>
                    <a:cxn ang="0">
                      <a:pos x="42213" y="94919"/>
                    </a:cxn>
                    <a:cxn ang="0">
                      <a:pos x="42213" y="76399"/>
                    </a:cxn>
                    <a:cxn ang="0">
                      <a:pos x="44558" y="69453"/>
                    </a:cxn>
                    <a:cxn ang="0">
                      <a:pos x="49249" y="67138"/>
                    </a:cxn>
                    <a:cxn ang="0">
                      <a:pos x="51594" y="67138"/>
                    </a:cxn>
                    <a:cxn ang="0">
                      <a:pos x="58630" y="69453"/>
                    </a:cxn>
                    <a:cxn ang="0">
                      <a:pos x="60975" y="76399"/>
                    </a:cxn>
                    <a:cxn ang="0">
                      <a:pos x="60975" y="99550"/>
                    </a:cxn>
                    <a:cxn ang="0">
                      <a:pos x="65665" y="101865"/>
                    </a:cxn>
                  </a:cxnLst>
                  <a:pathLst>
                    <a:path w="44" h="120">
                      <a:moveTo>
                        <a:pt x="28" y="44"/>
                      </a:move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3" y="40"/>
                        <a:pt x="44" y="39"/>
                        <a:pt x="44" y="38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27"/>
                        <a:pt x="42" y="23"/>
                        <a:pt x="39" y="20"/>
                      </a:cubicBezTo>
                      <a:cubicBezTo>
                        <a:pt x="36" y="16"/>
                        <a:pt x="33" y="14"/>
                        <a:pt x="28" y="13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1" y="14"/>
                        <a:pt x="7" y="16"/>
                        <a:pt x="4" y="20"/>
                      </a:cubicBezTo>
                      <a:cubicBezTo>
                        <a:pt x="1" y="23"/>
                        <a:pt x="0" y="27"/>
                        <a:pt x="0" y="32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47"/>
                        <a:pt x="0" y="49"/>
                        <a:pt x="1" y="50"/>
                      </a:cubicBezTo>
                      <a:cubicBezTo>
                        <a:pt x="1" y="52"/>
                        <a:pt x="3" y="53"/>
                        <a:pt x="4" y="55"/>
                      </a:cubicBezTo>
                      <a:cubicBezTo>
                        <a:pt x="24" y="70"/>
                        <a:pt x="24" y="70"/>
                        <a:pt x="24" y="70"/>
                      </a:cubicBezTo>
                      <a:cubicBezTo>
                        <a:pt x="25" y="70"/>
                        <a:pt x="25" y="71"/>
                        <a:pt x="25" y="72"/>
                      </a:cubicBezTo>
                      <a:cubicBezTo>
                        <a:pt x="26" y="73"/>
                        <a:pt x="26" y="74"/>
                        <a:pt x="26" y="76"/>
                      </a:cubicBezTo>
                      <a:cubicBezTo>
                        <a:pt x="26" y="90"/>
                        <a:pt x="26" y="90"/>
                        <a:pt x="26" y="90"/>
                      </a:cubicBezTo>
                      <a:cubicBezTo>
                        <a:pt x="26" y="91"/>
                        <a:pt x="26" y="92"/>
                        <a:pt x="25" y="93"/>
                      </a:cubicBezTo>
                      <a:cubicBezTo>
                        <a:pt x="24" y="93"/>
                        <a:pt x="23" y="94"/>
                        <a:pt x="22" y="94"/>
                      </a:cubicBezTo>
                      <a:cubicBezTo>
                        <a:pt x="21" y="94"/>
                        <a:pt x="21" y="94"/>
                        <a:pt x="21" y="94"/>
                      </a:cubicBezTo>
                      <a:cubicBezTo>
                        <a:pt x="20" y="94"/>
                        <a:pt x="19" y="93"/>
                        <a:pt x="19" y="93"/>
                      </a:cubicBezTo>
                      <a:cubicBezTo>
                        <a:pt x="18" y="92"/>
                        <a:pt x="18" y="91"/>
                        <a:pt x="18" y="90"/>
                      </a:cubicBezTo>
                      <a:cubicBezTo>
                        <a:pt x="18" y="77"/>
                        <a:pt x="18" y="77"/>
                        <a:pt x="18" y="77"/>
                      </a:cubicBezTo>
                      <a:cubicBezTo>
                        <a:pt x="18" y="76"/>
                        <a:pt x="17" y="75"/>
                        <a:pt x="16" y="76"/>
                      </a:cubicBezTo>
                      <a:cubicBezTo>
                        <a:pt x="2" y="80"/>
                        <a:pt x="2" y="80"/>
                        <a:pt x="2" y="80"/>
                      </a:cubicBezTo>
                      <a:cubicBezTo>
                        <a:pt x="1" y="80"/>
                        <a:pt x="0" y="81"/>
                        <a:pt x="0" y="82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6"/>
                        <a:pt x="1" y="100"/>
                        <a:pt x="4" y="103"/>
                      </a:cubicBezTo>
                      <a:cubicBezTo>
                        <a:pt x="7" y="107"/>
                        <a:pt x="11" y="109"/>
                        <a:pt x="15" y="110"/>
                      </a:cubicBezTo>
                      <a:cubicBezTo>
                        <a:pt x="15" y="120"/>
                        <a:pt x="15" y="120"/>
                        <a:pt x="15" y="120"/>
                      </a:cubicBezTo>
                      <a:cubicBezTo>
                        <a:pt x="28" y="120"/>
                        <a:pt x="28" y="120"/>
                        <a:pt x="28" y="120"/>
                      </a:cubicBezTo>
                      <a:cubicBezTo>
                        <a:pt x="28" y="110"/>
                        <a:pt x="28" y="110"/>
                        <a:pt x="28" y="110"/>
                      </a:cubicBezTo>
                      <a:cubicBezTo>
                        <a:pt x="33" y="109"/>
                        <a:pt x="36" y="107"/>
                        <a:pt x="39" y="103"/>
                      </a:cubicBezTo>
                      <a:cubicBezTo>
                        <a:pt x="42" y="100"/>
                        <a:pt x="44" y="96"/>
                        <a:pt x="44" y="91"/>
                      </a:cubicBezTo>
                      <a:cubicBezTo>
                        <a:pt x="44" y="70"/>
                        <a:pt x="44" y="70"/>
                        <a:pt x="44" y="70"/>
                      </a:cubicBezTo>
                      <a:cubicBezTo>
                        <a:pt x="44" y="69"/>
                        <a:pt x="43" y="67"/>
                        <a:pt x="43" y="66"/>
                      </a:cubicBezTo>
                      <a:cubicBezTo>
                        <a:pt x="42" y="64"/>
                        <a:pt x="41" y="63"/>
                        <a:pt x="40" y="61"/>
                      </a:cubicBezTo>
                      <a:cubicBezTo>
                        <a:pt x="20" y="46"/>
                        <a:pt x="20" y="46"/>
                        <a:pt x="20" y="46"/>
                      </a:cubicBezTo>
                      <a:cubicBezTo>
                        <a:pt x="19" y="46"/>
                        <a:pt x="18" y="45"/>
                        <a:pt x="18" y="44"/>
                      </a:cubicBezTo>
                      <a:cubicBezTo>
                        <a:pt x="18" y="43"/>
                        <a:pt x="18" y="42"/>
                        <a:pt x="18" y="41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8" y="32"/>
                        <a:pt x="18" y="31"/>
                        <a:pt x="19" y="30"/>
                      </a:cubicBezTo>
                      <a:cubicBezTo>
                        <a:pt x="19" y="29"/>
                        <a:pt x="20" y="29"/>
                        <a:pt x="21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3" y="29"/>
                        <a:pt x="24" y="29"/>
                        <a:pt x="25" y="30"/>
                      </a:cubicBezTo>
                      <a:cubicBezTo>
                        <a:pt x="26" y="31"/>
                        <a:pt x="26" y="32"/>
                        <a:pt x="26" y="33"/>
                      </a:cubicBezTo>
                      <a:cubicBezTo>
                        <a:pt x="26" y="43"/>
                        <a:pt x="26" y="43"/>
                        <a:pt x="26" y="43"/>
                      </a:cubicBezTo>
                      <a:cubicBezTo>
                        <a:pt x="26" y="44"/>
                        <a:pt x="27" y="45"/>
                        <a:pt x="28" y="44"/>
                      </a:cubicBez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04" name="Freeform 175"/>
                <p:cNvSpPr>
                  <a:spLocks noEditPoints="1"/>
                </p:cNvSpPr>
                <p:nvPr/>
              </p:nvSpPr>
              <p:spPr>
                <a:xfrm>
                  <a:off x="4695825" y="5856288"/>
                  <a:ext cx="465138" cy="461963"/>
                </a:xfrm>
                <a:custGeom>
                  <a:avLst/>
                  <a:gdLst/>
                  <a:ahLst/>
                  <a:cxnLst>
                    <a:cxn ang="0">
                      <a:pos x="388772" y="117801"/>
                    </a:cxn>
                    <a:cxn ang="0">
                      <a:pos x="337861" y="27718"/>
                    </a:cxn>
                    <a:cxn ang="0">
                      <a:pos x="305464" y="9239"/>
                    </a:cxn>
                    <a:cxn ang="0">
                      <a:pos x="270752" y="4620"/>
                    </a:cxn>
                    <a:cxn ang="0">
                      <a:pos x="182815" y="43886"/>
                    </a:cxn>
                    <a:cxn ang="0">
                      <a:pos x="152732" y="9239"/>
                    </a:cxn>
                    <a:cxn ang="0">
                      <a:pos x="108764" y="30028"/>
                    </a:cxn>
                    <a:cxn ang="0">
                      <a:pos x="118020" y="76224"/>
                    </a:cxn>
                    <a:cxn ang="0">
                      <a:pos x="27769" y="120110"/>
                    </a:cxn>
                    <a:cxn ang="0">
                      <a:pos x="11571" y="152448"/>
                    </a:cxn>
                    <a:cxn ang="0">
                      <a:pos x="4628" y="189405"/>
                    </a:cxn>
                    <a:cxn ang="0">
                      <a:pos x="46282" y="279488"/>
                    </a:cxn>
                    <a:cxn ang="0">
                      <a:pos x="9256" y="309515"/>
                    </a:cxn>
                    <a:cxn ang="0">
                      <a:pos x="30084" y="353402"/>
                    </a:cxn>
                    <a:cxn ang="0">
                      <a:pos x="76366" y="344162"/>
                    </a:cxn>
                    <a:cxn ang="0">
                      <a:pos x="113392" y="431935"/>
                    </a:cxn>
                    <a:cxn ang="0">
                      <a:pos x="124962" y="443484"/>
                    </a:cxn>
                    <a:cxn ang="0">
                      <a:pos x="168931" y="459653"/>
                    </a:cxn>
                    <a:cxn ang="0">
                      <a:pos x="194386" y="420386"/>
                    </a:cxn>
                    <a:cxn ang="0">
                      <a:pos x="298521" y="450414"/>
                    </a:cxn>
                    <a:cxn ang="0">
                      <a:pos x="312406" y="452724"/>
                    </a:cxn>
                    <a:cxn ang="0">
                      <a:pos x="356374" y="431935"/>
                    </a:cxn>
                    <a:cxn ang="0">
                      <a:pos x="347118" y="385739"/>
                    </a:cxn>
                    <a:cxn ang="0">
                      <a:pos x="437369" y="337233"/>
                    </a:cxn>
                    <a:cxn ang="0">
                      <a:pos x="448939" y="327994"/>
                    </a:cxn>
                    <a:cxn ang="0">
                      <a:pos x="462824" y="281797"/>
                    </a:cxn>
                    <a:cxn ang="0">
                      <a:pos x="423484" y="256389"/>
                    </a:cxn>
                    <a:cxn ang="0">
                      <a:pos x="453567" y="166307"/>
                    </a:cxn>
                    <a:cxn ang="0">
                      <a:pos x="453567" y="150138"/>
                    </a:cxn>
                    <a:cxn ang="0">
                      <a:pos x="432740" y="106251"/>
                    </a:cxn>
                    <a:cxn ang="0">
                      <a:pos x="365631" y="207883"/>
                    </a:cxn>
                    <a:cxn ang="0">
                      <a:pos x="328605" y="325684"/>
                    </a:cxn>
                    <a:cxn ang="0">
                      <a:pos x="321663" y="332613"/>
                    </a:cxn>
                    <a:cxn ang="0">
                      <a:pos x="321663" y="332613"/>
                    </a:cxn>
                    <a:cxn ang="0">
                      <a:pos x="256867" y="362641"/>
                    </a:cxn>
                    <a:cxn ang="0">
                      <a:pos x="256867" y="364951"/>
                    </a:cxn>
                    <a:cxn ang="0">
                      <a:pos x="245297" y="364951"/>
                    </a:cxn>
                    <a:cxn ang="0">
                      <a:pos x="148104" y="337233"/>
                    </a:cxn>
                    <a:cxn ang="0">
                      <a:pos x="138847" y="327994"/>
                    </a:cxn>
                    <a:cxn ang="0">
                      <a:pos x="129591" y="321064"/>
                    </a:cxn>
                    <a:cxn ang="0">
                      <a:pos x="129591" y="318754"/>
                    </a:cxn>
                    <a:cxn ang="0">
                      <a:pos x="99507" y="254080"/>
                    </a:cxn>
                    <a:cxn ang="0">
                      <a:pos x="99507" y="254080"/>
                    </a:cxn>
                    <a:cxn ang="0">
                      <a:pos x="143475" y="129350"/>
                    </a:cxn>
                    <a:cxn ang="0">
                      <a:pos x="173559" y="108561"/>
                    </a:cxn>
                    <a:cxn ang="0">
                      <a:pos x="328605" y="136279"/>
                    </a:cxn>
                    <a:cxn ang="0">
                      <a:pos x="335547" y="143209"/>
                    </a:cxn>
                    <a:cxn ang="0">
                      <a:pos x="354060" y="173236"/>
                    </a:cxn>
                    <a:cxn ang="0">
                      <a:pos x="365631" y="207883"/>
                    </a:cxn>
                  </a:cxnLst>
                  <a:pathLst>
                    <a:path w="201" h="200">
                      <a:moveTo>
                        <a:pt x="182" y="44"/>
                      </a:moveTo>
                      <a:cubicBezTo>
                        <a:pt x="179" y="45"/>
                        <a:pt x="174" y="48"/>
                        <a:pt x="168" y="51"/>
                      </a:cubicBezTo>
                      <a:cubicBezTo>
                        <a:pt x="160" y="41"/>
                        <a:pt x="151" y="33"/>
                        <a:pt x="141" y="27"/>
                      </a:cubicBezTo>
                      <a:cubicBezTo>
                        <a:pt x="144" y="18"/>
                        <a:pt x="146" y="13"/>
                        <a:pt x="146" y="12"/>
                      </a:cubicBezTo>
                      <a:cubicBezTo>
                        <a:pt x="147" y="10"/>
                        <a:pt x="145" y="9"/>
                        <a:pt x="142" y="8"/>
                      </a:cubicBezTo>
                      <a:cubicBezTo>
                        <a:pt x="142" y="8"/>
                        <a:pt x="138" y="7"/>
                        <a:pt x="132" y="4"/>
                      </a:cubicBezTo>
                      <a:cubicBezTo>
                        <a:pt x="126" y="2"/>
                        <a:pt x="123" y="1"/>
                        <a:pt x="122" y="1"/>
                      </a:cubicBezTo>
                      <a:cubicBezTo>
                        <a:pt x="120" y="0"/>
                        <a:pt x="118" y="0"/>
                        <a:pt x="117" y="2"/>
                      </a:cubicBezTo>
                      <a:cubicBezTo>
                        <a:pt x="117" y="2"/>
                        <a:pt x="115" y="8"/>
                        <a:pt x="111" y="17"/>
                      </a:cubicBezTo>
                      <a:cubicBezTo>
                        <a:pt x="101" y="16"/>
                        <a:pt x="90" y="17"/>
                        <a:pt x="79" y="19"/>
                      </a:cubicBezTo>
                      <a:cubicBezTo>
                        <a:pt x="75" y="10"/>
                        <a:pt x="72" y="4"/>
                        <a:pt x="72" y="4"/>
                      </a:cubicBezTo>
                      <a:cubicBezTo>
                        <a:pt x="71" y="2"/>
                        <a:pt x="69" y="2"/>
                        <a:pt x="66" y="4"/>
                      </a:cubicBezTo>
                      <a:cubicBezTo>
                        <a:pt x="66" y="4"/>
                        <a:pt x="63" y="5"/>
                        <a:pt x="57" y="8"/>
                      </a:cubicBezTo>
                      <a:cubicBezTo>
                        <a:pt x="51" y="11"/>
                        <a:pt x="47" y="13"/>
                        <a:pt x="47" y="13"/>
                      </a:cubicBezTo>
                      <a:cubicBezTo>
                        <a:pt x="44" y="14"/>
                        <a:pt x="43" y="15"/>
                        <a:pt x="44" y="17"/>
                      </a:cubicBezTo>
                      <a:cubicBezTo>
                        <a:pt x="44" y="18"/>
                        <a:pt x="47" y="23"/>
                        <a:pt x="51" y="33"/>
                      </a:cubicBezTo>
                      <a:cubicBezTo>
                        <a:pt x="42" y="40"/>
                        <a:pt x="34" y="48"/>
                        <a:pt x="29" y="58"/>
                      </a:cubicBezTo>
                      <a:cubicBezTo>
                        <a:pt x="19" y="55"/>
                        <a:pt x="13" y="52"/>
                        <a:pt x="12" y="52"/>
                      </a:cubicBezTo>
                      <a:cubicBezTo>
                        <a:pt x="10" y="52"/>
                        <a:pt x="9" y="53"/>
                        <a:pt x="8" y="56"/>
                      </a:cubicBezTo>
                      <a:cubicBezTo>
                        <a:pt x="8" y="57"/>
                        <a:pt x="7" y="60"/>
                        <a:pt x="5" y="66"/>
                      </a:cubicBezTo>
                      <a:cubicBezTo>
                        <a:pt x="3" y="72"/>
                        <a:pt x="2" y="76"/>
                        <a:pt x="1" y="76"/>
                      </a:cubicBezTo>
                      <a:cubicBezTo>
                        <a:pt x="0" y="79"/>
                        <a:pt x="1" y="81"/>
                        <a:pt x="2" y="82"/>
                      </a:cubicBezTo>
                      <a:cubicBezTo>
                        <a:pt x="3" y="82"/>
                        <a:pt x="9" y="84"/>
                        <a:pt x="18" y="87"/>
                      </a:cubicBezTo>
                      <a:cubicBezTo>
                        <a:pt x="16" y="98"/>
                        <a:pt x="17" y="110"/>
                        <a:pt x="20" y="121"/>
                      </a:cubicBezTo>
                      <a:cubicBezTo>
                        <a:pt x="10" y="125"/>
                        <a:pt x="5" y="128"/>
                        <a:pt x="4" y="128"/>
                      </a:cubicBezTo>
                      <a:cubicBezTo>
                        <a:pt x="3" y="129"/>
                        <a:pt x="3" y="131"/>
                        <a:pt x="4" y="134"/>
                      </a:cubicBezTo>
                      <a:cubicBezTo>
                        <a:pt x="4" y="134"/>
                        <a:pt x="6" y="138"/>
                        <a:pt x="9" y="143"/>
                      </a:cubicBezTo>
                      <a:cubicBezTo>
                        <a:pt x="11" y="149"/>
                        <a:pt x="13" y="153"/>
                        <a:pt x="13" y="153"/>
                      </a:cubicBezTo>
                      <a:cubicBezTo>
                        <a:pt x="14" y="156"/>
                        <a:pt x="16" y="157"/>
                        <a:pt x="18" y="156"/>
                      </a:cubicBezTo>
                      <a:cubicBezTo>
                        <a:pt x="18" y="156"/>
                        <a:pt x="24" y="154"/>
                        <a:pt x="33" y="149"/>
                      </a:cubicBezTo>
                      <a:cubicBezTo>
                        <a:pt x="39" y="158"/>
                        <a:pt x="47" y="165"/>
                        <a:pt x="55" y="170"/>
                      </a:cubicBezTo>
                      <a:cubicBezTo>
                        <a:pt x="53" y="177"/>
                        <a:pt x="51" y="183"/>
                        <a:pt x="49" y="187"/>
                      </a:cubicBezTo>
                      <a:cubicBezTo>
                        <a:pt x="49" y="189"/>
                        <a:pt x="50" y="190"/>
                        <a:pt x="53" y="191"/>
                      </a:cubicBezTo>
                      <a:cubicBezTo>
                        <a:pt x="53" y="192"/>
                        <a:pt x="53" y="192"/>
                        <a:pt x="54" y="192"/>
                      </a:cubicBezTo>
                      <a:cubicBezTo>
                        <a:pt x="62" y="195"/>
                        <a:pt x="68" y="197"/>
                        <a:pt x="72" y="199"/>
                      </a:cubicBezTo>
                      <a:cubicBezTo>
                        <a:pt x="72" y="199"/>
                        <a:pt x="73" y="199"/>
                        <a:pt x="73" y="199"/>
                      </a:cubicBezTo>
                      <a:cubicBezTo>
                        <a:pt x="76" y="200"/>
                        <a:pt x="78" y="199"/>
                        <a:pt x="79" y="197"/>
                      </a:cubicBezTo>
                      <a:cubicBezTo>
                        <a:pt x="80" y="194"/>
                        <a:pt x="82" y="189"/>
                        <a:pt x="84" y="182"/>
                      </a:cubicBezTo>
                      <a:cubicBezTo>
                        <a:pt x="96" y="184"/>
                        <a:pt x="109" y="184"/>
                        <a:pt x="122" y="180"/>
                      </a:cubicBezTo>
                      <a:cubicBezTo>
                        <a:pt x="125" y="187"/>
                        <a:pt x="127" y="192"/>
                        <a:pt x="129" y="195"/>
                      </a:cubicBezTo>
                      <a:cubicBezTo>
                        <a:pt x="130" y="197"/>
                        <a:pt x="132" y="198"/>
                        <a:pt x="134" y="196"/>
                      </a:cubicBezTo>
                      <a:cubicBezTo>
                        <a:pt x="135" y="196"/>
                        <a:pt x="135" y="196"/>
                        <a:pt x="135" y="196"/>
                      </a:cubicBezTo>
                      <a:cubicBezTo>
                        <a:pt x="139" y="194"/>
                        <a:pt x="145" y="191"/>
                        <a:pt x="153" y="187"/>
                      </a:cubicBezTo>
                      <a:cubicBezTo>
                        <a:pt x="153" y="187"/>
                        <a:pt x="154" y="187"/>
                        <a:pt x="154" y="187"/>
                      </a:cubicBezTo>
                      <a:cubicBezTo>
                        <a:pt x="157" y="186"/>
                        <a:pt x="158" y="184"/>
                        <a:pt x="157" y="182"/>
                      </a:cubicBezTo>
                      <a:cubicBezTo>
                        <a:pt x="155" y="179"/>
                        <a:pt x="153" y="174"/>
                        <a:pt x="150" y="167"/>
                      </a:cubicBezTo>
                      <a:cubicBezTo>
                        <a:pt x="159" y="160"/>
                        <a:pt x="167" y="151"/>
                        <a:pt x="173" y="141"/>
                      </a:cubicBezTo>
                      <a:cubicBezTo>
                        <a:pt x="180" y="143"/>
                        <a:pt x="185" y="145"/>
                        <a:pt x="189" y="146"/>
                      </a:cubicBezTo>
                      <a:cubicBezTo>
                        <a:pt x="191" y="147"/>
                        <a:pt x="192" y="146"/>
                        <a:pt x="193" y="143"/>
                      </a:cubicBezTo>
                      <a:cubicBezTo>
                        <a:pt x="193" y="142"/>
                        <a:pt x="194" y="142"/>
                        <a:pt x="194" y="142"/>
                      </a:cubicBezTo>
                      <a:cubicBezTo>
                        <a:pt x="195" y="137"/>
                        <a:pt x="197" y="131"/>
                        <a:pt x="200" y="123"/>
                      </a:cubicBezTo>
                      <a:cubicBezTo>
                        <a:pt x="200" y="123"/>
                        <a:pt x="200" y="122"/>
                        <a:pt x="200" y="122"/>
                      </a:cubicBezTo>
                      <a:cubicBezTo>
                        <a:pt x="201" y="119"/>
                        <a:pt x="201" y="117"/>
                        <a:pt x="199" y="117"/>
                      </a:cubicBezTo>
                      <a:cubicBezTo>
                        <a:pt x="196" y="115"/>
                        <a:pt x="190" y="114"/>
                        <a:pt x="183" y="111"/>
                      </a:cubicBezTo>
                      <a:cubicBezTo>
                        <a:pt x="184" y="101"/>
                        <a:pt x="184" y="90"/>
                        <a:pt x="181" y="79"/>
                      </a:cubicBezTo>
                      <a:cubicBezTo>
                        <a:pt x="188" y="76"/>
                        <a:pt x="193" y="73"/>
                        <a:pt x="196" y="72"/>
                      </a:cubicBezTo>
                      <a:cubicBezTo>
                        <a:pt x="198" y="71"/>
                        <a:pt x="198" y="69"/>
                        <a:pt x="197" y="66"/>
                      </a:cubicBezTo>
                      <a:cubicBezTo>
                        <a:pt x="197" y="66"/>
                        <a:pt x="196" y="65"/>
                        <a:pt x="196" y="65"/>
                      </a:cubicBezTo>
                      <a:cubicBezTo>
                        <a:pt x="194" y="61"/>
                        <a:pt x="192" y="55"/>
                        <a:pt x="188" y="48"/>
                      </a:cubicBezTo>
                      <a:cubicBezTo>
                        <a:pt x="188" y="47"/>
                        <a:pt x="188" y="47"/>
                        <a:pt x="187" y="46"/>
                      </a:cubicBezTo>
                      <a:cubicBezTo>
                        <a:pt x="186" y="44"/>
                        <a:pt x="184" y="43"/>
                        <a:pt x="182" y="44"/>
                      </a:cubicBezTo>
                      <a:close/>
                      <a:moveTo>
                        <a:pt x="158" y="90"/>
                      </a:moveTo>
                      <a:cubicBezTo>
                        <a:pt x="158" y="90"/>
                        <a:pt x="158" y="90"/>
                        <a:pt x="158" y="90"/>
                      </a:cubicBezTo>
                      <a:cubicBezTo>
                        <a:pt x="161" y="109"/>
                        <a:pt x="155" y="128"/>
                        <a:pt x="142" y="141"/>
                      </a:cubicBezTo>
                      <a:cubicBezTo>
                        <a:pt x="142" y="141"/>
                        <a:pt x="142" y="141"/>
                        <a:pt x="142" y="141"/>
                      </a:cubicBezTo>
                      <a:cubicBezTo>
                        <a:pt x="141" y="142"/>
                        <a:pt x="140" y="143"/>
                        <a:pt x="139" y="144"/>
                      </a:cubicBezTo>
                      <a:cubicBezTo>
                        <a:pt x="139" y="144"/>
                        <a:pt x="139" y="144"/>
                        <a:pt x="139" y="144"/>
                      </a:cubicBezTo>
                      <a:cubicBezTo>
                        <a:pt x="139" y="144"/>
                        <a:pt x="139" y="144"/>
                        <a:pt x="139" y="144"/>
                      </a:cubicBezTo>
                      <a:cubicBezTo>
                        <a:pt x="135" y="147"/>
                        <a:pt x="130" y="150"/>
                        <a:pt x="126" y="153"/>
                      </a:cubicBezTo>
                      <a:cubicBezTo>
                        <a:pt x="121" y="155"/>
                        <a:pt x="116" y="157"/>
                        <a:pt x="111" y="157"/>
                      </a:cubicBezTo>
                      <a:cubicBezTo>
                        <a:pt x="111" y="158"/>
                        <a:pt x="111" y="158"/>
                        <a:pt x="111" y="158"/>
                      </a:cubicBezTo>
                      <a:cubicBezTo>
                        <a:pt x="111" y="158"/>
                        <a:pt x="111" y="158"/>
                        <a:pt x="111" y="158"/>
                      </a:cubicBezTo>
                      <a:cubicBezTo>
                        <a:pt x="109" y="158"/>
                        <a:pt x="108" y="158"/>
                        <a:pt x="106" y="158"/>
                      </a:cubicBezTo>
                      <a:cubicBezTo>
                        <a:pt x="106" y="158"/>
                        <a:pt x="106" y="158"/>
                        <a:pt x="106" y="158"/>
                      </a:cubicBezTo>
                      <a:cubicBezTo>
                        <a:pt x="91" y="160"/>
                        <a:pt x="76" y="155"/>
                        <a:pt x="64" y="146"/>
                      </a:cubicBezTo>
                      <a:cubicBezTo>
                        <a:pt x="64" y="146"/>
                        <a:pt x="64" y="146"/>
                        <a:pt x="64" y="146"/>
                      </a:cubicBezTo>
                      <a:cubicBezTo>
                        <a:pt x="64" y="146"/>
                        <a:pt x="64" y="146"/>
                        <a:pt x="64" y="146"/>
                      </a:cubicBezTo>
                      <a:cubicBezTo>
                        <a:pt x="63" y="145"/>
                        <a:pt x="61" y="144"/>
                        <a:pt x="60" y="142"/>
                      </a:cubicBezTo>
                      <a:cubicBezTo>
                        <a:pt x="60" y="142"/>
                        <a:pt x="60" y="142"/>
                        <a:pt x="60" y="142"/>
                      </a:cubicBezTo>
                      <a:cubicBezTo>
                        <a:pt x="59" y="141"/>
                        <a:pt x="58" y="140"/>
                        <a:pt x="56" y="139"/>
                      </a:cubicBezTo>
                      <a:cubicBezTo>
                        <a:pt x="56" y="138"/>
                        <a:pt x="56" y="138"/>
                        <a:pt x="56" y="138"/>
                      </a:cubicBezTo>
                      <a:cubicBezTo>
                        <a:pt x="56" y="138"/>
                        <a:pt x="56" y="138"/>
                        <a:pt x="56" y="138"/>
                      </a:cubicBezTo>
                      <a:cubicBezTo>
                        <a:pt x="53" y="134"/>
                        <a:pt x="50" y="130"/>
                        <a:pt x="48" y="125"/>
                      </a:cubicBezTo>
                      <a:cubicBezTo>
                        <a:pt x="45" y="120"/>
                        <a:pt x="44" y="115"/>
                        <a:pt x="43" y="110"/>
                      </a:cubicBezTo>
                      <a:cubicBezTo>
                        <a:pt x="43" y="110"/>
                        <a:pt x="43" y="110"/>
                        <a:pt x="43" y="110"/>
                      </a:cubicBezTo>
                      <a:cubicBezTo>
                        <a:pt x="43" y="110"/>
                        <a:pt x="43" y="110"/>
                        <a:pt x="43" y="110"/>
                      </a:cubicBezTo>
                      <a:cubicBezTo>
                        <a:pt x="39" y="90"/>
                        <a:pt x="47" y="69"/>
                        <a:pt x="62" y="56"/>
                      </a:cubicBezTo>
                      <a:cubicBezTo>
                        <a:pt x="62" y="56"/>
                        <a:pt x="62" y="56"/>
                        <a:pt x="62" y="56"/>
                      </a:cubicBezTo>
                      <a:cubicBezTo>
                        <a:pt x="62" y="56"/>
                        <a:pt x="62" y="56"/>
                        <a:pt x="62" y="56"/>
                      </a:cubicBezTo>
                      <a:cubicBezTo>
                        <a:pt x="66" y="52"/>
                        <a:pt x="70" y="49"/>
                        <a:pt x="75" y="47"/>
                      </a:cubicBezTo>
                      <a:cubicBezTo>
                        <a:pt x="98" y="36"/>
                        <a:pt x="124" y="41"/>
                        <a:pt x="141" y="58"/>
                      </a:cubicBezTo>
                      <a:cubicBezTo>
                        <a:pt x="142" y="58"/>
                        <a:pt x="142" y="59"/>
                        <a:pt x="142" y="59"/>
                      </a:cubicBezTo>
                      <a:cubicBezTo>
                        <a:pt x="143" y="60"/>
                        <a:pt x="144" y="60"/>
                        <a:pt x="144" y="61"/>
                      </a:cubicBezTo>
                      <a:cubicBezTo>
                        <a:pt x="144" y="61"/>
                        <a:pt x="145" y="61"/>
                        <a:pt x="145" y="62"/>
                      </a:cubicBezTo>
                      <a:cubicBezTo>
                        <a:pt x="145" y="62"/>
                        <a:pt x="145" y="62"/>
                        <a:pt x="145" y="62"/>
                      </a:cubicBezTo>
                      <a:cubicBezTo>
                        <a:pt x="148" y="65"/>
                        <a:pt x="151" y="70"/>
                        <a:pt x="153" y="75"/>
                      </a:cubicBezTo>
                      <a:cubicBezTo>
                        <a:pt x="156" y="80"/>
                        <a:pt x="157" y="85"/>
                        <a:pt x="158" y="90"/>
                      </a:cubicBezTo>
                      <a:cubicBezTo>
                        <a:pt x="158" y="90"/>
                        <a:pt x="158" y="90"/>
                        <a:pt x="158" y="90"/>
                      </a:cubicBezTo>
                      <a:close/>
                    </a:path>
                  </a:pathLst>
                </a:custGeom>
                <a:solidFill>
                  <a:srgbClr val="F3C730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044" name="组合 1212"/>
              <p:cNvGrpSpPr/>
              <p:nvPr/>
            </p:nvGrpSpPr>
            <p:grpSpPr>
              <a:xfrm>
                <a:off x="6721378" y="5747421"/>
                <a:ext cx="577951" cy="574047"/>
                <a:chOff x="4065588" y="4584700"/>
                <a:chExt cx="469900" cy="466726"/>
              </a:xfrm>
            </p:grpSpPr>
            <p:sp>
              <p:nvSpPr>
                <p:cNvPr id="44093" name="Oval 98"/>
                <p:cNvSpPr/>
                <p:nvPr/>
              </p:nvSpPr>
              <p:spPr>
                <a:xfrm>
                  <a:off x="4238625" y="4756150"/>
                  <a:ext cx="122238" cy="122238"/>
                </a:xfrm>
                <a:prstGeom prst="ellipse">
                  <a:avLst/>
                </a:prstGeom>
                <a:solidFill>
                  <a:srgbClr val="EE7B3B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094" name="Freeform 99"/>
                <p:cNvSpPr/>
                <p:nvPr/>
              </p:nvSpPr>
              <p:spPr>
                <a:xfrm>
                  <a:off x="4378325" y="4765675"/>
                  <a:ext cx="157163" cy="107950"/>
                </a:xfrm>
                <a:custGeom>
                  <a:avLst/>
                  <a:gdLst/>
                  <a:ahLst/>
                  <a:cxnLst>
                    <a:cxn ang="0">
                      <a:pos x="2311" y="57420"/>
                    </a:cxn>
                    <a:cxn ang="0">
                      <a:pos x="60092" y="105653"/>
                    </a:cxn>
                    <a:cxn ang="0">
                      <a:pos x="64714" y="101060"/>
                    </a:cxn>
                    <a:cxn ang="0">
                      <a:pos x="64714" y="84982"/>
                    </a:cxn>
                    <a:cxn ang="0">
                      <a:pos x="136362" y="84982"/>
                    </a:cxn>
                    <a:cxn ang="0">
                      <a:pos x="157163" y="71201"/>
                    </a:cxn>
                    <a:cxn ang="0">
                      <a:pos x="157163" y="34452"/>
                    </a:cxn>
                    <a:cxn ang="0">
                      <a:pos x="136362" y="22968"/>
                    </a:cxn>
                    <a:cxn ang="0">
                      <a:pos x="64714" y="22968"/>
                    </a:cxn>
                    <a:cxn ang="0">
                      <a:pos x="64714" y="4594"/>
                    </a:cxn>
                    <a:cxn ang="0">
                      <a:pos x="60092" y="2297"/>
                    </a:cxn>
                    <a:cxn ang="0">
                      <a:pos x="2311" y="52827"/>
                    </a:cxn>
                    <a:cxn ang="0">
                      <a:pos x="2311" y="57420"/>
                    </a:cxn>
                  </a:cxnLst>
                  <a:pathLst>
                    <a:path w="68" h="47">
                      <a:moveTo>
                        <a:pt x="1" y="25"/>
                      </a:moveTo>
                      <a:cubicBezTo>
                        <a:pt x="2" y="26"/>
                        <a:pt x="20" y="40"/>
                        <a:pt x="26" y="46"/>
                      </a:cubicBezTo>
                      <a:cubicBezTo>
                        <a:pt x="27" y="47"/>
                        <a:pt x="28" y="46"/>
                        <a:pt x="28" y="44"/>
                      </a:cubicBezTo>
                      <a:cubicBezTo>
                        <a:pt x="28" y="44"/>
                        <a:pt x="28" y="41"/>
                        <a:pt x="28" y="37"/>
                      </a:cubicBezTo>
                      <a:cubicBezTo>
                        <a:pt x="36" y="37"/>
                        <a:pt x="54" y="37"/>
                        <a:pt x="59" y="37"/>
                      </a:cubicBezTo>
                      <a:cubicBezTo>
                        <a:pt x="65" y="37"/>
                        <a:pt x="68" y="35"/>
                        <a:pt x="68" y="31"/>
                      </a:cubicBezTo>
                      <a:cubicBezTo>
                        <a:pt x="68" y="30"/>
                        <a:pt x="68" y="16"/>
                        <a:pt x="68" y="15"/>
                      </a:cubicBezTo>
                      <a:cubicBezTo>
                        <a:pt x="68" y="12"/>
                        <a:pt x="65" y="10"/>
                        <a:pt x="59" y="10"/>
                      </a:cubicBezTo>
                      <a:cubicBezTo>
                        <a:pt x="54" y="10"/>
                        <a:pt x="36" y="10"/>
                        <a:pt x="28" y="10"/>
                      </a:cubicBezTo>
                      <a:cubicBezTo>
                        <a:pt x="28" y="6"/>
                        <a:pt x="28" y="3"/>
                        <a:pt x="28" y="2"/>
                      </a:cubicBezTo>
                      <a:cubicBezTo>
                        <a:pt x="28" y="0"/>
                        <a:pt x="27" y="0"/>
                        <a:pt x="26" y="1"/>
                      </a:cubicBezTo>
                      <a:cubicBezTo>
                        <a:pt x="20" y="6"/>
                        <a:pt x="2" y="22"/>
                        <a:pt x="1" y="23"/>
                      </a:cubicBezTo>
                      <a:cubicBezTo>
                        <a:pt x="0" y="24"/>
                        <a:pt x="0" y="25"/>
                        <a:pt x="1" y="25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95" name="Freeform 100"/>
                <p:cNvSpPr/>
                <p:nvPr/>
              </p:nvSpPr>
              <p:spPr>
                <a:xfrm>
                  <a:off x="4378325" y="4765675"/>
                  <a:ext cx="157163" cy="55563"/>
                </a:xfrm>
                <a:custGeom>
                  <a:avLst/>
                  <a:gdLst/>
                  <a:ahLst/>
                  <a:cxnLst>
                    <a:cxn ang="0">
                      <a:pos x="157163" y="55563"/>
                    </a:cxn>
                    <a:cxn ang="0">
                      <a:pos x="157163" y="34727"/>
                    </a:cxn>
                    <a:cxn ang="0">
                      <a:pos x="136362" y="23151"/>
                    </a:cxn>
                    <a:cxn ang="0">
                      <a:pos x="64714" y="23151"/>
                    </a:cxn>
                    <a:cxn ang="0">
                      <a:pos x="64714" y="4630"/>
                    </a:cxn>
                    <a:cxn ang="0">
                      <a:pos x="60092" y="2315"/>
                    </a:cxn>
                    <a:cxn ang="0">
                      <a:pos x="2311" y="53248"/>
                    </a:cxn>
                    <a:cxn ang="0">
                      <a:pos x="0" y="55563"/>
                    </a:cxn>
                    <a:cxn ang="0">
                      <a:pos x="157163" y="55563"/>
                    </a:cxn>
                  </a:cxnLst>
                  <a:pathLst>
                    <a:path w="68" h="24">
                      <a:moveTo>
                        <a:pt x="68" y="24"/>
                      </a:moveTo>
                      <a:cubicBezTo>
                        <a:pt x="68" y="20"/>
                        <a:pt x="68" y="16"/>
                        <a:pt x="68" y="15"/>
                      </a:cubicBezTo>
                      <a:cubicBezTo>
                        <a:pt x="68" y="12"/>
                        <a:pt x="65" y="10"/>
                        <a:pt x="59" y="10"/>
                      </a:cubicBezTo>
                      <a:cubicBezTo>
                        <a:pt x="54" y="10"/>
                        <a:pt x="36" y="10"/>
                        <a:pt x="28" y="10"/>
                      </a:cubicBezTo>
                      <a:cubicBezTo>
                        <a:pt x="28" y="6"/>
                        <a:pt x="28" y="3"/>
                        <a:pt x="28" y="2"/>
                      </a:cubicBezTo>
                      <a:cubicBezTo>
                        <a:pt x="28" y="0"/>
                        <a:pt x="27" y="0"/>
                        <a:pt x="26" y="1"/>
                      </a:cubicBezTo>
                      <a:cubicBezTo>
                        <a:pt x="20" y="6"/>
                        <a:pt x="2" y="22"/>
                        <a:pt x="1" y="23"/>
                      </a:cubicBezTo>
                      <a:cubicBezTo>
                        <a:pt x="1" y="23"/>
                        <a:pt x="0" y="24"/>
                        <a:pt x="0" y="24"/>
                      </a:cubicBezTo>
                      <a:lnTo>
                        <a:pt x="68" y="24"/>
                      </a:ln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96" name="Freeform 101"/>
                <p:cNvSpPr/>
                <p:nvPr/>
              </p:nvSpPr>
              <p:spPr>
                <a:xfrm>
                  <a:off x="4065588" y="4765675"/>
                  <a:ext cx="157163" cy="107950"/>
                </a:xfrm>
                <a:custGeom>
                  <a:avLst/>
                  <a:gdLst/>
                  <a:ahLst/>
                  <a:cxnLst>
                    <a:cxn ang="0">
                      <a:pos x="154852" y="57420"/>
                    </a:cxn>
                    <a:cxn ang="0">
                      <a:pos x="97071" y="105653"/>
                    </a:cxn>
                    <a:cxn ang="0">
                      <a:pos x="92449" y="101060"/>
                    </a:cxn>
                    <a:cxn ang="0">
                      <a:pos x="92449" y="84982"/>
                    </a:cxn>
                    <a:cxn ang="0">
                      <a:pos x="18490" y="84982"/>
                    </a:cxn>
                    <a:cxn ang="0">
                      <a:pos x="0" y="71201"/>
                    </a:cxn>
                    <a:cxn ang="0">
                      <a:pos x="0" y="34452"/>
                    </a:cxn>
                    <a:cxn ang="0">
                      <a:pos x="20801" y="22968"/>
                    </a:cxn>
                    <a:cxn ang="0">
                      <a:pos x="92449" y="22968"/>
                    </a:cxn>
                    <a:cxn ang="0">
                      <a:pos x="92449" y="4594"/>
                    </a:cxn>
                    <a:cxn ang="0">
                      <a:pos x="97071" y="2297"/>
                    </a:cxn>
                    <a:cxn ang="0">
                      <a:pos x="154852" y="52827"/>
                    </a:cxn>
                    <a:cxn ang="0">
                      <a:pos x="154852" y="57420"/>
                    </a:cxn>
                  </a:cxnLst>
                  <a:pathLst>
                    <a:path w="68" h="47">
                      <a:moveTo>
                        <a:pt x="67" y="25"/>
                      </a:moveTo>
                      <a:cubicBezTo>
                        <a:pt x="66" y="26"/>
                        <a:pt x="48" y="40"/>
                        <a:pt x="42" y="46"/>
                      </a:cubicBezTo>
                      <a:cubicBezTo>
                        <a:pt x="41" y="47"/>
                        <a:pt x="40" y="46"/>
                        <a:pt x="40" y="44"/>
                      </a:cubicBezTo>
                      <a:cubicBezTo>
                        <a:pt x="40" y="44"/>
                        <a:pt x="40" y="41"/>
                        <a:pt x="40" y="37"/>
                      </a:cubicBezTo>
                      <a:cubicBezTo>
                        <a:pt x="32" y="37"/>
                        <a:pt x="14" y="37"/>
                        <a:pt x="8" y="37"/>
                      </a:cubicBezTo>
                      <a:cubicBezTo>
                        <a:pt x="3" y="37"/>
                        <a:pt x="0" y="35"/>
                        <a:pt x="0" y="31"/>
                      </a:cubicBezTo>
                      <a:cubicBezTo>
                        <a:pt x="0" y="30"/>
                        <a:pt x="0" y="16"/>
                        <a:pt x="0" y="15"/>
                      </a:cubicBezTo>
                      <a:cubicBezTo>
                        <a:pt x="0" y="12"/>
                        <a:pt x="3" y="10"/>
                        <a:pt x="9" y="10"/>
                      </a:cubicBezTo>
                      <a:cubicBezTo>
                        <a:pt x="14" y="10"/>
                        <a:pt x="32" y="10"/>
                        <a:pt x="40" y="10"/>
                      </a:cubicBezTo>
                      <a:cubicBezTo>
                        <a:pt x="40" y="6"/>
                        <a:pt x="40" y="3"/>
                        <a:pt x="40" y="2"/>
                      </a:cubicBezTo>
                      <a:cubicBezTo>
                        <a:pt x="40" y="0"/>
                        <a:pt x="41" y="0"/>
                        <a:pt x="42" y="1"/>
                      </a:cubicBezTo>
                      <a:cubicBezTo>
                        <a:pt x="48" y="6"/>
                        <a:pt x="66" y="22"/>
                        <a:pt x="67" y="23"/>
                      </a:cubicBezTo>
                      <a:cubicBezTo>
                        <a:pt x="68" y="24"/>
                        <a:pt x="68" y="25"/>
                        <a:pt x="67" y="25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97" name="Freeform 102"/>
                <p:cNvSpPr/>
                <p:nvPr/>
              </p:nvSpPr>
              <p:spPr>
                <a:xfrm>
                  <a:off x="4065588" y="4765675"/>
                  <a:ext cx="157163" cy="55563"/>
                </a:xfrm>
                <a:custGeom>
                  <a:avLst/>
                  <a:gdLst/>
                  <a:ahLst/>
                  <a:cxnLst>
                    <a:cxn ang="0">
                      <a:pos x="0" y="55563"/>
                    </a:cxn>
                    <a:cxn ang="0">
                      <a:pos x="0" y="34727"/>
                    </a:cxn>
                    <a:cxn ang="0">
                      <a:pos x="20801" y="23151"/>
                    </a:cxn>
                    <a:cxn ang="0">
                      <a:pos x="92449" y="23151"/>
                    </a:cxn>
                    <a:cxn ang="0">
                      <a:pos x="92449" y="4630"/>
                    </a:cxn>
                    <a:cxn ang="0">
                      <a:pos x="97071" y="2315"/>
                    </a:cxn>
                    <a:cxn ang="0">
                      <a:pos x="154852" y="53248"/>
                    </a:cxn>
                    <a:cxn ang="0">
                      <a:pos x="157163" y="55563"/>
                    </a:cxn>
                    <a:cxn ang="0">
                      <a:pos x="0" y="55563"/>
                    </a:cxn>
                  </a:cxnLst>
                  <a:pathLst>
                    <a:path w="68" h="24">
                      <a:moveTo>
                        <a:pt x="0" y="24"/>
                      </a:moveTo>
                      <a:cubicBezTo>
                        <a:pt x="0" y="20"/>
                        <a:pt x="0" y="16"/>
                        <a:pt x="0" y="15"/>
                      </a:cubicBezTo>
                      <a:cubicBezTo>
                        <a:pt x="0" y="12"/>
                        <a:pt x="3" y="10"/>
                        <a:pt x="9" y="10"/>
                      </a:cubicBezTo>
                      <a:cubicBezTo>
                        <a:pt x="14" y="10"/>
                        <a:pt x="32" y="10"/>
                        <a:pt x="40" y="10"/>
                      </a:cubicBezTo>
                      <a:cubicBezTo>
                        <a:pt x="40" y="6"/>
                        <a:pt x="40" y="3"/>
                        <a:pt x="40" y="2"/>
                      </a:cubicBezTo>
                      <a:cubicBezTo>
                        <a:pt x="40" y="0"/>
                        <a:pt x="41" y="0"/>
                        <a:pt x="42" y="1"/>
                      </a:cubicBezTo>
                      <a:cubicBezTo>
                        <a:pt x="48" y="6"/>
                        <a:pt x="66" y="22"/>
                        <a:pt x="67" y="23"/>
                      </a:cubicBezTo>
                      <a:cubicBezTo>
                        <a:pt x="67" y="23"/>
                        <a:pt x="68" y="24"/>
                        <a:pt x="68" y="24"/>
                      </a:cubicBez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98" name="Freeform 103"/>
                <p:cNvSpPr/>
                <p:nvPr/>
              </p:nvSpPr>
              <p:spPr>
                <a:xfrm>
                  <a:off x="4248150" y="4584700"/>
                  <a:ext cx="111125" cy="155575"/>
                </a:xfrm>
                <a:custGeom>
                  <a:avLst/>
                  <a:gdLst/>
                  <a:ahLst/>
                  <a:cxnLst>
                    <a:cxn ang="0">
                      <a:pos x="57878" y="153253"/>
                    </a:cxn>
                    <a:cxn ang="0">
                      <a:pos x="106495" y="97525"/>
                    </a:cxn>
                    <a:cxn ang="0">
                      <a:pos x="104180" y="92881"/>
                    </a:cxn>
                    <a:cxn ang="0">
                      <a:pos x="85659" y="92881"/>
                    </a:cxn>
                    <a:cxn ang="0">
                      <a:pos x="85659" y="18576"/>
                    </a:cxn>
                    <a:cxn ang="0">
                      <a:pos x="74083" y="0"/>
                    </a:cxn>
                    <a:cxn ang="0">
                      <a:pos x="37042" y="0"/>
                    </a:cxn>
                    <a:cxn ang="0">
                      <a:pos x="25466" y="18576"/>
                    </a:cxn>
                    <a:cxn ang="0">
                      <a:pos x="23151" y="90559"/>
                    </a:cxn>
                    <a:cxn ang="0">
                      <a:pos x="6945" y="90559"/>
                    </a:cxn>
                    <a:cxn ang="0">
                      <a:pos x="2315" y="95203"/>
                    </a:cxn>
                    <a:cxn ang="0">
                      <a:pos x="53247" y="153253"/>
                    </a:cxn>
                    <a:cxn ang="0">
                      <a:pos x="57878" y="153253"/>
                    </a:cxn>
                  </a:cxnLst>
                  <a:pathLst>
                    <a:path w="48" h="67">
                      <a:moveTo>
                        <a:pt x="25" y="66"/>
                      </a:moveTo>
                      <a:cubicBezTo>
                        <a:pt x="26" y="66"/>
                        <a:pt x="41" y="47"/>
                        <a:pt x="46" y="42"/>
                      </a:cubicBezTo>
                      <a:cubicBezTo>
                        <a:pt x="48" y="40"/>
                        <a:pt x="47" y="40"/>
                        <a:pt x="45" y="40"/>
                      </a:cubicBezTo>
                      <a:cubicBezTo>
                        <a:pt x="44" y="40"/>
                        <a:pt x="41" y="40"/>
                        <a:pt x="37" y="40"/>
                      </a:cubicBezTo>
                      <a:cubicBezTo>
                        <a:pt x="37" y="32"/>
                        <a:pt x="37" y="13"/>
                        <a:pt x="37" y="8"/>
                      </a:cubicBezTo>
                      <a:cubicBezTo>
                        <a:pt x="37" y="2"/>
                        <a:pt x="36" y="0"/>
                        <a:pt x="32" y="0"/>
                      </a:cubicBezTo>
                      <a:cubicBezTo>
                        <a:pt x="31" y="0"/>
                        <a:pt x="17" y="0"/>
                        <a:pt x="16" y="0"/>
                      </a:cubicBezTo>
                      <a:cubicBezTo>
                        <a:pt x="13" y="0"/>
                        <a:pt x="11" y="2"/>
                        <a:pt x="11" y="8"/>
                      </a:cubicBezTo>
                      <a:cubicBezTo>
                        <a:pt x="11" y="13"/>
                        <a:pt x="10" y="32"/>
                        <a:pt x="10" y="39"/>
                      </a:cubicBezTo>
                      <a:cubicBezTo>
                        <a:pt x="6" y="39"/>
                        <a:pt x="3" y="39"/>
                        <a:pt x="3" y="39"/>
                      </a:cubicBezTo>
                      <a:cubicBezTo>
                        <a:pt x="0" y="40"/>
                        <a:pt x="0" y="40"/>
                        <a:pt x="1" y="41"/>
                      </a:cubicBezTo>
                      <a:cubicBezTo>
                        <a:pt x="6" y="47"/>
                        <a:pt x="22" y="66"/>
                        <a:pt x="23" y="66"/>
                      </a:cubicBezTo>
                      <a:cubicBezTo>
                        <a:pt x="24" y="67"/>
                        <a:pt x="25" y="67"/>
                        <a:pt x="25" y="66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099" name="Freeform 104"/>
                <p:cNvSpPr/>
                <p:nvPr/>
              </p:nvSpPr>
              <p:spPr>
                <a:xfrm>
                  <a:off x="4248150" y="4584700"/>
                  <a:ext cx="57150" cy="155575"/>
                </a:xfrm>
                <a:custGeom>
                  <a:avLst/>
                  <a:gdLst/>
                  <a:ahLst/>
                  <a:cxnLst>
                    <a:cxn ang="0">
                      <a:pos x="57150" y="0"/>
                    </a:cxn>
                    <a:cxn ang="0">
                      <a:pos x="36576" y="0"/>
                    </a:cxn>
                    <a:cxn ang="0">
                      <a:pos x="25146" y="18576"/>
                    </a:cxn>
                    <a:cxn ang="0">
                      <a:pos x="22860" y="92881"/>
                    </a:cxn>
                    <a:cxn ang="0">
                      <a:pos x="6858" y="92881"/>
                    </a:cxn>
                    <a:cxn ang="0">
                      <a:pos x="2286" y="95203"/>
                    </a:cxn>
                    <a:cxn ang="0">
                      <a:pos x="52578" y="155575"/>
                    </a:cxn>
                    <a:cxn ang="0">
                      <a:pos x="54864" y="155575"/>
                    </a:cxn>
                    <a:cxn ang="0">
                      <a:pos x="57150" y="0"/>
                    </a:cxn>
                  </a:cxnLst>
                  <a:pathLst>
                    <a:path w="25" h="67">
                      <a:moveTo>
                        <a:pt x="25" y="0"/>
                      </a:moveTo>
                      <a:cubicBezTo>
                        <a:pt x="21" y="0"/>
                        <a:pt x="17" y="0"/>
                        <a:pt x="16" y="0"/>
                      </a:cubicBezTo>
                      <a:cubicBezTo>
                        <a:pt x="13" y="0"/>
                        <a:pt x="11" y="2"/>
                        <a:pt x="11" y="8"/>
                      </a:cubicBezTo>
                      <a:cubicBezTo>
                        <a:pt x="11" y="13"/>
                        <a:pt x="10" y="32"/>
                        <a:pt x="10" y="40"/>
                      </a:cubicBezTo>
                      <a:cubicBezTo>
                        <a:pt x="6" y="40"/>
                        <a:pt x="3" y="40"/>
                        <a:pt x="3" y="40"/>
                      </a:cubicBezTo>
                      <a:cubicBezTo>
                        <a:pt x="0" y="40"/>
                        <a:pt x="0" y="40"/>
                        <a:pt x="1" y="41"/>
                      </a:cubicBezTo>
                      <a:cubicBezTo>
                        <a:pt x="6" y="47"/>
                        <a:pt x="22" y="66"/>
                        <a:pt x="23" y="67"/>
                      </a:cubicBezTo>
                      <a:cubicBezTo>
                        <a:pt x="24" y="67"/>
                        <a:pt x="24" y="67"/>
                        <a:pt x="24" y="67"/>
                      </a:cubicBez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00" name="Freeform 105"/>
                <p:cNvSpPr/>
                <p:nvPr/>
              </p:nvSpPr>
              <p:spPr>
                <a:xfrm>
                  <a:off x="4248150" y="4897438"/>
                  <a:ext cx="111125" cy="153988"/>
                </a:xfrm>
                <a:custGeom>
                  <a:avLst/>
                  <a:gdLst/>
                  <a:ahLst/>
                  <a:cxnLst>
                    <a:cxn ang="0">
                      <a:pos x="60193" y="0"/>
                    </a:cxn>
                    <a:cxn ang="0">
                      <a:pos x="106495" y="59757"/>
                    </a:cxn>
                    <a:cxn ang="0">
                      <a:pos x="104180" y="64353"/>
                    </a:cxn>
                    <a:cxn ang="0">
                      <a:pos x="85659" y="62055"/>
                    </a:cxn>
                    <a:cxn ang="0">
                      <a:pos x="85659" y="135601"/>
                    </a:cxn>
                    <a:cxn ang="0">
                      <a:pos x="74083" y="153988"/>
                    </a:cxn>
                    <a:cxn ang="0">
                      <a:pos x="34727" y="153988"/>
                    </a:cxn>
                    <a:cxn ang="0">
                      <a:pos x="23151" y="135601"/>
                    </a:cxn>
                    <a:cxn ang="0">
                      <a:pos x="23151" y="62055"/>
                    </a:cxn>
                    <a:cxn ang="0">
                      <a:pos x="6945" y="62055"/>
                    </a:cxn>
                    <a:cxn ang="0">
                      <a:pos x="2315" y="57458"/>
                    </a:cxn>
                    <a:cxn ang="0">
                      <a:pos x="55563" y="0"/>
                    </a:cxn>
                    <a:cxn ang="0">
                      <a:pos x="60193" y="0"/>
                    </a:cxn>
                  </a:cxnLst>
                  <a:pathLst>
                    <a:path w="48" h="67">
                      <a:moveTo>
                        <a:pt x="26" y="0"/>
                      </a:moveTo>
                      <a:cubicBezTo>
                        <a:pt x="26" y="1"/>
                        <a:pt x="41" y="20"/>
                        <a:pt x="46" y="26"/>
                      </a:cubicBezTo>
                      <a:cubicBezTo>
                        <a:pt x="48" y="27"/>
                        <a:pt x="47" y="28"/>
                        <a:pt x="45" y="28"/>
                      </a:cubicBezTo>
                      <a:cubicBezTo>
                        <a:pt x="44" y="28"/>
                        <a:pt x="41" y="28"/>
                        <a:pt x="37" y="27"/>
                      </a:cubicBezTo>
                      <a:cubicBezTo>
                        <a:pt x="37" y="35"/>
                        <a:pt x="37" y="54"/>
                        <a:pt x="37" y="59"/>
                      </a:cubicBezTo>
                      <a:cubicBezTo>
                        <a:pt x="37" y="65"/>
                        <a:pt x="35" y="67"/>
                        <a:pt x="32" y="67"/>
                      </a:cubicBezTo>
                      <a:cubicBezTo>
                        <a:pt x="31" y="67"/>
                        <a:pt x="16" y="67"/>
                        <a:pt x="15" y="67"/>
                      </a:cubicBezTo>
                      <a:cubicBezTo>
                        <a:pt x="12" y="67"/>
                        <a:pt x="10" y="65"/>
                        <a:pt x="10" y="59"/>
                      </a:cubicBezTo>
                      <a:cubicBezTo>
                        <a:pt x="10" y="53"/>
                        <a:pt x="10" y="35"/>
                        <a:pt x="10" y="27"/>
                      </a:cubicBezTo>
                      <a:cubicBezTo>
                        <a:pt x="6" y="27"/>
                        <a:pt x="3" y="27"/>
                        <a:pt x="3" y="27"/>
                      </a:cubicBezTo>
                      <a:cubicBezTo>
                        <a:pt x="0" y="27"/>
                        <a:pt x="0" y="26"/>
                        <a:pt x="1" y="25"/>
                      </a:cubicBezTo>
                      <a:cubicBezTo>
                        <a:pt x="7" y="20"/>
                        <a:pt x="23" y="1"/>
                        <a:pt x="24" y="0"/>
                      </a:cubicBezTo>
                      <a:cubicBezTo>
                        <a:pt x="24" y="0"/>
                        <a:pt x="25" y="0"/>
                        <a:pt x="26" y="0"/>
                      </a:cubicBezTo>
                      <a:close/>
                    </a:path>
                  </a:pathLst>
                </a:custGeom>
                <a:solidFill>
                  <a:srgbClr val="50B6C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44101" name="Freeform 106"/>
                <p:cNvSpPr/>
                <p:nvPr/>
              </p:nvSpPr>
              <p:spPr>
                <a:xfrm>
                  <a:off x="4248150" y="4897438"/>
                  <a:ext cx="57150" cy="153988"/>
                </a:xfrm>
                <a:custGeom>
                  <a:avLst/>
                  <a:gdLst/>
                  <a:ahLst/>
                  <a:cxnLst>
                    <a:cxn ang="0">
                      <a:pos x="54864" y="153988"/>
                    </a:cxn>
                    <a:cxn ang="0">
                      <a:pos x="34290" y="153988"/>
                    </a:cxn>
                    <a:cxn ang="0">
                      <a:pos x="22860" y="135601"/>
                    </a:cxn>
                    <a:cxn ang="0">
                      <a:pos x="22860" y="62055"/>
                    </a:cxn>
                    <a:cxn ang="0">
                      <a:pos x="6858" y="62055"/>
                    </a:cxn>
                    <a:cxn ang="0">
                      <a:pos x="2286" y="57458"/>
                    </a:cxn>
                    <a:cxn ang="0">
                      <a:pos x="54864" y="0"/>
                    </a:cxn>
                    <a:cxn ang="0">
                      <a:pos x="57150" y="0"/>
                    </a:cxn>
                    <a:cxn ang="0">
                      <a:pos x="54864" y="153988"/>
                    </a:cxn>
                  </a:cxnLst>
                  <a:pathLst>
                    <a:path w="25" h="67">
                      <a:moveTo>
                        <a:pt x="24" y="67"/>
                      </a:moveTo>
                      <a:cubicBezTo>
                        <a:pt x="20" y="67"/>
                        <a:pt x="16" y="67"/>
                        <a:pt x="15" y="67"/>
                      </a:cubicBezTo>
                      <a:cubicBezTo>
                        <a:pt x="12" y="67"/>
                        <a:pt x="10" y="65"/>
                        <a:pt x="10" y="59"/>
                      </a:cubicBezTo>
                      <a:cubicBezTo>
                        <a:pt x="10" y="53"/>
                        <a:pt x="10" y="35"/>
                        <a:pt x="10" y="27"/>
                      </a:cubicBezTo>
                      <a:cubicBezTo>
                        <a:pt x="6" y="27"/>
                        <a:pt x="3" y="27"/>
                        <a:pt x="3" y="27"/>
                      </a:cubicBezTo>
                      <a:cubicBezTo>
                        <a:pt x="0" y="27"/>
                        <a:pt x="0" y="26"/>
                        <a:pt x="1" y="25"/>
                      </a:cubicBezTo>
                      <a:cubicBezTo>
                        <a:pt x="7" y="20"/>
                        <a:pt x="23" y="1"/>
                        <a:pt x="24" y="0"/>
                      </a:cubicBezTo>
                      <a:cubicBezTo>
                        <a:pt x="24" y="0"/>
                        <a:pt x="24" y="0"/>
                        <a:pt x="25" y="0"/>
                      </a:cubicBezTo>
                      <a:lnTo>
                        <a:pt x="24" y="67"/>
                      </a:lnTo>
                      <a:close/>
                    </a:path>
                  </a:pathLst>
                </a:custGeom>
                <a:solidFill>
                  <a:srgbClr val="4696A1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045" name="组合 1213"/>
              <p:cNvGrpSpPr/>
              <p:nvPr/>
            </p:nvGrpSpPr>
            <p:grpSpPr>
              <a:xfrm>
                <a:off x="7502392" y="5813807"/>
                <a:ext cx="572094" cy="388555"/>
                <a:chOff x="4700588" y="4638675"/>
                <a:chExt cx="465138" cy="315913"/>
              </a:xfrm>
            </p:grpSpPr>
            <p:sp>
              <p:nvSpPr>
                <p:cNvPr id="44090" name="Oval 120"/>
                <p:cNvSpPr/>
                <p:nvPr/>
              </p:nvSpPr>
              <p:spPr>
                <a:xfrm>
                  <a:off x="4714875" y="4762500"/>
                  <a:ext cx="177800" cy="180975"/>
                </a:xfrm>
                <a:prstGeom prst="ellipse">
                  <a:avLst/>
                </a:prstGeom>
                <a:solidFill>
                  <a:srgbClr val="59BACB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091" name="Oval 121"/>
                <p:cNvSpPr/>
                <p:nvPr/>
              </p:nvSpPr>
              <p:spPr>
                <a:xfrm>
                  <a:off x="4973638" y="4760913"/>
                  <a:ext cx="180975" cy="177800"/>
                </a:xfrm>
                <a:prstGeom prst="ellipse">
                  <a:avLst/>
                </a:prstGeom>
                <a:solidFill>
                  <a:srgbClr val="59BACB"/>
                </a:solidFill>
                <a:ln w="9525">
                  <a:noFill/>
                </a:ln>
              </p:spPr>
              <p:txBody>
                <a:bodyPr/>
                <a:p>
                  <a:pPr lvl="0" eaLnBrk="1" hangingPunct="1"/>
                  <a:endParaRPr lang="zh-CN" altLang="en-US" dirty="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4092" name="Freeform 122"/>
                <p:cNvSpPr>
                  <a:spLocks noEditPoints="1"/>
                </p:cNvSpPr>
                <p:nvPr/>
              </p:nvSpPr>
              <p:spPr>
                <a:xfrm>
                  <a:off x="4700588" y="4638675"/>
                  <a:ext cx="465138" cy="315913"/>
                </a:xfrm>
                <a:custGeom>
                  <a:avLst/>
                  <a:gdLst/>
                  <a:ahLst/>
                  <a:cxnLst>
                    <a:cxn ang="0">
                      <a:pos x="451253" y="161415"/>
                    </a:cxn>
                    <a:cxn ang="0">
                      <a:pos x="444311" y="149886"/>
                    </a:cxn>
                    <a:cxn ang="0">
                      <a:pos x="444311" y="145274"/>
                    </a:cxn>
                    <a:cxn ang="0">
                      <a:pos x="430426" y="80708"/>
                    </a:cxn>
                    <a:cxn ang="0">
                      <a:pos x="416541" y="16142"/>
                    </a:cxn>
                    <a:cxn ang="0">
                      <a:pos x="400343" y="2306"/>
                    </a:cxn>
                    <a:cxn ang="0">
                      <a:pos x="398029" y="2306"/>
                    </a:cxn>
                    <a:cxn ang="0">
                      <a:pos x="398029" y="2306"/>
                    </a:cxn>
                    <a:cxn ang="0">
                      <a:pos x="388772" y="20753"/>
                    </a:cxn>
                    <a:cxn ang="0">
                      <a:pos x="402657" y="87626"/>
                    </a:cxn>
                    <a:cxn ang="0">
                      <a:pos x="409599" y="119909"/>
                    </a:cxn>
                    <a:cxn ang="0">
                      <a:pos x="358689" y="106073"/>
                    </a:cxn>
                    <a:cxn ang="0">
                      <a:pos x="261495" y="172945"/>
                    </a:cxn>
                    <a:cxn ang="0">
                      <a:pos x="247611" y="184475"/>
                    </a:cxn>
                    <a:cxn ang="0">
                      <a:pos x="217527" y="184475"/>
                    </a:cxn>
                    <a:cxn ang="0">
                      <a:pos x="201328" y="170639"/>
                    </a:cxn>
                    <a:cxn ang="0">
                      <a:pos x="104135" y="106073"/>
                    </a:cxn>
                    <a:cxn ang="0">
                      <a:pos x="53225" y="119909"/>
                    </a:cxn>
                    <a:cxn ang="0">
                      <a:pos x="60167" y="85320"/>
                    </a:cxn>
                    <a:cxn ang="0">
                      <a:pos x="74052" y="20753"/>
                    </a:cxn>
                    <a:cxn ang="0">
                      <a:pos x="64795" y="2306"/>
                    </a:cxn>
                    <a:cxn ang="0">
                      <a:pos x="62481" y="2306"/>
                    </a:cxn>
                    <a:cxn ang="0">
                      <a:pos x="62481" y="2306"/>
                    </a:cxn>
                    <a:cxn ang="0">
                      <a:pos x="46282" y="13836"/>
                    </a:cxn>
                    <a:cxn ang="0">
                      <a:pos x="32398" y="80708"/>
                    </a:cxn>
                    <a:cxn ang="0">
                      <a:pos x="18513" y="145274"/>
                    </a:cxn>
                    <a:cxn ang="0">
                      <a:pos x="16199" y="152192"/>
                    </a:cxn>
                    <a:cxn ang="0">
                      <a:pos x="11571" y="161415"/>
                    </a:cxn>
                    <a:cxn ang="0">
                      <a:pos x="0" y="209840"/>
                    </a:cxn>
                    <a:cxn ang="0">
                      <a:pos x="104135" y="315913"/>
                    </a:cxn>
                    <a:cxn ang="0">
                      <a:pos x="203643" y="244429"/>
                    </a:cxn>
                    <a:cxn ang="0">
                      <a:pos x="215213" y="235205"/>
                    </a:cxn>
                    <a:cxn ang="0">
                      <a:pos x="247611" y="235205"/>
                    </a:cxn>
                    <a:cxn ang="0">
                      <a:pos x="259181" y="244429"/>
                    </a:cxn>
                    <a:cxn ang="0">
                      <a:pos x="358689" y="315913"/>
                    </a:cxn>
                    <a:cxn ang="0">
                      <a:pos x="465138" y="209840"/>
                    </a:cxn>
                    <a:cxn ang="0">
                      <a:pos x="451253" y="161415"/>
                    </a:cxn>
                    <a:cxn ang="0">
                      <a:pos x="104135" y="288242"/>
                    </a:cxn>
                    <a:cxn ang="0">
                      <a:pos x="25455" y="209840"/>
                    </a:cxn>
                    <a:cxn ang="0">
                      <a:pos x="104135" y="131438"/>
                    </a:cxn>
                    <a:cxn ang="0">
                      <a:pos x="182815" y="209840"/>
                    </a:cxn>
                    <a:cxn ang="0">
                      <a:pos x="104135" y="288242"/>
                    </a:cxn>
                    <a:cxn ang="0">
                      <a:pos x="358689" y="288242"/>
                    </a:cxn>
                    <a:cxn ang="0">
                      <a:pos x="280008" y="209840"/>
                    </a:cxn>
                    <a:cxn ang="0">
                      <a:pos x="358689" y="131438"/>
                    </a:cxn>
                    <a:cxn ang="0">
                      <a:pos x="437369" y="209840"/>
                    </a:cxn>
                    <a:cxn ang="0">
                      <a:pos x="358689" y="288242"/>
                    </a:cxn>
                  </a:cxnLst>
                  <a:pathLst>
                    <a:path w="201" h="137">
                      <a:moveTo>
                        <a:pt x="195" y="70"/>
                      </a:moveTo>
                      <a:cubicBezTo>
                        <a:pt x="194" y="68"/>
                        <a:pt x="193" y="67"/>
                        <a:pt x="192" y="65"/>
                      </a:cubicBezTo>
                      <a:cubicBezTo>
                        <a:pt x="192" y="65"/>
                        <a:pt x="192" y="64"/>
                        <a:pt x="192" y="63"/>
                      </a:cubicBezTo>
                      <a:cubicBezTo>
                        <a:pt x="192" y="62"/>
                        <a:pt x="189" y="49"/>
                        <a:pt x="186" y="35"/>
                      </a:cubicBezTo>
                      <a:cubicBezTo>
                        <a:pt x="183" y="21"/>
                        <a:pt x="180" y="8"/>
                        <a:pt x="180" y="7"/>
                      </a:cubicBezTo>
                      <a:cubicBezTo>
                        <a:pt x="179" y="3"/>
                        <a:pt x="178" y="0"/>
                        <a:pt x="173" y="1"/>
                      </a:cubicBezTo>
                      <a:cubicBezTo>
                        <a:pt x="173" y="1"/>
                        <a:pt x="173" y="1"/>
                        <a:pt x="172" y="1"/>
                      </a:cubicBezTo>
                      <a:cubicBezTo>
                        <a:pt x="172" y="1"/>
                        <a:pt x="172" y="1"/>
                        <a:pt x="172" y="1"/>
                      </a:cubicBezTo>
                      <a:cubicBezTo>
                        <a:pt x="167" y="3"/>
                        <a:pt x="167" y="5"/>
                        <a:pt x="168" y="9"/>
                      </a:cubicBezTo>
                      <a:cubicBezTo>
                        <a:pt x="168" y="11"/>
                        <a:pt x="171" y="24"/>
                        <a:pt x="174" y="38"/>
                      </a:cubicBezTo>
                      <a:cubicBezTo>
                        <a:pt x="175" y="42"/>
                        <a:pt x="176" y="47"/>
                        <a:pt x="177" y="52"/>
                      </a:cubicBezTo>
                      <a:cubicBezTo>
                        <a:pt x="171" y="48"/>
                        <a:pt x="163" y="46"/>
                        <a:pt x="155" y="46"/>
                      </a:cubicBezTo>
                      <a:cubicBezTo>
                        <a:pt x="136" y="46"/>
                        <a:pt x="120" y="58"/>
                        <a:pt x="113" y="75"/>
                      </a:cubicBezTo>
                      <a:cubicBezTo>
                        <a:pt x="111" y="79"/>
                        <a:pt x="110" y="80"/>
                        <a:pt x="107" y="80"/>
                      </a:cubicBezTo>
                      <a:cubicBezTo>
                        <a:pt x="105" y="80"/>
                        <a:pt x="96" y="80"/>
                        <a:pt x="94" y="80"/>
                      </a:cubicBezTo>
                      <a:cubicBezTo>
                        <a:pt x="91" y="80"/>
                        <a:pt x="89" y="78"/>
                        <a:pt x="87" y="74"/>
                      </a:cubicBezTo>
                      <a:cubicBezTo>
                        <a:pt x="80" y="58"/>
                        <a:pt x="64" y="46"/>
                        <a:pt x="45" y="46"/>
                      </a:cubicBezTo>
                      <a:cubicBezTo>
                        <a:pt x="37" y="46"/>
                        <a:pt x="29" y="48"/>
                        <a:pt x="23" y="52"/>
                      </a:cubicBezTo>
                      <a:cubicBezTo>
                        <a:pt x="24" y="47"/>
                        <a:pt x="25" y="42"/>
                        <a:pt x="26" y="37"/>
                      </a:cubicBezTo>
                      <a:cubicBezTo>
                        <a:pt x="29" y="24"/>
                        <a:pt x="32" y="11"/>
                        <a:pt x="32" y="9"/>
                      </a:cubicBezTo>
                      <a:cubicBezTo>
                        <a:pt x="33" y="5"/>
                        <a:pt x="33" y="2"/>
                        <a:pt x="28" y="1"/>
                      </a:cubicBezTo>
                      <a:cubicBezTo>
                        <a:pt x="28" y="1"/>
                        <a:pt x="28" y="1"/>
                        <a:pt x="27" y="1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2" y="0"/>
                        <a:pt x="21" y="2"/>
                        <a:pt x="20" y="6"/>
                      </a:cubicBezTo>
                      <a:cubicBezTo>
                        <a:pt x="20" y="8"/>
                        <a:pt x="17" y="21"/>
                        <a:pt x="14" y="35"/>
                      </a:cubicBezTo>
                      <a:cubicBezTo>
                        <a:pt x="11" y="48"/>
                        <a:pt x="8" y="61"/>
                        <a:pt x="8" y="63"/>
                      </a:cubicBezTo>
                      <a:cubicBezTo>
                        <a:pt x="7" y="64"/>
                        <a:pt x="7" y="65"/>
                        <a:pt x="7" y="66"/>
                      </a:cubicBezTo>
                      <a:cubicBezTo>
                        <a:pt x="7" y="67"/>
                        <a:pt x="6" y="69"/>
                        <a:pt x="5" y="70"/>
                      </a:cubicBezTo>
                      <a:cubicBezTo>
                        <a:pt x="2" y="76"/>
                        <a:pt x="0" y="84"/>
                        <a:pt x="0" y="91"/>
                      </a:cubicBezTo>
                      <a:cubicBezTo>
                        <a:pt x="0" y="117"/>
                        <a:pt x="20" y="137"/>
                        <a:pt x="45" y="137"/>
                      </a:cubicBezTo>
                      <a:cubicBezTo>
                        <a:pt x="65" y="137"/>
                        <a:pt x="82" y="124"/>
                        <a:pt x="88" y="106"/>
                      </a:cubicBezTo>
                      <a:cubicBezTo>
                        <a:pt x="89" y="104"/>
                        <a:pt x="90" y="102"/>
                        <a:pt x="93" y="102"/>
                      </a:cubicBezTo>
                      <a:cubicBezTo>
                        <a:pt x="96" y="102"/>
                        <a:pt x="103" y="102"/>
                        <a:pt x="107" y="102"/>
                      </a:cubicBezTo>
                      <a:cubicBezTo>
                        <a:pt x="111" y="102"/>
                        <a:pt x="111" y="105"/>
                        <a:pt x="112" y="106"/>
                      </a:cubicBezTo>
                      <a:cubicBezTo>
                        <a:pt x="118" y="124"/>
                        <a:pt x="135" y="137"/>
                        <a:pt x="155" y="137"/>
                      </a:cubicBezTo>
                      <a:cubicBezTo>
                        <a:pt x="180" y="137"/>
                        <a:pt x="201" y="117"/>
                        <a:pt x="201" y="91"/>
                      </a:cubicBezTo>
                      <a:cubicBezTo>
                        <a:pt x="201" y="84"/>
                        <a:pt x="199" y="76"/>
                        <a:pt x="195" y="70"/>
                      </a:cubicBezTo>
                      <a:close/>
                      <a:moveTo>
                        <a:pt x="45" y="125"/>
                      </a:moveTo>
                      <a:cubicBezTo>
                        <a:pt x="26" y="125"/>
                        <a:pt x="11" y="110"/>
                        <a:pt x="11" y="91"/>
                      </a:cubicBezTo>
                      <a:cubicBezTo>
                        <a:pt x="11" y="73"/>
                        <a:pt x="26" y="57"/>
                        <a:pt x="45" y="57"/>
                      </a:cubicBezTo>
                      <a:cubicBezTo>
                        <a:pt x="64" y="57"/>
                        <a:pt x="79" y="73"/>
                        <a:pt x="79" y="91"/>
                      </a:cubicBezTo>
                      <a:cubicBezTo>
                        <a:pt x="79" y="110"/>
                        <a:pt x="64" y="125"/>
                        <a:pt x="45" y="125"/>
                      </a:cubicBezTo>
                      <a:close/>
                      <a:moveTo>
                        <a:pt x="155" y="125"/>
                      </a:moveTo>
                      <a:cubicBezTo>
                        <a:pt x="136" y="125"/>
                        <a:pt x="121" y="110"/>
                        <a:pt x="121" y="91"/>
                      </a:cubicBezTo>
                      <a:cubicBezTo>
                        <a:pt x="121" y="73"/>
                        <a:pt x="136" y="57"/>
                        <a:pt x="155" y="57"/>
                      </a:cubicBezTo>
                      <a:cubicBezTo>
                        <a:pt x="174" y="57"/>
                        <a:pt x="189" y="73"/>
                        <a:pt x="189" y="91"/>
                      </a:cubicBezTo>
                      <a:cubicBezTo>
                        <a:pt x="189" y="110"/>
                        <a:pt x="174" y="125"/>
                        <a:pt x="155" y="125"/>
                      </a:cubicBezTo>
                      <a:close/>
                    </a:path>
                  </a:pathLst>
                </a:custGeom>
                <a:solidFill>
                  <a:srgbClr val="E36E35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44046" name="组合 1245"/>
              <p:cNvGrpSpPr/>
              <p:nvPr/>
            </p:nvGrpSpPr>
            <p:grpSpPr>
              <a:xfrm>
                <a:off x="706445" y="5799495"/>
                <a:ext cx="4151313" cy="458788"/>
                <a:chOff x="1019175" y="6483350"/>
                <a:chExt cx="4151313" cy="458788"/>
              </a:xfrm>
            </p:grpSpPr>
            <p:grpSp>
              <p:nvGrpSpPr>
                <p:cNvPr id="44047" name="组合 1232"/>
                <p:cNvGrpSpPr/>
                <p:nvPr/>
              </p:nvGrpSpPr>
              <p:grpSpPr>
                <a:xfrm>
                  <a:off x="2811463" y="6570663"/>
                  <a:ext cx="458788" cy="309563"/>
                  <a:chOff x="2811463" y="6570663"/>
                  <a:chExt cx="458788" cy="309563"/>
                </a:xfrm>
              </p:grpSpPr>
              <p:sp>
                <p:nvSpPr>
                  <p:cNvPr id="44084" name="Freeform 71"/>
                  <p:cNvSpPr/>
                  <p:nvPr/>
                </p:nvSpPr>
                <p:spPr>
                  <a:xfrm>
                    <a:off x="2811463" y="6789738"/>
                    <a:ext cx="147638" cy="90488"/>
                  </a:xfrm>
                  <a:custGeom>
                    <a:avLst/>
                    <a:gdLst/>
                    <a:ahLst/>
                    <a:cxnLst>
                      <a:cxn ang="0">
                        <a:pos x="140717" y="0"/>
                      </a:cxn>
                      <a:cxn ang="0">
                        <a:pos x="4614" y="0"/>
                      </a:cxn>
                      <a:cxn ang="0">
                        <a:pos x="0" y="4640"/>
                      </a:cxn>
                      <a:cxn ang="0">
                        <a:pos x="0" y="83527"/>
                      </a:cxn>
                      <a:cxn ang="0">
                        <a:pos x="4614" y="90488"/>
                      </a:cxn>
                      <a:cxn ang="0">
                        <a:pos x="140717" y="90488"/>
                      </a:cxn>
                      <a:cxn ang="0">
                        <a:pos x="147638" y="83527"/>
                      </a:cxn>
                      <a:cxn ang="0">
                        <a:pos x="147638" y="4640"/>
                      </a:cxn>
                      <a:cxn ang="0">
                        <a:pos x="140717" y="0"/>
                      </a:cxn>
                    </a:cxnLst>
                    <a:pathLst>
                      <a:path w="64" h="39">
                        <a:moveTo>
                          <a:pt x="61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0" y="0"/>
                          <a:pt x="0" y="2"/>
                        </a:cubicBezTo>
                        <a:cubicBezTo>
                          <a:pt x="0" y="4"/>
                          <a:pt x="0" y="33"/>
                          <a:pt x="0" y="36"/>
                        </a:cubicBezTo>
                        <a:cubicBezTo>
                          <a:pt x="0" y="39"/>
                          <a:pt x="2" y="39"/>
                          <a:pt x="2" y="39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61" y="39"/>
                          <a:pt x="63" y="39"/>
                          <a:pt x="64" y="36"/>
                        </a:cubicBezTo>
                        <a:cubicBezTo>
                          <a:pt x="64" y="34"/>
                          <a:pt x="64" y="5"/>
                          <a:pt x="64" y="2"/>
                        </a:cubicBezTo>
                        <a:cubicBezTo>
                          <a:pt x="64" y="0"/>
                          <a:pt x="61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85" name="Freeform 72"/>
                  <p:cNvSpPr/>
                  <p:nvPr/>
                </p:nvSpPr>
                <p:spPr>
                  <a:xfrm>
                    <a:off x="2968625" y="6789738"/>
                    <a:ext cx="144463" cy="90488"/>
                  </a:xfrm>
                  <a:custGeom>
                    <a:avLst/>
                    <a:gdLst/>
                    <a:ahLst/>
                    <a:cxnLst>
                      <a:cxn ang="0">
                        <a:pos x="139877" y="0"/>
                      </a:cxn>
                      <a:cxn ang="0">
                        <a:pos x="4586" y="0"/>
                      </a:cxn>
                      <a:cxn ang="0">
                        <a:pos x="0" y="4640"/>
                      </a:cxn>
                      <a:cxn ang="0">
                        <a:pos x="0" y="83527"/>
                      </a:cxn>
                      <a:cxn ang="0">
                        <a:pos x="4586" y="90488"/>
                      </a:cxn>
                      <a:cxn ang="0">
                        <a:pos x="139877" y="90488"/>
                      </a:cxn>
                      <a:cxn ang="0">
                        <a:pos x="144463" y="83527"/>
                      </a:cxn>
                      <a:cxn ang="0">
                        <a:pos x="144463" y="4640"/>
                      </a:cxn>
                      <a:cxn ang="0">
                        <a:pos x="139877" y="0"/>
                      </a:cxn>
                    </a:cxnLst>
                    <a:pathLst>
                      <a:path w="63" h="39">
                        <a:moveTo>
                          <a:pt x="61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0" y="0"/>
                          <a:pt x="0" y="2"/>
                        </a:cubicBezTo>
                        <a:cubicBezTo>
                          <a:pt x="0" y="4"/>
                          <a:pt x="0" y="33"/>
                          <a:pt x="0" y="36"/>
                        </a:cubicBezTo>
                        <a:cubicBezTo>
                          <a:pt x="0" y="39"/>
                          <a:pt x="2" y="39"/>
                          <a:pt x="2" y="39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61" y="39"/>
                          <a:pt x="63" y="39"/>
                          <a:pt x="63" y="36"/>
                        </a:cubicBezTo>
                        <a:cubicBezTo>
                          <a:pt x="63" y="34"/>
                          <a:pt x="63" y="5"/>
                          <a:pt x="63" y="2"/>
                        </a:cubicBezTo>
                        <a:cubicBezTo>
                          <a:pt x="63" y="0"/>
                          <a:pt x="61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86" name="Freeform 73"/>
                  <p:cNvSpPr/>
                  <p:nvPr/>
                </p:nvSpPr>
                <p:spPr>
                  <a:xfrm>
                    <a:off x="3122613" y="6789738"/>
                    <a:ext cx="147638" cy="90488"/>
                  </a:xfrm>
                  <a:custGeom>
                    <a:avLst/>
                    <a:gdLst/>
                    <a:ahLst/>
                    <a:cxnLst>
                      <a:cxn ang="0">
                        <a:pos x="140717" y="0"/>
                      </a:cxn>
                      <a:cxn ang="0">
                        <a:pos x="6921" y="0"/>
                      </a:cxn>
                      <a:cxn ang="0">
                        <a:pos x="0" y="4640"/>
                      </a:cxn>
                      <a:cxn ang="0">
                        <a:pos x="0" y="83527"/>
                      </a:cxn>
                      <a:cxn ang="0">
                        <a:pos x="6921" y="90488"/>
                      </a:cxn>
                      <a:cxn ang="0">
                        <a:pos x="143024" y="90488"/>
                      </a:cxn>
                      <a:cxn ang="0">
                        <a:pos x="147638" y="83527"/>
                      </a:cxn>
                      <a:cxn ang="0">
                        <a:pos x="147638" y="4640"/>
                      </a:cxn>
                      <a:cxn ang="0">
                        <a:pos x="140717" y="0"/>
                      </a:cxn>
                    </a:cxnLst>
                    <a:pathLst>
                      <a:path w="64" h="39">
                        <a:moveTo>
                          <a:pt x="61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0" y="0"/>
                          <a:pt x="0" y="2"/>
                        </a:cubicBezTo>
                        <a:cubicBezTo>
                          <a:pt x="0" y="4"/>
                          <a:pt x="0" y="33"/>
                          <a:pt x="0" y="36"/>
                        </a:cubicBezTo>
                        <a:cubicBezTo>
                          <a:pt x="1" y="39"/>
                          <a:pt x="3" y="39"/>
                          <a:pt x="3" y="39"/>
                        </a:cubicBezTo>
                        <a:cubicBezTo>
                          <a:pt x="62" y="39"/>
                          <a:pt x="62" y="39"/>
                          <a:pt x="62" y="39"/>
                        </a:cubicBezTo>
                        <a:cubicBezTo>
                          <a:pt x="62" y="39"/>
                          <a:pt x="64" y="39"/>
                          <a:pt x="64" y="36"/>
                        </a:cubicBezTo>
                        <a:cubicBezTo>
                          <a:pt x="64" y="34"/>
                          <a:pt x="64" y="5"/>
                          <a:pt x="64" y="2"/>
                        </a:cubicBezTo>
                        <a:cubicBezTo>
                          <a:pt x="64" y="0"/>
                          <a:pt x="61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87" name="Freeform 74"/>
                  <p:cNvSpPr/>
                  <p:nvPr/>
                </p:nvSpPr>
                <p:spPr>
                  <a:xfrm>
                    <a:off x="2889250" y="6681788"/>
                    <a:ext cx="146050" cy="90488"/>
                  </a:xfrm>
                  <a:custGeom>
                    <a:avLst/>
                    <a:gdLst/>
                    <a:ahLst/>
                    <a:cxnLst>
                      <a:cxn ang="0">
                        <a:pos x="141413" y="0"/>
                      </a:cxn>
                      <a:cxn ang="0">
                        <a:pos x="4637" y="0"/>
                      </a:cxn>
                      <a:cxn ang="0">
                        <a:pos x="0" y="4640"/>
                      </a:cxn>
                      <a:cxn ang="0">
                        <a:pos x="0" y="83527"/>
                      </a:cxn>
                      <a:cxn ang="0">
                        <a:pos x="4637" y="90488"/>
                      </a:cxn>
                      <a:cxn ang="0">
                        <a:pos x="141413" y="90488"/>
                      </a:cxn>
                      <a:cxn ang="0">
                        <a:pos x="146050" y="83527"/>
                      </a:cxn>
                      <a:cxn ang="0">
                        <a:pos x="146050" y="4640"/>
                      </a:cxn>
                      <a:cxn ang="0">
                        <a:pos x="141413" y="0"/>
                      </a:cxn>
                    </a:cxnLst>
                    <a:pathLst>
                      <a:path w="63" h="39">
                        <a:moveTo>
                          <a:pt x="61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0" y="0"/>
                          <a:pt x="0" y="2"/>
                        </a:cubicBezTo>
                        <a:cubicBezTo>
                          <a:pt x="0" y="4"/>
                          <a:pt x="0" y="33"/>
                          <a:pt x="0" y="36"/>
                        </a:cubicBezTo>
                        <a:cubicBezTo>
                          <a:pt x="0" y="39"/>
                          <a:pt x="2" y="39"/>
                          <a:pt x="2" y="39"/>
                        </a:cubicBezTo>
                        <a:cubicBezTo>
                          <a:pt x="61" y="39"/>
                          <a:pt x="61" y="39"/>
                          <a:pt x="61" y="39"/>
                        </a:cubicBezTo>
                        <a:cubicBezTo>
                          <a:pt x="61" y="39"/>
                          <a:pt x="63" y="39"/>
                          <a:pt x="63" y="36"/>
                        </a:cubicBezTo>
                        <a:cubicBezTo>
                          <a:pt x="63" y="34"/>
                          <a:pt x="63" y="5"/>
                          <a:pt x="63" y="2"/>
                        </a:cubicBezTo>
                        <a:cubicBezTo>
                          <a:pt x="63" y="0"/>
                          <a:pt x="61" y="0"/>
                          <a:pt x="61" y="0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88" name="Freeform 75"/>
                  <p:cNvSpPr/>
                  <p:nvPr/>
                </p:nvSpPr>
                <p:spPr>
                  <a:xfrm>
                    <a:off x="3044825" y="6681788"/>
                    <a:ext cx="147638" cy="90488"/>
                  </a:xfrm>
                  <a:custGeom>
                    <a:avLst/>
                    <a:gdLst/>
                    <a:ahLst/>
                    <a:cxnLst>
                      <a:cxn ang="0">
                        <a:pos x="143024" y="0"/>
                      </a:cxn>
                      <a:cxn ang="0">
                        <a:pos x="6921" y="0"/>
                      </a:cxn>
                      <a:cxn ang="0">
                        <a:pos x="2307" y="4640"/>
                      </a:cxn>
                      <a:cxn ang="0">
                        <a:pos x="2307" y="83527"/>
                      </a:cxn>
                      <a:cxn ang="0">
                        <a:pos x="6921" y="90488"/>
                      </a:cxn>
                      <a:cxn ang="0">
                        <a:pos x="143024" y="90488"/>
                      </a:cxn>
                      <a:cxn ang="0">
                        <a:pos x="147638" y="83527"/>
                      </a:cxn>
                      <a:cxn ang="0">
                        <a:pos x="147638" y="4640"/>
                      </a:cxn>
                      <a:cxn ang="0">
                        <a:pos x="143024" y="0"/>
                      </a:cxn>
                    </a:cxnLst>
                    <a:pathLst>
                      <a:path w="64" h="39">
                        <a:moveTo>
                          <a:pt x="62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1" y="0"/>
                          <a:pt x="1" y="2"/>
                        </a:cubicBezTo>
                        <a:cubicBezTo>
                          <a:pt x="1" y="4"/>
                          <a:pt x="0" y="33"/>
                          <a:pt x="1" y="36"/>
                        </a:cubicBezTo>
                        <a:cubicBezTo>
                          <a:pt x="1" y="39"/>
                          <a:pt x="3" y="39"/>
                          <a:pt x="3" y="39"/>
                        </a:cubicBezTo>
                        <a:cubicBezTo>
                          <a:pt x="62" y="39"/>
                          <a:pt x="62" y="39"/>
                          <a:pt x="62" y="39"/>
                        </a:cubicBezTo>
                        <a:cubicBezTo>
                          <a:pt x="62" y="39"/>
                          <a:pt x="64" y="39"/>
                          <a:pt x="64" y="36"/>
                        </a:cubicBezTo>
                        <a:cubicBezTo>
                          <a:pt x="64" y="34"/>
                          <a:pt x="64" y="5"/>
                          <a:pt x="64" y="2"/>
                        </a:cubicBezTo>
                        <a:cubicBezTo>
                          <a:pt x="64" y="0"/>
                          <a:pt x="62" y="0"/>
                          <a:pt x="62" y="0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89" name="Freeform 76"/>
                  <p:cNvSpPr/>
                  <p:nvPr/>
                </p:nvSpPr>
                <p:spPr>
                  <a:xfrm>
                    <a:off x="2968625" y="6570663"/>
                    <a:ext cx="144463" cy="92075"/>
                  </a:xfrm>
                  <a:custGeom>
                    <a:avLst/>
                    <a:gdLst/>
                    <a:ahLst/>
                    <a:cxnLst>
                      <a:cxn ang="0">
                        <a:pos x="139877" y="2302"/>
                      </a:cxn>
                      <a:cxn ang="0">
                        <a:pos x="4586" y="2302"/>
                      </a:cxn>
                      <a:cxn ang="0">
                        <a:pos x="0" y="6906"/>
                      </a:cxn>
                      <a:cxn ang="0">
                        <a:pos x="0" y="85169"/>
                      </a:cxn>
                      <a:cxn ang="0">
                        <a:pos x="4586" y="92075"/>
                      </a:cxn>
                      <a:cxn ang="0">
                        <a:pos x="139877" y="92075"/>
                      </a:cxn>
                      <a:cxn ang="0">
                        <a:pos x="144463" y="85169"/>
                      </a:cxn>
                      <a:cxn ang="0">
                        <a:pos x="144463" y="6906"/>
                      </a:cxn>
                      <a:cxn ang="0">
                        <a:pos x="139877" y="2302"/>
                      </a:cxn>
                    </a:cxnLst>
                    <a:pathLst>
                      <a:path w="63" h="40">
                        <a:moveTo>
                          <a:pt x="61" y="1"/>
                        </a:move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1"/>
                          <a:pt x="0" y="1"/>
                          <a:pt x="0" y="3"/>
                        </a:cubicBezTo>
                        <a:cubicBezTo>
                          <a:pt x="0" y="4"/>
                          <a:pt x="0" y="34"/>
                          <a:pt x="0" y="37"/>
                        </a:cubicBezTo>
                        <a:cubicBezTo>
                          <a:pt x="0" y="40"/>
                          <a:pt x="2" y="40"/>
                          <a:pt x="2" y="40"/>
                        </a:cubicBezTo>
                        <a:cubicBezTo>
                          <a:pt x="61" y="40"/>
                          <a:pt x="61" y="40"/>
                          <a:pt x="61" y="40"/>
                        </a:cubicBezTo>
                        <a:cubicBezTo>
                          <a:pt x="61" y="40"/>
                          <a:pt x="63" y="40"/>
                          <a:pt x="63" y="37"/>
                        </a:cubicBezTo>
                        <a:cubicBezTo>
                          <a:pt x="63" y="34"/>
                          <a:pt x="63" y="6"/>
                          <a:pt x="63" y="3"/>
                        </a:cubicBezTo>
                        <a:cubicBezTo>
                          <a:pt x="63" y="0"/>
                          <a:pt x="61" y="1"/>
                          <a:pt x="61" y="1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048" name="组合 1230"/>
                <p:cNvGrpSpPr/>
                <p:nvPr/>
              </p:nvGrpSpPr>
              <p:grpSpPr>
                <a:xfrm>
                  <a:off x="1533525" y="6483350"/>
                  <a:ext cx="501650" cy="446088"/>
                  <a:chOff x="1533525" y="6483350"/>
                  <a:chExt cx="501650" cy="446088"/>
                </a:xfrm>
              </p:grpSpPr>
              <p:sp>
                <p:nvSpPr>
                  <p:cNvPr id="44077" name="Freeform 166"/>
                  <p:cNvSpPr>
                    <a:spLocks noEditPoints="1"/>
                  </p:cNvSpPr>
                  <p:nvPr/>
                </p:nvSpPr>
                <p:spPr>
                  <a:xfrm>
                    <a:off x="1533525" y="6602413"/>
                    <a:ext cx="501650" cy="225425"/>
                  </a:xfrm>
                  <a:custGeom>
                    <a:avLst/>
                    <a:gdLst/>
                    <a:ahLst/>
                    <a:cxnLst>
                      <a:cxn ang="0">
                        <a:pos x="466974" y="0"/>
                      </a:cxn>
                      <a:cxn ang="0">
                        <a:pos x="305151" y="141762"/>
                      </a:cxn>
                      <a:cxn ang="0">
                        <a:pos x="291281" y="139438"/>
                      </a:cxn>
                      <a:cxn ang="0">
                        <a:pos x="235799" y="85987"/>
                      </a:cxn>
                      <a:cxn ang="0">
                        <a:pos x="235799" y="79015"/>
                      </a:cxn>
                      <a:cxn ang="0">
                        <a:pos x="182628" y="23240"/>
                      </a:cxn>
                      <a:cxn ang="0">
                        <a:pos x="127146" y="79015"/>
                      </a:cxn>
                      <a:cxn ang="0">
                        <a:pos x="129458" y="79015"/>
                      </a:cxn>
                      <a:cxn ang="0">
                        <a:pos x="4624" y="188241"/>
                      </a:cxn>
                      <a:cxn ang="0">
                        <a:pos x="2312" y="199861"/>
                      </a:cxn>
                      <a:cxn ang="0">
                        <a:pos x="25429" y="220777"/>
                      </a:cxn>
                      <a:cxn ang="0">
                        <a:pos x="36988" y="220777"/>
                      </a:cxn>
                      <a:cxn ang="0">
                        <a:pos x="152576" y="123170"/>
                      </a:cxn>
                      <a:cxn ang="0">
                        <a:pos x="182628" y="132466"/>
                      </a:cxn>
                      <a:cxn ang="0">
                        <a:pos x="205746" y="125494"/>
                      </a:cxn>
                      <a:cxn ang="0">
                        <a:pos x="288969" y="204509"/>
                      </a:cxn>
                      <a:cxn ang="0">
                        <a:pos x="305151" y="204509"/>
                      </a:cxn>
                      <a:cxn ang="0">
                        <a:pos x="501650" y="34860"/>
                      </a:cxn>
                      <a:cxn ang="0">
                        <a:pos x="466974" y="0"/>
                      </a:cxn>
                      <a:cxn ang="0">
                        <a:pos x="157199" y="79015"/>
                      </a:cxn>
                      <a:cxn ang="0">
                        <a:pos x="182628" y="53451"/>
                      </a:cxn>
                      <a:cxn ang="0">
                        <a:pos x="205746" y="79015"/>
                      </a:cxn>
                      <a:cxn ang="0">
                        <a:pos x="182628" y="102255"/>
                      </a:cxn>
                      <a:cxn ang="0">
                        <a:pos x="157199" y="79015"/>
                      </a:cxn>
                    </a:cxnLst>
                    <a:pathLst>
                      <a:path w="217" h="97">
                        <a:moveTo>
                          <a:pt x="202" y="0"/>
                        </a:moveTo>
                        <a:cubicBezTo>
                          <a:pt x="180" y="19"/>
                          <a:pt x="153" y="43"/>
                          <a:pt x="132" y="61"/>
                        </a:cubicBezTo>
                        <a:cubicBezTo>
                          <a:pt x="131" y="62"/>
                          <a:pt x="127" y="61"/>
                          <a:pt x="126" y="60"/>
                        </a:cubicBezTo>
                        <a:cubicBezTo>
                          <a:pt x="120" y="54"/>
                          <a:pt x="110" y="46"/>
                          <a:pt x="102" y="37"/>
                        </a:cubicBezTo>
                        <a:cubicBezTo>
                          <a:pt x="102" y="36"/>
                          <a:pt x="102" y="35"/>
                          <a:pt x="102" y="34"/>
                        </a:cubicBezTo>
                        <a:cubicBezTo>
                          <a:pt x="102" y="21"/>
                          <a:pt x="91" y="10"/>
                          <a:pt x="79" y="10"/>
                        </a:cubicBezTo>
                        <a:cubicBezTo>
                          <a:pt x="66" y="10"/>
                          <a:pt x="55" y="21"/>
                          <a:pt x="55" y="34"/>
                        </a:cubicBezTo>
                        <a:cubicBezTo>
                          <a:pt x="55" y="34"/>
                          <a:pt x="56" y="34"/>
                          <a:pt x="56" y="34"/>
                        </a:cubicBezTo>
                        <a:cubicBezTo>
                          <a:pt x="33" y="54"/>
                          <a:pt x="4" y="80"/>
                          <a:pt x="2" y="81"/>
                        </a:cubicBezTo>
                        <a:cubicBezTo>
                          <a:pt x="0" y="83"/>
                          <a:pt x="0" y="84"/>
                          <a:pt x="1" y="86"/>
                        </a:cubicBezTo>
                        <a:cubicBezTo>
                          <a:pt x="3" y="87"/>
                          <a:pt x="10" y="94"/>
                          <a:pt x="11" y="95"/>
                        </a:cubicBezTo>
                        <a:cubicBezTo>
                          <a:pt x="13" y="96"/>
                          <a:pt x="14" y="97"/>
                          <a:pt x="16" y="95"/>
                        </a:cubicBezTo>
                        <a:cubicBezTo>
                          <a:pt x="17" y="94"/>
                          <a:pt x="45" y="70"/>
                          <a:pt x="66" y="53"/>
                        </a:cubicBezTo>
                        <a:cubicBezTo>
                          <a:pt x="69" y="55"/>
                          <a:pt x="74" y="57"/>
                          <a:pt x="79" y="57"/>
                        </a:cubicBezTo>
                        <a:cubicBezTo>
                          <a:pt x="82" y="57"/>
                          <a:pt x="86" y="56"/>
                          <a:pt x="89" y="54"/>
                        </a:cubicBezTo>
                        <a:cubicBezTo>
                          <a:pt x="103" y="67"/>
                          <a:pt x="117" y="80"/>
                          <a:pt x="125" y="88"/>
                        </a:cubicBezTo>
                        <a:cubicBezTo>
                          <a:pt x="127" y="90"/>
                          <a:pt x="130" y="90"/>
                          <a:pt x="132" y="88"/>
                        </a:cubicBezTo>
                        <a:cubicBezTo>
                          <a:pt x="148" y="75"/>
                          <a:pt x="195" y="34"/>
                          <a:pt x="217" y="15"/>
                        </a:cubicBezTo>
                        <a:lnTo>
                          <a:pt x="202" y="0"/>
                        </a:lnTo>
                        <a:close/>
                        <a:moveTo>
                          <a:pt x="68" y="34"/>
                        </a:moveTo>
                        <a:cubicBezTo>
                          <a:pt x="68" y="28"/>
                          <a:pt x="73" y="23"/>
                          <a:pt x="79" y="23"/>
                        </a:cubicBezTo>
                        <a:cubicBezTo>
                          <a:pt x="84" y="23"/>
                          <a:pt x="89" y="28"/>
                          <a:pt x="89" y="34"/>
                        </a:cubicBezTo>
                        <a:cubicBezTo>
                          <a:pt x="89" y="39"/>
                          <a:pt x="84" y="44"/>
                          <a:pt x="79" y="44"/>
                        </a:cubicBezTo>
                        <a:cubicBezTo>
                          <a:pt x="73" y="44"/>
                          <a:pt x="68" y="39"/>
                          <a:pt x="68" y="34"/>
                        </a:cubicBezTo>
                        <a:close/>
                      </a:path>
                    </a:pathLst>
                  </a:custGeom>
                  <a:solidFill>
                    <a:srgbClr val="50B6C5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78" name="Oval 167"/>
                  <p:cNvSpPr/>
                  <p:nvPr/>
                </p:nvSpPr>
                <p:spPr>
                  <a:xfrm>
                    <a:off x="1817688" y="6556375"/>
                    <a:ext cx="31750" cy="33338"/>
                  </a:xfrm>
                  <a:prstGeom prst="ellipse">
                    <a:avLst/>
                  </a:prstGeom>
                  <a:solidFill>
                    <a:srgbClr val="33546C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79" name="Oval 168"/>
                  <p:cNvSpPr/>
                  <p:nvPr/>
                </p:nvSpPr>
                <p:spPr>
                  <a:xfrm>
                    <a:off x="1778000" y="6526213"/>
                    <a:ext cx="26988" cy="28575"/>
                  </a:xfrm>
                  <a:prstGeom prst="ellipse">
                    <a:avLst/>
                  </a:prstGeom>
                  <a:solidFill>
                    <a:srgbClr val="33546C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80" name="Oval 169"/>
                  <p:cNvSpPr/>
                  <p:nvPr/>
                </p:nvSpPr>
                <p:spPr>
                  <a:xfrm>
                    <a:off x="1854200" y="6521450"/>
                    <a:ext cx="39688" cy="39688"/>
                  </a:xfrm>
                  <a:prstGeom prst="ellipse">
                    <a:avLst/>
                  </a:prstGeom>
                  <a:solidFill>
                    <a:srgbClr val="33546C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81" name="Oval 170"/>
                  <p:cNvSpPr/>
                  <p:nvPr/>
                </p:nvSpPr>
                <p:spPr>
                  <a:xfrm>
                    <a:off x="1798638" y="6483350"/>
                    <a:ext cx="31750" cy="31750"/>
                  </a:xfrm>
                  <a:prstGeom prst="ellipse">
                    <a:avLst/>
                  </a:prstGeom>
                  <a:solidFill>
                    <a:srgbClr val="33546C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82" name="Freeform 171"/>
                  <p:cNvSpPr/>
                  <p:nvPr/>
                </p:nvSpPr>
                <p:spPr>
                  <a:xfrm>
                    <a:off x="1676400" y="6607175"/>
                    <a:ext cx="336550" cy="322263"/>
                  </a:xfrm>
                  <a:custGeom>
                    <a:avLst/>
                    <a:gdLst/>
                    <a:ahLst/>
                    <a:cxnLst>
                      <a:cxn ang="0">
                        <a:pos x="313499" y="250391"/>
                      </a:cxn>
                      <a:cxn ang="0">
                        <a:pos x="207462" y="81145"/>
                      </a:cxn>
                      <a:cxn ang="0">
                        <a:pos x="207462" y="81145"/>
                      </a:cxn>
                      <a:cxn ang="0">
                        <a:pos x="207462" y="41732"/>
                      </a:cxn>
                      <a:cxn ang="0">
                        <a:pos x="235124" y="41732"/>
                      </a:cxn>
                      <a:cxn ang="0">
                        <a:pos x="239734" y="34777"/>
                      </a:cxn>
                      <a:cxn ang="0">
                        <a:pos x="239734" y="6955"/>
                      </a:cxn>
                      <a:cxn ang="0">
                        <a:pos x="235124" y="2318"/>
                      </a:cxn>
                      <a:cxn ang="0">
                        <a:pos x="101426" y="2318"/>
                      </a:cxn>
                      <a:cxn ang="0">
                        <a:pos x="94511" y="6955"/>
                      </a:cxn>
                      <a:cxn ang="0">
                        <a:pos x="94511" y="34777"/>
                      </a:cxn>
                      <a:cxn ang="0">
                        <a:pos x="99121" y="41732"/>
                      </a:cxn>
                      <a:cxn ang="0">
                        <a:pos x="129088" y="41732"/>
                      </a:cxn>
                      <a:cxn ang="0">
                        <a:pos x="129088" y="81145"/>
                      </a:cxn>
                      <a:cxn ang="0">
                        <a:pos x="129088" y="81145"/>
                      </a:cxn>
                      <a:cxn ang="0">
                        <a:pos x="23051" y="250391"/>
                      </a:cxn>
                      <a:cxn ang="0">
                        <a:pos x="32272" y="322263"/>
                      </a:cxn>
                      <a:cxn ang="0">
                        <a:pos x="304278" y="322263"/>
                      </a:cxn>
                      <a:cxn ang="0">
                        <a:pos x="313499" y="250391"/>
                      </a:cxn>
                    </a:cxnLst>
                    <a:pathLst>
                      <a:path w="146" h="139">
                        <a:moveTo>
                          <a:pt x="136" y="108"/>
                        </a:moveTo>
                        <a:cubicBezTo>
                          <a:pt x="131" y="93"/>
                          <a:pt x="107" y="58"/>
                          <a:pt x="90" y="35"/>
                        </a:cubicBezTo>
                        <a:cubicBezTo>
                          <a:pt x="90" y="35"/>
                          <a:pt x="90" y="35"/>
                          <a:pt x="90" y="35"/>
                        </a:cubicBezTo>
                        <a:cubicBezTo>
                          <a:pt x="90" y="18"/>
                          <a:pt x="90" y="18"/>
                          <a:pt x="90" y="18"/>
                        </a:cubicBezTo>
                        <a:cubicBezTo>
                          <a:pt x="97" y="18"/>
                          <a:pt x="102" y="18"/>
                          <a:pt x="102" y="18"/>
                        </a:cubicBezTo>
                        <a:cubicBezTo>
                          <a:pt x="102" y="18"/>
                          <a:pt x="104" y="18"/>
                          <a:pt x="104" y="15"/>
                        </a:cubicBezTo>
                        <a:cubicBezTo>
                          <a:pt x="104" y="13"/>
                          <a:pt x="104" y="5"/>
                          <a:pt x="104" y="3"/>
                        </a:cubicBezTo>
                        <a:cubicBezTo>
                          <a:pt x="104" y="0"/>
                          <a:pt x="102" y="1"/>
                          <a:pt x="102" y="1"/>
                        </a:cubicBezTo>
                        <a:cubicBezTo>
                          <a:pt x="44" y="1"/>
                          <a:pt x="44" y="1"/>
                          <a:pt x="44" y="1"/>
                        </a:cubicBezTo>
                        <a:cubicBezTo>
                          <a:pt x="44" y="1"/>
                          <a:pt x="41" y="0"/>
                          <a:pt x="41" y="3"/>
                        </a:cubicBezTo>
                        <a:cubicBezTo>
                          <a:pt x="41" y="6"/>
                          <a:pt x="41" y="15"/>
                          <a:pt x="41" y="15"/>
                        </a:cubicBezTo>
                        <a:cubicBezTo>
                          <a:pt x="41" y="15"/>
                          <a:pt x="41" y="18"/>
                          <a:pt x="43" y="18"/>
                        </a:cubicBezTo>
                        <a:cubicBezTo>
                          <a:pt x="44" y="18"/>
                          <a:pt x="49" y="18"/>
                          <a:pt x="56" y="18"/>
                        </a:cubicBezTo>
                        <a:cubicBezTo>
                          <a:pt x="56" y="35"/>
                          <a:pt x="56" y="35"/>
                          <a:pt x="56" y="35"/>
                        </a:cubicBezTo>
                        <a:cubicBezTo>
                          <a:pt x="56" y="35"/>
                          <a:pt x="56" y="35"/>
                          <a:pt x="56" y="35"/>
                        </a:cubicBezTo>
                        <a:cubicBezTo>
                          <a:pt x="39" y="58"/>
                          <a:pt x="14" y="93"/>
                          <a:pt x="10" y="108"/>
                        </a:cubicBezTo>
                        <a:cubicBezTo>
                          <a:pt x="5" y="121"/>
                          <a:pt x="0" y="139"/>
                          <a:pt x="14" y="139"/>
                        </a:cubicBezTo>
                        <a:cubicBezTo>
                          <a:pt x="21" y="139"/>
                          <a:pt x="124" y="139"/>
                          <a:pt x="132" y="139"/>
                        </a:cubicBezTo>
                        <a:cubicBezTo>
                          <a:pt x="146" y="139"/>
                          <a:pt x="140" y="121"/>
                          <a:pt x="136" y="108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83" name="Freeform 172"/>
                  <p:cNvSpPr/>
                  <p:nvPr/>
                </p:nvSpPr>
                <p:spPr>
                  <a:xfrm>
                    <a:off x="1809750" y="6718300"/>
                    <a:ext cx="69850" cy="176213"/>
                  </a:xfrm>
                  <a:custGeom>
                    <a:avLst/>
                    <a:gdLst/>
                    <a:ahLst/>
                    <a:cxnLst>
                      <a:cxn ang="0">
                        <a:pos x="41910" y="60283"/>
                      </a:cxn>
                      <a:cxn ang="0">
                        <a:pos x="41910" y="44053"/>
                      </a:cxn>
                      <a:cxn ang="0">
                        <a:pos x="39582" y="39416"/>
                      </a:cxn>
                      <a:cxn ang="0">
                        <a:pos x="34925" y="37097"/>
                      </a:cxn>
                      <a:cxn ang="0">
                        <a:pos x="32597" y="37097"/>
                      </a:cxn>
                      <a:cxn ang="0">
                        <a:pos x="30268" y="39416"/>
                      </a:cxn>
                      <a:cxn ang="0">
                        <a:pos x="27940" y="44053"/>
                      </a:cxn>
                      <a:cxn ang="0">
                        <a:pos x="27940" y="57965"/>
                      </a:cxn>
                      <a:cxn ang="0">
                        <a:pos x="27940" y="60283"/>
                      </a:cxn>
                      <a:cxn ang="0">
                        <a:pos x="32597" y="64921"/>
                      </a:cxn>
                      <a:cxn ang="0">
                        <a:pos x="62865" y="88107"/>
                      </a:cxn>
                      <a:cxn ang="0">
                        <a:pos x="67522" y="95062"/>
                      </a:cxn>
                      <a:cxn ang="0">
                        <a:pos x="69850" y="102018"/>
                      </a:cxn>
                      <a:cxn ang="0">
                        <a:pos x="69850" y="134478"/>
                      </a:cxn>
                      <a:cxn ang="0">
                        <a:pos x="62865" y="155346"/>
                      </a:cxn>
                      <a:cxn ang="0">
                        <a:pos x="44238" y="164620"/>
                      </a:cxn>
                      <a:cxn ang="0">
                        <a:pos x="44238" y="173894"/>
                      </a:cxn>
                      <a:cxn ang="0">
                        <a:pos x="41910" y="176213"/>
                      </a:cxn>
                      <a:cxn ang="0">
                        <a:pos x="27940" y="176213"/>
                      </a:cxn>
                      <a:cxn ang="0">
                        <a:pos x="25612" y="173894"/>
                      </a:cxn>
                      <a:cxn ang="0">
                        <a:pos x="25612" y="164620"/>
                      </a:cxn>
                      <a:cxn ang="0">
                        <a:pos x="6985" y="155346"/>
                      </a:cxn>
                      <a:cxn ang="0">
                        <a:pos x="0" y="134478"/>
                      </a:cxn>
                      <a:cxn ang="0">
                        <a:pos x="0" y="120567"/>
                      </a:cxn>
                      <a:cxn ang="0">
                        <a:pos x="2328" y="118248"/>
                      </a:cxn>
                      <a:cxn ang="0">
                        <a:pos x="25612" y="111292"/>
                      </a:cxn>
                      <a:cxn ang="0">
                        <a:pos x="27940" y="113611"/>
                      </a:cxn>
                      <a:cxn ang="0">
                        <a:pos x="27940" y="134478"/>
                      </a:cxn>
                      <a:cxn ang="0">
                        <a:pos x="30268" y="139116"/>
                      </a:cxn>
                      <a:cxn ang="0">
                        <a:pos x="32597" y="139116"/>
                      </a:cxn>
                      <a:cxn ang="0">
                        <a:pos x="34925" y="139116"/>
                      </a:cxn>
                      <a:cxn ang="0">
                        <a:pos x="39582" y="139116"/>
                      </a:cxn>
                      <a:cxn ang="0">
                        <a:pos x="41910" y="134478"/>
                      </a:cxn>
                      <a:cxn ang="0">
                        <a:pos x="41910" y="111292"/>
                      </a:cxn>
                      <a:cxn ang="0">
                        <a:pos x="39582" y="106655"/>
                      </a:cxn>
                      <a:cxn ang="0">
                        <a:pos x="37253" y="102018"/>
                      </a:cxn>
                      <a:cxn ang="0">
                        <a:pos x="6985" y="78832"/>
                      </a:cxn>
                      <a:cxn ang="0">
                        <a:pos x="2328" y="71876"/>
                      </a:cxn>
                      <a:cxn ang="0">
                        <a:pos x="0" y="62602"/>
                      </a:cxn>
                      <a:cxn ang="0">
                        <a:pos x="0" y="41735"/>
                      </a:cxn>
                      <a:cxn ang="0">
                        <a:pos x="6985" y="23186"/>
                      </a:cxn>
                      <a:cxn ang="0">
                        <a:pos x="25612" y="13912"/>
                      </a:cxn>
                      <a:cxn ang="0">
                        <a:pos x="25612" y="4637"/>
                      </a:cxn>
                      <a:cxn ang="0">
                        <a:pos x="27940" y="0"/>
                      </a:cxn>
                      <a:cxn ang="0">
                        <a:pos x="41910" y="0"/>
                      </a:cxn>
                      <a:cxn ang="0">
                        <a:pos x="44238" y="4637"/>
                      </a:cxn>
                      <a:cxn ang="0">
                        <a:pos x="44238" y="13912"/>
                      </a:cxn>
                      <a:cxn ang="0">
                        <a:pos x="62865" y="23186"/>
                      </a:cxn>
                      <a:cxn ang="0">
                        <a:pos x="69850" y="41735"/>
                      </a:cxn>
                      <a:cxn ang="0">
                        <a:pos x="69850" y="51009"/>
                      </a:cxn>
                      <a:cxn ang="0">
                        <a:pos x="65193" y="55646"/>
                      </a:cxn>
                      <a:cxn ang="0">
                        <a:pos x="44238" y="62602"/>
                      </a:cxn>
                      <a:cxn ang="0">
                        <a:pos x="41910" y="60283"/>
                      </a:cxn>
                    </a:cxnLst>
                    <a:pathLst>
                      <a:path w="30" h="76">
                        <a:moveTo>
                          <a:pt x="18" y="26"/>
                        </a:moveTo>
                        <a:cubicBezTo>
                          <a:pt x="18" y="19"/>
                          <a:pt x="18" y="19"/>
                          <a:pt x="18" y="19"/>
                        </a:cubicBezTo>
                        <a:cubicBezTo>
                          <a:pt x="18" y="18"/>
                          <a:pt x="17" y="18"/>
                          <a:pt x="17" y="17"/>
                        </a:cubicBezTo>
                        <a:cubicBezTo>
                          <a:pt x="17" y="17"/>
                          <a:pt x="16" y="16"/>
                          <a:pt x="15" y="16"/>
                        </a:cubicBezTo>
                        <a:cubicBezTo>
                          <a:pt x="14" y="16"/>
                          <a:pt x="14" y="16"/>
                          <a:pt x="14" y="16"/>
                        </a:cubicBezTo>
                        <a:cubicBezTo>
                          <a:pt x="14" y="16"/>
                          <a:pt x="13" y="17"/>
                          <a:pt x="13" y="17"/>
                        </a:cubicBezTo>
                        <a:cubicBezTo>
                          <a:pt x="12" y="18"/>
                          <a:pt x="12" y="18"/>
                          <a:pt x="12" y="1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2" y="25"/>
                          <a:pt x="12" y="26"/>
                          <a:pt x="12" y="26"/>
                        </a:cubicBezTo>
                        <a:cubicBezTo>
                          <a:pt x="13" y="27"/>
                          <a:pt x="13" y="28"/>
                          <a:pt x="14" y="28"/>
                        </a:cubicBezTo>
                        <a:cubicBezTo>
                          <a:pt x="27" y="38"/>
                          <a:pt x="27" y="38"/>
                          <a:pt x="27" y="38"/>
                        </a:cubicBezTo>
                        <a:cubicBezTo>
                          <a:pt x="28" y="39"/>
                          <a:pt x="29" y="40"/>
                          <a:pt x="29" y="41"/>
                        </a:cubicBezTo>
                        <a:cubicBezTo>
                          <a:pt x="29" y="42"/>
                          <a:pt x="30" y="43"/>
                          <a:pt x="30" y="44"/>
                        </a:cubicBezTo>
                        <a:cubicBezTo>
                          <a:pt x="30" y="58"/>
                          <a:pt x="30" y="58"/>
                          <a:pt x="30" y="58"/>
                        </a:cubicBezTo>
                        <a:cubicBezTo>
                          <a:pt x="30" y="61"/>
                          <a:pt x="29" y="64"/>
                          <a:pt x="27" y="67"/>
                        </a:cubicBezTo>
                        <a:cubicBezTo>
                          <a:pt x="25" y="69"/>
                          <a:pt x="22" y="70"/>
                          <a:pt x="19" y="71"/>
                        </a:cubicBezTo>
                        <a:cubicBezTo>
                          <a:pt x="19" y="75"/>
                          <a:pt x="19" y="75"/>
                          <a:pt x="19" y="75"/>
                        </a:cubicBezTo>
                        <a:cubicBezTo>
                          <a:pt x="19" y="76"/>
                          <a:pt x="19" y="76"/>
                          <a:pt x="18" y="76"/>
                        </a:cubicBezTo>
                        <a:cubicBezTo>
                          <a:pt x="12" y="76"/>
                          <a:pt x="12" y="76"/>
                          <a:pt x="12" y="76"/>
                        </a:cubicBezTo>
                        <a:cubicBezTo>
                          <a:pt x="11" y="76"/>
                          <a:pt x="11" y="76"/>
                          <a:pt x="11" y="75"/>
                        </a:cubicBezTo>
                        <a:cubicBezTo>
                          <a:pt x="11" y="71"/>
                          <a:pt x="11" y="71"/>
                          <a:pt x="11" y="71"/>
                        </a:cubicBezTo>
                        <a:cubicBezTo>
                          <a:pt x="8" y="70"/>
                          <a:pt x="5" y="69"/>
                          <a:pt x="3" y="67"/>
                        </a:cubicBezTo>
                        <a:cubicBezTo>
                          <a:pt x="1" y="64"/>
                          <a:pt x="0" y="61"/>
                          <a:pt x="0" y="58"/>
                        </a:cubicBezTo>
                        <a:cubicBezTo>
                          <a:pt x="0" y="52"/>
                          <a:pt x="0" y="52"/>
                          <a:pt x="0" y="52"/>
                        </a:cubicBezTo>
                        <a:cubicBezTo>
                          <a:pt x="0" y="51"/>
                          <a:pt x="0" y="51"/>
                          <a:pt x="1" y="51"/>
                        </a:cubicBezTo>
                        <a:cubicBezTo>
                          <a:pt x="11" y="48"/>
                          <a:pt x="11" y="48"/>
                          <a:pt x="11" y="48"/>
                        </a:cubicBezTo>
                        <a:cubicBezTo>
                          <a:pt x="12" y="48"/>
                          <a:pt x="12" y="48"/>
                          <a:pt x="12" y="49"/>
                        </a:cubicBezTo>
                        <a:cubicBezTo>
                          <a:pt x="12" y="58"/>
                          <a:pt x="12" y="58"/>
                          <a:pt x="12" y="58"/>
                        </a:cubicBezTo>
                        <a:cubicBezTo>
                          <a:pt x="12" y="58"/>
                          <a:pt x="12" y="59"/>
                          <a:pt x="13" y="60"/>
                        </a:cubicBezTo>
                        <a:cubicBezTo>
                          <a:pt x="13" y="60"/>
                          <a:pt x="14" y="60"/>
                          <a:pt x="14" y="60"/>
                        </a:cubicBezTo>
                        <a:cubicBezTo>
                          <a:pt x="15" y="60"/>
                          <a:pt x="15" y="60"/>
                          <a:pt x="15" y="60"/>
                        </a:cubicBezTo>
                        <a:cubicBezTo>
                          <a:pt x="16" y="60"/>
                          <a:pt x="17" y="60"/>
                          <a:pt x="17" y="60"/>
                        </a:cubicBezTo>
                        <a:cubicBezTo>
                          <a:pt x="17" y="59"/>
                          <a:pt x="18" y="58"/>
                          <a:pt x="18" y="58"/>
                        </a:cubicBezTo>
                        <a:cubicBezTo>
                          <a:pt x="18" y="48"/>
                          <a:pt x="18" y="48"/>
                          <a:pt x="18" y="48"/>
                        </a:cubicBezTo>
                        <a:cubicBezTo>
                          <a:pt x="18" y="47"/>
                          <a:pt x="18" y="46"/>
                          <a:pt x="17" y="46"/>
                        </a:cubicBezTo>
                        <a:cubicBezTo>
                          <a:pt x="17" y="45"/>
                          <a:pt x="17" y="44"/>
                          <a:pt x="16" y="44"/>
                        </a:cubicBezTo>
                        <a:cubicBezTo>
                          <a:pt x="3" y="34"/>
                          <a:pt x="3" y="34"/>
                          <a:pt x="3" y="34"/>
                        </a:cubicBezTo>
                        <a:cubicBezTo>
                          <a:pt x="2" y="33"/>
                          <a:pt x="1" y="32"/>
                          <a:pt x="1" y="31"/>
                        </a:cubicBezTo>
                        <a:cubicBezTo>
                          <a:pt x="0" y="30"/>
                          <a:pt x="0" y="29"/>
                          <a:pt x="0" y="27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15"/>
                          <a:pt x="1" y="12"/>
                          <a:pt x="3" y="10"/>
                        </a:cubicBezTo>
                        <a:cubicBezTo>
                          <a:pt x="5" y="8"/>
                          <a:pt x="8" y="6"/>
                          <a:pt x="11" y="6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1" y="1"/>
                          <a:pt x="11" y="0"/>
                          <a:pt x="12" y="0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9" y="0"/>
                          <a:pt x="19" y="1"/>
                          <a:pt x="19" y="2"/>
                        </a:cubicBezTo>
                        <a:cubicBezTo>
                          <a:pt x="19" y="6"/>
                          <a:pt x="19" y="6"/>
                          <a:pt x="19" y="6"/>
                        </a:cubicBezTo>
                        <a:cubicBezTo>
                          <a:pt x="22" y="6"/>
                          <a:pt x="25" y="8"/>
                          <a:pt x="27" y="10"/>
                        </a:cubicBezTo>
                        <a:cubicBezTo>
                          <a:pt x="29" y="12"/>
                          <a:pt x="30" y="15"/>
                          <a:pt x="30" y="18"/>
                        </a:cubicBezTo>
                        <a:cubicBezTo>
                          <a:pt x="30" y="22"/>
                          <a:pt x="30" y="22"/>
                          <a:pt x="30" y="22"/>
                        </a:cubicBezTo>
                        <a:cubicBezTo>
                          <a:pt x="30" y="23"/>
                          <a:pt x="29" y="24"/>
                          <a:pt x="28" y="24"/>
                        </a:cubicBezTo>
                        <a:cubicBezTo>
                          <a:pt x="19" y="27"/>
                          <a:pt x="19" y="27"/>
                          <a:pt x="19" y="27"/>
                        </a:cubicBezTo>
                        <a:cubicBezTo>
                          <a:pt x="18" y="27"/>
                          <a:pt x="18" y="27"/>
                          <a:pt x="18" y="26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049" name="组合 1233"/>
                <p:cNvGrpSpPr/>
                <p:nvPr/>
              </p:nvGrpSpPr>
              <p:grpSpPr>
                <a:xfrm>
                  <a:off x="3443288" y="6510338"/>
                  <a:ext cx="458788" cy="385763"/>
                  <a:chOff x="3443288" y="6510338"/>
                  <a:chExt cx="458788" cy="385763"/>
                </a:xfrm>
              </p:grpSpPr>
              <p:sp>
                <p:nvSpPr>
                  <p:cNvPr id="44071" name="Freeform 176"/>
                  <p:cNvSpPr>
                    <a:spLocks noEditPoints="1"/>
                  </p:cNvSpPr>
                  <p:nvPr/>
                </p:nvSpPr>
                <p:spPr>
                  <a:xfrm>
                    <a:off x="3443288" y="6510338"/>
                    <a:ext cx="458788" cy="385763"/>
                  </a:xfrm>
                  <a:custGeom>
                    <a:avLst/>
                    <a:gdLst/>
                    <a:ahLst/>
                    <a:cxnLst>
                      <a:cxn ang="0">
                        <a:pos x="412446" y="265645"/>
                      </a:cxn>
                      <a:cxn ang="0">
                        <a:pos x="398543" y="154767"/>
                      </a:cxn>
                      <a:cxn ang="0">
                        <a:pos x="333664" y="154767"/>
                      </a:cxn>
                      <a:cxn ang="0">
                        <a:pos x="354518" y="124738"/>
                      </a:cxn>
                      <a:cxn ang="0">
                        <a:pos x="380006" y="27719"/>
                      </a:cxn>
                      <a:cxn ang="0">
                        <a:pos x="285005" y="2310"/>
                      </a:cxn>
                      <a:cxn ang="0">
                        <a:pos x="259516" y="97018"/>
                      </a:cxn>
                      <a:cxn ang="0">
                        <a:pos x="303542" y="124738"/>
                      </a:cxn>
                      <a:cxn ang="0">
                        <a:pos x="152929" y="154767"/>
                      </a:cxn>
                      <a:cxn ang="0">
                        <a:pos x="171466" y="120118"/>
                      </a:cxn>
                      <a:cxn ang="0">
                        <a:pos x="196954" y="25410"/>
                      </a:cxn>
                      <a:cxn ang="0">
                        <a:pos x="101953" y="0"/>
                      </a:cxn>
                      <a:cxn ang="0">
                        <a:pos x="76465" y="94708"/>
                      </a:cxn>
                      <a:cxn ang="0">
                        <a:pos x="122807" y="120118"/>
                      </a:cxn>
                      <a:cxn ang="0">
                        <a:pos x="76465" y="154767"/>
                      </a:cxn>
                      <a:cxn ang="0">
                        <a:pos x="46342" y="154767"/>
                      </a:cxn>
                      <a:cxn ang="0">
                        <a:pos x="25488" y="265645"/>
                      </a:cxn>
                      <a:cxn ang="0">
                        <a:pos x="0" y="360353"/>
                      </a:cxn>
                      <a:cxn ang="0">
                        <a:pos x="95002" y="385763"/>
                      </a:cxn>
                      <a:cxn ang="0">
                        <a:pos x="122807" y="339564"/>
                      </a:cxn>
                      <a:cxn ang="0">
                        <a:pos x="169149" y="360353"/>
                      </a:cxn>
                      <a:cxn ang="0">
                        <a:pos x="264151" y="385763"/>
                      </a:cxn>
                      <a:cxn ang="0">
                        <a:pos x="289639" y="339564"/>
                      </a:cxn>
                      <a:cxn ang="0">
                        <a:pos x="335981" y="360353"/>
                      </a:cxn>
                      <a:cxn ang="0">
                        <a:pos x="430983" y="385763"/>
                      </a:cxn>
                      <a:cxn ang="0">
                        <a:pos x="458788" y="291055"/>
                      </a:cxn>
                      <a:cxn ang="0">
                        <a:pos x="289639" y="309534"/>
                      </a:cxn>
                      <a:cxn ang="0">
                        <a:pos x="264151" y="265645"/>
                      </a:cxn>
                      <a:cxn ang="0">
                        <a:pos x="169149" y="291055"/>
                      </a:cxn>
                      <a:cxn ang="0">
                        <a:pos x="122807" y="309534"/>
                      </a:cxn>
                      <a:cxn ang="0">
                        <a:pos x="95002" y="265645"/>
                      </a:cxn>
                      <a:cxn ang="0">
                        <a:pos x="76465" y="182487"/>
                      </a:cxn>
                      <a:cxn ang="0">
                        <a:pos x="382323" y="265645"/>
                      </a:cxn>
                      <a:cxn ang="0">
                        <a:pos x="335981" y="291055"/>
                      </a:cxn>
                      <a:cxn ang="0">
                        <a:pos x="289639" y="309534"/>
                      </a:cxn>
                    </a:cxnLst>
                    <a:pathLst>
                      <a:path w="198" h="167">
                        <a:moveTo>
                          <a:pt x="186" y="115"/>
                        </a:moveTo>
                        <a:cubicBezTo>
                          <a:pt x="178" y="115"/>
                          <a:pt x="178" y="115"/>
                          <a:pt x="178" y="115"/>
                        </a:cubicBezTo>
                        <a:cubicBezTo>
                          <a:pt x="178" y="67"/>
                          <a:pt x="178" y="67"/>
                          <a:pt x="178" y="67"/>
                        </a:cubicBezTo>
                        <a:cubicBezTo>
                          <a:pt x="172" y="67"/>
                          <a:pt x="172" y="67"/>
                          <a:pt x="172" y="67"/>
                        </a:cubicBezTo>
                        <a:cubicBezTo>
                          <a:pt x="165" y="67"/>
                          <a:pt x="165" y="67"/>
                          <a:pt x="165" y="67"/>
                        </a:cubicBezTo>
                        <a:cubicBezTo>
                          <a:pt x="144" y="67"/>
                          <a:pt x="144" y="67"/>
                          <a:pt x="144" y="67"/>
                        </a:cubicBezTo>
                        <a:cubicBezTo>
                          <a:pt x="144" y="54"/>
                          <a:pt x="144" y="54"/>
                          <a:pt x="144" y="54"/>
                        </a:cubicBezTo>
                        <a:cubicBezTo>
                          <a:pt x="153" y="54"/>
                          <a:pt x="153" y="54"/>
                          <a:pt x="153" y="54"/>
                        </a:cubicBezTo>
                        <a:cubicBezTo>
                          <a:pt x="159" y="54"/>
                          <a:pt x="164" y="49"/>
                          <a:pt x="164" y="42"/>
                        </a:cubicBezTo>
                        <a:cubicBezTo>
                          <a:pt x="164" y="12"/>
                          <a:pt x="164" y="12"/>
                          <a:pt x="164" y="12"/>
                        </a:cubicBezTo>
                        <a:cubicBezTo>
                          <a:pt x="164" y="6"/>
                          <a:pt x="159" y="1"/>
                          <a:pt x="153" y="1"/>
                        </a:cubicBezTo>
                        <a:cubicBezTo>
                          <a:pt x="123" y="1"/>
                          <a:pt x="123" y="1"/>
                          <a:pt x="123" y="1"/>
                        </a:cubicBezTo>
                        <a:cubicBezTo>
                          <a:pt x="117" y="1"/>
                          <a:pt x="112" y="6"/>
                          <a:pt x="112" y="12"/>
                        </a:cubicBezTo>
                        <a:cubicBezTo>
                          <a:pt x="112" y="42"/>
                          <a:pt x="112" y="42"/>
                          <a:pt x="112" y="42"/>
                        </a:cubicBezTo>
                        <a:cubicBezTo>
                          <a:pt x="112" y="49"/>
                          <a:pt x="117" y="54"/>
                          <a:pt x="123" y="54"/>
                        </a:cubicBezTo>
                        <a:cubicBezTo>
                          <a:pt x="131" y="54"/>
                          <a:pt x="131" y="54"/>
                          <a:pt x="131" y="54"/>
                        </a:cubicBezTo>
                        <a:cubicBezTo>
                          <a:pt x="131" y="67"/>
                          <a:pt x="131" y="67"/>
                          <a:pt x="131" y="67"/>
                        </a:cubicBezTo>
                        <a:cubicBezTo>
                          <a:pt x="66" y="67"/>
                          <a:pt x="66" y="67"/>
                          <a:pt x="66" y="67"/>
                        </a:cubicBezTo>
                        <a:cubicBezTo>
                          <a:pt x="66" y="52"/>
                          <a:pt x="66" y="52"/>
                          <a:pt x="66" y="52"/>
                        </a:cubicBezTo>
                        <a:cubicBezTo>
                          <a:pt x="74" y="52"/>
                          <a:pt x="74" y="52"/>
                          <a:pt x="74" y="52"/>
                        </a:cubicBezTo>
                        <a:cubicBezTo>
                          <a:pt x="80" y="52"/>
                          <a:pt x="85" y="47"/>
                          <a:pt x="85" y="41"/>
                        </a:cubicBezTo>
                        <a:cubicBezTo>
                          <a:pt x="85" y="11"/>
                          <a:pt x="85" y="11"/>
                          <a:pt x="85" y="11"/>
                        </a:cubicBezTo>
                        <a:cubicBezTo>
                          <a:pt x="85" y="5"/>
                          <a:pt x="80" y="0"/>
                          <a:pt x="74" y="0"/>
                        </a:cubicBezTo>
                        <a:cubicBezTo>
                          <a:pt x="44" y="0"/>
                          <a:pt x="44" y="0"/>
                          <a:pt x="44" y="0"/>
                        </a:cubicBezTo>
                        <a:cubicBezTo>
                          <a:pt x="38" y="0"/>
                          <a:pt x="33" y="5"/>
                          <a:pt x="33" y="11"/>
                        </a:cubicBezTo>
                        <a:cubicBezTo>
                          <a:pt x="33" y="41"/>
                          <a:pt x="33" y="41"/>
                          <a:pt x="33" y="41"/>
                        </a:cubicBezTo>
                        <a:cubicBezTo>
                          <a:pt x="33" y="47"/>
                          <a:pt x="38" y="52"/>
                          <a:pt x="44" y="52"/>
                        </a:cubicBezTo>
                        <a:cubicBezTo>
                          <a:pt x="53" y="52"/>
                          <a:pt x="53" y="52"/>
                          <a:pt x="53" y="52"/>
                        </a:cubicBezTo>
                        <a:cubicBezTo>
                          <a:pt x="53" y="67"/>
                          <a:pt x="53" y="67"/>
                          <a:pt x="53" y="67"/>
                        </a:cubicBezTo>
                        <a:cubicBezTo>
                          <a:pt x="33" y="67"/>
                          <a:pt x="33" y="67"/>
                          <a:pt x="33" y="67"/>
                        </a:cubicBezTo>
                        <a:cubicBezTo>
                          <a:pt x="23" y="67"/>
                          <a:pt x="23" y="67"/>
                          <a:pt x="23" y="67"/>
                        </a:cubicBezTo>
                        <a:cubicBezTo>
                          <a:pt x="20" y="67"/>
                          <a:pt x="20" y="67"/>
                          <a:pt x="20" y="67"/>
                        </a:cubicBezTo>
                        <a:cubicBezTo>
                          <a:pt x="20" y="115"/>
                          <a:pt x="20" y="115"/>
                          <a:pt x="20" y="115"/>
                        </a:cubicBezTo>
                        <a:cubicBezTo>
                          <a:pt x="11" y="115"/>
                          <a:pt x="11" y="115"/>
                          <a:pt x="11" y="115"/>
                        </a:cubicBezTo>
                        <a:cubicBezTo>
                          <a:pt x="5" y="115"/>
                          <a:pt x="0" y="120"/>
                          <a:pt x="0" y="126"/>
                        </a:cubicBezTo>
                        <a:cubicBezTo>
                          <a:pt x="0" y="156"/>
                          <a:pt x="0" y="156"/>
                          <a:pt x="0" y="156"/>
                        </a:cubicBezTo>
                        <a:cubicBezTo>
                          <a:pt x="0" y="162"/>
                          <a:pt x="5" y="167"/>
                          <a:pt x="11" y="167"/>
                        </a:cubicBezTo>
                        <a:cubicBezTo>
                          <a:pt x="41" y="167"/>
                          <a:pt x="41" y="167"/>
                          <a:pt x="41" y="167"/>
                        </a:cubicBezTo>
                        <a:cubicBezTo>
                          <a:pt x="48" y="167"/>
                          <a:pt x="53" y="162"/>
                          <a:pt x="53" y="156"/>
                        </a:cubicBezTo>
                        <a:cubicBezTo>
                          <a:pt x="53" y="147"/>
                          <a:pt x="53" y="147"/>
                          <a:pt x="53" y="147"/>
                        </a:cubicBezTo>
                        <a:cubicBezTo>
                          <a:pt x="73" y="147"/>
                          <a:pt x="73" y="147"/>
                          <a:pt x="73" y="147"/>
                        </a:cubicBezTo>
                        <a:cubicBezTo>
                          <a:pt x="73" y="156"/>
                          <a:pt x="73" y="156"/>
                          <a:pt x="73" y="156"/>
                        </a:cubicBezTo>
                        <a:cubicBezTo>
                          <a:pt x="73" y="162"/>
                          <a:pt x="78" y="167"/>
                          <a:pt x="84" y="167"/>
                        </a:cubicBezTo>
                        <a:cubicBezTo>
                          <a:pt x="114" y="167"/>
                          <a:pt x="114" y="167"/>
                          <a:pt x="114" y="167"/>
                        </a:cubicBezTo>
                        <a:cubicBezTo>
                          <a:pt x="120" y="167"/>
                          <a:pt x="125" y="162"/>
                          <a:pt x="125" y="156"/>
                        </a:cubicBezTo>
                        <a:cubicBezTo>
                          <a:pt x="125" y="147"/>
                          <a:pt x="125" y="147"/>
                          <a:pt x="125" y="147"/>
                        </a:cubicBezTo>
                        <a:cubicBezTo>
                          <a:pt x="145" y="147"/>
                          <a:pt x="145" y="147"/>
                          <a:pt x="145" y="147"/>
                        </a:cubicBezTo>
                        <a:cubicBezTo>
                          <a:pt x="145" y="156"/>
                          <a:pt x="145" y="156"/>
                          <a:pt x="145" y="156"/>
                        </a:cubicBezTo>
                        <a:cubicBezTo>
                          <a:pt x="145" y="162"/>
                          <a:pt x="150" y="167"/>
                          <a:pt x="157" y="167"/>
                        </a:cubicBezTo>
                        <a:cubicBezTo>
                          <a:pt x="186" y="167"/>
                          <a:pt x="186" y="167"/>
                          <a:pt x="186" y="167"/>
                        </a:cubicBezTo>
                        <a:cubicBezTo>
                          <a:pt x="193" y="167"/>
                          <a:pt x="198" y="162"/>
                          <a:pt x="198" y="156"/>
                        </a:cubicBezTo>
                        <a:cubicBezTo>
                          <a:pt x="198" y="126"/>
                          <a:pt x="198" y="126"/>
                          <a:pt x="198" y="126"/>
                        </a:cubicBezTo>
                        <a:cubicBezTo>
                          <a:pt x="198" y="120"/>
                          <a:pt x="193" y="115"/>
                          <a:pt x="186" y="115"/>
                        </a:cubicBezTo>
                        <a:close/>
                        <a:moveTo>
                          <a:pt x="125" y="134"/>
                        </a:moveTo>
                        <a:cubicBezTo>
                          <a:pt x="125" y="126"/>
                          <a:pt x="125" y="126"/>
                          <a:pt x="125" y="126"/>
                        </a:cubicBezTo>
                        <a:cubicBezTo>
                          <a:pt x="125" y="120"/>
                          <a:pt x="120" y="115"/>
                          <a:pt x="114" y="115"/>
                        </a:cubicBezTo>
                        <a:cubicBezTo>
                          <a:pt x="84" y="115"/>
                          <a:pt x="84" y="115"/>
                          <a:pt x="84" y="115"/>
                        </a:cubicBezTo>
                        <a:cubicBezTo>
                          <a:pt x="78" y="115"/>
                          <a:pt x="73" y="120"/>
                          <a:pt x="73" y="126"/>
                        </a:cubicBezTo>
                        <a:cubicBezTo>
                          <a:pt x="73" y="134"/>
                          <a:pt x="73" y="134"/>
                          <a:pt x="73" y="134"/>
                        </a:cubicBezTo>
                        <a:cubicBezTo>
                          <a:pt x="53" y="134"/>
                          <a:pt x="53" y="134"/>
                          <a:pt x="53" y="134"/>
                        </a:cubicBezTo>
                        <a:cubicBezTo>
                          <a:pt x="53" y="126"/>
                          <a:pt x="53" y="126"/>
                          <a:pt x="53" y="126"/>
                        </a:cubicBezTo>
                        <a:cubicBezTo>
                          <a:pt x="53" y="120"/>
                          <a:pt x="48" y="115"/>
                          <a:pt x="41" y="115"/>
                        </a:cubicBezTo>
                        <a:cubicBezTo>
                          <a:pt x="33" y="115"/>
                          <a:pt x="33" y="115"/>
                          <a:pt x="33" y="115"/>
                        </a:cubicBezTo>
                        <a:cubicBezTo>
                          <a:pt x="33" y="79"/>
                          <a:pt x="33" y="79"/>
                          <a:pt x="33" y="79"/>
                        </a:cubicBezTo>
                        <a:cubicBezTo>
                          <a:pt x="165" y="79"/>
                          <a:pt x="165" y="79"/>
                          <a:pt x="165" y="79"/>
                        </a:cubicBezTo>
                        <a:cubicBezTo>
                          <a:pt x="165" y="115"/>
                          <a:pt x="165" y="115"/>
                          <a:pt x="165" y="115"/>
                        </a:cubicBezTo>
                        <a:cubicBezTo>
                          <a:pt x="157" y="115"/>
                          <a:pt x="157" y="115"/>
                          <a:pt x="157" y="115"/>
                        </a:cubicBezTo>
                        <a:cubicBezTo>
                          <a:pt x="150" y="115"/>
                          <a:pt x="145" y="120"/>
                          <a:pt x="145" y="126"/>
                        </a:cubicBezTo>
                        <a:cubicBezTo>
                          <a:pt x="145" y="134"/>
                          <a:pt x="145" y="134"/>
                          <a:pt x="145" y="134"/>
                        </a:cubicBezTo>
                        <a:lnTo>
                          <a:pt x="125" y="134"/>
                        </a:ln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72" name="Rectangle 177"/>
                  <p:cNvSpPr/>
                  <p:nvPr/>
                </p:nvSpPr>
                <p:spPr>
                  <a:xfrm>
                    <a:off x="3541713" y="6534150"/>
                    <a:ext cx="77788" cy="809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73" name="Rectangle 178"/>
                  <p:cNvSpPr/>
                  <p:nvPr/>
                </p:nvSpPr>
                <p:spPr>
                  <a:xfrm>
                    <a:off x="3721100" y="6534150"/>
                    <a:ext cx="79375" cy="809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74" name="Rectangle 179"/>
                  <p:cNvSpPr/>
                  <p:nvPr/>
                </p:nvSpPr>
                <p:spPr>
                  <a:xfrm>
                    <a:off x="3465513" y="6797675"/>
                    <a:ext cx="77788" cy="809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75" name="Rectangle 180"/>
                  <p:cNvSpPr/>
                  <p:nvPr/>
                </p:nvSpPr>
                <p:spPr>
                  <a:xfrm>
                    <a:off x="3800475" y="6797675"/>
                    <a:ext cx="80963" cy="809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76" name="Rectangle 181"/>
                  <p:cNvSpPr/>
                  <p:nvPr/>
                </p:nvSpPr>
                <p:spPr>
                  <a:xfrm>
                    <a:off x="3630613" y="6797675"/>
                    <a:ext cx="79375" cy="809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44050" name="组合 1231"/>
                <p:cNvGrpSpPr/>
                <p:nvPr/>
              </p:nvGrpSpPr>
              <p:grpSpPr>
                <a:xfrm>
                  <a:off x="2189163" y="6535738"/>
                  <a:ext cx="460375" cy="355600"/>
                  <a:chOff x="2189163" y="6535738"/>
                  <a:chExt cx="460375" cy="355600"/>
                </a:xfrm>
              </p:grpSpPr>
              <p:sp>
                <p:nvSpPr>
                  <p:cNvPr id="44068" name="Rectangle 190"/>
                  <p:cNvSpPr/>
                  <p:nvPr/>
                </p:nvSpPr>
                <p:spPr>
                  <a:xfrm>
                    <a:off x="2200275" y="6556375"/>
                    <a:ext cx="428625" cy="31273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</a:ln>
                </p:spPr>
                <p:txBody>
                  <a:bodyPr/>
                  <a:p>
                    <a:pPr lvl="0" eaLnBrk="1" hangingPunct="1"/>
                    <a:endParaRPr lang="zh-CN" altLang="en-US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4069" name="Freeform 191"/>
                  <p:cNvSpPr>
                    <a:spLocks noEditPoints="1"/>
                  </p:cNvSpPr>
                  <p:nvPr/>
                </p:nvSpPr>
                <p:spPr>
                  <a:xfrm>
                    <a:off x="2189163" y="6535738"/>
                    <a:ext cx="460375" cy="355600"/>
                  </a:xfrm>
                  <a:custGeom>
                    <a:avLst/>
                    <a:gdLst/>
                    <a:ahLst/>
                    <a:cxnLst>
                      <a:cxn ang="0">
                        <a:pos x="460375" y="25400"/>
                      </a:cxn>
                      <a:cxn ang="0">
                        <a:pos x="432614" y="2309"/>
                      </a:cxn>
                      <a:cxn ang="0">
                        <a:pos x="303061" y="2309"/>
                      </a:cxn>
                      <a:cxn ang="0">
                        <a:pos x="303061" y="2309"/>
                      </a:cxn>
                      <a:cxn ang="0">
                        <a:pos x="155001" y="2309"/>
                      </a:cxn>
                      <a:cxn ang="0">
                        <a:pos x="155001" y="2309"/>
                      </a:cxn>
                      <a:cxn ang="0">
                        <a:pos x="27761" y="2309"/>
                      </a:cxn>
                      <a:cxn ang="0">
                        <a:pos x="0" y="25400"/>
                      </a:cxn>
                      <a:cxn ang="0">
                        <a:pos x="0" y="323273"/>
                      </a:cxn>
                      <a:cxn ang="0">
                        <a:pos x="0" y="323273"/>
                      </a:cxn>
                      <a:cxn ang="0">
                        <a:pos x="9254" y="348673"/>
                      </a:cxn>
                      <a:cxn ang="0">
                        <a:pos x="23134" y="355600"/>
                      </a:cxn>
                      <a:cxn ang="0">
                        <a:pos x="437241" y="355600"/>
                      </a:cxn>
                      <a:cxn ang="0">
                        <a:pos x="451121" y="348673"/>
                      </a:cxn>
                      <a:cxn ang="0">
                        <a:pos x="460375" y="323273"/>
                      </a:cxn>
                      <a:cxn ang="0">
                        <a:pos x="460375" y="323273"/>
                      </a:cxn>
                      <a:cxn ang="0">
                        <a:pos x="460375" y="25400"/>
                      </a:cxn>
                      <a:cxn ang="0">
                        <a:pos x="97165" y="27709"/>
                      </a:cxn>
                      <a:cxn ang="0">
                        <a:pos x="134180" y="27709"/>
                      </a:cxn>
                      <a:cxn ang="0">
                        <a:pos x="134180" y="62345"/>
                      </a:cxn>
                      <a:cxn ang="0">
                        <a:pos x="97165" y="62345"/>
                      </a:cxn>
                      <a:cxn ang="0">
                        <a:pos x="97165" y="27709"/>
                      </a:cxn>
                      <a:cxn ang="0">
                        <a:pos x="41642" y="27709"/>
                      </a:cxn>
                      <a:cxn ang="0">
                        <a:pos x="76344" y="27709"/>
                      </a:cxn>
                      <a:cxn ang="0">
                        <a:pos x="76344" y="62345"/>
                      </a:cxn>
                      <a:cxn ang="0">
                        <a:pos x="41642" y="62345"/>
                      </a:cxn>
                      <a:cxn ang="0">
                        <a:pos x="41642" y="27709"/>
                      </a:cxn>
                      <a:cxn ang="0">
                        <a:pos x="423360" y="311727"/>
                      </a:cxn>
                      <a:cxn ang="0">
                        <a:pos x="37015" y="311727"/>
                      </a:cxn>
                      <a:cxn ang="0">
                        <a:pos x="37015" y="87745"/>
                      </a:cxn>
                      <a:cxn ang="0">
                        <a:pos x="423360" y="87745"/>
                      </a:cxn>
                      <a:cxn ang="0">
                        <a:pos x="423360" y="311727"/>
                      </a:cxn>
                      <a:cxn ang="0">
                        <a:pos x="423360" y="62345"/>
                      </a:cxn>
                      <a:cxn ang="0">
                        <a:pos x="337763" y="62345"/>
                      </a:cxn>
                      <a:cxn ang="0">
                        <a:pos x="337763" y="27709"/>
                      </a:cxn>
                      <a:cxn ang="0">
                        <a:pos x="423360" y="27709"/>
                      </a:cxn>
                      <a:cxn ang="0">
                        <a:pos x="423360" y="62345"/>
                      </a:cxn>
                    </a:cxnLst>
                    <a:pathLst>
                      <a:path w="199" h="154">
                        <a:moveTo>
                          <a:pt x="199" y="11"/>
                        </a:moveTo>
                        <a:cubicBezTo>
                          <a:pt x="199" y="0"/>
                          <a:pt x="187" y="1"/>
                          <a:pt x="187" y="1"/>
                        </a:cubicBezTo>
                        <a:cubicBezTo>
                          <a:pt x="131" y="1"/>
                          <a:pt x="131" y="1"/>
                          <a:pt x="131" y="1"/>
                        </a:cubicBezTo>
                        <a:cubicBezTo>
                          <a:pt x="131" y="1"/>
                          <a:pt x="131" y="1"/>
                          <a:pt x="131" y="1"/>
                        </a:cubicBezTo>
                        <a:cubicBezTo>
                          <a:pt x="67" y="1"/>
                          <a:pt x="67" y="1"/>
                          <a:pt x="67" y="1"/>
                        </a:cubicBezTo>
                        <a:cubicBezTo>
                          <a:pt x="67" y="1"/>
                          <a:pt x="67" y="1"/>
                          <a:pt x="67" y="1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2" y="1"/>
                          <a:pt x="0" y="0"/>
                          <a:pt x="0" y="11"/>
                        </a:cubicBezTo>
                        <a:cubicBezTo>
                          <a:pt x="0" y="16"/>
                          <a:pt x="0" y="140"/>
                          <a:pt x="0" y="140"/>
                        </a:cubicBezTo>
                        <a:cubicBezTo>
                          <a:pt x="0" y="140"/>
                          <a:pt x="0" y="140"/>
                          <a:pt x="0" y="140"/>
                        </a:cubicBezTo>
                        <a:cubicBezTo>
                          <a:pt x="0" y="143"/>
                          <a:pt x="0" y="147"/>
                          <a:pt x="4" y="151"/>
                        </a:cubicBezTo>
                        <a:cubicBezTo>
                          <a:pt x="5" y="153"/>
                          <a:pt x="7" y="154"/>
                          <a:pt x="10" y="154"/>
                        </a:cubicBezTo>
                        <a:cubicBezTo>
                          <a:pt x="11" y="154"/>
                          <a:pt x="188" y="154"/>
                          <a:pt x="189" y="154"/>
                        </a:cubicBezTo>
                        <a:cubicBezTo>
                          <a:pt x="192" y="154"/>
                          <a:pt x="194" y="153"/>
                          <a:pt x="195" y="151"/>
                        </a:cubicBezTo>
                        <a:cubicBezTo>
                          <a:pt x="198" y="147"/>
                          <a:pt x="199" y="143"/>
                          <a:pt x="199" y="140"/>
                        </a:cubicBezTo>
                        <a:cubicBezTo>
                          <a:pt x="199" y="140"/>
                          <a:pt x="199" y="140"/>
                          <a:pt x="199" y="140"/>
                        </a:cubicBezTo>
                        <a:cubicBezTo>
                          <a:pt x="199" y="140"/>
                          <a:pt x="199" y="16"/>
                          <a:pt x="199" y="11"/>
                        </a:cubicBezTo>
                        <a:close/>
                        <a:moveTo>
                          <a:pt x="42" y="12"/>
                        </a:moveTo>
                        <a:cubicBezTo>
                          <a:pt x="58" y="12"/>
                          <a:pt x="58" y="12"/>
                          <a:pt x="58" y="12"/>
                        </a:cubicBezTo>
                        <a:cubicBezTo>
                          <a:pt x="58" y="27"/>
                          <a:pt x="58" y="27"/>
                          <a:pt x="58" y="27"/>
                        </a:cubicBezTo>
                        <a:cubicBezTo>
                          <a:pt x="42" y="27"/>
                          <a:pt x="42" y="27"/>
                          <a:pt x="42" y="27"/>
                        </a:cubicBezTo>
                        <a:lnTo>
                          <a:pt x="42" y="12"/>
                        </a:lnTo>
                        <a:close/>
                        <a:moveTo>
                          <a:pt x="18" y="12"/>
                        </a:moveTo>
                        <a:cubicBezTo>
                          <a:pt x="33" y="12"/>
                          <a:pt x="33" y="12"/>
                          <a:pt x="33" y="12"/>
                        </a:cubicBezTo>
                        <a:cubicBezTo>
                          <a:pt x="33" y="27"/>
                          <a:pt x="33" y="27"/>
                          <a:pt x="33" y="27"/>
                        </a:cubicBezTo>
                        <a:cubicBezTo>
                          <a:pt x="18" y="27"/>
                          <a:pt x="18" y="27"/>
                          <a:pt x="18" y="27"/>
                        </a:cubicBezTo>
                        <a:lnTo>
                          <a:pt x="18" y="12"/>
                        </a:lnTo>
                        <a:close/>
                        <a:moveTo>
                          <a:pt x="183" y="135"/>
                        </a:moveTo>
                        <a:cubicBezTo>
                          <a:pt x="16" y="135"/>
                          <a:pt x="16" y="135"/>
                          <a:pt x="16" y="135"/>
                        </a:cubicBezTo>
                        <a:cubicBezTo>
                          <a:pt x="16" y="38"/>
                          <a:pt x="16" y="38"/>
                          <a:pt x="16" y="38"/>
                        </a:cubicBezTo>
                        <a:cubicBezTo>
                          <a:pt x="183" y="38"/>
                          <a:pt x="183" y="38"/>
                          <a:pt x="183" y="38"/>
                        </a:cubicBezTo>
                        <a:lnTo>
                          <a:pt x="183" y="135"/>
                        </a:lnTo>
                        <a:close/>
                        <a:moveTo>
                          <a:pt x="183" y="27"/>
                        </a:moveTo>
                        <a:cubicBezTo>
                          <a:pt x="146" y="27"/>
                          <a:pt x="146" y="27"/>
                          <a:pt x="146" y="27"/>
                        </a:cubicBezTo>
                        <a:cubicBezTo>
                          <a:pt x="146" y="12"/>
                          <a:pt x="146" y="12"/>
                          <a:pt x="146" y="12"/>
                        </a:cubicBezTo>
                        <a:cubicBezTo>
                          <a:pt x="183" y="12"/>
                          <a:pt x="183" y="12"/>
                          <a:pt x="183" y="12"/>
                        </a:cubicBezTo>
                        <a:lnTo>
                          <a:pt x="183" y="27"/>
                        </a:lnTo>
                        <a:close/>
                      </a:path>
                    </a:pathLst>
                  </a:custGeom>
                  <a:solidFill>
                    <a:srgbClr val="4696A1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70" name="Freeform 192"/>
                  <p:cNvSpPr/>
                  <p:nvPr/>
                </p:nvSpPr>
                <p:spPr>
                  <a:xfrm>
                    <a:off x="2306638" y="6637338"/>
                    <a:ext cx="223838" cy="198438"/>
                  </a:xfrm>
                  <a:custGeom>
                    <a:avLst/>
                    <a:gdLst/>
                    <a:ahLst/>
                    <a:cxnLst>
                      <a:cxn ang="0">
                        <a:pos x="196147" y="73837"/>
                      </a:cxn>
                      <a:cxn ang="0">
                        <a:pos x="168455" y="94604"/>
                      </a:cxn>
                      <a:cxn ang="0">
                        <a:pos x="117688" y="94604"/>
                      </a:cxn>
                      <a:cxn ang="0">
                        <a:pos x="117688" y="53071"/>
                      </a:cxn>
                      <a:cxn ang="0">
                        <a:pos x="138456" y="27689"/>
                      </a:cxn>
                      <a:cxn ang="0">
                        <a:pos x="110765" y="0"/>
                      </a:cxn>
                      <a:cxn ang="0">
                        <a:pos x="83074" y="27689"/>
                      </a:cxn>
                      <a:cxn ang="0">
                        <a:pos x="103842" y="53071"/>
                      </a:cxn>
                      <a:cxn ang="0">
                        <a:pos x="103842" y="94604"/>
                      </a:cxn>
                      <a:cxn ang="0">
                        <a:pos x="55383" y="94604"/>
                      </a:cxn>
                      <a:cxn ang="0">
                        <a:pos x="27691" y="73837"/>
                      </a:cxn>
                      <a:cxn ang="0">
                        <a:pos x="0" y="101526"/>
                      </a:cxn>
                      <a:cxn ang="0">
                        <a:pos x="27691" y="129215"/>
                      </a:cxn>
                      <a:cxn ang="0">
                        <a:pos x="55383" y="108449"/>
                      </a:cxn>
                      <a:cxn ang="0">
                        <a:pos x="103842" y="108449"/>
                      </a:cxn>
                      <a:cxn ang="0">
                        <a:pos x="103842" y="145367"/>
                      </a:cxn>
                      <a:cxn ang="0">
                        <a:pos x="83074" y="170749"/>
                      </a:cxn>
                      <a:cxn ang="0">
                        <a:pos x="110765" y="198438"/>
                      </a:cxn>
                      <a:cxn ang="0">
                        <a:pos x="138456" y="170749"/>
                      </a:cxn>
                      <a:cxn ang="0">
                        <a:pos x="117688" y="145367"/>
                      </a:cxn>
                      <a:cxn ang="0">
                        <a:pos x="117688" y="108449"/>
                      </a:cxn>
                      <a:cxn ang="0">
                        <a:pos x="168455" y="108449"/>
                      </a:cxn>
                      <a:cxn ang="0">
                        <a:pos x="196147" y="129215"/>
                      </a:cxn>
                      <a:cxn ang="0">
                        <a:pos x="223838" y="101526"/>
                      </a:cxn>
                      <a:cxn ang="0">
                        <a:pos x="196147" y="73837"/>
                      </a:cxn>
                    </a:cxnLst>
                    <a:pathLst>
                      <a:path w="97" h="86">
                        <a:moveTo>
                          <a:pt x="85" y="32"/>
                        </a:moveTo>
                        <a:cubicBezTo>
                          <a:pt x="79" y="32"/>
                          <a:pt x="75" y="36"/>
                          <a:pt x="73" y="41"/>
                        </a:cubicBezTo>
                        <a:cubicBezTo>
                          <a:pt x="51" y="41"/>
                          <a:pt x="51" y="41"/>
                          <a:pt x="51" y="41"/>
                        </a:cubicBezTo>
                        <a:cubicBezTo>
                          <a:pt x="51" y="23"/>
                          <a:pt x="51" y="23"/>
                          <a:pt x="51" y="23"/>
                        </a:cubicBezTo>
                        <a:cubicBezTo>
                          <a:pt x="56" y="22"/>
                          <a:pt x="60" y="17"/>
                          <a:pt x="60" y="12"/>
                        </a:cubicBezTo>
                        <a:cubicBezTo>
                          <a:pt x="60" y="5"/>
                          <a:pt x="55" y="0"/>
                          <a:pt x="48" y="0"/>
                        </a:cubicBezTo>
                        <a:cubicBezTo>
                          <a:pt x="42" y="0"/>
                          <a:pt x="36" y="5"/>
                          <a:pt x="36" y="12"/>
                        </a:cubicBezTo>
                        <a:cubicBezTo>
                          <a:pt x="36" y="17"/>
                          <a:pt x="40" y="22"/>
                          <a:pt x="45" y="23"/>
                        </a:cubicBezTo>
                        <a:cubicBezTo>
                          <a:pt x="45" y="41"/>
                          <a:pt x="45" y="41"/>
                          <a:pt x="45" y="41"/>
                        </a:cubicBezTo>
                        <a:cubicBezTo>
                          <a:pt x="24" y="41"/>
                          <a:pt x="24" y="41"/>
                          <a:pt x="24" y="41"/>
                        </a:cubicBezTo>
                        <a:cubicBezTo>
                          <a:pt x="22" y="36"/>
                          <a:pt x="18" y="32"/>
                          <a:pt x="12" y="32"/>
                        </a:cubicBezTo>
                        <a:cubicBezTo>
                          <a:pt x="5" y="32"/>
                          <a:pt x="0" y="38"/>
                          <a:pt x="0" y="44"/>
                        </a:cubicBezTo>
                        <a:cubicBezTo>
                          <a:pt x="0" y="51"/>
                          <a:pt x="5" y="56"/>
                          <a:pt x="12" y="56"/>
                        </a:cubicBezTo>
                        <a:cubicBezTo>
                          <a:pt x="18" y="56"/>
                          <a:pt x="22" y="52"/>
                          <a:pt x="24" y="47"/>
                        </a:cubicBezTo>
                        <a:cubicBezTo>
                          <a:pt x="45" y="47"/>
                          <a:pt x="45" y="47"/>
                          <a:pt x="45" y="47"/>
                        </a:cubicBezTo>
                        <a:cubicBezTo>
                          <a:pt x="45" y="63"/>
                          <a:pt x="45" y="63"/>
                          <a:pt x="45" y="63"/>
                        </a:cubicBezTo>
                        <a:cubicBezTo>
                          <a:pt x="40" y="64"/>
                          <a:pt x="36" y="68"/>
                          <a:pt x="36" y="74"/>
                        </a:cubicBezTo>
                        <a:cubicBezTo>
                          <a:pt x="36" y="81"/>
                          <a:pt x="42" y="86"/>
                          <a:pt x="48" y="86"/>
                        </a:cubicBezTo>
                        <a:cubicBezTo>
                          <a:pt x="55" y="86"/>
                          <a:pt x="60" y="81"/>
                          <a:pt x="60" y="74"/>
                        </a:cubicBezTo>
                        <a:cubicBezTo>
                          <a:pt x="60" y="69"/>
                          <a:pt x="56" y="64"/>
                          <a:pt x="51" y="63"/>
                        </a:cubicBezTo>
                        <a:cubicBezTo>
                          <a:pt x="51" y="47"/>
                          <a:pt x="51" y="47"/>
                          <a:pt x="51" y="47"/>
                        </a:cubicBezTo>
                        <a:cubicBezTo>
                          <a:pt x="73" y="47"/>
                          <a:pt x="73" y="47"/>
                          <a:pt x="73" y="47"/>
                        </a:cubicBezTo>
                        <a:cubicBezTo>
                          <a:pt x="75" y="52"/>
                          <a:pt x="79" y="56"/>
                          <a:pt x="85" y="56"/>
                        </a:cubicBezTo>
                        <a:cubicBezTo>
                          <a:pt x="91" y="56"/>
                          <a:pt x="97" y="51"/>
                          <a:pt x="97" y="44"/>
                        </a:cubicBezTo>
                        <a:cubicBezTo>
                          <a:pt x="97" y="38"/>
                          <a:pt x="91" y="32"/>
                          <a:pt x="85" y="32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051" name="组合 1229"/>
                <p:cNvGrpSpPr/>
                <p:nvPr/>
              </p:nvGrpSpPr>
              <p:grpSpPr>
                <a:xfrm>
                  <a:off x="1019175" y="6484938"/>
                  <a:ext cx="280988" cy="457200"/>
                  <a:chOff x="1019175" y="6484938"/>
                  <a:chExt cx="280988" cy="457200"/>
                </a:xfrm>
              </p:grpSpPr>
              <p:sp>
                <p:nvSpPr>
                  <p:cNvPr id="44063" name="Freeform 197"/>
                  <p:cNvSpPr/>
                  <p:nvPr/>
                </p:nvSpPr>
                <p:spPr>
                  <a:xfrm>
                    <a:off x="1062038" y="6584950"/>
                    <a:ext cx="188913" cy="13652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8913" y="1588"/>
                      </a:cxn>
                      <a:cxn ang="0">
                        <a:pos x="106363" y="136525"/>
                      </a:cxn>
                      <a:cxn ang="0">
                        <a:pos x="71438" y="117475"/>
                      </a:cxn>
                      <a:cxn ang="0">
                        <a:pos x="0" y="0"/>
                      </a:cxn>
                    </a:cxnLst>
                    <a:pathLst>
                      <a:path w="119" h="86">
                        <a:moveTo>
                          <a:pt x="0" y="0"/>
                        </a:moveTo>
                        <a:lnTo>
                          <a:pt x="119" y="1"/>
                        </a:lnTo>
                        <a:lnTo>
                          <a:pt x="67" y="86"/>
                        </a:lnTo>
                        <a:lnTo>
                          <a:pt x="45" y="7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64" name="Freeform 198"/>
                  <p:cNvSpPr/>
                  <p:nvPr/>
                </p:nvSpPr>
                <p:spPr>
                  <a:xfrm>
                    <a:off x="1044575" y="6797675"/>
                    <a:ext cx="231775" cy="106363"/>
                  </a:xfrm>
                  <a:custGeom>
                    <a:avLst/>
                    <a:gdLst/>
                    <a:ahLst/>
                    <a:cxnLst>
                      <a:cxn ang="0">
                        <a:pos x="41720" y="2312"/>
                      </a:cxn>
                      <a:cxn ang="0">
                        <a:pos x="197009" y="0"/>
                      </a:cxn>
                      <a:cxn ang="0">
                        <a:pos x="231775" y="90177"/>
                      </a:cxn>
                      <a:cxn ang="0">
                        <a:pos x="180785" y="106363"/>
                      </a:cxn>
                      <a:cxn ang="0">
                        <a:pos x="0" y="99426"/>
                      </a:cxn>
                      <a:cxn ang="0">
                        <a:pos x="41720" y="2312"/>
                      </a:cxn>
                    </a:cxnLst>
                    <a:pathLst>
                      <a:path w="100" h="46">
                        <a:moveTo>
                          <a:pt x="18" y="1"/>
                        </a:moveTo>
                        <a:cubicBezTo>
                          <a:pt x="85" y="0"/>
                          <a:pt x="85" y="0"/>
                          <a:pt x="85" y="0"/>
                        </a:cubicBezTo>
                        <a:cubicBezTo>
                          <a:pt x="85" y="0"/>
                          <a:pt x="100" y="34"/>
                          <a:pt x="100" y="39"/>
                        </a:cubicBezTo>
                        <a:cubicBezTo>
                          <a:pt x="100" y="43"/>
                          <a:pt x="78" y="46"/>
                          <a:pt x="78" y="46"/>
                        </a:cubicBezTo>
                        <a:cubicBezTo>
                          <a:pt x="0" y="43"/>
                          <a:pt x="0" y="43"/>
                          <a:pt x="0" y="43"/>
                        </a:cubicBezTo>
                        <a:lnTo>
                          <a:pt x="18" y="1"/>
                        </a:ln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65" name="Freeform 199"/>
                  <p:cNvSpPr>
                    <a:spLocks noEditPoints="1"/>
                  </p:cNvSpPr>
                  <p:nvPr/>
                </p:nvSpPr>
                <p:spPr>
                  <a:xfrm>
                    <a:off x="1019175" y="6518275"/>
                    <a:ext cx="280988" cy="393700"/>
                  </a:xfrm>
                  <a:custGeom>
                    <a:avLst/>
                    <a:gdLst/>
                    <a:ahLst/>
                    <a:cxnLst>
                      <a:cxn ang="0">
                        <a:pos x="174166" y="195699"/>
                      </a:cxn>
                      <a:cxn ang="0">
                        <a:pos x="260088" y="57558"/>
                      </a:cxn>
                      <a:cxn ang="0">
                        <a:pos x="253121" y="0"/>
                      </a:cxn>
                      <a:cxn ang="0">
                        <a:pos x="27867" y="0"/>
                      </a:cxn>
                      <a:cxn ang="0">
                        <a:pos x="18578" y="57558"/>
                      </a:cxn>
                      <a:cxn ang="0">
                        <a:pos x="106822" y="195699"/>
                      </a:cxn>
                      <a:cxn ang="0">
                        <a:pos x="18578" y="336142"/>
                      </a:cxn>
                      <a:cxn ang="0">
                        <a:pos x="27867" y="393700"/>
                      </a:cxn>
                      <a:cxn ang="0">
                        <a:pos x="253121" y="393700"/>
                      </a:cxn>
                      <a:cxn ang="0">
                        <a:pos x="260088" y="336142"/>
                      </a:cxn>
                      <a:cxn ang="0">
                        <a:pos x="174166" y="195699"/>
                      </a:cxn>
                      <a:cxn ang="0">
                        <a:pos x="141655" y="94396"/>
                      </a:cxn>
                      <a:cxn ang="0">
                        <a:pos x="206677" y="94396"/>
                      </a:cxn>
                      <a:cxn ang="0">
                        <a:pos x="167199" y="161164"/>
                      </a:cxn>
                      <a:cxn ang="0">
                        <a:pos x="111466" y="161164"/>
                      </a:cxn>
                      <a:cxn ang="0">
                        <a:pos x="69666" y="94396"/>
                      </a:cxn>
                      <a:cxn ang="0">
                        <a:pos x="141655" y="94396"/>
                      </a:cxn>
                      <a:cxn ang="0">
                        <a:pos x="143977" y="368374"/>
                      </a:cxn>
                      <a:cxn ang="0">
                        <a:pos x="39478" y="368374"/>
                      </a:cxn>
                      <a:cxn ang="0">
                        <a:pos x="37155" y="368374"/>
                      </a:cxn>
                      <a:cxn ang="0">
                        <a:pos x="46444" y="336142"/>
                      </a:cxn>
                      <a:cxn ang="0">
                        <a:pos x="65022" y="299304"/>
                      </a:cxn>
                      <a:cxn ang="0">
                        <a:pos x="215966" y="299304"/>
                      </a:cxn>
                      <a:cxn ang="0">
                        <a:pos x="234544" y="336142"/>
                      </a:cxn>
                      <a:cxn ang="0">
                        <a:pos x="243833" y="368374"/>
                      </a:cxn>
                      <a:cxn ang="0">
                        <a:pos x="143977" y="368374"/>
                      </a:cxn>
                    </a:cxnLst>
                    <a:pathLst>
                      <a:path w="121" h="171">
                        <a:moveTo>
                          <a:pt x="75" y="85"/>
                        </a:moveTo>
                        <a:cubicBezTo>
                          <a:pt x="89" y="66"/>
                          <a:pt x="109" y="37"/>
                          <a:pt x="112" y="25"/>
                        </a:cubicBezTo>
                        <a:cubicBezTo>
                          <a:pt x="116" y="15"/>
                          <a:pt x="121" y="0"/>
                          <a:pt x="109" y="0"/>
                        </a:cubicBezTo>
                        <a:cubicBezTo>
                          <a:pt x="103" y="0"/>
                          <a:pt x="18" y="0"/>
                          <a:pt x="12" y="0"/>
                        </a:cubicBezTo>
                        <a:cubicBezTo>
                          <a:pt x="0" y="0"/>
                          <a:pt x="5" y="15"/>
                          <a:pt x="8" y="25"/>
                        </a:cubicBezTo>
                        <a:cubicBezTo>
                          <a:pt x="12" y="37"/>
                          <a:pt x="32" y="66"/>
                          <a:pt x="46" y="85"/>
                        </a:cubicBezTo>
                        <a:cubicBezTo>
                          <a:pt x="32" y="105"/>
                          <a:pt x="12" y="134"/>
                          <a:pt x="8" y="146"/>
                        </a:cubicBezTo>
                        <a:cubicBezTo>
                          <a:pt x="5" y="156"/>
                          <a:pt x="0" y="171"/>
                          <a:pt x="12" y="171"/>
                        </a:cubicBezTo>
                        <a:cubicBezTo>
                          <a:pt x="18" y="171"/>
                          <a:pt x="103" y="171"/>
                          <a:pt x="109" y="171"/>
                        </a:cubicBezTo>
                        <a:cubicBezTo>
                          <a:pt x="121" y="171"/>
                          <a:pt x="116" y="156"/>
                          <a:pt x="112" y="146"/>
                        </a:cubicBezTo>
                        <a:cubicBezTo>
                          <a:pt x="109" y="134"/>
                          <a:pt x="89" y="105"/>
                          <a:pt x="75" y="85"/>
                        </a:cubicBezTo>
                        <a:close/>
                        <a:moveTo>
                          <a:pt x="61" y="41"/>
                        </a:moveTo>
                        <a:cubicBezTo>
                          <a:pt x="89" y="41"/>
                          <a:pt x="89" y="41"/>
                          <a:pt x="89" y="41"/>
                        </a:cubicBezTo>
                        <a:cubicBezTo>
                          <a:pt x="90" y="47"/>
                          <a:pt x="76" y="64"/>
                          <a:pt x="72" y="70"/>
                        </a:cubicBezTo>
                        <a:cubicBezTo>
                          <a:pt x="48" y="70"/>
                          <a:pt x="48" y="70"/>
                          <a:pt x="48" y="70"/>
                        </a:cubicBezTo>
                        <a:cubicBezTo>
                          <a:pt x="46" y="65"/>
                          <a:pt x="31" y="47"/>
                          <a:pt x="30" y="41"/>
                        </a:cubicBezTo>
                        <a:lnTo>
                          <a:pt x="61" y="41"/>
                        </a:lnTo>
                        <a:close/>
                        <a:moveTo>
                          <a:pt x="62" y="160"/>
                        </a:moveTo>
                        <a:cubicBezTo>
                          <a:pt x="17" y="160"/>
                          <a:pt x="17" y="160"/>
                          <a:pt x="17" y="160"/>
                        </a:cubicBezTo>
                        <a:cubicBezTo>
                          <a:pt x="16" y="160"/>
                          <a:pt x="16" y="160"/>
                          <a:pt x="16" y="160"/>
                        </a:cubicBezTo>
                        <a:cubicBezTo>
                          <a:pt x="17" y="156"/>
                          <a:pt x="19" y="150"/>
                          <a:pt x="20" y="146"/>
                        </a:cubicBezTo>
                        <a:cubicBezTo>
                          <a:pt x="21" y="142"/>
                          <a:pt x="24" y="136"/>
                          <a:pt x="28" y="130"/>
                        </a:cubicBezTo>
                        <a:cubicBezTo>
                          <a:pt x="93" y="130"/>
                          <a:pt x="93" y="130"/>
                          <a:pt x="93" y="130"/>
                        </a:cubicBezTo>
                        <a:cubicBezTo>
                          <a:pt x="97" y="136"/>
                          <a:pt x="100" y="142"/>
                          <a:pt x="101" y="146"/>
                        </a:cubicBezTo>
                        <a:cubicBezTo>
                          <a:pt x="102" y="150"/>
                          <a:pt x="104" y="156"/>
                          <a:pt x="105" y="160"/>
                        </a:cubicBezTo>
                        <a:lnTo>
                          <a:pt x="62" y="160"/>
                        </a:lnTo>
                        <a:close/>
                      </a:path>
                    </a:pathLst>
                  </a:custGeom>
                  <a:solidFill>
                    <a:srgbClr val="50B6C5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66" name="Freeform 200"/>
                  <p:cNvSpPr/>
                  <p:nvPr/>
                </p:nvSpPr>
                <p:spPr>
                  <a:xfrm>
                    <a:off x="1028700" y="6484938"/>
                    <a:ext cx="261938" cy="33338"/>
                  </a:xfrm>
                  <a:custGeom>
                    <a:avLst/>
                    <a:gdLst/>
                    <a:ahLst/>
                    <a:cxnLst>
                      <a:cxn ang="0">
                        <a:pos x="254984" y="2381"/>
                      </a:cxn>
                      <a:cxn ang="0">
                        <a:pos x="9272" y="2381"/>
                      </a:cxn>
                      <a:cxn ang="0">
                        <a:pos x="0" y="7144"/>
                      </a:cxn>
                      <a:cxn ang="0">
                        <a:pos x="0" y="28575"/>
                      </a:cxn>
                      <a:cxn ang="0">
                        <a:pos x="6954" y="33338"/>
                      </a:cxn>
                      <a:cxn ang="0">
                        <a:pos x="254984" y="33338"/>
                      </a:cxn>
                      <a:cxn ang="0">
                        <a:pos x="261938" y="28575"/>
                      </a:cxn>
                      <a:cxn ang="0">
                        <a:pos x="261938" y="7144"/>
                      </a:cxn>
                      <a:cxn ang="0">
                        <a:pos x="254984" y="2381"/>
                      </a:cxn>
                    </a:cxnLst>
                    <a:pathLst>
                      <a:path w="113" h="14">
                        <a:moveTo>
                          <a:pt x="110" y="1"/>
                        </a:move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4" y="1"/>
                          <a:pt x="0" y="0"/>
                          <a:pt x="0" y="3"/>
                        </a:cubicBezTo>
                        <a:cubicBezTo>
                          <a:pt x="0" y="6"/>
                          <a:pt x="0" y="12"/>
                          <a:pt x="0" y="12"/>
                        </a:cubicBezTo>
                        <a:cubicBezTo>
                          <a:pt x="0" y="12"/>
                          <a:pt x="0" y="14"/>
                          <a:pt x="3" y="14"/>
                        </a:cubicBezTo>
                        <a:cubicBezTo>
                          <a:pt x="6" y="14"/>
                          <a:pt x="110" y="14"/>
                          <a:pt x="110" y="14"/>
                        </a:cubicBezTo>
                        <a:cubicBezTo>
                          <a:pt x="110" y="14"/>
                          <a:pt x="112" y="14"/>
                          <a:pt x="113" y="12"/>
                        </a:cubicBezTo>
                        <a:cubicBezTo>
                          <a:pt x="113" y="9"/>
                          <a:pt x="113" y="6"/>
                          <a:pt x="113" y="3"/>
                        </a:cubicBezTo>
                        <a:cubicBezTo>
                          <a:pt x="112" y="0"/>
                          <a:pt x="110" y="1"/>
                          <a:pt x="110" y="1"/>
                        </a:cubicBezTo>
                        <a:close/>
                      </a:path>
                    </a:pathLst>
                  </a:custGeom>
                  <a:solidFill>
                    <a:srgbClr val="203B47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67" name="Freeform 201"/>
                  <p:cNvSpPr/>
                  <p:nvPr/>
                </p:nvSpPr>
                <p:spPr>
                  <a:xfrm>
                    <a:off x="1028700" y="6911975"/>
                    <a:ext cx="261938" cy="30163"/>
                  </a:xfrm>
                  <a:custGeom>
                    <a:avLst/>
                    <a:gdLst/>
                    <a:ahLst/>
                    <a:cxnLst>
                      <a:cxn ang="0">
                        <a:pos x="254984" y="0"/>
                      </a:cxn>
                      <a:cxn ang="0">
                        <a:pos x="9272" y="0"/>
                      </a:cxn>
                      <a:cxn ang="0">
                        <a:pos x="0" y="6961"/>
                      </a:cxn>
                      <a:cxn ang="0">
                        <a:pos x="0" y="25523"/>
                      </a:cxn>
                      <a:cxn ang="0">
                        <a:pos x="6954" y="30163"/>
                      </a:cxn>
                      <a:cxn ang="0">
                        <a:pos x="254984" y="30163"/>
                      </a:cxn>
                      <a:cxn ang="0">
                        <a:pos x="261938" y="25523"/>
                      </a:cxn>
                      <a:cxn ang="0">
                        <a:pos x="261938" y="4640"/>
                      </a:cxn>
                      <a:cxn ang="0">
                        <a:pos x="254984" y="0"/>
                      </a:cxn>
                    </a:cxnLst>
                    <a:pathLst>
                      <a:path w="113" h="13">
                        <a:moveTo>
                          <a:pt x="110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0" y="0"/>
                          <a:pt x="0" y="3"/>
                        </a:cubicBezTo>
                        <a:cubicBezTo>
                          <a:pt x="0" y="6"/>
                          <a:pt x="0" y="11"/>
                          <a:pt x="0" y="11"/>
                        </a:cubicBezTo>
                        <a:cubicBezTo>
                          <a:pt x="0" y="11"/>
                          <a:pt x="0" y="13"/>
                          <a:pt x="3" y="13"/>
                        </a:cubicBezTo>
                        <a:cubicBezTo>
                          <a:pt x="6" y="13"/>
                          <a:pt x="110" y="13"/>
                          <a:pt x="110" y="13"/>
                        </a:cubicBezTo>
                        <a:cubicBezTo>
                          <a:pt x="110" y="13"/>
                          <a:pt x="112" y="13"/>
                          <a:pt x="113" y="11"/>
                        </a:cubicBezTo>
                        <a:cubicBezTo>
                          <a:pt x="113" y="9"/>
                          <a:pt x="113" y="5"/>
                          <a:pt x="113" y="2"/>
                        </a:cubicBezTo>
                        <a:cubicBezTo>
                          <a:pt x="112" y="0"/>
                          <a:pt x="110" y="0"/>
                          <a:pt x="110" y="0"/>
                        </a:cubicBezTo>
                        <a:close/>
                      </a:path>
                    </a:pathLst>
                  </a:custGeom>
                  <a:solidFill>
                    <a:srgbClr val="203B47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052" name="组合 1234"/>
                <p:cNvGrpSpPr/>
                <p:nvPr/>
              </p:nvGrpSpPr>
              <p:grpSpPr>
                <a:xfrm>
                  <a:off x="4071938" y="6483350"/>
                  <a:ext cx="441325" cy="457201"/>
                  <a:chOff x="4071938" y="6483350"/>
                  <a:chExt cx="441325" cy="457201"/>
                </a:xfrm>
              </p:grpSpPr>
              <p:sp>
                <p:nvSpPr>
                  <p:cNvPr id="44059" name="Freeform 202"/>
                  <p:cNvSpPr/>
                  <p:nvPr/>
                </p:nvSpPr>
                <p:spPr>
                  <a:xfrm>
                    <a:off x="4303713" y="6742113"/>
                    <a:ext cx="206375" cy="198438"/>
                  </a:xfrm>
                  <a:custGeom>
                    <a:avLst/>
                    <a:gdLst/>
                    <a:ahLst/>
                    <a:cxnLst>
                      <a:cxn ang="0">
                        <a:pos x="60289" y="110756"/>
                      </a:cxn>
                      <a:cxn ang="0">
                        <a:pos x="41739" y="80760"/>
                      </a:cxn>
                      <a:cxn ang="0">
                        <a:pos x="0" y="198438"/>
                      </a:cxn>
                      <a:cxn ang="0">
                        <a:pos x="122897" y="196131"/>
                      </a:cxn>
                      <a:cxn ang="0">
                        <a:pos x="106666" y="170749"/>
                      </a:cxn>
                      <a:cxn ang="0">
                        <a:pos x="206375" y="16152"/>
                      </a:cxn>
                      <a:cxn ang="0">
                        <a:pos x="129854" y="0"/>
                      </a:cxn>
                      <a:cxn ang="0">
                        <a:pos x="60289" y="110756"/>
                      </a:cxn>
                    </a:cxnLst>
                    <a:pathLst>
                      <a:path w="89" h="86">
                        <a:moveTo>
                          <a:pt x="26" y="48"/>
                        </a:moveTo>
                        <a:cubicBezTo>
                          <a:pt x="18" y="35"/>
                          <a:pt x="18" y="35"/>
                          <a:pt x="18" y="35"/>
                        </a:cubicBezTo>
                        <a:cubicBezTo>
                          <a:pt x="0" y="86"/>
                          <a:pt x="0" y="86"/>
                          <a:pt x="0" y="86"/>
                        </a:cubicBezTo>
                        <a:cubicBezTo>
                          <a:pt x="53" y="85"/>
                          <a:pt x="53" y="85"/>
                          <a:pt x="53" y="85"/>
                        </a:cubicBezTo>
                        <a:cubicBezTo>
                          <a:pt x="46" y="74"/>
                          <a:pt x="46" y="74"/>
                          <a:pt x="46" y="74"/>
                        </a:cubicBezTo>
                        <a:cubicBezTo>
                          <a:pt x="84" y="48"/>
                          <a:pt x="89" y="7"/>
                          <a:pt x="89" y="7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53" y="12"/>
                          <a:pt x="45" y="31"/>
                          <a:pt x="26" y="48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60" name="Freeform 203"/>
                  <p:cNvSpPr/>
                  <p:nvPr/>
                </p:nvSpPr>
                <p:spPr>
                  <a:xfrm>
                    <a:off x="4318000" y="6483350"/>
                    <a:ext cx="195263" cy="225425"/>
                  </a:xfrm>
                  <a:custGeom>
                    <a:avLst/>
                    <a:gdLst/>
                    <a:ahLst/>
                    <a:cxnLst>
                      <a:cxn ang="0">
                        <a:pos x="103375" y="154117"/>
                      </a:cxn>
                      <a:cxn ang="0">
                        <a:pos x="71214" y="170219"/>
                      </a:cxn>
                      <a:cxn ang="0">
                        <a:pos x="183777" y="225425"/>
                      </a:cxn>
                      <a:cxn ang="0">
                        <a:pos x="195263" y="101211"/>
                      </a:cxn>
                      <a:cxn ang="0">
                        <a:pos x="167696" y="117313"/>
                      </a:cxn>
                      <a:cxn ang="0">
                        <a:pos x="25269" y="0"/>
                      </a:cxn>
                      <a:cxn ang="0">
                        <a:pos x="0" y="73608"/>
                      </a:cxn>
                      <a:cxn ang="0">
                        <a:pos x="103375" y="154117"/>
                      </a:cxn>
                    </a:cxnLst>
                    <a:pathLst>
                      <a:path w="85" h="98">
                        <a:moveTo>
                          <a:pt x="45" y="67"/>
                        </a:moveTo>
                        <a:cubicBezTo>
                          <a:pt x="31" y="74"/>
                          <a:pt x="31" y="74"/>
                          <a:pt x="31" y="74"/>
                        </a:cubicBezTo>
                        <a:cubicBezTo>
                          <a:pt x="80" y="98"/>
                          <a:pt x="80" y="98"/>
                          <a:pt x="80" y="98"/>
                        </a:cubicBezTo>
                        <a:cubicBezTo>
                          <a:pt x="85" y="44"/>
                          <a:pt x="85" y="44"/>
                          <a:pt x="85" y="44"/>
                        </a:cubicBezTo>
                        <a:cubicBezTo>
                          <a:pt x="73" y="51"/>
                          <a:pt x="73" y="51"/>
                          <a:pt x="73" y="51"/>
                        </a:cubicBezTo>
                        <a:cubicBezTo>
                          <a:pt x="51" y="10"/>
                          <a:pt x="11" y="0"/>
                          <a:pt x="11" y="0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12" y="37"/>
                          <a:pt x="31" y="47"/>
                          <a:pt x="45" y="67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61" name="Freeform 204"/>
                  <p:cNvSpPr/>
                  <p:nvPr/>
                </p:nvSpPr>
                <p:spPr>
                  <a:xfrm>
                    <a:off x="4071938" y="6483350"/>
                    <a:ext cx="207963" cy="195263"/>
                  </a:xfrm>
                  <a:custGeom>
                    <a:avLst/>
                    <a:gdLst/>
                    <a:ahLst/>
                    <a:cxnLst>
                      <a:cxn ang="0">
                        <a:pos x="101671" y="25269"/>
                      </a:cxn>
                      <a:cxn ang="0">
                        <a:pos x="0" y="176885"/>
                      </a:cxn>
                      <a:cxn ang="0">
                        <a:pos x="73942" y="195263"/>
                      </a:cxn>
                      <a:cxn ang="0">
                        <a:pos x="145574" y="87294"/>
                      </a:cxn>
                      <a:cxn ang="0">
                        <a:pos x="164060" y="117158"/>
                      </a:cxn>
                      <a:cxn ang="0">
                        <a:pos x="207963" y="0"/>
                      </a:cxn>
                      <a:cxn ang="0">
                        <a:pos x="83185" y="0"/>
                      </a:cxn>
                      <a:cxn ang="0">
                        <a:pos x="101671" y="25269"/>
                      </a:cxn>
                    </a:cxnLst>
                    <a:pathLst>
                      <a:path w="90" h="85">
                        <a:moveTo>
                          <a:pt x="44" y="11"/>
                        </a:moveTo>
                        <a:cubicBezTo>
                          <a:pt x="5" y="37"/>
                          <a:pt x="0" y="77"/>
                          <a:pt x="0" y="77"/>
                        </a:cubicBezTo>
                        <a:cubicBezTo>
                          <a:pt x="32" y="85"/>
                          <a:pt x="32" y="85"/>
                          <a:pt x="32" y="85"/>
                        </a:cubicBezTo>
                        <a:cubicBezTo>
                          <a:pt x="36" y="73"/>
                          <a:pt x="44" y="54"/>
                          <a:pt x="63" y="38"/>
                        </a:cubicBezTo>
                        <a:cubicBezTo>
                          <a:pt x="71" y="51"/>
                          <a:pt x="71" y="51"/>
                          <a:pt x="71" y="51"/>
                        </a:cubicBezTo>
                        <a:cubicBezTo>
                          <a:pt x="90" y="0"/>
                          <a:pt x="90" y="0"/>
                          <a:pt x="90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lnTo>
                          <a:pt x="44" y="11"/>
                        </a:ln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62" name="Freeform 206"/>
                  <p:cNvSpPr/>
                  <p:nvPr/>
                </p:nvSpPr>
                <p:spPr>
                  <a:xfrm>
                    <a:off x="4071938" y="6711950"/>
                    <a:ext cx="196850" cy="228600"/>
                  </a:xfrm>
                  <a:custGeom>
                    <a:avLst/>
                    <a:gdLst/>
                    <a:ahLst/>
                    <a:cxnLst>
                      <a:cxn ang="0">
                        <a:pos x="94951" y="73891"/>
                      </a:cxn>
                      <a:cxn ang="0">
                        <a:pos x="125058" y="55418"/>
                      </a:cxn>
                      <a:cxn ang="0">
                        <a:pos x="13895" y="0"/>
                      </a:cxn>
                      <a:cxn ang="0">
                        <a:pos x="0" y="124691"/>
                      </a:cxn>
                      <a:cxn ang="0">
                        <a:pos x="27791" y="108527"/>
                      </a:cxn>
                      <a:cxn ang="0">
                        <a:pos x="169059" y="228600"/>
                      </a:cxn>
                      <a:cxn ang="0">
                        <a:pos x="196850" y="154709"/>
                      </a:cxn>
                      <a:cxn ang="0">
                        <a:pos x="94951" y="73891"/>
                      </a:cxn>
                    </a:cxnLst>
                    <a:pathLst>
                      <a:path w="85" h="99">
                        <a:moveTo>
                          <a:pt x="41" y="32"/>
                        </a:moveTo>
                        <a:cubicBezTo>
                          <a:pt x="54" y="24"/>
                          <a:pt x="54" y="24"/>
                          <a:pt x="54" y="24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0" y="54"/>
                          <a:pt x="0" y="54"/>
                          <a:pt x="0" y="54"/>
                        </a:cubicBezTo>
                        <a:cubicBezTo>
                          <a:pt x="12" y="47"/>
                          <a:pt x="12" y="47"/>
                          <a:pt x="12" y="47"/>
                        </a:cubicBezTo>
                        <a:cubicBezTo>
                          <a:pt x="33" y="89"/>
                          <a:pt x="73" y="99"/>
                          <a:pt x="73" y="99"/>
                        </a:cubicBezTo>
                        <a:cubicBezTo>
                          <a:pt x="85" y="67"/>
                          <a:pt x="85" y="67"/>
                          <a:pt x="85" y="67"/>
                        </a:cubicBezTo>
                        <a:cubicBezTo>
                          <a:pt x="73" y="62"/>
                          <a:pt x="55" y="52"/>
                          <a:pt x="41" y="32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grpSp>
              <p:nvGrpSpPr>
                <p:cNvPr id="44053" name="组合 1235"/>
                <p:cNvGrpSpPr/>
                <p:nvPr/>
              </p:nvGrpSpPr>
              <p:grpSpPr>
                <a:xfrm>
                  <a:off x="4687888" y="6540500"/>
                  <a:ext cx="482600" cy="376238"/>
                  <a:chOff x="4687888" y="6540500"/>
                  <a:chExt cx="482600" cy="376238"/>
                </a:xfrm>
              </p:grpSpPr>
              <p:sp>
                <p:nvSpPr>
                  <p:cNvPr id="44054" name="Freeform 207"/>
                  <p:cNvSpPr/>
                  <p:nvPr/>
                </p:nvSpPr>
                <p:spPr>
                  <a:xfrm>
                    <a:off x="4687888" y="6540500"/>
                    <a:ext cx="187325" cy="187325"/>
                  </a:xfrm>
                  <a:custGeom>
                    <a:avLst/>
                    <a:gdLst/>
                    <a:ahLst/>
                    <a:cxnLst>
                      <a:cxn ang="0">
                        <a:pos x="187325" y="143385"/>
                      </a:cxn>
                      <a:cxn ang="0">
                        <a:pos x="152635" y="108695"/>
                      </a:cxn>
                      <a:cxn ang="0">
                        <a:pos x="134134" y="27752"/>
                      </a:cxn>
                      <a:cxn ang="0">
                        <a:pos x="48566" y="13876"/>
                      </a:cxn>
                      <a:cxn ang="0">
                        <a:pos x="90194" y="55504"/>
                      </a:cxn>
                      <a:cxn ang="0">
                        <a:pos x="90194" y="90194"/>
                      </a:cxn>
                      <a:cxn ang="0">
                        <a:pos x="87881" y="92506"/>
                      </a:cxn>
                      <a:cxn ang="0">
                        <a:pos x="85568" y="94819"/>
                      </a:cxn>
                      <a:cxn ang="0">
                        <a:pos x="53191" y="92506"/>
                      </a:cxn>
                      <a:cxn ang="0">
                        <a:pos x="11563" y="50878"/>
                      </a:cxn>
                      <a:cxn ang="0">
                        <a:pos x="27752" y="136447"/>
                      </a:cxn>
                      <a:cxn ang="0">
                        <a:pos x="108695" y="152635"/>
                      </a:cxn>
                      <a:cxn ang="0">
                        <a:pos x="145697" y="187325"/>
                      </a:cxn>
                      <a:cxn ang="0">
                        <a:pos x="187325" y="143385"/>
                      </a:cxn>
                    </a:cxnLst>
                    <a:pathLst>
                      <a:path w="81" h="81">
                        <a:moveTo>
                          <a:pt x="81" y="62"/>
                        </a:moveTo>
                        <a:cubicBezTo>
                          <a:pt x="66" y="47"/>
                          <a:pt x="66" y="47"/>
                          <a:pt x="66" y="47"/>
                        </a:cubicBezTo>
                        <a:cubicBezTo>
                          <a:pt x="70" y="35"/>
                          <a:pt x="68" y="22"/>
                          <a:pt x="58" y="12"/>
                        </a:cubicBezTo>
                        <a:cubicBezTo>
                          <a:pt x="48" y="2"/>
                          <a:pt x="33" y="0"/>
                          <a:pt x="21" y="6"/>
                        </a:cubicBezTo>
                        <a:cubicBezTo>
                          <a:pt x="30" y="16"/>
                          <a:pt x="38" y="23"/>
                          <a:pt x="39" y="24"/>
                        </a:cubicBezTo>
                        <a:cubicBezTo>
                          <a:pt x="43" y="29"/>
                          <a:pt x="45" y="32"/>
                          <a:pt x="39" y="39"/>
                        </a:cubicBezTo>
                        <a:cubicBezTo>
                          <a:pt x="39" y="39"/>
                          <a:pt x="39" y="40"/>
                          <a:pt x="38" y="40"/>
                        </a:cubicBezTo>
                        <a:cubicBezTo>
                          <a:pt x="38" y="40"/>
                          <a:pt x="37" y="41"/>
                          <a:pt x="37" y="41"/>
                        </a:cubicBezTo>
                        <a:cubicBezTo>
                          <a:pt x="31" y="47"/>
                          <a:pt x="27" y="45"/>
                          <a:pt x="23" y="40"/>
                        </a:cubicBezTo>
                        <a:cubicBezTo>
                          <a:pt x="22" y="39"/>
                          <a:pt x="14" y="32"/>
                          <a:pt x="5" y="22"/>
                        </a:cubicBezTo>
                        <a:cubicBezTo>
                          <a:pt x="0" y="34"/>
                          <a:pt x="2" y="49"/>
                          <a:pt x="12" y="59"/>
                        </a:cubicBezTo>
                        <a:cubicBezTo>
                          <a:pt x="22" y="69"/>
                          <a:pt x="36" y="71"/>
                          <a:pt x="47" y="66"/>
                        </a:cubicBezTo>
                        <a:cubicBezTo>
                          <a:pt x="63" y="81"/>
                          <a:pt x="63" y="81"/>
                          <a:pt x="63" y="81"/>
                        </a:cubicBezTo>
                        <a:cubicBezTo>
                          <a:pt x="72" y="72"/>
                          <a:pt x="74" y="70"/>
                          <a:pt x="81" y="62"/>
                        </a:cubicBezTo>
                        <a:close/>
                      </a:path>
                    </a:pathLst>
                  </a:custGeom>
                  <a:solidFill>
                    <a:srgbClr val="33546C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55" name="Freeform 208"/>
                  <p:cNvSpPr/>
                  <p:nvPr/>
                </p:nvSpPr>
                <p:spPr>
                  <a:xfrm>
                    <a:off x="5033963" y="6551613"/>
                    <a:ext cx="136525" cy="134938"/>
                  </a:xfrm>
                  <a:custGeom>
                    <a:avLst/>
                    <a:gdLst/>
                    <a:ahLst/>
                    <a:cxnLst>
                      <a:cxn ang="0">
                        <a:pos x="115699" y="20939"/>
                      </a:cxn>
                      <a:cxn ang="0">
                        <a:pos x="115699" y="18612"/>
                      </a:cxn>
                      <a:cxn ang="0">
                        <a:pos x="113385" y="18612"/>
                      </a:cxn>
                      <a:cxn ang="0">
                        <a:pos x="69419" y="46530"/>
                      </a:cxn>
                      <a:cxn ang="0">
                        <a:pos x="0" y="118652"/>
                      </a:cxn>
                      <a:cxn ang="0">
                        <a:pos x="18512" y="134938"/>
                      </a:cxn>
                      <a:cxn ang="0">
                        <a:pos x="87931" y="65142"/>
                      </a:cxn>
                      <a:cxn ang="0">
                        <a:pos x="115699" y="20939"/>
                      </a:cxn>
                    </a:cxnLst>
                    <a:pathLst>
                      <a:path w="59" h="58">
                        <a:moveTo>
                          <a:pt x="50" y="9"/>
                        </a:moveTo>
                        <a:cubicBezTo>
                          <a:pt x="50" y="9"/>
                          <a:pt x="50" y="8"/>
                          <a:pt x="50" y="8"/>
                        </a:cubicBezTo>
                        <a:cubicBezTo>
                          <a:pt x="50" y="8"/>
                          <a:pt x="49" y="8"/>
                          <a:pt x="49" y="8"/>
                        </a:cubicBezTo>
                        <a:cubicBezTo>
                          <a:pt x="42" y="0"/>
                          <a:pt x="37" y="13"/>
                          <a:pt x="30" y="20"/>
                        </a:cubicBezTo>
                        <a:cubicBezTo>
                          <a:pt x="28" y="23"/>
                          <a:pt x="16" y="35"/>
                          <a:pt x="0" y="51"/>
                        </a:cubicBezTo>
                        <a:cubicBezTo>
                          <a:pt x="4" y="54"/>
                          <a:pt x="4" y="55"/>
                          <a:pt x="8" y="58"/>
                        </a:cubicBezTo>
                        <a:cubicBezTo>
                          <a:pt x="24" y="42"/>
                          <a:pt x="36" y="31"/>
                          <a:pt x="38" y="28"/>
                        </a:cubicBezTo>
                        <a:cubicBezTo>
                          <a:pt x="45" y="21"/>
                          <a:pt x="59" y="16"/>
                          <a:pt x="50" y="9"/>
                        </a:cubicBezTo>
                        <a:close/>
                      </a:path>
                    </a:pathLst>
                  </a:custGeom>
                  <a:solidFill>
                    <a:srgbClr val="F3C730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56" name="Freeform 209"/>
                  <p:cNvSpPr/>
                  <p:nvPr/>
                </p:nvSpPr>
                <p:spPr>
                  <a:xfrm>
                    <a:off x="4930775" y="6777038"/>
                    <a:ext cx="138112" cy="139700"/>
                  </a:xfrm>
                  <a:custGeom>
                    <a:avLst/>
                    <a:gdLst/>
                    <a:ahLst/>
                    <a:cxnLst>
                      <a:cxn ang="0">
                        <a:pos x="71358" y="0"/>
                      </a:cxn>
                      <a:cxn ang="0">
                        <a:pos x="0" y="73285"/>
                      </a:cxn>
                      <a:cxn ang="0">
                        <a:pos x="50641" y="125959"/>
                      </a:cxn>
                      <a:cxn ang="0">
                        <a:pos x="101282" y="109928"/>
                      </a:cxn>
                      <a:cxn ang="0">
                        <a:pos x="105886" y="105348"/>
                      </a:cxn>
                      <a:cxn ang="0">
                        <a:pos x="110490" y="100767"/>
                      </a:cxn>
                      <a:cxn ang="0">
                        <a:pos x="124301" y="52674"/>
                      </a:cxn>
                      <a:cxn ang="0">
                        <a:pos x="71358" y="0"/>
                      </a:cxn>
                    </a:cxnLst>
                    <a:pathLst>
                      <a:path w="60" h="61">
                        <a:moveTo>
                          <a:pt x="31" y="0"/>
                        </a:move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5" y="37"/>
                          <a:pt x="22" y="54"/>
                          <a:pt x="22" y="55"/>
                        </a:cubicBezTo>
                        <a:cubicBezTo>
                          <a:pt x="27" y="59"/>
                          <a:pt x="31" y="61"/>
                          <a:pt x="44" y="48"/>
                        </a:cubicBezTo>
                        <a:cubicBezTo>
                          <a:pt x="44" y="48"/>
                          <a:pt x="45" y="47"/>
                          <a:pt x="46" y="46"/>
                        </a:cubicBezTo>
                        <a:cubicBezTo>
                          <a:pt x="47" y="46"/>
                          <a:pt x="48" y="44"/>
                          <a:pt x="48" y="44"/>
                        </a:cubicBezTo>
                        <a:cubicBezTo>
                          <a:pt x="60" y="31"/>
                          <a:pt x="58" y="27"/>
                          <a:pt x="54" y="23"/>
                        </a:cubicBezTo>
                        <a:cubicBezTo>
                          <a:pt x="53" y="22"/>
                          <a:pt x="36" y="5"/>
                          <a:pt x="31" y="0"/>
                        </a:cubicBezTo>
                        <a:close/>
                      </a:path>
                    </a:pathLst>
                  </a:custGeom>
                  <a:solidFill>
                    <a:srgbClr val="50B6C5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57" name="Freeform 210"/>
                  <p:cNvSpPr/>
                  <p:nvPr/>
                </p:nvSpPr>
                <p:spPr>
                  <a:xfrm>
                    <a:off x="4821238" y="6672263"/>
                    <a:ext cx="122237" cy="125413"/>
                  </a:xfrm>
                  <a:custGeom>
                    <a:avLst/>
                    <a:gdLst/>
                    <a:ahLst/>
                    <a:cxnLst>
                      <a:cxn ang="0">
                        <a:pos x="11532" y="85931"/>
                      </a:cxn>
                      <a:cxn ang="0">
                        <a:pos x="48434" y="125413"/>
                      </a:cxn>
                      <a:cxn ang="0">
                        <a:pos x="122237" y="48772"/>
                      </a:cxn>
                      <a:cxn ang="0">
                        <a:pos x="83029" y="11612"/>
                      </a:cxn>
                      <a:cxn ang="0">
                        <a:pos x="53046" y="11612"/>
                      </a:cxn>
                      <a:cxn ang="0">
                        <a:pos x="9225" y="55739"/>
                      </a:cxn>
                      <a:cxn ang="0">
                        <a:pos x="11532" y="85931"/>
                      </a:cxn>
                    </a:cxnLst>
                    <a:pathLst>
                      <a:path w="53" h="54">
                        <a:moveTo>
                          <a:pt x="5" y="37"/>
                        </a:moveTo>
                        <a:cubicBezTo>
                          <a:pt x="5" y="38"/>
                          <a:pt x="17" y="51"/>
                          <a:pt x="21" y="54"/>
                        </a:cubicBezTo>
                        <a:cubicBezTo>
                          <a:pt x="53" y="21"/>
                          <a:pt x="53" y="21"/>
                          <a:pt x="53" y="21"/>
                        </a:cubicBezTo>
                        <a:cubicBezTo>
                          <a:pt x="50" y="18"/>
                          <a:pt x="37" y="5"/>
                          <a:pt x="36" y="5"/>
                        </a:cubicBezTo>
                        <a:cubicBezTo>
                          <a:pt x="33" y="2"/>
                          <a:pt x="30" y="0"/>
                          <a:pt x="23" y="5"/>
                        </a:cubicBezTo>
                        <a:cubicBezTo>
                          <a:pt x="4" y="24"/>
                          <a:pt x="4" y="24"/>
                          <a:pt x="4" y="24"/>
                        </a:cubicBezTo>
                        <a:cubicBezTo>
                          <a:pt x="0" y="31"/>
                          <a:pt x="1" y="34"/>
                          <a:pt x="5" y="37"/>
                        </a:cubicBezTo>
                        <a:close/>
                      </a:path>
                    </a:pathLst>
                  </a:custGeom>
                  <a:solidFill>
                    <a:srgbClr val="50B6C5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44058" name="Freeform 211"/>
                  <p:cNvSpPr/>
                  <p:nvPr/>
                </p:nvSpPr>
                <p:spPr>
                  <a:xfrm>
                    <a:off x="4814888" y="6651625"/>
                    <a:ext cx="255587" cy="260350"/>
                  </a:xfrm>
                  <a:custGeom>
                    <a:avLst/>
                    <a:gdLst/>
                    <a:ahLst/>
                    <a:cxnLst>
                      <a:cxn ang="0">
                        <a:pos x="200325" y="2304"/>
                      </a:cxn>
                      <a:cxn ang="0">
                        <a:pos x="186509" y="18432"/>
                      </a:cxn>
                      <a:cxn ang="0">
                        <a:pos x="179602" y="25344"/>
                      </a:cxn>
                      <a:cxn ang="0">
                        <a:pos x="154273" y="27648"/>
                      </a:cxn>
                      <a:cxn ang="0">
                        <a:pos x="82893" y="101375"/>
                      </a:cxn>
                      <a:cxn ang="0">
                        <a:pos x="11513" y="175103"/>
                      </a:cxn>
                      <a:cxn ang="0">
                        <a:pos x="27631" y="225790"/>
                      </a:cxn>
                      <a:cxn ang="0">
                        <a:pos x="32236" y="230398"/>
                      </a:cxn>
                      <a:cxn ang="0">
                        <a:pos x="36841" y="232702"/>
                      </a:cxn>
                      <a:cxn ang="0">
                        <a:pos x="87498" y="246526"/>
                      </a:cxn>
                      <a:cxn ang="0">
                        <a:pos x="158878" y="172799"/>
                      </a:cxn>
                      <a:cxn ang="0">
                        <a:pos x="227956" y="101375"/>
                      </a:cxn>
                      <a:cxn ang="0">
                        <a:pos x="232561" y="76031"/>
                      </a:cxn>
                      <a:cxn ang="0">
                        <a:pos x="237166" y="69119"/>
                      </a:cxn>
                      <a:cxn ang="0">
                        <a:pos x="253284" y="52992"/>
                      </a:cxn>
                      <a:cxn ang="0">
                        <a:pos x="200325" y="2304"/>
                      </a:cxn>
                    </a:cxnLst>
                    <a:pathLst>
                      <a:path w="111" h="113">
                        <a:moveTo>
                          <a:pt x="87" y="1"/>
                        </a:moveTo>
                        <a:cubicBezTo>
                          <a:pt x="87" y="2"/>
                          <a:pt x="84" y="5"/>
                          <a:pt x="81" y="8"/>
                        </a:cubicBezTo>
                        <a:cubicBezTo>
                          <a:pt x="80" y="9"/>
                          <a:pt x="79" y="10"/>
                          <a:pt x="78" y="11"/>
                        </a:cubicBezTo>
                        <a:cubicBezTo>
                          <a:pt x="73" y="8"/>
                          <a:pt x="70" y="9"/>
                          <a:pt x="67" y="12"/>
                        </a:cubicBezTo>
                        <a:cubicBezTo>
                          <a:pt x="65" y="14"/>
                          <a:pt x="51" y="29"/>
                          <a:pt x="36" y="44"/>
                        </a:cubicBezTo>
                        <a:cubicBezTo>
                          <a:pt x="21" y="60"/>
                          <a:pt x="7" y="74"/>
                          <a:pt x="5" y="76"/>
                        </a:cubicBezTo>
                        <a:cubicBezTo>
                          <a:pt x="1" y="81"/>
                          <a:pt x="0" y="85"/>
                          <a:pt x="12" y="98"/>
                        </a:cubicBezTo>
                        <a:cubicBezTo>
                          <a:pt x="12" y="98"/>
                          <a:pt x="14" y="99"/>
                          <a:pt x="14" y="100"/>
                        </a:cubicBezTo>
                        <a:cubicBezTo>
                          <a:pt x="15" y="100"/>
                          <a:pt x="16" y="101"/>
                          <a:pt x="16" y="101"/>
                        </a:cubicBezTo>
                        <a:cubicBezTo>
                          <a:pt x="29" y="113"/>
                          <a:pt x="33" y="112"/>
                          <a:pt x="38" y="107"/>
                        </a:cubicBezTo>
                        <a:cubicBezTo>
                          <a:pt x="40" y="106"/>
                          <a:pt x="54" y="91"/>
                          <a:pt x="69" y="75"/>
                        </a:cubicBezTo>
                        <a:cubicBezTo>
                          <a:pt x="83" y="60"/>
                          <a:pt x="98" y="45"/>
                          <a:pt x="99" y="44"/>
                        </a:cubicBezTo>
                        <a:cubicBezTo>
                          <a:pt x="102" y="40"/>
                          <a:pt x="104" y="38"/>
                          <a:pt x="101" y="33"/>
                        </a:cubicBezTo>
                        <a:cubicBezTo>
                          <a:pt x="102" y="32"/>
                          <a:pt x="102" y="31"/>
                          <a:pt x="103" y="30"/>
                        </a:cubicBezTo>
                        <a:cubicBezTo>
                          <a:pt x="107" y="27"/>
                          <a:pt x="110" y="23"/>
                          <a:pt x="110" y="23"/>
                        </a:cubicBezTo>
                        <a:cubicBezTo>
                          <a:pt x="111" y="22"/>
                          <a:pt x="88" y="0"/>
                          <a:pt x="87" y="1"/>
                        </a:cubicBezTo>
                        <a:close/>
                      </a:path>
                    </a:pathLst>
                  </a:custGeom>
                  <a:solidFill>
                    <a:srgbClr val="EE7B3B">
                      <a:alpha val="100000"/>
                    </a:srgbClr>
                  </a:solidFill>
                  <a:ln w="9525">
                    <a:noFill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</p:grpSp>
        </p:grpSp>
      </p:grpSp>
    </p:spTree>
  </p:cSld>
  <p:clrMapOvr>
    <a:masterClrMapping/>
  </p:clrMapOvr>
  <p:transition spd="slow" advClick="0" advTm="3000"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3093</Words>
  <Application>WPS 演示</Application>
  <PresentationFormat>宽屏</PresentationFormat>
  <Paragraphs>243</Paragraphs>
  <Slides>24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Office 主题</vt:lpstr>
      <vt:lpstr>1_Office 主题</vt:lpstr>
      <vt:lpstr>2_Office 主题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拉普耶鲁</cp:lastModifiedBy>
  <cp:revision>69</cp:revision>
  <dcterms:created xsi:type="dcterms:W3CDTF">2015-02-02T04:08:00Z</dcterms:created>
  <dcterms:modified xsi:type="dcterms:W3CDTF">2018-03-12T06:06:18Z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