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7" r:id="rId3"/>
    <p:sldId id="274" r:id="rId5"/>
    <p:sldId id="275" r:id="rId6"/>
    <p:sldId id="283" r:id="rId7"/>
    <p:sldId id="276" r:id="rId8"/>
    <p:sldId id="4386" r:id="rId9"/>
    <p:sldId id="4387" r:id="rId10"/>
    <p:sldId id="284" r:id="rId11"/>
    <p:sldId id="324" r:id="rId12"/>
    <p:sldId id="2129" r:id="rId13"/>
    <p:sldId id="4388" r:id="rId14"/>
    <p:sldId id="2187" r:id="rId15"/>
    <p:sldId id="2117" r:id="rId16"/>
    <p:sldId id="4390" r:id="rId17"/>
    <p:sldId id="4389" r:id="rId18"/>
    <p:sldId id="4373" r:id="rId19"/>
    <p:sldId id="287" r:id="rId20"/>
    <p:sldId id="2189" r:id="rId21"/>
    <p:sldId id="4393" r:id="rId22"/>
    <p:sldId id="265" r:id="rId23"/>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FEE540"/>
    <a:srgbClr val="FF664A"/>
    <a:srgbClr val="0097B6"/>
    <a:srgbClr val="00322A"/>
    <a:srgbClr val="F9F9F9"/>
    <a:srgbClr val="F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372" y="84"/>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3.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720367-0926-4F4E-B757-FFE7A8A024A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1C7494-D1F8-4980-911F-AC6B5307CAF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51C7494-D1F8-4980-911F-AC6B5307CAF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51C7494-D1F8-4980-911F-AC6B5307CAF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51C7494-D1F8-4980-911F-AC6B5307CAF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C7E86-76DE-4D38-A718-39A1E655A738}"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FD8509-812A-43E7-80C0-A28F5F86D8F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FD8509-812A-43E7-80C0-A28F5F86D8F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51C7494-D1F8-4980-911F-AC6B5307CAF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C7E86-76DE-4D38-A718-39A1E655A738}"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C7E86-76DE-4D38-A718-39A1E655A738}"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51C7494-D1F8-4980-911F-AC6B5307CAF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C212A0-7918-443B-BC26-B2C355370B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FD8509-812A-43E7-80C0-A28F5F86D8F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FD8509-812A-43E7-80C0-A28F5F86D8F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51C7494-D1F8-4980-911F-AC6B5307CAF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FD8509-812A-43E7-80C0-A28F5F86D8F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FD8509-812A-43E7-80C0-A28F5F86D8F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7FD8509-812A-43E7-80C0-A28F5F86D8F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51C7494-D1F8-4980-911F-AC6B5307CAF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4FC212A0-7918-443B-BC26-B2C355370B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0" y="0"/>
            <a:ext cx="12192000" cy="6858000"/>
          </a:xfrm>
          <a:prstGeom prst="rect">
            <a:avLst/>
          </a:prstGeom>
        </p:spPr>
        <p:txBody>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8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9_Title Slide">
    <p:spTree>
      <p:nvGrpSpPr>
        <p:cNvPr id="1" name=""/>
        <p:cNvGrpSpPr/>
        <p:nvPr/>
      </p:nvGrpSpPr>
      <p:grpSpPr>
        <a:xfrm>
          <a:off x="0" y="0"/>
          <a:ext cx="0" cy="0"/>
          <a:chOff x="0" y="0"/>
          <a:chExt cx="0" cy="0"/>
        </a:xfrm>
      </p:grpSpPr>
      <p:sp>
        <p:nvSpPr>
          <p:cNvPr id="3" name="矩形 2"/>
          <p:cNvSpPr/>
          <p:nvPr userDrawn="1"/>
        </p:nvSpPr>
        <p:spPr>
          <a:xfrm>
            <a:off x="0" y="0"/>
            <a:ext cx="12192000" cy="2359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2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5635724" y="0"/>
            <a:ext cx="4732259" cy="6858000"/>
          </a:xfrm>
          <a:prstGeom prst="parallelogram">
            <a:avLst>
              <a:gd name="adj" fmla="val 54870"/>
            </a:avLst>
          </a:prstGeom>
          <a:solidFill>
            <a:schemeClr val="bg1">
              <a:lumMod val="95000"/>
            </a:schemeClr>
          </a:solidFill>
        </p:spPr>
        <p:txBody>
          <a:bodyPr>
            <a:normAutofit/>
          </a:bodyPr>
          <a:lstStyle>
            <a:lvl1pPr>
              <a:defRPr sz="1400"/>
            </a:lvl1p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0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0" y="0"/>
            <a:ext cx="3046420" cy="3360809"/>
          </a:xfrm>
          <a:prstGeom prst="rect">
            <a:avLst/>
          </a:prstGeom>
          <a:solidFill>
            <a:schemeClr val="bg1">
              <a:lumMod val="95000"/>
            </a:schemeClr>
          </a:solidFill>
        </p:spPr>
        <p:txBody>
          <a:bodyPr>
            <a:normAutofit/>
          </a:bodyPr>
          <a:lstStyle>
            <a:lvl1pPr>
              <a:defRPr sz="1400"/>
            </a:lvl1pPr>
          </a:lstStyle>
          <a:p>
            <a:endParaRPr lang="en-US"/>
          </a:p>
        </p:txBody>
      </p:sp>
      <p:sp>
        <p:nvSpPr>
          <p:cNvPr id="22" name="Picture Placeholder 2"/>
          <p:cNvSpPr>
            <a:spLocks noGrp="1"/>
          </p:cNvSpPr>
          <p:nvPr>
            <p:ph type="pic" sz="quarter" idx="19"/>
          </p:nvPr>
        </p:nvSpPr>
        <p:spPr>
          <a:xfrm>
            <a:off x="3185606" y="0"/>
            <a:ext cx="3046420" cy="3360809"/>
          </a:xfrm>
          <a:prstGeom prst="rect">
            <a:avLst/>
          </a:prstGeom>
          <a:solidFill>
            <a:schemeClr val="bg1">
              <a:lumMod val="95000"/>
            </a:schemeClr>
          </a:solidFill>
        </p:spPr>
        <p:txBody>
          <a:bodyPr>
            <a:normAutofit/>
          </a:bodyPr>
          <a:lstStyle>
            <a:lvl1pPr>
              <a:defRPr sz="1400"/>
            </a:lvl1pPr>
          </a:lstStyle>
          <a:p>
            <a:endParaRPr lang="en-US"/>
          </a:p>
        </p:txBody>
      </p:sp>
      <p:sp>
        <p:nvSpPr>
          <p:cNvPr id="23" name="Picture Placeholder 2"/>
          <p:cNvSpPr>
            <a:spLocks noGrp="1"/>
          </p:cNvSpPr>
          <p:nvPr>
            <p:ph type="pic" sz="quarter" idx="20"/>
          </p:nvPr>
        </p:nvSpPr>
        <p:spPr>
          <a:xfrm>
            <a:off x="0" y="3497192"/>
            <a:ext cx="3046420" cy="3360809"/>
          </a:xfrm>
          <a:prstGeom prst="rect">
            <a:avLst/>
          </a:prstGeom>
          <a:solidFill>
            <a:schemeClr val="bg1">
              <a:lumMod val="95000"/>
            </a:schemeClr>
          </a:solidFill>
        </p:spPr>
        <p:txBody>
          <a:bodyPr>
            <a:normAutofit/>
          </a:bodyPr>
          <a:lstStyle>
            <a:lvl1pPr>
              <a:defRPr sz="1400"/>
            </a:lvl1pPr>
          </a:lstStyle>
          <a:p>
            <a:endParaRPr lang="en-US"/>
          </a:p>
        </p:txBody>
      </p:sp>
      <p:sp>
        <p:nvSpPr>
          <p:cNvPr id="24" name="Picture Placeholder 2"/>
          <p:cNvSpPr>
            <a:spLocks noGrp="1"/>
          </p:cNvSpPr>
          <p:nvPr>
            <p:ph type="pic" sz="quarter" idx="21"/>
          </p:nvPr>
        </p:nvSpPr>
        <p:spPr>
          <a:xfrm>
            <a:off x="3185606" y="3497192"/>
            <a:ext cx="3030525" cy="3360809"/>
          </a:xfrm>
          <a:prstGeom prst="rect">
            <a:avLst/>
          </a:prstGeom>
          <a:solidFill>
            <a:schemeClr val="bg1">
              <a:lumMod val="95000"/>
            </a:schemeClr>
          </a:solidFill>
        </p:spPr>
        <p:txBody>
          <a:bodyPr>
            <a:normAutofit/>
          </a:bodyPr>
          <a:lstStyle>
            <a:lvl1pPr>
              <a:defRPr sz="1400"/>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51B78-826D-4FE9-99FE-428C8E62A634}" type="slidenum">
              <a:rPr lang="en-US" smtClean="0"/>
            </a:fld>
            <a:endParaRPr lang="en-US" dirty="0"/>
          </a:p>
        </p:txBody>
      </p:sp>
      <p:sp>
        <p:nvSpPr>
          <p:cNvPr id="5" name="Picture Placeholder 6"/>
          <p:cNvSpPr>
            <a:spLocks noGrp="1"/>
          </p:cNvSpPr>
          <p:nvPr>
            <p:ph type="pic" sz="quarter" idx="13"/>
          </p:nvPr>
        </p:nvSpPr>
        <p:spPr>
          <a:xfrm>
            <a:off x="4193673" y="1529615"/>
            <a:ext cx="3804655" cy="3798771"/>
          </a:xfrm>
          <a:custGeom>
            <a:avLst/>
            <a:gdLst>
              <a:gd name="connsiteX0" fmla="*/ 1857828 w 3715656"/>
              <a:gd name="connsiteY0" fmla="*/ 0 h 3715654"/>
              <a:gd name="connsiteX1" fmla="*/ 3715656 w 3715656"/>
              <a:gd name="connsiteY1" fmla="*/ 1857827 h 3715654"/>
              <a:gd name="connsiteX2" fmla="*/ 1857828 w 3715656"/>
              <a:gd name="connsiteY2" fmla="*/ 3715654 h 3715654"/>
              <a:gd name="connsiteX3" fmla="*/ 0 w 3715656"/>
              <a:gd name="connsiteY3" fmla="*/ 1857827 h 3715654"/>
              <a:gd name="connsiteX4" fmla="*/ 1857828 w 3715656"/>
              <a:gd name="connsiteY4" fmla="*/ 0 h 3715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5656" h="3715654">
                <a:moveTo>
                  <a:pt x="1857828" y="0"/>
                </a:moveTo>
                <a:cubicBezTo>
                  <a:pt x="2883878" y="0"/>
                  <a:pt x="3715656" y="831777"/>
                  <a:pt x="3715656" y="1857827"/>
                </a:cubicBezTo>
                <a:cubicBezTo>
                  <a:pt x="3715656" y="2883877"/>
                  <a:pt x="2883878" y="3715654"/>
                  <a:pt x="1857828" y="3715654"/>
                </a:cubicBezTo>
                <a:cubicBezTo>
                  <a:pt x="831778" y="3715654"/>
                  <a:pt x="0" y="2883877"/>
                  <a:pt x="0" y="1857827"/>
                </a:cubicBezTo>
                <a:cubicBezTo>
                  <a:pt x="0" y="831777"/>
                  <a:pt x="831778" y="0"/>
                  <a:pt x="1857828" y="0"/>
                </a:cubicBezTo>
                <a:close/>
              </a:path>
            </a:pathLst>
          </a:custGeom>
          <a:solidFill>
            <a:schemeClr val="bg1">
              <a:lumMod val="95000"/>
            </a:schemeClr>
          </a:solidFill>
        </p:spPr>
        <p:txBody>
          <a:bodyPr wrap="square">
            <a:noAutofit/>
          </a:bodyPr>
          <a:lstStyle>
            <a:lvl1pPr marL="0" indent="0" algn="ctr">
              <a:buNone/>
              <a:defRPr sz="1250">
                <a:solidFill>
                  <a:schemeClr val="tx1">
                    <a:lumMod val="50000"/>
                    <a:lumOff val="50000"/>
                  </a:schemeClr>
                </a:solidFill>
              </a:defRPr>
            </a:lvl1pPr>
          </a:lstStyle>
          <a:p>
            <a:endParaRPr lang="id-ID"/>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1C7768C-C4F3-45F4-A1A0-5FA3D48FE06C}"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0B140F8-B33E-4031-9198-BAC3E3DA1B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93485" y="1715408"/>
            <a:ext cx="2362348" cy="3947887"/>
          </a:xfrm>
          <a:custGeom>
            <a:avLst/>
            <a:gdLst>
              <a:gd name="connsiteX0" fmla="*/ 1181174 w 2362348"/>
              <a:gd name="connsiteY0" fmla="*/ 0 h 3947887"/>
              <a:gd name="connsiteX1" fmla="*/ 2362348 w 2362348"/>
              <a:gd name="connsiteY1" fmla="*/ 1181174 h 3947887"/>
              <a:gd name="connsiteX2" fmla="*/ 2362347 w 2362348"/>
              <a:gd name="connsiteY2" fmla="*/ 2766713 h 3947887"/>
              <a:gd name="connsiteX3" fmla="*/ 1181173 w 2362348"/>
              <a:gd name="connsiteY3" fmla="*/ 3947887 h 3947887"/>
              <a:gd name="connsiteX4" fmla="*/ 1181174 w 2362348"/>
              <a:gd name="connsiteY4" fmla="*/ 3947886 h 3947887"/>
              <a:gd name="connsiteX5" fmla="*/ 0 w 2362348"/>
              <a:gd name="connsiteY5" fmla="*/ 2766712 h 3947887"/>
              <a:gd name="connsiteX6" fmla="*/ 0 w 2362348"/>
              <a:gd name="connsiteY6" fmla="*/ 1181174 h 3947887"/>
              <a:gd name="connsiteX7" fmla="*/ 1181174 w 2362348"/>
              <a:gd name="connsiteY7" fmla="*/ 0 h 394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2348" h="3947887">
                <a:moveTo>
                  <a:pt x="1181174" y="0"/>
                </a:moveTo>
                <a:cubicBezTo>
                  <a:pt x="1833518" y="0"/>
                  <a:pt x="2362348" y="528830"/>
                  <a:pt x="2362348" y="1181174"/>
                </a:cubicBezTo>
                <a:cubicBezTo>
                  <a:pt x="2362348" y="1709687"/>
                  <a:pt x="2362347" y="2238200"/>
                  <a:pt x="2362347" y="2766713"/>
                </a:cubicBezTo>
                <a:cubicBezTo>
                  <a:pt x="2362347" y="3419057"/>
                  <a:pt x="1833517" y="3947887"/>
                  <a:pt x="1181173" y="3947887"/>
                </a:cubicBezTo>
                <a:lnTo>
                  <a:pt x="1181174" y="3947886"/>
                </a:lnTo>
                <a:cubicBezTo>
                  <a:pt x="528830" y="3947886"/>
                  <a:pt x="0" y="3419056"/>
                  <a:pt x="0" y="2766712"/>
                </a:cubicBezTo>
                <a:lnTo>
                  <a:pt x="0" y="1181174"/>
                </a:lnTo>
                <a:cubicBezTo>
                  <a:pt x="0" y="528830"/>
                  <a:pt x="528830" y="0"/>
                  <a:pt x="1181174" y="0"/>
                </a:cubicBezTo>
                <a:close/>
              </a:path>
            </a:pathLst>
          </a:custGeom>
        </p:spPr>
        <p:txBody>
          <a:bodyPr wrap="square">
            <a:noAutofit/>
          </a:bodyPr>
          <a:lstStyle/>
          <a:p>
            <a:endParaRPr lang="id-ID"/>
          </a:p>
        </p:txBody>
      </p:sp>
      <p:sp>
        <p:nvSpPr>
          <p:cNvPr id="6" name="图片占位符 5"/>
          <p:cNvSpPr>
            <a:spLocks noGrp="1"/>
          </p:cNvSpPr>
          <p:nvPr>
            <p:ph type="pic" sz="quarter" idx="11"/>
          </p:nvPr>
        </p:nvSpPr>
        <p:spPr>
          <a:xfrm>
            <a:off x="3097271" y="1562100"/>
            <a:ext cx="3222172" cy="4819650"/>
          </a:xfrm>
          <a:custGeom>
            <a:avLst/>
            <a:gdLst>
              <a:gd name="connsiteX0" fmla="*/ 1611086 w 3222172"/>
              <a:gd name="connsiteY0" fmla="*/ 0 h 4819650"/>
              <a:gd name="connsiteX1" fmla="*/ 3222172 w 3222172"/>
              <a:gd name="connsiteY1" fmla="*/ 1611086 h 4819650"/>
              <a:gd name="connsiteX2" fmla="*/ 3222172 w 3222172"/>
              <a:gd name="connsiteY2" fmla="*/ 3208564 h 4819650"/>
              <a:gd name="connsiteX3" fmla="*/ 1611086 w 3222172"/>
              <a:gd name="connsiteY3" fmla="*/ 4819650 h 4819650"/>
              <a:gd name="connsiteX4" fmla="*/ 0 w 3222172"/>
              <a:gd name="connsiteY4" fmla="*/ 3208564 h 4819650"/>
              <a:gd name="connsiteX5" fmla="*/ 0 w 3222172"/>
              <a:gd name="connsiteY5" fmla="*/ 1611086 h 4819650"/>
              <a:gd name="connsiteX6" fmla="*/ 1611086 w 3222172"/>
              <a:gd name="connsiteY6" fmla="*/ 0 h 481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22172" h="4819650">
                <a:moveTo>
                  <a:pt x="1611086" y="0"/>
                </a:moveTo>
                <a:cubicBezTo>
                  <a:pt x="2500864" y="0"/>
                  <a:pt x="3222172" y="721308"/>
                  <a:pt x="3222172" y="1611086"/>
                </a:cubicBezTo>
                <a:lnTo>
                  <a:pt x="3222172" y="3208564"/>
                </a:lnTo>
                <a:cubicBezTo>
                  <a:pt x="3222172" y="4098342"/>
                  <a:pt x="2500864" y="4819650"/>
                  <a:pt x="1611086" y="4819650"/>
                </a:cubicBezTo>
                <a:cubicBezTo>
                  <a:pt x="721308" y="4819650"/>
                  <a:pt x="0" y="4098342"/>
                  <a:pt x="0" y="3208564"/>
                </a:cubicBezTo>
                <a:lnTo>
                  <a:pt x="0" y="1611086"/>
                </a:lnTo>
                <a:cubicBezTo>
                  <a:pt x="0" y="721308"/>
                  <a:pt x="721308" y="0"/>
                  <a:pt x="1611086" y="0"/>
                </a:cubicBezTo>
                <a:close/>
              </a:path>
            </a:pathLst>
          </a:custGeom>
        </p:spPr>
        <p:txBody>
          <a:bodyPr wrap="square">
            <a:noAutofit/>
          </a:bodyPr>
          <a:lstStyle/>
          <a:p>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NULL" TargetMode="Externa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tags" Target="../tags/tag2.xml"/><Relationship Id="rId4" Type="http://schemas.openxmlformats.org/officeDocument/2006/relationships/image" Target="../media/image3.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5.xml"/><Relationship Id="rId2" Type="http://schemas.openxmlformats.org/officeDocument/2006/relationships/image" Target="../media/image4.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1.xml"/><Relationship Id="rId2" Type="http://schemas.openxmlformats.org/officeDocument/2006/relationships/image" Target="../media/image1.sv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NULL" TargetMode="Externa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几何拼接创意海报正式"/>
          <p:cNvPicPr>
            <a:picLocks noChangeAspect="1"/>
          </p:cNvPicPr>
          <p:nvPr/>
        </p:nvPicPr>
        <p:blipFill>
          <a:blip r:embed="rId1"/>
          <a:srcRect b="90530"/>
          <a:stretch>
            <a:fillRect/>
          </a:stretch>
        </p:blipFill>
        <p:spPr>
          <a:xfrm flipH="1">
            <a:off x="4279900" y="5341620"/>
            <a:ext cx="7352665" cy="1516380"/>
          </a:xfrm>
          <a:prstGeom prst="rect">
            <a:avLst/>
          </a:prstGeom>
        </p:spPr>
      </p:pic>
      <p:pic>
        <p:nvPicPr>
          <p:cNvPr id="9" name="图片 8" descr="几何拼接创意海报正式"/>
          <p:cNvPicPr>
            <a:picLocks noChangeAspect="1"/>
          </p:cNvPicPr>
          <p:nvPr/>
        </p:nvPicPr>
        <p:blipFill>
          <a:blip r:embed="rId1"/>
          <a:srcRect l="48784" t="22052" r="833" b="48996"/>
          <a:stretch>
            <a:fillRect/>
          </a:stretch>
        </p:blipFill>
        <p:spPr>
          <a:xfrm rot="5400000">
            <a:off x="7829550" y="2528570"/>
            <a:ext cx="4967605" cy="3806190"/>
          </a:xfrm>
          <a:prstGeom prst="rect">
            <a:avLst/>
          </a:prstGeom>
        </p:spPr>
      </p:pic>
      <p:pic>
        <p:nvPicPr>
          <p:cNvPr id="5" name="图片 4" descr="几何拼接创意海报正式"/>
          <p:cNvPicPr>
            <a:picLocks noChangeAspect="1"/>
          </p:cNvPicPr>
          <p:nvPr/>
        </p:nvPicPr>
        <p:blipFill>
          <a:blip r:embed="rId1"/>
          <a:srcRect l="5889" t="71048" r="55506"/>
          <a:stretch>
            <a:fillRect/>
          </a:stretch>
        </p:blipFill>
        <p:spPr>
          <a:xfrm rot="10800000">
            <a:off x="10009823" y="-262255"/>
            <a:ext cx="2912110" cy="2912110"/>
          </a:xfrm>
          <a:prstGeom prst="ellipse">
            <a:avLst/>
          </a:prstGeom>
        </p:spPr>
      </p:pic>
      <p:sp>
        <p:nvSpPr>
          <p:cNvPr id="93" name="矩形 92"/>
          <p:cNvSpPr/>
          <p:nvPr/>
        </p:nvSpPr>
        <p:spPr>
          <a:xfrm>
            <a:off x="733363" y="4886317"/>
            <a:ext cx="3942080" cy="337185"/>
          </a:xfrm>
          <a:prstGeom prst="rect">
            <a:avLst/>
          </a:prstGeom>
        </p:spPr>
        <p:txBody>
          <a:bodyPr wrap="none">
            <a:spAutoFit/>
          </a:bodyPr>
          <a:lstStyle/>
          <a:p>
            <a:pPr algn="ctr"/>
            <a:r>
              <a:rPr lang="zh-CN" altLang="en-US"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汇报时间：</a:t>
            </a:r>
            <a:r>
              <a:rPr lang="en-US" altLang="zh-CN" sz="1600" dirty="0" err="1">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xxxx</a:t>
            </a:r>
            <a:r>
              <a:rPr lang="zh-CN" altLang="en-US"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年</a:t>
            </a:r>
            <a:r>
              <a:rPr lang="en-US" altLang="zh-CN"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xxx</a:t>
            </a:r>
            <a:r>
              <a:rPr lang="zh-CN" altLang="en-US"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月   汇报人：</a:t>
            </a:r>
            <a:r>
              <a:rPr lang="en-US" altLang="zh-CN"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PPTCN</a:t>
            </a:r>
            <a:endParaRPr lang="en-US" altLang="zh-CN"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4" name="矩形 93"/>
          <p:cNvSpPr/>
          <p:nvPr/>
        </p:nvSpPr>
        <p:spPr>
          <a:xfrm>
            <a:off x="656593" y="3596480"/>
            <a:ext cx="5277326" cy="593152"/>
          </a:xfrm>
          <a:prstGeom prst="rect">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5" name="矩形 94"/>
          <p:cNvSpPr/>
          <p:nvPr/>
        </p:nvSpPr>
        <p:spPr>
          <a:xfrm>
            <a:off x="533683" y="2303370"/>
            <a:ext cx="6289318" cy="1014730"/>
          </a:xfrm>
          <a:prstGeom prst="rect">
            <a:avLst/>
          </a:prstGeom>
          <a:noFill/>
        </p:spPr>
        <p:txBody>
          <a:bodyPr wrap="square">
            <a:spAutoFit/>
          </a:bodyPr>
          <a:lstStyle/>
          <a:p>
            <a:pPr defTabSz="914400">
              <a:spcBef>
                <a:spcPct val="0"/>
              </a:spcBef>
            </a:pPr>
            <a:r>
              <a:rPr lang="zh-CN" altLang="en-US" sz="6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几何市场现状模板</a:t>
            </a:r>
            <a:endParaRPr lang="zh-CN" altLang="en-US" sz="6000" spc="-1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6" name="矩形 95"/>
          <p:cNvSpPr/>
          <p:nvPr/>
        </p:nvSpPr>
        <p:spPr>
          <a:xfrm>
            <a:off x="656736" y="1656432"/>
            <a:ext cx="2617403" cy="646331"/>
          </a:xfrm>
          <a:prstGeom prst="rect">
            <a:avLst/>
          </a:prstGeom>
          <a:noFill/>
        </p:spPr>
        <p:txBody>
          <a:bodyPr wrap="square">
            <a:spAutoFit/>
          </a:bodyPr>
          <a:lstStyle/>
          <a:p>
            <a:pPr defTabSz="914400">
              <a:spcBef>
                <a:spcPct val="0"/>
              </a:spcBef>
            </a:pPr>
            <a:r>
              <a:rPr lang="zh-CN" altLang="en-US" sz="3600" spc="-15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mj-cs"/>
              </a:rPr>
              <a:t>TEMPLATE</a:t>
            </a:r>
            <a:endParaRPr lang="zh-CN" altLang="en-US" sz="3600" spc="-15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mj-cs"/>
            </a:endParaRPr>
          </a:p>
        </p:txBody>
      </p:sp>
      <p:sp>
        <p:nvSpPr>
          <p:cNvPr id="97" name="矩形 96"/>
          <p:cNvSpPr/>
          <p:nvPr/>
        </p:nvSpPr>
        <p:spPr>
          <a:xfrm>
            <a:off x="533370" y="3662436"/>
            <a:ext cx="3334567" cy="461665"/>
          </a:xfrm>
          <a:prstGeom prst="rect">
            <a:avLst/>
          </a:prstGeom>
        </p:spPr>
        <p:txBody>
          <a:bodyPr wrap="none">
            <a:spAutoFit/>
          </a:bodyPr>
          <a:lstStyle/>
          <a:p>
            <a:pPr algn="ctr"/>
            <a:r>
              <a:rPr lang="en-US" altLang="zh-CN" sz="2400" dirty="0">
                <a:solidFill>
                  <a:schemeClr val="bg1"/>
                </a:solidFill>
                <a:cs typeface="+mn-ea"/>
                <a:sym typeface="+mn-lt"/>
              </a:rPr>
              <a:t>STANDARD TEMPLATE</a:t>
            </a:r>
            <a:endParaRPr lang="zh-CN" altLang="en-US" sz="2400" dirty="0">
              <a:solidFill>
                <a:schemeClr val="bg1"/>
              </a:solidFill>
              <a:cs typeface="+mn-ea"/>
              <a:sym typeface="+mn-lt"/>
            </a:endParaRPr>
          </a:p>
        </p:txBody>
      </p:sp>
      <p:sp>
        <p:nvSpPr>
          <p:cNvPr id="98" name="矩形 97"/>
          <p:cNvSpPr/>
          <p:nvPr/>
        </p:nvSpPr>
        <p:spPr>
          <a:xfrm>
            <a:off x="433161" y="4308639"/>
            <a:ext cx="4753224" cy="461665"/>
          </a:xfrm>
          <a:prstGeom prst="rect">
            <a:avLst/>
          </a:prstGeom>
        </p:spPr>
        <p:txBody>
          <a:bodyPr wrap="none">
            <a:spAutoFit/>
          </a:bodyPr>
          <a:lstStyle/>
          <a:p>
            <a:pPr algn="r"/>
            <a:r>
              <a:rPr lang="zh-CN" altLang="en-US" sz="2400" dirty="0">
                <a:solidFill>
                  <a:schemeClr val="tx1">
                    <a:lumMod val="85000"/>
                    <a:lumOff val="15000"/>
                  </a:schemeClr>
                </a:solidFill>
                <a:cs typeface="+mn-ea"/>
                <a:sym typeface="+mn-lt"/>
              </a:rPr>
              <a:t>通用型商业工作总结汇报</a:t>
            </a:r>
            <a:r>
              <a:rPr lang="en-US" altLang="zh-CN" sz="2400" dirty="0">
                <a:solidFill>
                  <a:schemeClr val="tx1">
                    <a:lumMod val="85000"/>
                    <a:lumOff val="15000"/>
                  </a:schemeClr>
                </a:solidFill>
                <a:cs typeface="+mn-ea"/>
                <a:sym typeface="+mn-lt"/>
              </a:rPr>
              <a:t>PPT</a:t>
            </a:r>
            <a:r>
              <a:rPr lang="zh-CN" altLang="en-US" sz="2400" dirty="0">
                <a:solidFill>
                  <a:schemeClr val="tx1">
                    <a:lumMod val="85000"/>
                    <a:lumOff val="15000"/>
                  </a:schemeClr>
                </a:solidFill>
                <a:cs typeface="+mn-ea"/>
                <a:sym typeface="+mn-lt"/>
              </a:rPr>
              <a:t>模板</a:t>
            </a:r>
            <a:endParaRPr lang="zh-CN" altLang="en-US" sz="2400" dirty="0">
              <a:solidFill>
                <a:schemeClr val="tx1">
                  <a:lumMod val="85000"/>
                  <a:lumOff val="15000"/>
                </a:schemeClr>
              </a:solidFill>
              <a:cs typeface="+mn-ea"/>
              <a:sym typeface="+mn-lt"/>
            </a:endParaRPr>
          </a:p>
        </p:txBody>
      </p:sp>
      <p:sp>
        <p:nvSpPr>
          <p:cNvPr id="99" name="矩形 98"/>
          <p:cNvSpPr/>
          <p:nvPr/>
        </p:nvSpPr>
        <p:spPr>
          <a:xfrm>
            <a:off x="8270656" y="1541479"/>
            <a:ext cx="3505867" cy="110799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defTabSz="914400">
              <a:spcBef>
                <a:spcPct val="0"/>
              </a:spcBef>
            </a:pPr>
            <a:r>
              <a:rPr lang="en-US" altLang="zh-CN" sz="6600" spc="-150" dirty="0">
                <a:ln/>
                <a:solidFill>
                  <a:schemeClr val="accent3"/>
                </a:solidFill>
                <a:effectLst/>
                <a:latin typeface="思源黑体 CN Heavy" panose="020B0A00000000000000" pitchFamily="34" charset="-122"/>
                <a:ea typeface="思源黑体 CN Heavy" panose="020B0A00000000000000" pitchFamily="34" charset="-122"/>
                <a:cs typeface="+mj-cs"/>
              </a:rPr>
              <a:t>2020</a:t>
            </a:r>
            <a:endParaRPr lang="en-US" altLang="zh-CN" sz="6600" spc="-150" dirty="0">
              <a:ln/>
              <a:solidFill>
                <a:schemeClr val="accent3"/>
              </a:solidFill>
              <a:effectLst/>
              <a:latin typeface="思源黑体 CN Heavy" panose="020B0A00000000000000" pitchFamily="34" charset="-122"/>
              <a:ea typeface="思源黑体 CN Heavy" panose="020B0A00000000000000" pitchFamily="34" charset="-122"/>
              <a:cs typeface="+mj-cs"/>
            </a:endParaRPr>
          </a:p>
        </p:txBody>
      </p:sp>
      <p:pic>
        <p:nvPicPr>
          <p:cNvPr id="71" name="企业配乐">
            <a:hlinkClick r:id="" action="ppaction://media"/>
          </p:cNvPr>
          <p:cNvPicPr>
            <a:picLocks noChangeAspect="1"/>
          </p:cNvPicPr>
          <p:nvPr>
            <a:audioFile r:link="rId2"/>
            <p:extLst>
              <p:ext uri="{DAA4B4D4-6D71-4841-9C94-3DE7FCFB9230}">
                <p14:media xmlns:p14="http://schemas.microsoft.com/office/powerpoint/2010/main" r:embed="rId3">
                  <p14:trim st="36910.000000"/>
                </p14:media>
              </p:ext>
            </p:extLst>
          </p:nvPr>
        </p:nvPicPr>
        <p:blipFill>
          <a:blip r:embed="rId4"/>
          <a:stretch>
            <a:fillRect/>
          </a:stretch>
        </p:blipFill>
        <p:spPr>
          <a:xfrm>
            <a:off x="432833" y="-1049184"/>
            <a:ext cx="609600" cy="609600"/>
          </a:xfrm>
          <a:prstGeom prst="rect">
            <a:avLst/>
          </a:prstGeom>
        </p:spPr>
      </p:pic>
      <p:pic>
        <p:nvPicPr>
          <p:cNvPr id="10" name="图片 9" descr="几何拼接创意海报正式"/>
          <p:cNvPicPr>
            <a:picLocks noChangeAspect="1"/>
          </p:cNvPicPr>
          <p:nvPr/>
        </p:nvPicPr>
        <p:blipFill>
          <a:blip r:embed="rId1"/>
          <a:srcRect l="62209" t="42479" r="-813" b="28569"/>
          <a:stretch>
            <a:fillRect/>
          </a:stretch>
        </p:blipFill>
        <p:spPr>
          <a:xfrm rot="5400000">
            <a:off x="195580" y="76200"/>
            <a:ext cx="1369060" cy="136906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1"/>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93"/>
                                        </p:tgtEl>
                                        <p:attrNameLst>
                                          <p:attrName>style.visibility</p:attrName>
                                        </p:attrNameLst>
                                      </p:cBhvr>
                                      <p:to>
                                        <p:strVal val="visible"/>
                                      </p:to>
                                    </p:set>
                                    <p:anim calcmode="lin" valueType="num">
                                      <p:cBhvr additive="base">
                                        <p:cTn id="10" dur="500" fill="hold"/>
                                        <p:tgtEl>
                                          <p:spTgt spid="93"/>
                                        </p:tgtEl>
                                        <p:attrNameLst>
                                          <p:attrName>ppt_x</p:attrName>
                                        </p:attrNameLst>
                                      </p:cBhvr>
                                      <p:tavLst>
                                        <p:tav tm="0">
                                          <p:val>
                                            <p:strVal val="1+#ppt_w/2"/>
                                          </p:val>
                                        </p:tav>
                                        <p:tav tm="100000">
                                          <p:val>
                                            <p:strVal val="#ppt_x"/>
                                          </p:val>
                                        </p:tav>
                                      </p:tavLst>
                                    </p:anim>
                                    <p:anim calcmode="lin" valueType="num">
                                      <p:cBhvr additive="base">
                                        <p:cTn id="11" dur="500" fill="hold"/>
                                        <p:tgtEl>
                                          <p:spTgt spid="9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fill="hold"/>
                                        <p:tgtEl>
                                          <p:spTgt spid="94"/>
                                        </p:tgtEl>
                                        <p:attrNameLst>
                                          <p:attrName>ppt_x</p:attrName>
                                        </p:attrNameLst>
                                      </p:cBhvr>
                                      <p:tavLst>
                                        <p:tav tm="0">
                                          <p:val>
                                            <p:strVal val="1+#ppt_w/2"/>
                                          </p:val>
                                        </p:tav>
                                        <p:tav tm="100000">
                                          <p:val>
                                            <p:strVal val="#ppt_x"/>
                                          </p:val>
                                        </p:tav>
                                      </p:tavLst>
                                    </p:anim>
                                    <p:anim calcmode="lin" valueType="num">
                                      <p:cBhvr additive="base">
                                        <p:cTn id="16" dur="500" fill="hold"/>
                                        <p:tgtEl>
                                          <p:spTgt spid="9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cBhvr additive="base">
                                        <p:cTn id="20" dur="500" fill="hold"/>
                                        <p:tgtEl>
                                          <p:spTgt spid="95"/>
                                        </p:tgtEl>
                                        <p:attrNameLst>
                                          <p:attrName>ppt_x</p:attrName>
                                        </p:attrNameLst>
                                      </p:cBhvr>
                                      <p:tavLst>
                                        <p:tav tm="0">
                                          <p:val>
                                            <p:strVal val="1+#ppt_w/2"/>
                                          </p:val>
                                        </p:tav>
                                        <p:tav tm="100000">
                                          <p:val>
                                            <p:strVal val="#ppt_x"/>
                                          </p:val>
                                        </p:tav>
                                      </p:tavLst>
                                    </p:anim>
                                    <p:anim calcmode="lin" valueType="num">
                                      <p:cBhvr additive="base">
                                        <p:cTn id="21" dur="500" fill="hold"/>
                                        <p:tgtEl>
                                          <p:spTgt spid="95"/>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96"/>
                                        </p:tgtEl>
                                        <p:attrNameLst>
                                          <p:attrName>style.visibility</p:attrName>
                                        </p:attrNameLst>
                                      </p:cBhvr>
                                      <p:to>
                                        <p:strVal val="visible"/>
                                      </p:to>
                                    </p:set>
                                    <p:anim calcmode="lin" valueType="num">
                                      <p:cBhvr additive="base">
                                        <p:cTn id="25" dur="500" fill="hold"/>
                                        <p:tgtEl>
                                          <p:spTgt spid="96"/>
                                        </p:tgtEl>
                                        <p:attrNameLst>
                                          <p:attrName>ppt_x</p:attrName>
                                        </p:attrNameLst>
                                      </p:cBhvr>
                                      <p:tavLst>
                                        <p:tav tm="0">
                                          <p:val>
                                            <p:strVal val="1+#ppt_w/2"/>
                                          </p:val>
                                        </p:tav>
                                        <p:tav tm="100000">
                                          <p:val>
                                            <p:strVal val="#ppt_x"/>
                                          </p:val>
                                        </p:tav>
                                      </p:tavLst>
                                    </p:anim>
                                    <p:anim calcmode="lin" valueType="num">
                                      <p:cBhvr additive="base">
                                        <p:cTn id="26" dur="500" fill="hold"/>
                                        <p:tgtEl>
                                          <p:spTgt spid="96"/>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cBhvr additive="base">
                                        <p:cTn id="30" dur="500" fill="hold"/>
                                        <p:tgtEl>
                                          <p:spTgt spid="97"/>
                                        </p:tgtEl>
                                        <p:attrNameLst>
                                          <p:attrName>ppt_x</p:attrName>
                                        </p:attrNameLst>
                                      </p:cBhvr>
                                      <p:tavLst>
                                        <p:tav tm="0">
                                          <p:val>
                                            <p:strVal val="1+#ppt_w/2"/>
                                          </p:val>
                                        </p:tav>
                                        <p:tav tm="100000">
                                          <p:val>
                                            <p:strVal val="#ppt_x"/>
                                          </p:val>
                                        </p:tav>
                                      </p:tavLst>
                                    </p:anim>
                                    <p:anim calcmode="lin" valueType="num">
                                      <p:cBhvr additive="base">
                                        <p:cTn id="31" dur="500" fill="hold"/>
                                        <p:tgtEl>
                                          <p:spTgt spid="97"/>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98"/>
                                        </p:tgtEl>
                                        <p:attrNameLst>
                                          <p:attrName>style.visibility</p:attrName>
                                        </p:attrNameLst>
                                      </p:cBhvr>
                                      <p:to>
                                        <p:strVal val="visible"/>
                                      </p:to>
                                    </p:set>
                                    <p:anim calcmode="lin" valueType="num">
                                      <p:cBhvr additive="base">
                                        <p:cTn id="35" dur="500" fill="hold"/>
                                        <p:tgtEl>
                                          <p:spTgt spid="98"/>
                                        </p:tgtEl>
                                        <p:attrNameLst>
                                          <p:attrName>ppt_x</p:attrName>
                                        </p:attrNameLst>
                                      </p:cBhvr>
                                      <p:tavLst>
                                        <p:tav tm="0">
                                          <p:val>
                                            <p:strVal val="1+#ppt_w/2"/>
                                          </p:val>
                                        </p:tav>
                                        <p:tav tm="100000">
                                          <p:val>
                                            <p:strVal val="#ppt_x"/>
                                          </p:val>
                                        </p:tav>
                                      </p:tavLst>
                                    </p:anim>
                                    <p:anim calcmode="lin" valueType="num">
                                      <p:cBhvr additive="base">
                                        <p:cTn id="36" dur="500" fill="hold"/>
                                        <p:tgtEl>
                                          <p:spTgt spid="98"/>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99"/>
                                        </p:tgtEl>
                                        <p:attrNameLst>
                                          <p:attrName>style.visibility</p:attrName>
                                        </p:attrNameLst>
                                      </p:cBhvr>
                                      <p:to>
                                        <p:strVal val="visible"/>
                                      </p:to>
                                    </p:set>
                                    <p:animEffect transition="in" filter="wipe(left)">
                                      <p:cBhvr>
                                        <p:cTn id="4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1" repeatCount="indefinite" fill="remove" display="0">
                  <p:stCondLst>
                    <p:cond delay="indefinite"/>
                  </p:stCondLst>
                  <p:endCondLst>
                    <p:cond evt="onStopAudio" delay="0">
                      <p:tgtEl>
                        <p:sldTgt/>
                      </p:tgtEl>
                    </p:cond>
                  </p:endCondLst>
                </p:cTn>
                <p:tgtEl>
                  <p:spTgt spid="71"/>
                </p:tgtEl>
              </p:cMediaNode>
            </p:audio>
          </p:childTnLst>
        </p:cTn>
      </p:par>
    </p:tnLst>
    <p:bldLst>
      <p:bldP spid="93" grpId="0"/>
      <p:bldP spid="94" grpId="0" bldLvl="0" animBg="1"/>
      <p:bldP spid="95" grpId="0"/>
      <p:bldP spid="96" grpId="0"/>
      <p:bldP spid="97" grpId="0"/>
      <p:bldP spid="98" grpId="0"/>
      <p:bldP spid="9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几何拼接创意海报正式"/>
          <p:cNvPicPr>
            <a:picLocks noChangeAspect="1"/>
          </p:cNvPicPr>
          <p:nvPr/>
        </p:nvPicPr>
        <p:blipFill>
          <a:blip r:embed="rId1"/>
          <a:srcRect t="10516" b="17067"/>
          <a:stretch>
            <a:fillRect/>
          </a:stretch>
        </p:blipFill>
        <p:spPr>
          <a:xfrm flipH="1">
            <a:off x="0" y="0"/>
            <a:ext cx="7125970" cy="6881495"/>
          </a:xfrm>
          <a:prstGeom prst="rect">
            <a:avLst/>
          </a:prstGeom>
        </p:spPr>
      </p:pic>
      <p:graphicFrame>
        <p:nvGraphicFramePr>
          <p:cNvPr id="3" name="对象 2"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4" name="think-cell Slide" r:id="rId3" imgW="9525" imgH="9525" progId="TCLayout.ActiveDocument.1">
                  <p:embed/>
                </p:oleObj>
              </mc:Choice>
              <mc:Fallback>
                <p:oleObj name="think-cell Slide" r:id="rId3" imgW="9525" imgH="9525" progId="TCLayout.ActiveDocument.1">
                  <p:embed/>
                  <p:pic>
                    <p:nvPicPr>
                      <p:cNvPr id="0" name="对象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矩形 1" hidden="1"/>
          <p:cNvSpPr/>
          <p:nvPr>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思源黑体" panose="020B0400000000000000" pitchFamily="34" charset="-122"/>
              <a:ea typeface="思源黑体" panose="020B0400000000000000" pitchFamily="34" charset="-122"/>
              <a:cs typeface="+mj-cs"/>
              <a:sym typeface="思源黑体" panose="020B0400000000000000" pitchFamily="34" charset="-122"/>
            </a:endParaRPr>
          </a:p>
        </p:txBody>
      </p:sp>
      <p:sp>
        <p:nvSpPr>
          <p:cNvPr id="198" name="任意多边形: 形状 197"/>
          <p:cNvSpPr/>
          <p:nvPr/>
        </p:nvSpPr>
        <p:spPr>
          <a:xfrm rot="18681865">
            <a:off x="7382007" y="1260465"/>
            <a:ext cx="552496" cy="552498"/>
          </a:xfrm>
          <a:custGeom>
            <a:avLst/>
            <a:gdLst>
              <a:gd name="connsiteX0" fmla="*/ 1149907 w 4543972"/>
              <a:gd name="connsiteY0" fmla="*/ 1149907 h 4543972"/>
              <a:gd name="connsiteX1" fmla="*/ 1149907 w 4543972"/>
              <a:gd name="connsiteY1" fmla="*/ 3394065 h 4543972"/>
              <a:gd name="connsiteX2" fmla="*/ 3394065 w 4543972"/>
              <a:gd name="connsiteY2" fmla="*/ 3394065 h 4543972"/>
              <a:gd name="connsiteX3" fmla="*/ 3394065 w 4543972"/>
              <a:gd name="connsiteY3" fmla="*/ 1149907 h 4543972"/>
              <a:gd name="connsiteX4" fmla="*/ 0 w 4543972"/>
              <a:gd name="connsiteY4" fmla="*/ 0 h 4543972"/>
              <a:gd name="connsiteX5" fmla="*/ 4543972 w 4543972"/>
              <a:gd name="connsiteY5" fmla="*/ 0 h 4543972"/>
              <a:gd name="connsiteX6" fmla="*/ 4543972 w 4543972"/>
              <a:gd name="connsiteY6" fmla="*/ 4543972 h 4543972"/>
              <a:gd name="connsiteX7" fmla="*/ 0 w 4543972"/>
              <a:gd name="connsiteY7" fmla="*/ 4543972 h 4543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3972" h="4543972">
                <a:moveTo>
                  <a:pt x="1149907" y="1149907"/>
                </a:moveTo>
                <a:lnTo>
                  <a:pt x="1149907" y="3394065"/>
                </a:lnTo>
                <a:lnTo>
                  <a:pt x="3394065" y="3394065"/>
                </a:lnTo>
                <a:lnTo>
                  <a:pt x="3394065" y="1149907"/>
                </a:lnTo>
                <a:close/>
                <a:moveTo>
                  <a:pt x="0" y="0"/>
                </a:moveTo>
                <a:lnTo>
                  <a:pt x="4543972" y="0"/>
                </a:lnTo>
                <a:lnTo>
                  <a:pt x="4543972" y="4543972"/>
                </a:lnTo>
                <a:lnTo>
                  <a:pt x="0" y="4543972"/>
                </a:lnTo>
                <a:close/>
              </a:path>
            </a:pathLst>
          </a:custGeom>
          <a:solidFill>
            <a:srgbClr val="FF66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9" name="矩形 198"/>
          <p:cNvSpPr/>
          <p:nvPr/>
        </p:nvSpPr>
        <p:spPr>
          <a:xfrm>
            <a:off x="8145138" y="1138422"/>
            <a:ext cx="954405" cy="706755"/>
          </a:xfrm>
          <a:prstGeom prst="rect">
            <a:avLst/>
          </a:prstGeom>
        </p:spPr>
        <p:txBody>
          <a:bodyPr wrap="none">
            <a:spAutoFit/>
          </a:bodyPr>
          <a:lstStyle/>
          <a:p>
            <a:pPr algn="ct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01.</a:t>
            </a:r>
            <a:endPar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00" name="矩形 199"/>
          <p:cNvSpPr/>
          <p:nvPr/>
        </p:nvSpPr>
        <p:spPr>
          <a:xfrm>
            <a:off x="9153165" y="1428248"/>
            <a:ext cx="1696298" cy="369332"/>
          </a:xfrm>
          <a:prstGeom prst="rect">
            <a:avLst/>
          </a:prstGeom>
        </p:spPr>
        <p:txBody>
          <a:bodyPr wrap="none">
            <a:spAutoFit/>
          </a:bodyPr>
          <a:lstStyle/>
          <a:p>
            <a:pPr>
              <a:spcBef>
                <a:spcPct val="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1</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201" name="任意多边形: 形状 200"/>
          <p:cNvSpPr/>
          <p:nvPr/>
        </p:nvSpPr>
        <p:spPr>
          <a:xfrm rot="18681865">
            <a:off x="7382007" y="2428634"/>
            <a:ext cx="552496" cy="552498"/>
          </a:xfrm>
          <a:custGeom>
            <a:avLst/>
            <a:gdLst>
              <a:gd name="connsiteX0" fmla="*/ 1149907 w 4543972"/>
              <a:gd name="connsiteY0" fmla="*/ 1149907 h 4543972"/>
              <a:gd name="connsiteX1" fmla="*/ 1149907 w 4543972"/>
              <a:gd name="connsiteY1" fmla="*/ 3394065 h 4543972"/>
              <a:gd name="connsiteX2" fmla="*/ 3394065 w 4543972"/>
              <a:gd name="connsiteY2" fmla="*/ 3394065 h 4543972"/>
              <a:gd name="connsiteX3" fmla="*/ 3394065 w 4543972"/>
              <a:gd name="connsiteY3" fmla="*/ 1149907 h 4543972"/>
              <a:gd name="connsiteX4" fmla="*/ 0 w 4543972"/>
              <a:gd name="connsiteY4" fmla="*/ 0 h 4543972"/>
              <a:gd name="connsiteX5" fmla="*/ 4543972 w 4543972"/>
              <a:gd name="connsiteY5" fmla="*/ 0 h 4543972"/>
              <a:gd name="connsiteX6" fmla="*/ 4543972 w 4543972"/>
              <a:gd name="connsiteY6" fmla="*/ 4543972 h 4543972"/>
              <a:gd name="connsiteX7" fmla="*/ 0 w 4543972"/>
              <a:gd name="connsiteY7" fmla="*/ 4543972 h 4543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3972" h="4543972">
                <a:moveTo>
                  <a:pt x="1149907" y="1149907"/>
                </a:moveTo>
                <a:lnTo>
                  <a:pt x="1149907" y="3394065"/>
                </a:lnTo>
                <a:lnTo>
                  <a:pt x="3394065" y="3394065"/>
                </a:lnTo>
                <a:lnTo>
                  <a:pt x="3394065" y="1149907"/>
                </a:lnTo>
                <a:close/>
                <a:moveTo>
                  <a:pt x="0" y="0"/>
                </a:moveTo>
                <a:lnTo>
                  <a:pt x="4543972" y="0"/>
                </a:lnTo>
                <a:lnTo>
                  <a:pt x="4543972" y="4543972"/>
                </a:lnTo>
                <a:lnTo>
                  <a:pt x="0" y="4543972"/>
                </a:lnTo>
                <a:close/>
              </a:path>
            </a:pathLst>
          </a:custGeom>
          <a:solidFill>
            <a:srgbClr val="0097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2" name="矩形 201"/>
          <p:cNvSpPr/>
          <p:nvPr/>
        </p:nvSpPr>
        <p:spPr>
          <a:xfrm>
            <a:off x="8178148" y="2306591"/>
            <a:ext cx="888385" cy="707886"/>
          </a:xfrm>
          <a:prstGeom prst="rect">
            <a:avLst/>
          </a:prstGeom>
        </p:spPr>
        <p:txBody>
          <a:bodyPr wrap="none">
            <a:spAutoFit/>
          </a:bodyPr>
          <a:lstStyle/>
          <a:p>
            <a:pPr algn="ct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02.</a:t>
            </a:r>
            <a:endPar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03" name="矩形 202"/>
          <p:cNvSpPr/>
          <p:nvPr/>
        </p:nvSpPr>
        <p:spPr>
          <a:xfrm>
            <a:off x="9153165" y="2596417"/>
            <a:ext cx="1696298" cy="369332"/>
          </a:xfrm>
          <a:prstGeom prst="rect">
            <a:avLst/>
          </a:prstGeom>
        </p:spPr>
        <p:txBody>
          <a:bodyPr wrap="none">
            <a:spAutoFit/>
          </a:bodyPr>
          <a:lstStyle/>
          <a:p>
            <a:pPr>
              <a:spcBef>
                <a:spcPct val="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2</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204" name="任意多边形: 形状 203"/>
          <p:cNvSpPr/>
          <p:nvPr/>
        </p:nvSpPr>
        <p:spPr>
          <a:xfrm rot="18681865">
            <a:off x="7382007" y="3596803"/>
            <a:ext cx="552496" cy="552498"/>
          </a:xfrm>
          <a:custGeom>
            <a:avLst/>
            <a:gdLst>
              <a:gd name="connsiteX0" fmla="*/ 1149907 w 4543972"/>
              <a:gd name="connsiteY0" fmla="*/ 1149907 h 4543972"/>
              <a:gd name="connsiteX1" fmla="*/ 1149907 w 4543972"/>
              <a:gd name="connsiteY1" fmla="*/ 3394065 h 4543972"/>
              <a:gd name="connsiteX2" fmla="*/ 3394065 w 4543972"/>
              <a:gd name="connsiteY2" fmla="*/ 3394065 h 4543972"/>
              <a:gd name="connsiteX3" fmla="*/ 3394065 w 4543972"/>
              <a:gd name="connsiteY3" fmla="*/ 1149907 h 4543972"/>
              <a:gd name="connsiteX4" fmla="*/ 0 w 4543972"/>
              <a:gd name="connsiteY4" fmla="*/ 0 h 4543972"/>
              <a:gd name="connsiteX5" fmla="*/ 4543972 w 4543972"/>
              <a:gd name="connsiteY5" fmla="*/ 0 h 4543972"/>
              <a:gd name="connsiteX6" fmla="*/ 4543972 w 4543972"/>
              <a:gd name="connsiteY6" fmla="*/ 4543972 h 4543972"/>
              <a:gd name="connsiteX7" fmla="*/ 0 w 4543972"/>
              <a:gd name="connsiteY7" fmla="*/ 4543972 h 4543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3972" h="4543972">
                <a:moveTo>
                  <a:pt x="1149907" y="1149907"/>
                </a:moveTo>
                <a:lnTo>
                  <a:pt x="1149907" y="3394065"/>
                </a:lnTo>
                <a:lnTo>
                  <a:pt x="3394065" y="3394065"/>
                </a:lnTo>
                <a:lnTo>
                  <a:pt x="3394065" y="1149907"/>
                </a:lnTo>
                <a:close/>
                <a:moveTo>
                  <a:pt x="0" y="0"/>
                </a:moveTo>
                <a:lnTo>
                  <a:pt x="4543972" y="0"/>
                </a:lnTo>
                <a:lnTo>
                  <a:pt x="4543972" y="4543972"/>
                </a:lnTo>
                <a:lnTo>
                  <a:pt x="0" y="4543972"/>
                </a:lnTo>
                <a:close/>
              </a:path>
            </a:pathLst>
          </a:custGeom>
          <a:solidFill>
            <a:srgbClr val="FF66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5" name="矩形 204"/>
          <p:cNvSpPr/>
          <p:nvPr/>
        </p:nvSpPr>
        <p:spPr>
          <a:xfrm>
            <a:off x="8178148" y="3474760"/>
            <a:ext cx="888385" cy="707886"/>
          </a:xfrm>
          <a:prstGeom prst="rect">
            <a:avLst/>
          </a:prstGeom>
        </p:spPr>
        <p:txBody>
          <a:bodyPr wrap="none">
            <a:spAutoFit/>
          </a:bodyPr>
          <a:lstStyle/>
          <a:p>
            <a:pPr algn="ct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03.</a:t>
            </a:r>
            <a:endPar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06" name="矩形 205"/>
          <p:cNvSpPr/>
          <p:nvPr/>
        </p:nvSpPr>
        <p:spPr>
          <a:xfrm>
            <a:off x="9153165" y="3764586"/>
            <a:ext cx="1696298" cy="369332"/>
          </a:xfrm>
          <a:prstGeom prst="rect">
            <a:avLst/>
          </a:prstGeom>
        </p:spPr>
        <p:txBody>
          <a:bodyPr wrap="none">
            <a:spAutoFit/>
          </a:bodyPr>
          <a:lstStyle/>
          <a:p>
            <a:pPr>
              <a:spcBef>
                <a:spcPct val="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3</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207" name="任意多边形: 形状 206"/>
          <p:cNvSpPr/>
          <p:nvPr/>
        </p:nvSpPr>
        <p:spPr>
          <a:xfrm rot="18681865">
            <a:off x="7382007" y="4764972"/>
            <a:ext cx="552496" cy="552498"/>
          </a:xfrm>
          <a:custGeom>
            <a:avLst/>
            <a:gdLst>
              <a:gd name="connsiteX0" fmla="*/ 1149907 w 4543972"/>
              <a:gd name="connsiteY0" fmla="*/ 1149907 h 4543972"/>
              <a:gd name="connsiteX1" fmla="*/ 1149907 w 4543972"/>
              <a:gd name="connsiteY1" fmla="*/ 3394065 h 4543972"/>
              <a:gd name="connsiteX2" fmla="*/ 3394065 w 4543972"/>
              <a:gd name="connsiteY2" fmla="*/ 3394065 h 4543972"/>
              <a:gd name="connsiteX3" fmla="*/ 3394065 w 4543972"/>
              <a:gd name="connsiteY3" fmla="*/ 1149907 h 4543972"/>
              <a:gd name="connsiteX4" fmla="*/ 0 w 4543972"/>
              <a:gd name="connsiteY4" fmla="*/ 0 h 4543972"/>
              <a:gd name="connsiteX5" fmla="*/ 4543972 w 4543972"/>
              <a:gd name="connsiteY5" fmla="*/ 0 h 4543972"/>
              <a:gd name="connsiteX6" fmla="*/ 4543972 w 4543972"/>
              <a:gd name="connsiteY6" fmla="*/ 4543972 h 4543972"/>
              <a:gd name="connsiteX7" fmla="*/ 0 w 4543972"/>
              <a:gd name="connsiteY7" fmla="*/ 4543972 h 4543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3972" h="4543972">
                <a:moveTo>
                  <a:pt x="1149907" y="1149907"/>
                </a:moveTo>
                <a:lnTo>
                  <a:pt x="1149907" y="3394065"/>
                </a:lnTo>
                <a:lnTo>
                  <a:pt x="3394065" y="3394065"/>
                </a:lnTo>
                <a:lnTo>
                  <a:pt x="3394065" y="1149907"/>
                </a:lnTo>
                <a:close/>
                <a:moveTo>
                  <a:pt x="0" y="0"/>
                </a:moveTo>
                <a:lnTo>
                  <a:pt x="4543972" y="0"/>
                </a:lnTo>
                <a:lnTo>
                  <a:pt x="4543972" y="4543972"/>
                </a:lnTo>
                <a:lnTo>
                  <a:pt x="0" y="4543972"/>
                </a:lnTo>
                <a:close/>
              </a:path>
            </a:pathLst>
          </a:custGeom>
          <a:solidFill>
            <a:srgbClr val="0097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8" name="矩形 207"/>
          <p:cNvSpPr/>
          <p:nvPr/>
        </p:nvSpPr>
        <p:spPr>
          <a:xfrm>
            <a:off x="8178148" y="4642929"/>
            <a:ext cx="888385" cy="707886"/>
          </a:xfrm>
          <a:prstGeom prst="rect">
            <a:avLst/>
          </a:prstGeom>
        </p:spPr>
        <p:txBody>
          <a:bodyPr wrap="none">
            <a:spAutoFit/>
          </a:bodyPr>
          <a:lstStyle/>
          <a:p>
            <a:pPr algn="ct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04.</a:t>
            </a:r>
            <a:endPar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09" name="矩形 208"/>
          <p:cNvSpPr/>
          <p:nvPr/>
        </p:nvSpPr>
        <p:spPr>
          <a:xfrm>
            <a:off x="9153165" y="4932755"/>
            <a:ext cx="1696298" cy="369332"/>
          </a:xfrm>
          <a:prstGeom prst="rect">
            <a:avLst/>
          </a:prstGeom>
        </p:spPr>
        <p:txBody>
          <a:bodyPr wrap="none">
            <a:spAutoFit/>
          </a:bodyPr>
          <a:lstStyle/>
          <a:p>
            <a:pPr>
              <a:spcBef>
                <a:spcPct val="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4</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8" name="文本框 7"/>
          <p:cNvSpPr txBox="1"/>
          <p:nvPr/>
        </p:nvSpPr>
        <p:spPr>
          <a:xfrm>
            <a:off x="3241387" y="2521753"/>
            <a:ext cx="2494646" cy="1814830"/>
          </a:xfrm>
          <a:prstGeom prst="rect">
            <a:avLst/>
          </a:prstGeom>
          <a:noFill/>
        </p:spPr>
        <p:txBody>
          <a:bodyPr wrap="square" rtlCol="0">
            <a:spAutoFit/>
          </a:bodyPr>
          <a:p>
            <a:pPr algn="ctr"/>
            <a:r>
              <a:rPr lang="zh-CN" altLang="en-US" sz="8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目录</a:t>
            </a:r>
            <a:endParaRPr lang="en-US" altLang="zh-CN" sz="8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3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CONTENTS</a:t>
            </a:r>
            <a:endParaRPr lang="en-US" altLang="zh-CN" sz="3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几何拼接创意海报正式"/>
          <p:cNvPicPr>
            <a:picLocks noChangeAspect="1"/>
          </p:cNvPicPr>
          <p:nvPr/>
        </p:nvPicPr>
        <p:blipFill>
          <a:blip r:embed="rId1"/>
          <a:srcRect l="80209" t="10516" b="17067"/>
          <a:stretch>
            <a:fillRect/>
          </a:stretch>
        </p:blipFill>
        <p:spPr>
          <a:xfrm flipH="1">
            <a:off x="10829925" y="0"/>
            <a:ext cx="1410335" cy="6881495"/>
          </a:xfrm>
          <a:prstGeom prst="rect">
            <a:avLst/>
          </a:prstGeom>
        </p:spPr>
      </p:pic>
      <p:sp>
        <p:nvSpPr>
          <p:cNvPr id="3" name="Rectangle 19"/>
          <p:cNvSpPr/>
          <p:nvPr/>
        </p:nvSpPr>
        <p:spPr>
          <a:xfrm>
            <a:off x="1047433" y="4335463"/>
            <a:ext cx="6646862" cy="1582737"/>
          </a:xfrm>
          <a:prstGeom prst="rect">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solidFill>
                <a:schemeClr val="bg1"/>
              </a:solidFill>
            </a:endParaRPr>
          </a:p>
        </p:txBody>
      </p:sp>
      <p:sp>
        <p:nvSpPr>
          <p:cNvPr id="4" name="Rectangle 16"/>
          <p:cNvSpPr/>
          <p:nvPr/>
        </p:nvSpPr>
        <p:spPr>
          <a:xfrm>
            <a:off x="1330008" y="4503738"/>
            <a:ext cx="2449830" cy="460375"/>
          </a:xfrm>
          <a:prstGeom prst="rect">
            <a:avLst/>
          </a:prstGeom>
          <a:solidFill>
            <a:schemeClr val="bg1"/>
          </a:solidFill>
        </p:spPr>
        <p:txBody>
          <a:bodyPr wrap="none">
            <a:spAutoFit/>
          </a:bodyPr>
          <a:lstStyle/>
          <a:p>
            <a:pPr eaLnBrk="1" fontAlgn="auto" hangingPunct="1">
              <a:spcBef>
                <a:spcPts val="0"/>
              </a:spcBef>
              <a:spcAft>
                <a:spcPts val="0"/>
              </a:spcAft>
              <a:defRPr/>
            </a:pPr>
            <a:r>
              <a:rPr lang="en-US" sz="2400" b="1" dirty="0">
                <a:solidFill>
                  <a:schemeClr val="bg1"/>
                </a:solidFill>
                <a:latin typeface="Raleway" panose="020B0503030101060003" pitchFamily="34" charset="0"/>
                <a:cs typeface="Open Sans" panose="020B0606030504020204"/>
              </a:rPr>
              <a:t>GRAPHIC DESIGN</a:t>
            </a:r>
            <a:endParaRPr lang="en-US" sz="2400" b="1" dirty="0">
              <a:solidFill>
                <a:schemeClr val="bg1"/>
              </a:solidFill>
              <a:latin typeface="Raleway" panose="020B0503030101060003" pitchFamily="34" charset="0"/>
              <a:cs typeface="Open Sans" panose="020B0606030504020204"/>
            </a:endParaRPr>
          </a:p>
        </p:txBody>
      </p:sp>
      <p:sp>
        <p:nvSpPr>
          <p:cNvPr id="5" name="Rectangle 17"/>
          <p:cNvSpPr/>
          <p:nvPr/>
        </p:nvSpPr>
        <p:spPr>
          <a:xfrm>
            <a:off x="1330008" y="5026025"/>
            <a:ext cx="5573712" cy="521970"/>
          </a:xfrm>
          <a:prstGeom prst="rect">
            <a:avLst/>
          </a:prstGeom>
          <a:noFill/>
        </p:spPr>
        <p:txBody>
          <a:bodyPr>
            <a:spAutoFit/>
          </a:bodyPr>
          <a:lstStyle/>
          <a:p>
            <a:pPr eaLnBrk="1" fontAlgn="auto" hangingPunct="1">
              <a:spcBef>
                <a:spcPts val="0"/>
              </a:spcBef>
              <a:spcAft>
                <a:spcPts val="0"/>
              </a:spcAft>
              <a:buClr>
                <a:srgbClr val="E24848"/>
              </a:buClr>
              <a:defRPr/>
            </a:pPr>
            <a:r>
              <a:rPr lang="en-US" sz="1400" noProof="1">
                <a:solidFill>
                  <a:schemeClr val="bg1"/>
                </a:solidFill>
                <a:latin typeface="微软雅黑" panose="020B0503020204020204" pitchFamily="34" charset="-122"/>
                <a:ea typeface="微软雅黑" panose="020B0503020204020204" pitchFamily="34" charset="-122"/>
                <a:cs typeface="Open Sans" panose="020B0606030504020204" pitchFamily="34" charset="0"/>
              </a:rPr>
              <a:t>Lorem ipsum dolor sit amet, consectetur adipiscing elit. Nulla imperdiet volutpat dui at fermentum. Aliquam erat volutpat. </a:t>
            </a:r>
            <a:endParaRPr lang="en-US" sz="1400" noProof="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文本框 18"/>
          <p:cNvSpPr txBox="1">
            <a:spLocks noChangeArrowheads="1"/>
          </p:cNvSpPr>
          <p:nvPr/>
        </p:nvSpPr>
        <p:spPr bwMode="auto">
          <a:xfrm>
            <a:off x="2325733" y="1487354"/>
            <a:ext cx="7315200"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8000" b="1" dirty="0">
                <a:latin typeface="Agency FB" pitchFamily="34" charset="0"/>
                <a:ea typeface="Yuanti SC" charset="-122"/>
                <a:cs typeface="Yuanti SC" charset="-122"/>
              </a:rPr>
              <a:t>  </a:t>
            </a:r>
            <a:r>
              <a:rPr kumimoji="1" lang="en-US" altLang="zh-CN" sz="8000" b="1" dirty="0">
                <a:latin typeface="Agency FB" pitchFamily="34" charset="0"/>
                <a:ea typeface="Yuanti SC" charset="-122"/>
                <a:cs typeface="Yuanti SC" charset="-122"/>
              </a:rPr>
              <a:t>PART</a:t>
            </a:r>
            <a:r>
              <a:rPr kumimoji="1" lang="zh-CN" altLang="en-US" sz="8000" b="1" dirty="0">
                <a:latin typeface="Agency FB" pitchFamily="34" charset="0"/>
                <a:ea typeface="Yuanti SC" charset="-122"/>
                <a:cs typeface="Yuanti SC" charset="-122"/>
              </a:rPr>
              <a:t> </a:t>
            </a:r>
            <a:r>
              <a:rPr kumimoji="1" lang="en-US" altLang="zh-CN" sz="8000" b="1" dirty="0">
                <a:latin typeface="Agency FB" pitchFamily="34" charset="0"/>
                <a:ea typeface="Yuanti SC" charset="-122"/>
                <a:cs typeface="Yuanti SC" charset="-122"/>
              </a:rPr>
              <a:t>ONE</a:t>
            </a:r>
            <a:endParaRPr kumimoji="1" lang="en-US" altLang="zh-CN" sz="8000" b="1" dirty="0">
              <a:latin typeface="Agency FB" pitchFamily="34" charset="0"/>
              <a:ea typeface="Yuanti SC" charset="-122"/>
              <a:cs typeface="Yuanti SC" charset="-122"/>
            </a:endParaRPr>
          </a:p>
        </p:txBody>
      </p:sp>
      <p:sp>
        <p:nvSpPr>
          <p:cNvPr id="8" name="TextBox 1"/>
          <p:cNvSpPr txBox="1"/>
          <p:nvPr/>
        </p:nvSpPr>
        <p:spPr>
          <a:xfrm>
            <a:off x="3569318" y="2584781"/>
            <a:ext cx="3352800" cy="1225550"/>
          </a:xfrm>
          <a:prstGeom prst="rect">
            <a:avLst/>
          </a:prstGeom>
          <a:noFill/>
        </p:spPr>
        <p:txBody>
          <a:bodyPr wrap="none" lIns="0" t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9200"/>
              </a:lnSpc>
            </a:pPr>
            <a:r>
              <a:rPr lang="zh-CN" altLang="en-US" sz="4400" dirty="0">
                <a:latin typeface="微软雅黑" panose="020B0503020204020204" pitchFamily="34" charset="-122"/>
                <a:ea typeface="微软雅黑" panose="020B0503020204020204" pitchFamily="34" charset="-122"/>
                <a:cs typeface="微软雅黑" panose="020B0503020204020204" pitchFamily="34" charset="-122"/>
              </a:rPr>
              <a:t>输入标题内容</a:t>
            </a:r>
            <a:endParaRPr lang="zh-CN" altLang="en-US" sz="4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3"/>
          <p:cNvSpPr txBox="1"/>
          <p:nvPr/>
        </p:nvSpPr>
        <p:spPr>
          <a:xfrm>
            <a:off x="7694454" y="4801796"/>
            <a:ext cx="2777490" cy="65024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行业前景分析 需求预测 市场现状</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3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产品状况 竞争者分析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rPr>
              <a:t>SWOT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分析</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25" name="图片 24" descr="几何拼接创意海报正式"/>
          <p:cNvPicPr>
            <a:picLocks noChangeAspect="1"/>
          </p:cNvPicPr>
          <p:nvPr/>
        </p:nvPicPr>
        <p:blipFill>
          <a:blip r:embed="rId1"/>
          <a:srcRect l="50300" t="13" r="1700" b="63992"/>
          <a:stretch>
            <a:fillRect/>
          </a:stretch>
        </p:blipFill>
        <p:spPr>
          <a:xfrm flipH="1">
            <a:off x="-311963" y="1083450"/>
            <a:ext cx="3420466" cy="3420466"/>
          </a:xfrm>
          <a:prstGeom prst="diamond">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hidden="1"/>
          <p:cNvSpPr txBox="1"/>
          <p:nvPr/>
        </p:nvSpPr>
        <p:spPr>
          <a:xfrm>
            <a:off x="-212824" y="1127125"/>
            <a:ext cx="453970" cy="635000"/>
          </a:xfrm>
          <a:prstGeom prst="rect">
            <a:avLst/>
          </a:prstGeom>
          <a:noFill/>
        </p:spPr>
        <p:txBody>
          <a:bodyPr vert="wordArtVert" rtlCol="0">
            <a:spAutoFit/>
          </a:bodyPr>
          <a:lstStyle/>
          <a:p>
            <a:r>
              <a:rPr lang="en-US" altLang="zh-CN" sz="100" dirty="0">
                <a:cs typeface="+mn-ea"/>
                <a:sym typeface="+mn-lt"/>
              </a:rPr>
              <a:t>e7d195523061f1c08d347f6bf0421bdacd46f3cXX15d51b81E1CE79090F8942429A56C6AE2B3163BABA1A3FCE285BEC4FF43A5085572A94AD2C0A17AE448F24FA68DD62479D8C0666FEB6710638384D2ED817A4F5797E34891F1163D5AB287143633160D58A98AC22B67743FFC9348CA81DB68EE0D4C6694512B9XXF40DC71A7146B00CCEB224C7BD1FC7DBFB5735CCF</a:t>
            </a:r>
            <a:endParaRPr lang="zh-CN" altLang="en-US" sz="100" dirty="0">
              <a:cs typeface="+mn-ea"/>
              <a:sym typeface="+mn-lt"/>
            </a:endParaRPr>
          </a:p>
        </p:txBody>
      </p:sp>
      <p:grpSp>
        <p:nvGrpSpPr>
          <p:cNvPr id="7" name="组合 6"/>
          <p:cNvGrpSpPr/>
          <p:nvPr/>
        </p:nvGrpSpPr>
        <p:grpSpPr>
          <a:xfrm>
            <a:off x="220675" y="278806"/>
            <a:ext cx="5543919" cy="460375"/>
            <a:chOff x="1029030" y="437556"/>
            <a:chExt cx="5543919" cy="460375"/>
          </a:xfrm>
        </p:grpSpPr>
        <p:sp>
          <p:nvSpPr>
            <p:cNvPr id="18" name="文本框 17"/>
            <p:cNvSpPr txBox="1"/>
            <p:nvPr/>
          </p:nvSpPr>
          <p:spPr>
            <a:xfrm>
              <a:off x="1029030" y="437556"/>
              <a:ext cx="3570339" cy="460375"/>
            </a:xfrm>
            <a:prstGeom prst="rect">
              <a:avLst/>
            </a:prstGeom>
            <a:noFill/>
          </p:spPr>
          <p:txBody>
            <a:bodyPr wrap="square" rtlCol="0">
              <a:spAutoFit/>
            </a:bodyPr>
            <a:lstStyle/>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19" name="文本框 18"/>
            <p:cNvSpPr txBox="1"/>
            <p:nvPr/>
          </p:nvSpPr>
          <p:spPr>
            <a:xfrm>
              <a:off x="3002610" y="560478"/>
              <a:ext cx="3570339" cy="337185"/>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8" name="组合 5"/>
          <p:cNvGrpSpPr/>
          <p:nvPr/>
        </p:nvGrpSpPr>
        <p:grpSpPr>
          <a:xfrm>
            <a:off x="1040293" y="1541290"/>
            <a:ext cx="2650326" cy="4152925"/>
            <a:chOff x="828477" y="1188169"/>
            <a:chExt cx="2113359" cy="3311525"/>
          </a:xfrm>
        </p:grpSpPr>
        <p:sp>
          <p:nvSpPr>
            <p:cNvPr id="9" name="Pentagon 78"/>
            <p:cNvSpPr/>
            <p:nvPr/>
          </p:nvSpPr>
          <p:spPr>
            <a:xfrm rot="5400000">
              <a:off x="72827" y="1943819"/>
              <a:ext cx="3311525" cy="1800225"/>
            </a:xfrm>
            <a:prstGeom prst="homePlate">
              <a:avLst>
                <a:gd name="adj" fmla="val 31766"/>
              </a:avLst>
            </a:prstGeom>
            <a:solidFill>
              <a:srgbClr val="FF664A"/>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2" name="组合 30"/>
            <p:cNvGrpSpPr/>
            <p:nvPr/>
          </p:nvGrpSpPr>
          <p:grpSpPr bwMode="auto">
            <a:xfrm>
              <a:off x="867855" y="1597744"/>
              <a:ext cx="2073981" cy="1316633"/>
              <a:chOff x="3629316" y="2768283"/>
              <a:chExt cx="2074317" cy="1316576"/>
            </a:xfrm>
          </p:grpSpPr>
          <p:sp>
            <p:nvSpPr>
              <p:cNvPr id="20" name="矩形 47"/>
              <p:cNvSpPr>
                <a:spLocks noChangeArrowheads="1"/>
              </p:cNvSpPr>
              <p:nvPr/>
            </p:nvSpPr>
            <p:spPr bwMode="auto">
              <a:xfrm>
                <a:off x="3658206" y="3275753"/>
                <a:ext cx="1711816" cy="80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lnSpc>
                    <a:spcPct val="150000"/>
                  </a:lnSpc>
                </a:pPr>
                <a:r>
                  <a:rPr lang="en-US" altLang="zh-CN" sz="1000" dirty="0">
                    <a:solidFill>
                      <a:schemeClr val="bg1"/>
                    </a:solidFill>
                    <a:latin typeface="微软雅黑" panose="020B0503020204020204" pitchFamily="34" charset="-122"/>
                    <a:sym typeface="+mn-ea"/>
                  </a:rPr>
                  <a:t>Lorem ipsum dolor sit amet, consectetuer adipiscing elit. Maecenas porttitor congue massa. </a:t>
                </a:r>
                <a:endParaRPr lang="en-US" altLang="zh-CN"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1" name="文本框 48"/>
              <p:cNvSpPr>
                <a:spLocks noChangeArrowheads="1"/>
              </p:cNvSpPr>
              <p:nvPr/>
            </p:nvSpPr>
            <p:spPr bwMode="auto">
              <a:xfrm>
                <a:off x="3629316" y="2768283"/>
                <a:ext cx="2074317" cy="3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TITLE HERE</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grpSp>
      </p:grpSp>
      <p:grpSp>
        <p:nvGrpSpPr>
          <p:cNvPr id="22" name="组合 21"/>
          <p:cNvGrpSpPr/>
          <p:nvPr/>
        </p:nvGrpSpPr>
        <p:grpSpPr>
          <a:xfrm>
            <a:off x="3642968" y="1561827"/>
            <a:ext cx="2738762" cy="4152925"/>
            <a:chOff x="2950965" y="1188169"/>
            <a:chExt cx="2183878" cy="3311525"/>
          </a:xfrm>
        </p:grpSpPr>
        <p:sp>
          <p:nvSpPr>
            <p:cNvPr id="23" name="Pentagon 143"/>
            <p:cNvSpPr/>
            <p:nvPr/>
          </p:nvSpPr>
          <p:spPr>
            <a:xfrm rot="5400000">
              <a:off x="2195315" y="1943819"/>
              <a:ext cx="3311525" cy="1800225"/>
            </a:xfrm>
            <a:prstGeom prst="homePlate">
              <a:avLst>
                <a:gd name="adj" fmla="val 31766"/>
              </a:avLst>
            </a:prstGeom>
            <a:solidFill>
              <a:srgbClr val="0097B6"/>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4" name="组合 33"/>
            <p:cNvGrpSpPr/>
            <p:nvPr/>
          </p:nvGrpSpPr>
          <p:grpSpPr bwMode="auto">
            <a:xfrm>
              <a:off x="2988962" y="1597744"/>
              <a:ext cx="2145881" cy="1316633"/>
              <a:chOff x="3604119" y="2768283"/>
              <a:chExt cx="2146229" cy="1316576"/>
            </a:xfrm>
          </p:grpSpPr>
          <p:sp>
            <p:nvSpPr>
              <p:cNvPr id="25" name="矩形 47"/>
              <p:cNvSpPr>
                <a:spLocks noChangeArrowheads="1"/>
              </p:cNvSpPr>
              <p:nvPr/>
            </p:nvSpPr>
            <p:spPr bwMode="auto">
              <a:xfrm>
                <a:off x="3658206" y="3275753"/>
                <a:ext cx="1711816" cy="80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lnSpc>
                    <a:spcPct val="150000"/>
                  </a:lnSpc>
                </a:pPr>
                <a:r>
                  <a:rPr lang="en-US" altLang="zh-CN" sz="1000" dirty="0">
                    <a:solidFill>
                      <a:schemeClr val="bg1"/>
                    </a:solidFill>
                    <a:latin typeface="微软雅黑" panose="020B0503020204020204" pitchFamily="34" charset="-122"/>
                    <a:sym typeface="+mn-ea"/>
                  </a:rPr>
                  <a:t>Lorem ipsum dolor sit amet, consectetuer adipiscing elit. Maecenas porttitor congue massa. </a:t>
                </a:r>
                <a:endParaRPr lang="en-US" altLang="zh-CN"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6" name="文本框 48"/>
              <p:cNvSpPr>
                <a:spLocks noChangeArrowheads="1"/>
              </p:cNvSpPr>
              <p:nvPr/>
            </p:nvSpPr>
            <p:spPr bwMode="auto">
              <a:xfrm>
                <a:off x="3604119" y="2768283"/>
                <a:ext cx="2146229" cy="3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TITLE HERE</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grpSp>
      </p:grpSp>
      <p:grpSp>
        <p:nvGrpSpPr>
          <p:cNvPr id="27" name="组合 7"/>
          <p:cNvGrpSpPr/>
          <p:nvPr/>
        </p:nvGrpSpPr>
        <p:grpSpPr>
          <a:xfrm>
            <a:off x="6302752" y="1561827"/>
            <a:ext cx="2761813" cy="4152925"/>
            <a:chOff x="5071865" y="1188169"/>
            <a:chExt cx="2202258" cy="3311525"/>
          </a:xfrm>
        </p:grpSpPr>
        <p:sp>
          <p:nvSpPr>
            <p:cNvPr id="28" name="Pentagon 150"/>
            <p:cNvSpPr/>
            <p:nvPr/>
          </p:nvSpPr>
          <p:spPr>
            <a:xfrm rot="5400000">
              <a:off x="4316215" y="1943819"/>
              <a:ext cx="3311525" cy="1800225"/>
            </a:xfrm>
            <a:prstGeom prst="homePlate">
              <a:avLst>
                <a:gd name="adj" fmla="val 31766"/>
              </a:avLst>
            </a:prstGeom>
            <a:solidFill>
              <a:srgbClr val="FF664A"/>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9" name="组合 37"/>
            <p:cNvGrpSpPr/>
            <p:nvPr/>
          </p:nvGrpSpPr>
          <p:grpSpPr bwMode="auto">
            <a:xfrm>
              <a:off x="5127807" y="1597744"/>
              <a:ext cx="2146316" cy="1316633"/>
              <a:chOff x="3596663" y="2768283"/>
              <a:chExt cx="2146664" cy="1316576"/>
            </a:xfrm>
          </p:grpSpPr>
          <p:sp>
            <p:nvSpPr>
              <p:cNvPr id="30" name="矩形 47"/>
              <p:cNvSpPr>
                <a:spLocks noChangeArrowheads="1"/>
              </p:cNvSpPr>
              <p:nvPr/>
            </p:nvSpPr>
            <p:spPr bwMode="auto">
              <a:xfrm>
                <a:off x="3658206" y="3275753"/>
                <a:ext cx="1711816" cy="80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lnSpc>
                    <a:spcPct val="150000"/>
                  </a:lnSpc>
                </a:pPr>
                <a:r>
                  <a:rPr lang="en-US" altLang="zh-CN" sz="1000" dirty="0">
                    <a:solidFill>
                      <a:schemeClr val="bg1"/>
                    </a:solidFill>
                    <a:latin typeface="微软雅黑" panose="020B0503020204020204" pitchFamily="34" charset="-122"/>
                    <a:sym typeface="+mn-ea"/>
                  </a:rPr>
                  <a:t>Lorem ipsum dolor sit amet, consectetuer adipiscing elit. Maecenas porttitor congue massa. </a:t>
                </a:r>
                <a:endParaRPr lang="en-US" altLang="zh-CN"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1" name="文本框 48"/>
              <p:cNvSpPr>
                <a:spLocks noChangeArrowheads="1"/>
              </p:cNvSpPr>
              <p:nvPr/>
            </p:nvSpPr>
            <p:spPr bwMode="auto">
              <a:xfrm>
                <a:off x="3596663" y="2768283"/>
                <a:ext cx="2146664" cy="3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TITLE HERE</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grpSp>
      </p:grpSp>
      <p:grpSp>
        <p:nvGrpSpPr>
          <p:cNvPr id="32" name="组合 8"/>
          <p:cNvGrpSpPr/>
          <p:nvPr/>
        </p:nvGrpSpPr>
        <p:grpSpPr>
          <a:xfrm>
            <a:off x="8964525" y="1561827"/>
            <a:ext cx="3032966" cy="4152925"/>
            <a:chOff x="7194352" y="1188169"/>
            <a:chExt cx="2418474" cy="3311525"/>
          </a:xfrm>
        </p:grpSpPr>
        <p:sp>
          <p:nvSpPr>
            <p:cNvPr id="33" name="Pentagon 157"/>
            <p:cNvSpPr/>
            <p:nvPr/>
          </p:nvSpPr>
          <p:spPr>
            <a:xfrm rot="5400000">
              <a:off x="6438702" y="1943819"/>
              <a:ext cx="3311525" cy="1800225"/>
            </a:xfrm>
            <a:prstGeom prst="homePlate">
              <a:avLst>
                <a:gd name="adj" fmla="val 31766"/>
              </a:avLst>
            </a:prstGeom>
            <a:solidFill>
              <a:srgbClr val="0097B6"/>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4" name="组合 40"/>
            <p:cNvGrpSpPr/>
            <p:nvPr/>
          </p:nvGrpSpPr>
          <p:grpSpPr bwMode="auto">
            <a:xfrm>
              <a:off x="7244873" y="1597744"/>
              <a:ext cx="2367953" cy="1316633"/>
              <a:chOff x="3567503" y="2768283"/>
              <a:chExt cx="2366294" cy="1316576"/>
            </a:xfrm>
          </p:grpSpPr>
          <p:sp>
            <p:nvSpPr>
              <p:cNvPr id="35" name="矩形 47"/>
              <p:cNvSpPr>
                <a:spLocks noChangeArrowheads="1"/>
              </p:cNvSpPr>
              <p:nvPr/>
            </p:nvSpPr>
            <p:spPr bwMode="auto">
              <a:xfrm>
                <a:off x="3658206" y="3275753"/>
                <a:ext cx="1711816" cy="80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lnSpc>
                    <a:spcPct val="150000"/>
                  </a:lnSpc>
                </a:pPr>
                <a:r>
                  <a:rPr lang="en-US" altLang="zh-CN" sz="1000" dirty="0">
                    <a:solidFill>
                      <a:schemeClr val="bg1"/>
                    </a:solidFill>
                    <a:latin typeface="微软雅黑" panose="020B0503020204020204" pitchFamily="34" charset="-122"/>
                    <a:sym typeface="+mn-ea"/>
                  </a:rPr>
                  <a:t>Lorem ipsum dolor sit amet, consectetuer adipiscing elit. Maecenas porttitor congue massa. </a:t>
                </a:r>
                <a:endParaRPr lang="en-US" altLang="zh-CN"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6" name="文本框 48"/>
              <p:cNvSpPr>
                <a:spLocks noChangeArrowheads="1"/>
              </p:cNvSpPr>
              <p:nvPr/>
            </p:nvSpPr>
            <p:spPr bwMode="auto">
              <a:xfrm>
                <a:off x="3567503" y="2768283"/>
                <a:ext cx="2366294" cy="3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TITLE HERE</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grpSp>
      </p:grpSp>
      <p:grpSp>
        <p:nvGrpSpPr>
          <p:cNvPr id="37" name="组合 4"/>
          <p:cNvGrpSpPr/>
          <p:nvPr/>
        </p:nvGrpSpPr>
        <p:grpSpPr>
          <a:xfrm>
            <a:off x="981571" y="3909608"/>
            <a:ext cx="2257599" cy="2257599"/>
            <a:chOff x="828778" y="3060280"/>
            <a:chExt cx="1800200" cy="1800200"/>
          </a:xfrm>
        </p:grpSpPr>
        <p:sp>
          <p:nvSpPr>
            <p:cNvPr id="38" name="Oval 76"/>
            <p:cNvSpPr/>
            <p:nvPr/>
          </p:nvSpPr>
          <p:spPr>
            <a:xfrm>
              <a:off x="828778" y="3060280"/>
              <a:ext cx="1800200" cy="1800200"/>
            </a:xfrm>
            <a:prstGeom prst="ellipse">
              <a:avLst/>
            </a:prstGeom>
            <a:solidFill>
              <a:schemeClr val="bg1"/>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9" name="TextBox 79"/>
            <p:cNvSpPr txBox="1">
              <a:spLocks noChangeArrowheads="1"/>
            </p:cNvSpPr>
            <p:nvPr/>
          </p:nvSpPr>
          <p:spPr bwMode="auto">
            <a:xfrm>
              <a:off x="1394999" y="3143969"/>
              <a:ext cx="668769" cy="108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r>
                <a:rPr lang="en-US" altLang="zh-CN" sz="8275" b="1" dirty="0">
                  <a:solidFill>
                    <a:schemeClr val="tx1">
                      <a:lumMod val="75000"/>
                      <a:lumOff val="25000"/>
                    </a:schemeClr>
                  </a:solidFill>
                  <a:latin typeface="微软雅黑" panose="020B0503020204020204" pitchFamily="34" charset="-122"/>
                  <a:cs typeface="微软雅黑" panose="020B0503020204020204" pitchFamily="34" charset="-122"/>
                </a:rPr>
                <a:t>1</a:t>
              </a:r>
              <a:endParaRPr lang="en-US" altLang="zh-CN" sz="8275" b="1" dirty="0">
                <a:solidFill>
                  <a:schemeClr val="tx1">
                    <a:lumMod val="75000"/>
                    <a:lumOff val="25000"/>
                  </a:schemeClr>
                </a:solidFill>
                <a:latin typeface="微软雅黑" panose="020B0503020204020204" pitchFamily="34" charset="-122"/>
                <a:cs typeface="微软雅黑" panose="020B0503020204020204" pitchFamily="34" charset="-122"/>
              </a:endParaRPr>
            </a:p>
          </p:txBody>
        </p:sp>
        <p:sp>
          <p:nvSpPr>
            <p:cNvPr id="40" name="TextBox 80"/>
            <p:cNvSpPr txBox="1"/>
            <p:nvPr/>
          </p:nvSpPr>
          <p:spPr>
            <a:xfrm>
              <a:off x="1058670" y="4021857"/>
              <a:ext cx="1339839" cy="381372"/>
            </a:xfrm>
            <a:prstGeom prst="rect">
              <a:avLst/>
            </a:prstGeom>
            <a:noFill/>
          </p:spPr>
          <p:txBody>
            <a:bodyPr wrap="none">
              <a:spAutoFit/>
            </a:bodyPr>
            <a:lstStyle/>
            <a:p>
              <a:pPr algn="ctr" fontAlgn="auto">
                <a:spcBef>
                  <a:spcPts val="0"/>
                </a:spcBef>
                <a:spcAft>
                  <a:spcPts val="0"/>
                </a:spcAft>
                <a:defRPr/>
              </a:pPr>
              <a:r>
                <a:rPr lang="en-US" sz="2510" cap="small"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strengths</a:t>
              </a:r>
              <a:endParaRPr lang="en-US" sz="2510" cap="small"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41" name="组合 10"/>
          <p:cNvGrpSpPr/>
          <p:nvPr/>
        </p:nvGrpSpPr>
        <p:grpSpPr>
          <a:xfrm>
            <a:off x="3642440" y="3909608"/>
            <a:ext cx="2257599" cy="2257599"/>
            <a:chOff x="2950544" y="3060280"/>
            <a:chExt cx="1800200" cy="1800200"/>
          </a:xfrm>
          <a:solidFill>
            <a:schemeClr val="bg1"/>
          </a:solidFill>
        </p:grpSpPr>
        <p:sp>
          <p:nvSpPr>
            <p:cNvPr id="42" name="Oval 147"/>
            <p:cNvSpPr/>
            <p:nvPr/>
          </p:nvSpPr>
          <p:spPr>
            <a:xfrm>
              <a:off x="2950544" y="3060280"/>
              <a:ext cx="1800200" cy="1800200"/>
            </a:xfrm>
            <a:prstGeom prst="ellipse">
              <a:avLst/>
            </a:prstGeom>
            <a:grp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3" name="TextBox 145"/>
            <p:cNvSpPr txBox="1">
              <a:spLocks noChangeArrowheads="1"/>
            </p:cNvSpPr>
            <p:nvPr/>
          </p:nvSpPr>
          <p:spPr bwMode="auto">
            <a:xfrm>
              <a:off x="3516692" y="3143969"/>
              <a:ext cx="668769" cy="10893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r>
                <a:rPr lang="en-US" altLang="zh-CN" sz="8275" b="1" dirty="0">
                  <a:solidFill>
                    <a:schemeClr val="tx1">
                      <a:lumMod val="75000"/>
                      <a:lumOff val="25000"/>
                    </a:schemeClr>
                  </a:solidFill>
                  <a:latin typeface="微软雅黑" panose="020B0503020204020204" pitchFamily="34" charset="-122"/>
                  <a:cs typeface="微软雅黑" panose="020B0503020204020204" pitchFamily="34" charset="-122"/>
                </a:rPr>
                <a:t>2</a:t>
              </a:r>
              <a:endParaRPr lang="en-US" altLang="zh-CN" sz="8275" b="1" dirty="0">
                <a:solidFill>
                  <a:schemeClr val="tx1">
                    <a:lumMod val="75000"/>
                    <a:lumOff val="25000"/>
                  </a:schemeClr>
                </a:solidFill>
                <a:latin typeface="微软雅黑" panose="020B0503020204020204" pitchFamily="34" charset="-122"/>
                <a:cs typeface="微软雅黑" panose="020B0503020204020204" pitchFamily="34" charset="-122"/>
              </a:endParaRPr>
            </a:p>
          </p:txBody>
        </p:sp>
        <p:sp>
          <p:nvSpPr>
            <p:cNvPr id="44" name="TextBox 146"/>
            <p:cNvSpPr txBox="1"/>
            <p:nvPr/>
          </p:nvSpPr>
          <p:spPr>
            <a:xfrm>
              <a:off x="3103799" y="4021857"/>
              <a:ext cx="1492970" cy="381372"/>
            </a:xfrm>
            <a:prstGeom prst="rect">
              <a:avLst/>
            </a:prstGeom>
            <a:grpFill/>
          </p:spPr>
          <p:txBody>
            <a:bodyPr wrap="none">
              <a:spAutoFit/>
            </a:bodyPr>
            <a:lstStyle/>
            <a:p>
              <a:pPr algn="ctr" fontAlgn="auto">
                <a:spcBef>
                  <a:spcPts val="0"/>
                </a:spcBef>
                <a:spcAft>
                  <a:spcPts val="0"/>
                </a:spcAft>
                <a:defRPr/>
              </a:pPr>
              <a:r>
                <a:rPr lang="en-US" sz="2510" cap="small"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weaknesses</a:t>
              </a:r>
              <a:endParaRPr lang="en-US" sz="2510" cap="small"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45" name="组合 11"/>
          <p:cNvGrpSpPr/>
          <p:nvPr/>
        </p:nvGrpSpPr>
        <p:grpSpPr>
          <a:xfrm>
            <a:off x="6303308" y="3909608"/>
            <a:ext cx="2257599" cy="2257599"/>
            <a:chOff x="5072310" y="3060280"/>
            <a:chExt cx="1800200" cy="1800200"/>
          </a:xfrm>
          <a:solidFill>
            <a:schemeClr val="bg1"/>
          </a:solidFill>
        </p:grpSpPr>
        <p:grpSp>
          <p:nvGrpSpPr>
            <p:cNvPr id="46" name="组合 9"/>
            <p:cNvGrpSpPr/>
            <p:nvPr/>
          </p:nvGrpSpPr>
          <p:grpSpPr>
            <a:xfrm>
              <a:off x="5072310" y="3060280"/>
              <a:ext cx="1800200" cy="1800200"/>
              <a:chOff x="5072310" y="3060280"/>
              <a:chExt cx="1800200" cy="1800200"/>
            </a:xfrm>
            <a:grpFill/>
          </p:grpSpPr>
          <p:sp>
            <p:nvSpPr>
              <p:cNvPr id="47" name="Oval 154"/>
              <p:cNvSpPr/>
              <p:nvPr/>
            </p:nvSpPr>
            <p:spPr>
              <a:xfrm>
                <a:off x="5072310" y="3060280"/>
                <a:ext cx="1800200" cy="1800200"/>
              </a:xfrm>
              <a:prstGeom prst="ellipse">
                <a:avLst/>
              </a:prstGeom>
              <a:grp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8" name="TextBox 152"/>
              <p:cNvSpPr txBox="1">
                <a:spLocks noChangeArrowheads="1"/>
              </p:cNvSpPr>
              <p:nvPr/>
            </p:nvSpPr>
            <p:spPr bwMode="auto">
              <a:xfrm>
                <a:off x="5638385" y="3143969"/>
                <a:ext cx="668769" cy="10893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r>
                  <a:rPr lang="en-US" altLang="zh-CN" sz="8275" b="1" dirty="0">
                    <a:solidFill>
                      <a:schemeClr val="tx1">
                        <a:lumMod val="75000"/>
                        <a:lumOff val="25000"/>
                      </a:schemeClr>
                    </a:solidFill>
                    <a:latin typeface="微软雅黑" panose="020B0503020204020204" pitchFamily="34" charset="-122"/>
                    <a:cs typeface="微软雅黑" panose="020B0503020204020204" pitchFamily="34" charset="-122"/>
                  </a:rPr>
                  <a:t>3</a:t>
                </a:r>
                <a:endParaRPr lang="en-US" altLang="zh-CN" sz="8275" b="1" dirty="0">
                  <a:solidFill>
                    <a:schemeClr val="tx1">
                      <a:lumMod val="75000"/>
                      <a:lumOff val="25000"/>
                    </a:schemeClr>
                  </a:solidFill>
                  <a:latin typeface="微软雅黑" panose="020B0503020204020204" pitchFamily="34" charset="-122"/>
                  <a:cs typeface="微软雅黑" panose="020B0503020204020204" pitchFamily="34" charset="-122"/>
                </a:endParaRPr>
              </a:p>
            </p:txBody>
          </p:sp>
        </p:grpSp>
        <p:sp>
          <p:nvSpPr>
            <p:cNvPr id="49" name="TextBox 153"/>
            <p:cNvSpPr txBox="1"/>
            <p:nvPr/>
          </p:nvSpPr>
          <p:spPr>
            <a:xfrm>
              <a:off x="5088314" y="4021857"/>
              <a:ext cx="1768914" cy="381372"/>
            </a:xfrm>
            <a:prstGeom prst="rect">
              <a:avLst/>
            </a:prstGeom>
            <a:noFill/>
            <a:extLst>
              <a:ext uri="{909E8E84-426E-40DD-AFC4-6F175D3DCCD1}">
                <a14:hiddenFill xmlns:a14="http://schemas.microsoft.com/office/drawing/2010/main">
                  <a:grpFill/>
                </a14:hiddenFill>
              </a:ext>
            </a:extLst>
          </p:spPr>
          <p:txBody>
            <a:bodyPr wrap="none">
              <a:spAutoFit/>
            </a:bodyPr>
            <a:lstStyle/>
            <a:p>
              <a:pPr algn="ctr" fontAlgn="auto">
                <a:spcBef>
                  <a:spcPts val="0"/>
                </a:spcBef>
                <a:spcAft>
                  <a:spcPts val="0"/>
                </a:spcAft>
                <a:defRPr/>
              </a:pPr>
              <a:r>
                <a:rPr lang="en-US" sz="2510" cap="small"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opportunities</a:t>
              </a:r>
              <a:endParaRPr lang="en-US" sz="2510" cap="small"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0" name="组合 12"/>
          <p:cNvGrpSpPr/>
          <p:nvPr/>
        </p:nvGrpSpPr>
        <p:grpSpPr>
          <a:xfrm>
            <a:off x="8964180" y="3909608"/>
            <a:ext cx="2257599" cy="2257599"/>
            <a:chOff x="7194077" y="3060280"/>
            <a:chExt cx="1800200" cy="1800200"/>
          </a:xfrm>
          <a:solidFill>
            <a:schemeClr val="bg1"/>
          </a:solidFill>
        </p:grpSpPr>
        <p:sp>
          <p:nvSpPr>
            <p:cNvPr id="51" name="Oval 161"/>
            <p:cNvSpPr/>
            <p:nvPr/>
          </p:nvSpPr>
          <p:spPr>
            <a:xfrm>
              <a:off x="7194077" y="3060280"/>
              <a:ext cx="1800200" cy="1800200"/>
            </a:xfrm>
            <a:prstGeom prst="ellipse">
              <a:avLst/>
            </a:prstGeom>
            <a:grp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2" name="TextBox 159"/>
            <p:cNvSpPr txBox="1">
              <a:spLocks noChangeArrowheads="1"/>
            </p:cNvSpPr>
            <p:nvPr/>
          </p:nvSpPr>
          <p:spPr bwMode="auto">
            <a:xfrm>
              <a:off x="7760081" y="3143969"/>
              <a:ext cx="668769" cy="10893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r>
                <a:rPr lang="en-US" altLang="zh-CN" sz="8275" b="1" dirty="0">
                  <a:solidFill>
                    <a:schemeClr val="tx1">
                      <a:lumMod val="75000"/>
                      <a:lumOff val="25000"/>
                    </a:schemeClr>
                  </a:solidFill>
                  <a:latin typeface="微软雅黑" panose="020B0503020204020204" pitchFamily="34" charset="-122"/>
                  <a:cs typeface="微软雅黑" panose="020B0503020204020204" pitchFamily="34" charset="-122"/>
                </a:rPr>
                <a:t>4</a:t>
              </a:r>
              <a:endParaRPr lang="en-US" altLang="zh-CN" sz="8275" b="1" dirty="0">
                <a:solidFill>
                  <a:schemeClr val="tx1">
                    <a:lumMod val="75000"/>
                    <a:lumOff val="25000"/>
                  </a:schemeClr>
                </a:solidFill>
                <a:latin typeface="微软雅黑" panose="020B0503020204020204" pitchFamily="34" charset="-122"/>
                <a:cs typeface="微软雅黑" panose="020B0503020204020204" pitchFamily="34" charset="-122"/>
              </a:endParaRPr>
            </a:p>
          </p:txBody>
        </p:sp>
        <p:sp>
          <p:nvSpPr>
            <p:cNvPr id="53" name="TextBox 160"/>
            <p:cNvSpPr txBox="1"/>
            <p:nvPr/>
          </p:nvSpPr>
          <p:spPr>
            <a:xfrm>
              <a:off x="7575580" y="4021857"/>
              <a:ext cx="1036183" cy="381372"/>
            </a:xfrm>
            <a:prstGeom prst="rect">
              <a:avLst/>
            </a:prstGeom>
            <a:grpFill/>
          </p:spPr>
          <p:txBody>
            <a:bodyPr wrap="none">
              <a:spAutoFit/>
            </a:bodyPr>
            <a:lstStyle/>
            <a:p>
              <a:pPr algn="ctr" fontAlgn="auto">
                <a:spcBef>
                  <a:spcPts val="0"/>
                </a:spcBef>
                <a:spcAft>
                  <a:spcPts val="0"/>
                </a:spcAft>
                <a:defRPr/>
              </a:pPr>
              <a:r>
                <a:rPr lang="en-US" sz="2510" cap="small"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threats</a:t>
              </a:r>
              <a:endParaRPr lang="en-US" sz="2510" cap="small"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20675" y="278806"/>
            <a:ext cx="5543919" cy="460375"/>
            <a:chOff x="1029030" y="437556"/>
            <a:chExt cx="5543919" cy="460375"/>
          </a:xfrm>
        </p:grpSpPr>
        <p:sp>
          <p:nvSpPr>
            <p:cNvPr id="18" name="文本框 17"/>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19" name="文本框 18"/>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
        <p:nvSpPr>
          <p:cNvPr id="2" name="Freeform 5"/>
          <p:cNvSpPr/>
          <p:nvPr/>
        </p:nvSpPr>
        <p:spPr bwMode="auto">
          <a:xfrm>
            <a:off x="2180186" y="4276744"/>
            <a:ext cx="270783" cy="232804"/>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rgbClr val="FF664A"/>
          </a:solidFill>
          <a:ln>
            <a:noFill/>
          </a:ln>
          <a:effectLst/>
        </p:spPr>
        <p:txBody>
          <a:bodyPr vert="horz" wrap="square" lIns="67391" tIns="33696" rIns="67391" bIns="33696"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6" name="Freeform 6"/>
          <p:cNvSpPr/>
          <p:nvPr/>
        </p:nvSpPr>
        <p:spPr bwMode="auto">
          <a:xfrm>
            <a:off x="4720980" y="4276744"/>
            <a:ext cx="270783" cy="232804"/>
          </a:xfrm>
          <a:custGeom>
            <a:avLst/>
            <a:gdLst>
              <a:gd name="T0" fmla="*/ 24 w 65"/>
              <a:gd name="T1" fmla="*/ 0 h 56"/>
              <a:gd name="T2" fmla="*/ 40 w 65"/>
              <a:gd name="T3" fmla="*/ 0 h 56"/>
              <a:gd name="T4" fmla="*/ 59 w 65"/>
              <a:gd name="T5" fmla="*/ 0 h 56"/>
              <a:gd name="T6" fmla="*/ 63 w 65"/>
              <a:gd name="T7" fmla="*/ 6 h 56"/>
              <a:gd name="T8" fmla="*/ 53 w 65"/>
              <a:gd name="T9" fmla="*/ 22 h 56"/>
              <a:gd name="T10" fmla="*/ 45 w 65"/>
              <a:gd name="T11" fmla="*/ 36 h 56"/>
              <a:gd name="T12" fmla="*/ 36 w 65"/>
              <a:gd name="T13" fmla="*/ 52 h 56"/>
              <a:gd name="T14" fmla="*/ 28 w 65"/>
              <a:gd name="T15" fmla="*/ 52 h 56"/>
              <a:gd name="T16" fmla="*/ 19 w 65"/>
              <a:gd name="T17" fmla="*/ 36 h 56"/>
              <a:gd name="T18" fmla="*/ 11 w 65"/>
              <a:gd name="T19" fmla="*/ 22 h 56"/>
              <a:gd name="T20" fmla="*/ 2 w 65"/>
              <a:gd name="T21" fmla="*/ 6 h 56"/>
              <a:gd name="T22" fmla="*/ 6 w 65"/>
              <a:gd name="T23" fmla="*/ 0 h 56"/>
              <a:gd name="T24" fmla="*/ 24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4" y="0"/>
                </a:moveTo>
                <a:cubicBezTo>
                  <a:pt x="29" y="0"/>
                  <a:pt x="36" y="0"/>
                  <a:pt x="40" y="0"/>
                </a:cubicBezTo>
                <a:cubicBezTo>
                  <a:pt x="59" y="0"/>
                  <a:pt x="59" y="0"/>
                  <a:pt x="59" y="0"/>
                </a:cubicBezTo>
                <a:cubicBezTo>
                  <a:pt x="63" y="0"/>
                  <a:pt x="65" y="3"/>
                  <a:pt x="63" y="6"/>
                </a:cubicBezTo>
                <a:cubicBezTo>
                  <a:pt x="53" y="22"/>
                  <a:pt x="53" y="22"/>
                  <a:pt x="53" y="22"/>
                </a:cubicBezTo>
                <a:cubicBezTo>
                  <a:pt x="51" y="26"/>
                  <a:pt x="48" y="32"/>
                  <a:pt x="45" y="36"/>
                </a:cubicBezTo>
                <a:cubicBezTo>
                  <a:pt x="36" y="52"/>
                  <a:pt x="36" y="52"/>
                  <a:pt x="36" y="52"/>
                </a:cubicBezTo>
                <a:cubicBezTo>
                  <a:pt x="34" y="56"/>
                  <a:pt x="30" y="56"/>
                  <a:pt x="28" y="52"/>
                </a:cubicBezTo>
                <a:cubicBezTo>
                  <a:pt x="19" y="36"/>
                  <a:pt x="19" y="36"/>
                  <a:pt x="19" y="36"/>
                </a:cubicBezTo>
                <a:cubicBezTo>
                  <a:pt x="17" y="32"/>
                  <a:pt x="13" y="26"/>
                  <a:pt x="11" y="22"/>
                </a:cubicBezTo>
                <a:cubicBezTo>
                  <a:pt x="2" y="6"/>
                  <a:pt x="2" y="6"/>
                  <a:pt x="2" y="6"/>
                </a:cubicBezTo>
                <a:cubicBezTo>
                  <a:pt x="0" y="3"/>
                  <a:pt x="1" y="0"/>
                  <a:pt x="6" y="0"/>
                </a:cubicBezTo>
                <a:lnTo>
                  <a:pt x="24" y="0"/>
                </a:lnTo>
                <a:close/>
              </a:path>
            </a:pathLst>
          </a:custGeom>
          <a:solidFill>
            <a:srgbClr val="0097B6"/>
          </a:solidFill>
          <a:ln>
            <a:solidFill>
              <a:srgbClr val="00322A"/>
            </a:solidFill>
          </a:ln>
          <a:effectLst/>
        </p:spPr>
        <p:txBody>
          <a:bodyPr vert="horz" wrap="square" lIns="67391" tIns="33696" rIns="67391" bIns="33696"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8" name="Freeform 7"/>
          <p:cNvSpPr/>
          <p:nvPr/>
        </p:nvSpPr>
        <p:spPr bwMode="auto">
          <a:xfrm>
            <a:off x="7275843" y="4276744"/>
            <a:ext cx="274299" cy="232804"/>
          </a:xfrm>
          <a:custGeom>
            <a:avLst/>
            <a:gdLst>
              <a:gd name="T0" fmla="*/ 25 w 66"/>
              <a:gd name="T1" fmla="*/ 0 h 56"/>
              <a:gd name="T2" fmla="*/ 41 w 66"/>
              <a:gd name="T3" fmla="*/ 0 h 56"/>
              <a:gd name="T4" fmla="*/ 59 w 66"/>
              <a:gd name="T5" fmla="*/ 0 h 56"/>
              <a:gd name="T6" fmla="*/ 63 w 66"/>
              <a:gd name="T7" fmla="*/ 6 h 56"/>
              <a:gd name="T8" fmla="*/ 54 w 66"/>
              <a:gd name="T9" fmla="*/ 22 h 56"/>
              <a:gd name="T10" fmla="*/ 46 w 66"/>
              <a:gd name="T11" fmla="*/ 36 h 56"/>
              <a:gd name="T12" fmla="*/ 37 w 66"/>
              <a:gd name="T13" fmla="*/ 52 h 56"/>
              <a:gd name="T14" fmla="*/ 29 w 66"/>
              <a:gd name="T15" fmla="*/ 52 h 56"/>
              <a:gd name="T16" fmla="*/ 20 w 66"/>
              <a:gd name="T17" fmla="*/ 36 h 56"/>
              <a:gd name="T18" fmla="*/ 12 w 66"/>
              <a:gd name="T19" fmla="*/ 22 h 56"/>
              <a:gd name="T20" fmla="*/ 2 w 66"/>
              <a:gd name="T21" fmla="*/ 6 h 56"/>
              <a:gd name="T22" fmla="*/ 6 w 66"/>
              <a:gd name="T23" fmla="*/ 0 h 56"/>
              <a:gd name="T24" fmla="*/ 25 w 66"/>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56">
                <a:moveTo>
                  <a:pt x="25" y="0"/>
                </a:moveTo>
                <a:cubicBezTo>
                  <a:pt x="29" y="0"/>
                  <a:pt x="37" y="0"/>
                  <a:pt x="41" y="0"/>
                </a:cubicBezTo>
                <a:cubicBezTo>
                  <a:pt x="59" y="0"/>
                  <a:pt x="59" y="0"/>
                  <a:pt x="59" y="0"/>
                </a:cubicBezTo>
                <a:cubicBezTo>
                  <a:pt x="64" y="0"/>
                  <a:pt x="66"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8" y="32"/>
                  <a:pt x="14" y="26"/>
                  <a:pt x="12" y="22"/>
                </a:cubicBezTo>
                <a:cubicBezTo>
                  <a:pt x="2" y="6"/>
                  <a:pt x="2" y="6"/>
                  <a:pt x="2" y="6"/>
                </a:cubicBezTo>
                <a:cubicBezTo>
                  <a:pt x="0" y="3"/>
                  <a:pt x="2" y="0"/>
                  <a:pt x="6" y="0"/>
                </a:cubicBezTo>
                <a:lnTo>
                  <a:pt x="25" y="0"/>
                </a:lnTo>
                <a:close/>
              </a:path>
            </a:pathLst>
          </a:custGeom>
          <a:solidFill>
            <a:srgbClr val="FEE540"/>
          </a:solidFill>
          <a:ln>
            <a:noFill/>
          </a:ln>
          <a:effectLst/>
        </p:spPr>
        <p:txBody>
          <a:bodyPr vert="horz" wrap="square" lIns="67391" tIns="33696" rIns="67391" bIns="33696"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9" name="Freeform 8"/>
          <p:cNvSpPr/>
          <p:nvPr/>
        </p:nvSpPr>
        <p:spPr bwMode="auto">
          <a:xfrm>
            <a:off x="9792022" y="4276744"/>
            <a:ext cx="270783" cy="232804"/>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chemeClr val="bg1">
              <a:lumMod val="50000"/>
            </a:schemeClr>
          </a:solidFill>
          <a:ln>
            <a:noFill/>
          </a:ln>
          <a:effectLst/>
        </p:spPr>
        <p:txBody>
          <a:bodyPr vert="horz" wrap="square" lIns="67391" tIns="33696" rIns="67391" bIns="33696"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0" name="Oval 9"/>
          <p:cNvSpPr>
            <a:spLocks noChangeArrowheads="1"/>
          </p:cNvSpPr>
          <p:nvPr/>
        </p:nvSpPr>
        <p:spPr bwMode="auto">
          <a:xfrm>
            <a:off x="1260575" y="1981955"/>
            <a:ext cx="2104729" cy="2103993"/>
          </a:xfrm>
          <a:prstGeom prst="ellipse">
            <a:avLst/>
          </a:prstGeom>
          <a:noFill/>
          <a:ln w="28575">
            <a:solidFill>
              <a:srgbClr val="FF664A"/>
            </a:solid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latin typeface="微软雅黑" panose="020B0503020204020204" pitchFamily="34" charset="-122"/>
              <a:ea typeface="微软雅黑" panose="020B0503020204020204" pitchFamily="34" charset="-122"/>
            </a:endParaRPr>
          </a:p>
        </p:txBody>
      </p:sp>
      <p:sp>
        <p:nvSpPr>
          <p:cNvPr id="3" name="Oval 11"/>
          <p:cNvSpPr>
            <a:spLocks noChangeArrowheads="1"/>
          </p:cNvSpPr>
          <p:nvPr/>
        </p:nvSpPr>
        <p:spPr bwMode="auto">
          <a:xfrm>
            <a:off x="3782028" y="1981955"/>
            <a:ext cx="2104729" cy="2103993"/>
          </a:xfrm>
          <a:prstGeom prst="ellipse">
            <a:avLst/>
          </a:prstGeom>
          <a:noFill/>
          <a:ln w="28575">
            <a:solidFill>
              <a:srgbClr val="0097B6"/>
            </a:solid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4" name="Freeform 13"/>
          <p:cNvSpPr/>
          <p:nvPr/>
        </p:nvSpPr>
        <p:spPr bwMode="auto">
          <a:xfrm>
            <a:off x="2225902" y="1981956"/>
            <a:ext cx="2665637" cy="2095241"/>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7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8" y="0"/>
                  <a:pt x="274" y="128"/>
                  <a:pt x="347" y="252"/>
                </a:cubicBezTo>
                <a:cubicBezTo>
                  <a:pt x="414" y="367"/>
                  <a:pt x="478" y="476"/>
                  <a:pt x="627" y="476"/>
                </a:cubicBezTo>
                <a:cubicBezTo>
                  <a:pt x="635" y="476"/>
                  <a:pt x="641" y="482"/>
                  <a:pt x="641" y="490"/>
                </a:cubicBezTo>
                <a:cubicBezTo>
                  <a:pt x="641" y="498"/>
                  <a:pt x="635" y="504"/>
                  <a:pt x="627" y="504"/>
                </a:cubicBezTo>
                <a:close/>
              </a:path>
            </a:pathLst>
          </a:custGeom>
          <a:solidFill>
            <a:srgbClr val="FF664A"/>
          </a:solidFill>
          <a:ln w="15875">
            <a:solidFill>
              <a:srgbClr val="FF664A"/>
            </a:solid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6" name="Oval 14"/>
          <p:cNvSpPr>
            <a:spLocks noChangeArrowheads="1"/>
          </p:cNvSpPr>
          <p:nvPr/>
        </p:nvSpPr>
        <p:spPr bwMode="auto">
          <a:xfrm>
            <a:off x="6294691" y="1981955"/>
            <a:ext cx="2104729" cy="2103993"/>
          </a:xfrm>
          <a:prstGeom prst="ellipse">
            <a:avLst/>
          </a:prstGeom>
          <a:noFill/>
          <a:ln w="28575">
            <a:solidFill>
              <a:srgbClr val="FEE540"/>
            </a:solid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Freeform 16"/>
          <p:cNvSpPr/>
          <p:nvPr/>
        </p:nvSpPr>
        <p:spPr bwMode="auto">
          <a:xfrm>
            <a:off x="4738564" y="1981956"/>
            <a:ext cx="2665637" cy="2095241"/>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6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0" y="383"/>
                  <a:pt x="322" y="266"/>
                </a:cubicBezTo>
                <a:cubicBezTo>
                  <a:pt x="250" y="144"/>
                  <a:pt x="182" y="28"/>
                  <a:pt x="14" y="28"/>
                </a:cubicBezTo>
                <a:cubicBezTo>
                  <a:pt x="6" y="28"/>
                  <a:pt x="0" y="22"/>
                  <a:pt x="0" y="14"/>
                </a:cubicBezTo>
                <a:cubicBezTo>
                  <a:pt x="0" y="6"/>
                  <a:pt x="6" y="0"/>
                  <a:pt x="14" y="0"/>
                </a:cubicBezTo>
                <a:cubicBezTo>
                  <a:pt x="198" y="0"/>
                  <a:pt x="274" y="128"/>
                  <a:pt x="346" y="252"/>
                </a:cubicBezTo>
                <a:cubicBezTo>
                  <a:pt x="414" y="367"/>
                  <a:pt x="478" y="476"/>
                  <a:pt x="627" y="476"/>
                </a:cubicBezTo>
                <a:cubicBezTo>
                  <a:pt x="635" y="476"/>
                  <a:pt x="641" y="482"/>
                  <a:pt x="641" y="490"/>
                </a:cubicBezTo>
                <a:cubicBezTo>
                  <a:pt x="641" y="498"/>
                  <a:pt x="635" y="504"/>
                  <a:pt x="627" y="504"/>
                </a:cubicBezTo>
                <a:close/>
              </a:path>
            </a:pathLst>
          </a:custGeom>
          <a:solidFill>
            <a:srgbClr val="0097B6"/>
          </a:solidFill>
          <a:ln w="15875">
            <a:solidFill>
              <a:srgbClr val="0097B6"/>
            </a:solid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0" name="Oval 17"/>
          <p:cNvSpPr>
            <a:spLocks noChangeArrowheads="1"/>
          </p:cNvSpPr>
          <p:nvPr/>
        </p:nvSpPr>
        <p:spPr bwMode="auto">
          <a:xfrm>
            <a:off x="8826695" y="1981955"/>
            <a:ext cx="2104729" cy="2103993"/>
          </a:xfrm>
          <a:prstGeom prst="ellipse">
            <a:avLst/>
          </a:prstGeom>
          <a:noFill/>
          <a:ln w="28575">
            <a:solidFill>
              <a:schemeClr val="tx1">
                <a:lumMod val="95000"/>
                <a:lumOff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1" name="Freeform 19"/>
          <p:cNvSpPr/>
          <p:nvPr/>
        </p:nvSpPr>
        <p:spPr bwMode="auto">
          <a:xfrm>
            <a:off x="7276136" y="1990211"/>
            <a:ext cx="2669154" cy="2095241"/>
          </a:xfrm>
          <a:custGeom>
            <a:avLst/>
            <a:gdLst>
              <a:gd name="T0" fmla="*/ 627 w 642"/>
              <a:gd name="T1" fmla="*/ 504 h 504"/>
              <a:gd name="T2" fmla="*/ 322 w 642"/>
              <a:gd name="T3" fmla="*/ 266 h 504"/>
              <a:gd name="T4" fmla="*/ 14 w 642"/>
              <a:gd name="T5" fmla="*/ 28 h 504"/>
              <a:gd name="T6" fmla="*/ 0 w 642"/>
              <a:gd name="T7" fmla="*/ 14 h 504"/>
              <a:gd name="T8" fmla="*/ 14 w 642"/>
              <a:gd name="T9" fmla="*/ 0 h 504"/>
              <a:gd name="T10" fmla="*/ 347 w 642"/>
              <a:gd name="T11" fmla="*/ 252 h 504"/>
              <a:gd name="T12" fmla="*/ 627 w 642"/>
              <a:gd name="T13" fmla="*/ 476 h 504"/>
              <a:gd name="T14" fmla="*/ 642 w 642"/>
              <a:gd name="T15" fmla="*/ 490 h 504"/>
              <a:gd name="T16" fmla="*/ 627 w 642"/>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2"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9" y="0"/>
                  <a:pt x="274" y="128"/>
                  <a:pt x="347" y="252"/>
                </a:cubicBezTo>
                <a:cubicBezTo>
                  <a:pt x="415" y="367"/>
                  <a:pt x="479" y="476"/>
                  <a:pt x="627" y="476"/>
                </a:cubicBezTo>
                <a:cubicBezTo>
                  <a:pt x="635" y="476"/>
                  <a:pt x="642" y="482"/>
                  <a:pt x="642" y="490"/>
                </a:cubicBezTo>
                <a:cubicBezTo>
                  <a:pt x="642" y="498"/>
                  <a:pt x="635" y="504"/>
                  <a:pt x="627" y="504"/>
                </a:cubicBezTo>
                <a:close/>
              </a:path>
            </a:pathLst>
          </a:custGeom>
          <a:solidFill>
            <a:srgbClr val="FEE540"/>
          </a:solidFill>
          <a:ln w="15875">
            <a:solidFill>
              <a:srgbClr val="FEE540"/>
            </a:solid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2" name="Oval 20"/>
          <p:cNvSpPr>
            <a:spLocks noChangeArrowheads="1"/>
          </p:cNvSpPr>
          <p:nvPr/>
        </p:nvSpPr>
        <p:spPr bwMode="auto">
          <a:xfrm>
            <a:off x="1552459" y="2290028"/>
            <a:ext cx="1517443" cy="1517606"/>
          </a:xfrm>
          <a:prstGeom prst="ellipse">
            <a:avLst/>
          </a:prstGeom>
          <a:solidFill>
            <a:schemeClr val="bg1">
              <a:lumMod val="95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5" name="Oval 21"/>
          <p:cNvSpPr>
            <a:spLocks noChangeArrowheads="1"/>
          </p:cNvSpPr>
          <p:nvPr/>
        </p:nvSpPr>
        <p:spPr bwMode="auto">
          <a:xfrm>
            <a:off x="4077430" y="2290028"/>
            <a:ext cx="1517443" cy="1517606"/>
          </a:xfrm>
          <a:prstGeom prst="ellipse">
            <a:avLst/>
          </a:prstGeom>
          <a:solidFill>
            <a:schemeClr val="bg1">
              <a:lumMod val="95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6" name="Oval 22"/>
          <p:cNvSpPr>
            <a:spLocks noChangeArrowheads="1"/>
          </p:cNvSpPr>
          <p:nvPr/>
        </p:nvSpPr>
        <p:spPr bwMode="auto">
          <a:xfrm>
            <a:off x="6590093" y="2290028"/>
            <a:ext cx="1513927" cy="1517606"/>
          </a:xfrm>
          <a:prstGeom prst="ellipse">
            <a:avLst/>
          </a:prstGeom>
          <a:solidFill>
            <a:schemeClr val="bg1">
              <a:lumMod val="95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9" name="Oval 23"/>
          <p:cNvSpPr>
            <a:spLocks noChangeArrowheads="1"/>
          </p:cNvSpPr>
          <p:nvPr/>
        </p:nvSpPr>
        <p:spPr bwMode="auto">
          <a:xfrm>
            <a:off x="9127371" y="2290028"/>
            <a:ext cx="1517443" cy="1517606"/>
          </a:xfrm>
          <a:prstGeom prst="ellipse">
            <a:avLst/>
          </a:prstGeom>
          <a:solidFill>
            <a:schemeClr val="bg1">
              <a:lumMod val="95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980979" y="2664004"/>
            <a:ext cx="646549" cy="636999"/>
            <a:chOff x="6967126" y="4092464"/>
            <a:chExt cx="453105" cy="448433"/>
          </a:xfrm>
          <a:solidFill>
            <a:srgbClr val="FEE540"/>
          </a:solidFill>
          <a:effectLst/>
        </p:grpSpPr>
        <p:sp>
          <p:nvSpPr>
            <p:cNvPr id="33"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34"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500">
                <a:solidFill>
                  <a:prstClr val="black"/>
                </a:solidFill>
                <a:latin typeface="微软雅黑" panose="020B0503020204020204" pitchFamily="34" charset="-122"/>
                <a:ea typeface="微软雅黑" panose="020B0503020204020204" pitchFamily="34" charset="-122"/>
              </a:endParaRPr>
            </a:p>
          </p:txBody>
        </p:sp>
      </p:grpSp>
      <p:sp>
        <p:nvSpPr>
          <p:cNvPr id="35" name="Freeform 18"/>
          <p:cNvSpPr>
            <a:spLocks noEditPoints="1"/>
          </p:cNvSpPr>
          <p:nvPr/>
        </p:nvSpPr>
        <p:spPr bwMode="auto">
          <a:xfrm>
            <a:off x="7039471" y="2715763"/>
            <a:ext cx="615172" cy="610450"/>
          </a:xfrm>
          <a:custGeom>
            <a:avLst/>
            <a:gdLst>
              <a:gd name="T0" fmla="*/ 52 w 341"/>
              <a:gd name="T1" fmla="*/ 0 h 340"/>
              <a:gd name="T2" fmla="*/ 289 w 341"/>
              <a:gd name="T3" fmla="*/ 0 h 340"/>
              <a:gd name="T4" fmla="*/ 341 w 341"/>
              <a:gd name="T5" fmla="*/ 51 h 340"/>
              <a:gd name="T6" fmla="*/ 341 w 341"/>
              <a:gd name="T7" fmla="*/ 289 h 340"/>
              <a:gd name="T8" fmla="*/ 289 w 341"/>
              <a:gd name="T9" fmla="*/ 340 h 340"/>
              <a:gd name="T10" fmla="*/ 52 w 341"/>
              <a:gd name="T11" fmla="*/ 340 h 340"/>
              <a:gd name="T12" fmla="*/ 0 w 341"/>
              <a:gd name="T13" fmla="*/ 289 h 340"/>
              <a:gd name="T14" fmla="*/ 0 w 341"/>
              <a:gd name="T15" fmla="*/ 51 h 340"/>
              <a:gd name="T16" fmla="*/ 52 w 341"/>
              <a:gd name="T17" fmla="*/ 0 h 340"/>
              <a:gd name="T18" fmla="*/ 71 w 341"/>
              <a:gd name="T19" fmla="*/ 37 h 340"/>
              <a:gd name="T20" fmla="*/ 38 w 341"/>
              <a:gd name="T21" fmla="*/ 70 h 340"/>
              <a:gd name="T22" fmla="*/ 38 w 341"/>
              <a:gd name="T23" fmla="*/ 269 h 340"/>
              <a:gd name="T24" fmla="*/ 71 w 341"/>
              <a:gd name="T25" fmla="*/ 302 h 340"/>
              <a:gd name="T26" fmla="*/ 270 w 341"/>
              <a:gd name="T27" fmla="*/ 302 h 340"/>
              <a:gd name="T28" fmla="*/ 303 w 341"/>
              <a:gd name="T29" fmla="*/ 269 h 340"/>
              <a:gd name="T30" fmla="*/ 303 w 341"/>
              <a:gd name="T31" fmla="*/ 70 h 340"/>
              <a:gd name="T32" fmla="*/ 270 w 341"/>
              <a:gd name="T33" fmla="*/ 37 h 340"/>
              <a:gd name="T34" fmla="*/ 71 w 341"/>
              <a:gd name="T35" fmla="*/ 37 h 340"/>
              <a:gd name="T36" fmla="*/ 170 w 341"/>
              <a:gd name="T37" fmla="*/ 244 h 340"/>
              <a:gd name="T38" fmla="*/ 157 w 341"/>
              <a:gd name="T39" fmla="*/ 258 h 340"/>
              <a:gd name="T40" fmla="*/ 157 w 341"/>
              <a:gd name="T41" fmla="*/ 283 h 340"/>
              <a:gd name="T42" fmla="*/ 170 w 341"/>
              <a:gd name="T43" fmla="*/ 296 h 340"/>
              <a:gd name="T44" fmla="*/ 184 w 341"/>
              <a:gd name="T45" fmla="*/ 283 h 340"/>
              <a:gd name="T46" fmla="*/ 184 w 341"/>
              <a:gd name="T47" fmla="*/ 258 h 340"/>
              <a:gd name="T48" fmla="*/ 170 w 341"/>
              <a:gd name="T49" fmla="*/ 244 h 340"/>
              <a:gd name="T50" fmla="*/ 245 w 341"/>
              <a:gd name="T51" fmla="*/ 170 h 340"/>
              <a:gd name="T52" fmla="*/ 259 w 341"/>
              <a:gd name="T53" fmla="*/ 183 h 340"/>
              <a:gd name="T54" fmla="*/ 284 w 341"/>
              <a:gd name="T55" fmla="*/ 183 h 340"/>
              <a:gd name="T56" fmla="*/ 297 w 341"/>
              <a:gd name="T57" fmla="*/ 170 h 340"/>
              <a:gd name="T58" fmla="*/ 284 w 341"/>
              <a:gd name="T59" fmla="*/ 156 h 340"/>
              <a:gd name="T60" fmla="*/ 259 w 341"/>
              <a:gd name="T61" fmla="*/ 156 h 340"/>
              <a:gd name="T62" fmla="*/ 245 w 341"/>
              <a:gd name="T63" fmla="*/ 170 h 340"/>
              <a:gd name="T64" fmla="*/ 170 w 341"/>
              <a:gd name="T65" fmla="*/ 43 h 340"/>
              <a:gd name="T66" fmla="*/ 157 w 341"/>
              <a:gd name="T67" fmla="*/ 57 h 340"/>
              <a:gd name="T68" fmla="*/ 157 w 341"/>
              <a:gd name="T69" fmla="*/ 82 h 340"/>
              <a:gd name="T70" fmla="*/ 170 w 341"/>
              <a:gd name="T71" fmla="*/ 95 h 340"/>
              <a:gd name="T72" fmla="*/ 184 w 341"/>
              <a:gd name="T73" fmla="*/ 82 h 340"/>
              <a:gd name="T74" fmla="*/ 184 w 341"/>
              <a:gd name="T75" fmla="*/ 57 h 340"/>
              <a:gd name="T76" fmla="*/ 170 w 341"/>
              <a:gd name="T77" fmla="*/ 43 h 340"/>
              <a:gd name="T78" fmla="*/ 189 w 341"/>
              <a:gd name="T79" fmla="*/ 172 h 340"/>
              <a:gd name="T80" fmla="*/ 217 w 341"/>
              <a:gd name="T81" fmla="*/ 143 h 340"/>
              <a:gd name="T82" fmla="*/ 217 w 341"/>
              <a:gd name="T83" fmla="*/ 125 h 340"/>
              <a:gd name="T84" fmla="*/ 199 w 341"/>
              <a:gd name="T85" fmla="*/ 125 h 340"/>
              <a:gd name="T86" fmla="*/ 173 w 341"/>
              <a:gd name="T87" fmla="*/ 152 h 340"/>
              <a:gd name="T88" fmla="*/ 170 w 341"/>
              <a:gd name="T89" fmla="*/ 152 h 340"/>
              <a:gd name="T90" fmla="*/ 166 w 341"/>
              <a:gd name="T91" fmla="*/ 152 h 340"/>
              <a:gd name="T92" fmla="*/ 114 w 341"/>
              <a:gd name="T93" fmla="*/ 98 h 340"/>
              <a:gd name="T94" fmla="*/ 101 w 341"/>
              <a:gd name="T95" fmla="*/ 98 h 340"/>
              <a:gd name="T96" fmla="*/ 100 w 341"/>
              <a:gd name="T97" fmla="*/ 111 h 340"/>
              <a:gd name="T98" fmla="*/ 153 w 341"/>
              <a:gd name="T99" fmla="*/ 165 h 340"/>
              <a:gd name="T100" fmla="*/ 152 w 341"/>
              <a:gd name="T101" fmla="*/ 170 h 340"/>
              <a:gd name="T102" fmla="*/ 170 w 341"/>
              <a:gd name="T103" fmla="*/ 188 h 340"/>
              <a:gd name="T104" fmla="*/ 189 w 341"/>
              <a:gd name="T105" fmla="*/ 172 h 340"/>
              <a:gd name="T106" fmla="*/ 44 w 341"/>
              <a:gd name="T107" fmla="*/ 170 h 340"/>
              <a:gd name="T108" fmla="*/ 57 w 341"/>
              <a:gd name="T109" fmla="*/ 183 h 340"/>
              <a:gd name="T110" fmla="*/ 82 w 341"/>
              <a:gd name="T111" fmla="*/ 183 h 340"/>
              <a:gd name="T112" fmla="*/ 96 w 341"/>
              <a:gd name="T113" fmla="*/ 170 h 340"/>
              <a:gd name="T114" fmla="*/ 82 w 341"/>
              <a:gd name="T115" fmla="*/ 156 h 340"/>
              <a:gd name="T116" fmla="*/ 57 w 341"/>
              <a:gd name="T117" fmla="*/ 156 h 340"/>
              <a:gd name="T118" fmla="*/ 44 w 341"/>
              <a:gd name="T119" fmla="*/ 17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40">
                <a:moveTo>
                  <a:pt x="52" y="0"/>
                </a:moveTo>
                <a:cubicBezTo>
                  <a:pt x="289" y="0"/>
                  <a:pt x="289" y="0"/>
                  <a:pt x="289" y="0"/>
                </a:cubicBezTo>
                <a:cubicBezTo>
                  <a:pt x="318" y="0"/>
                  <a:pt x="341" y="23"/>
                  <a:pt x="341" y="51"/>
                </a:cubicBezTo>
                <a:cubicBezTo>
                  <a:pt x="341" y="289"/>
                  <a:pt x="341" y="289"/>
                  <a:pt x="341" y="289"/>
                </a:cubicBezTo>
                <a:cubicBezTo>
                  <a:pt x="341" y="317"/>
                  <a:pt x="318" y="340"/>
                  <a:pt x="289" y="340"/>
                </a:cubicBezTo>
                <a:cubicBezTo>
                  <a:pt x="52" y="340"/>
                  <a:pt x="52" y="340"/>
                  <a:pt x="52" y="340"/>
                </a:cubicBezTo>
                <a:cubicBezTo>
                  <a:pt x="23" y="340"/>
                  <a:pt x="0" y="317"/>
                  <a:pt x="0" y="289"/>
                </a:cubicBezTo>
                <a:cubicBezTo>
                  <a:pt x="0" y="51"/>
                  <a:pt x="0" y="51"/>
                  <a:pt x="0" y="51"/>
                </a:cubicBezTo>
                <a:cubicBezTo>
                  <a:pt x="0" y="23"/>
                  <a:pt x="23" y="0"/>
                  <a:pt x="52" y="0"/>
                </a:cubicBezTo>
                <a:close/>
                <a:moveTo>
                  <a:pt x="71" y="37"/>
                </a:moveTo>
                <a:cubicBezTo>
                  <a:pt x="53" y="37"/>
                  <a:pt x="38" y="52"/>
                  <a:pt x="38" y="70"/>
                </a:cubicBezTo>
                <a:cubicBezTo>
                  <a:pt x="38" y="269"/>
                  <a:pt x="38" y="269"/>
                  <a:pt x="38" y="269"/>
                </a:cubicBezTo>
                <a:cubicBezTo>
                  <a:pt x="38" y="288"/>
                  <a:pt x="53" y="302"/>
                  <a:pt x="71" y="302"/>
                </a:cubicBezTo>
                <a:cubicBezTo>
                  <a:pt x="270" y="302"/>
                  <a:pt x="270" y="302"/>
                  <a:pt x="270" y="302"/>
                </a:cubicBezTo>
                <a:cubicBezTo>
                  <a:pt x="288" y="302"/>
                  <a:pt x="303" y="288"/>
                  <a:pt x="303" y="269"/>
                </a:cubicBezTo>
                <a:cubicBezTo>
                  <a:pt x="303" y="70"/>
                  <a:pt x="303" y="70"/>
                  <a:pt x="303" y="70"/>
                </a:cubicBezTo>
                <a:cubicBezTo>
                  <a:pt x="303" y="52"/>
                  <a:pt x="288" y="37"/>
                  <a:pt x="270" y="37"/>
                </a:cubicBezTo>
                <a:cubicBezTo>
                  <a:pt x="71" y="37"/>
                  <a:pt x="71" y="37"/>
                  <a:pt x="71" y="37"/>
                </a:cubicBezTo>
                <a:close/>
                <a:moveTo>
                  <a:pt x="170" y="244"/>
                </a:moveTo>
                <a:cubicBezTo>
                  <a:pt x="163" y="244"/>
                  <a:pt x="157" y="251"/>
                  <a:pt x="157" y="258"/>
                </a:cubicBezTo>
                <a:cubicBezTo>
                  <a:pt x="157" y="283"/>
                  <a:pt x="157" y="283"/>
                  <a:pt x="157" y="283"/>
                </a:cubicBezTo>
                <a:cubicBezTo>
                  <a:pt x="157" y="290"/>
                  <a:pt x="163" y="296"/>
                  <a:pt x="170" y="296"/>
                </a:cubicBezTo>
                <a:cubicBezTo>
                  <a:pt x="178" y="296"/>
                  <a:pt x="184" y="290"/>
                  <a:pt x="184" y="283"/>
                </a:cubicBezTo>
                <a:cubicBezTo>
                  <a:pt x="184" y="258"/>
                  <a:pt x="184" y="258"/>
                  <a:pt x="184" y="258"/>
                </a:cubicBezTo>
                <a:cubicBezTo>
                  <a:pt x="184" y="251"/>
                  <a:pt x="178" y="244"/>
                  <a:pt x="170" y="244"/>
                </a:cubicBezTo>
                <a:close/>
                <a:moveTo>
                  <a:pt x="245" y="170"/>
                </a:moveTo>
                <a:cubicBezTo>
                  <a:pt x="245" y="177"/>
                  <a:pt x="251" y="183"/>
                  <a:pt x="259" y="183"/>
                </a:cubicBezTo>
                <a:cubicBezTo>
                  <a:pt x="284" y="183"/>
                  <a:pt x="284" y="183"/>
                  <a:pt x="284" y="183"/>
                </a:cubicBezTo>
                <a:cubicBezTo>
                  <a:pt x="291" y="183"/>
                  <a:pt x="297" y="177"/>
                  <a:pt x="297" y="170"/>
                </a:cubicBezTo>
                <a:cubicBezTo>
                  <a:pt x="297" y="162"/>
                  <a:pt x="291" y="156"/>
                  <a:pt x="284" y="156"/>
                </a:cubicBezTo>
                <a:cubicBezTo>
                  <a:pt x="259" y="156"/>
                  <a:pt x="259" y="156"/>
                  <a:pt x="259" y="156"/>
                </a:cubicBezTo>
                <a:cubicBezTo>
                  <a:pt x="251" y="156"/>
                  <a:pt x="245" y="162"/>
                  <a:pt x="245" y="170"/>
                </a:cubicBezTo>
                <a:close/>
                <a:moveTo>
                  <a:pt x="170" y="43"/>
                </a:moveTo>
                <a:cubicBezTo>
                  <a:pt x="163" y="43"/>
                  <a:pt x="157" y="49"/>
                  <a:pt x="157" y="57"/>
                </a:cubicBezTo>
                <a:cubicBezTo>
                  <a:pt x="157" y="82"/>
                  <a:pt x="157" y="82"/>
                  <a:pt x="157" y="82"/>
                </a:cubicBezTo>
                <a:cubicBezTo>
                  <a:pt x="157" y="89"/>
                  <a:pt x="163" y="95"/>
                  <a:pt x="170" y="95"/>
                </a:cubicBezTo>
                <a:cubicBezTo>
                  <a:pt x="178" y="95"/>
                  <a:pt x="184" y="89"/>
                  <a:pt x="184" y="82"/>
                </a:cubicBezTo>
                <a:cubicBezTo>
                  <a:pt x="184" y="57"/>
                  <a:pt x="184" y="57"/>
                  <a:pt x="184" y="57"/>
                </a:cubicBezTo>
                <a:cubicBezTo>
                  <a:pt x="184" y="49"/>
                  <a:pt x="178" y="43"/>
                  <a:pt x="170" y="43"/>
                </a:cubicBezTo>
                <a:close/>
                <a:moveTo>
                  <a:pt x="189" y="172"/>
                </a:moveTo>
                <a:cubicBezTo>
                  <a:pt x="217" y="143"/>
                  <a:pt x="217" y="143"/>
                  <a:pt x="217" y="143"/>
                </a:cubicBezTo>
                <a:cubicBezTo>
                  <a:pt x="222" y="138"/>
                  <a:pt x="222" y="130"/>
                  <a:pt x="217" y="125"/>
                </a:cubicBezTo>
                <a:cubicBezTo>
                  <a:pt x="212" y="120"/>
                  <a:pt x="204" y="120"/>
                  <a:pt x="199" y="125"/>
                </a:cubicBezTo>
                <a:cubicBezTo>
                  <a:pt x="173" y="152"/>
                  <a:pt x="173" y="152"/>
                  <a:pt x="173" y="152"/>
                </a:cubicBezTo>
                <a:cubicBezTo>
                  <a:pt x="172" y="152"/>
                  <a:pt x="171" y="152"/>
                  <a:pt x="170" y="152"/>
                </a:cubicBezTo>
                <a:cubicBezTo>
                  <a:pt x="169" y="152"/>
                  <a:pt x="168" y="152"/>
                  <a:pt x="166" y="152"/>
                </a:cubicBezTo>
                <a:cubicBezTo>
                  <a:pt x="114" y="98"/>
                  <a:pt x="114" y="98"/>
                  <a:pt x="114" y="98"/>
                </a:cubicBezTo>
                <a:cubicBezTo>
                  <a:pt x="110" y="94"/>
                  <a:pt x="104" y="94"/>
                  <a:pt x="101" y="98"/>
                </a:cubicBezTo>
                <a:cubicBezTo>
                  <a:pt x="97" y="101"/>
                  <a:pt x="97" y="107"/>
                  <a:pt x="100" y="111"/>
                </a:cubicBezTo>
                <a:cubicBezTo>
                  <a:pt x="153" y="165"/>
                  <a:pt x="153" y="165"/>
                  <a:pt x="153" y="165"/>
                </a:cubicBezTo>
                <a:cubicBezTo>
                  <a:pt x="152" y="167"/>
                  <a:pt x="152" y="168"/>
                  <a:pt x="152" y="170"/>
                </a:cubicBezTo>
                <a:cubicBezTo>
                  <a:pt x="152" y="180"/>
                  <a:pt x="160" y="188"/>
                  <a:pt x="170" y="188"/>
                </a:cubicBezTo>
                <a:cubicBezTo>
                  <a:pt x="180" y="188"/>
                  <a:pt x="188" y="181"/>
                  <a:pt x="189" y="172"/>
                </a:cubicBezTo>
                <a:close/>
                <a:moveTo>
                  <a:pt x="44" y="170"/>
                </a:moveTo>
                <a:cubicBezTo>
                  <a:pt x="44" y="177"/>
                  <a:pt x="50" y="183"/>
                  <a:pt x="57" y="183"/>
                </a:cubicBezTo>
                <a:cubicBezTo>
                  <a:pt x="82" y="183"/>
                  <a:pt x="82" y="183"/>
                  <a:pt x="82" y="183"/>
                </a:cubicBezTo>
                <a:cubicBezTo>
                  <a:pt x="90" y="183"/>
                  <a:pt x="96" y="177"/>
                  <a:pt x="96" y="170"/>
                </a:cubicBezTo>
                <a:cubicBezTo>
                  <a:pt x="96" y="162"/>
                  <a:pt x="90" y="156"/>
                  <a:pt x="82" y="156"/>
                </a:cubicBezTo>
                <a:cubicBezTo>
                  <a:pt x="57" y="156"/>
                  <a:pt x="57" y="156"/>
                  <a:pt x="57" y="156"/>
                </a:cubicBezTo>
                <a:cubicBezTo>
                  <a:pt x="50" y="156"/>
                  <a:pt x="44" y="162"/>
                  <a:pt x="44" y="170"/>
                </a:cubicBezTo>
                <a:close/>
              </a:path>
            </a:pathLst>
          </a:custGeom>
          <a:solidFill>
            <a:srgbClr val="0097B6"/>
          </a:solidFill>
          <a:ln>
            <a:noFill/>
          </a:ln>
          <a:effectLst/>
        </p:spPr>
        <p:txBody>
          <a:bodyPr vert="horz" wrap="square" lIns="67391" tIns="33696" rIns="67391" bIns="33696" numCol="1" anchor="t" anchorCtr="0" compatLnSpc="1"/>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38" name="Group 18"/>
          <p:cNvGrpSpPr>
            <a:grpSpLocks noChangeAspect="1"/>
          </p:cNvGrpSpPr>
          <p:nvPr/>
        </p:nvGrpSpPr>
        <p:grpSpPr bwMode="auto">
          <a:xfrm>
            <a:off x="9535628" y="2700860"/>
            <a:ext cx="637283" cy="549823"/>
            <a:chOff x="3525" y="1887"/>
            <a:chExt cx="630" cy="546"/>
          </a:xfrm>
          <a:solidFill>
            <a:srgbClr val="404040"/>
          </a:solidFill>
          <a:effectLst/>
        </p:grpSpPr>
        <p:sp>
          <p:nvSpPr>
            <p:cNvPr id="39" name="Freeform 19"/>
            <p:cNvSpPr/>
            <p:nvPr/>
          </p:nvSpPr>
          <p:spPr bwMode="auto">
            <a:xfrm>
              <a:off x="3623" y="2117"/>
              <a:ext cx="129" cy="227"/>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w="9525">
              <a:solidFill>
                <a:srgbClr val="000000"/>
              </a:solidFill>
              <a:round/>
            </a:ln>
          </p:spPr>
          <p:txBody>
            <a:bodyPr vert="horz" wrap="square" lIns="91440" tIns="45720" rIns="91440" bIns="45720" numCol="1" anchor="t" anchorCtr="0" compatLnSpc="1"/>
            <a:p>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40" name="Freeform 20"/>
            <p:cNvSpPr/>
            <p:nvPr/>
          </p:nvSpPr>
          <p:spPr bwMode="auto">
            <a:xfrm>
              <a:off x="3809" y="2033"/>
              <a:ext cx="129" cy="311"/>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w="9525">
              <a:solidFill>
                <a:srgbClr val="000000"/>
              </a:solidFill>
              <a:round/>
            </a:ln>
          </p:spPr>
          <p:txBody>
            <a:bodyPr vert="horz" wrap="square" lIns="91440" tIns="45720" rIns="91440" bIns="45720" numCol="1" anchor="t" anchorCtr="0" compatLnSpc="1"/>
            <a:p>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41" name="Freeform 21"/>
            <p:cNvSpPr/>
            <p:nvPr/>
          </p:nvSpPr>
          <p:spPr bwMode="auto">
            <a:xfrm>
              <a:off x="3997" y="1964"/>
              <a:ext cx="129" cy="380"/>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w="9525">
              <a:solidFill>
                <a:srgbClr val="000000"/>
              </a:solidFill>
              <a:round/>
            </a:ln>
          </p:spPr>
          <p:txBody>
            <a:bodyPr vert="horz" wrap="square" lIns="91440" tIns="45720" rIns="91440" bIns="45720" numCol="1" anchor="t" anchorCtr="0" compatLnSpc="1"/>
            <a:p>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42" name="Freeform 22"/>
            <p:cNvSpPr/>
            <p:nvPr/>
          </p:nvSpPr>
          <p:spPr bwMode="auto">
            <a:xfrm>
              <a:off x="3525" y="1887"/>
              <a:ext cx="630" cy="546"/>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w="9525">
              <a:solidFill>
                <a:srgbClr val="000000"/>
              </a:solidFill>
              <a:round/>
            </a:ln>
          </p:spPr>
          <p:txBody>
            <a:bodyPr vert="horz" wrap="square" lIns="91440" tIns="45720" rIns="91440" bIns="45720" numCol="1" anchor="t" anchorCtr="0" compatLnSpc="1"/>
            <a:p>
              <a:endParaRPr lang="zh-CN" altLang="en-US" sz="1500">
                <a:solidFill>
                  <a:prstClr val="black"/>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547429" y="2751920"/>
            <a:ext cx="617885" cy="588268"/>
            <a:chOff x="6042259" y="5362013"/>
            <a:chExt cx="464982" cy="444699"/>
          </a:xfrm>
          <a:solidFill>
            <a:srgbClr val="FF664A"/>
          </a:solidFill>
          <a:effectLst/>
        </p:grpSpPr>
        <p:sp>
          <p:nvSpPr>
            <p:cNvPr id="44" name="Freeform 25"/>
            <p:cNvSpPr/>
            <p:nvPr/>
          </p:nvSpPr>
          <p:spPr bwMode="auto">
            <a:xfrm>
              <a:off x="6212692" y="5681688"/>
              <a:ext cx="125025" cy="125024"/>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5" name="任意多边形 27"/>
            <p:cNvSpPr>
              <a:spLocks noChangeArrowheads="1"/>
            </p:cNvSpPr>
            <p:nvPr/>
          </p:nvSpPr>
          <p:spPr bwMode="auto">
            <a:xfrm>
              <a:off x="6042259" y="5362013"/>
              <a:ext cx="464982" cy="338443"/>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p>
              <a:endParaRPr lang="zh-CN" altLang="en-US">
                <a:solidFill>
                  <a:prstClr val="black"/>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1233239" y="4773499"/>
            <a:ext cx="2142028" cy="1273402"/>
            <a:chOff x="355984" y="3475300"/>
            <a:chExt cx="2142028" cy="1273402"/>
          </a:xfrm>
        </p:grpSpPr>
        <p:sp>
          <p:nvSpPr>
            <p:cNvPr id="47" name="文本框 46"/>
            <p:cNvSpPr txBox="1"/>
            <p:nvPr/>
          </p:nvSpPr>
          <p:spPr>
            <a:xfrm>
              <a:off x="622130" y="3752846"/>
              <a:ext cx="1609736" cy="307777"/>
            </a:xfrm>
            <a:prstGeom prst="rect">
              <a:avLst/>
            </a:prstGeom>
            <a:noFill/>
          </p:spPr>
          <p:txBody>
            <a:bodyPr wrap="none" rtlCol="0">
              <a:spAutoFit/>
            </a:bodyPr>
            <a:p>
              <a:pPr algn="ct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公司 </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职位</a:t>
              </a:r>
              <a:endParaRPr lang="zh-CN" altLang="en-US" sz="1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8" name="文本框 47"/>
            <p:cNvSpPr txBox="1"/>
            <p:nvPr/>
          </p:nvSpPr>
          <p:spPr>
            <a:xfrm>
              <a:off x="355984" y="4034327"/>
              <a:ext cx="2142028" cy="714375"/>
            </a:xfrm>
            <a:prstGeom prst="rect">
              <a:avLst/>
            </a:prstGeom>
            <a:noFill/>
          </p:spPr>
          <p:txBody>
            <a:bodyPr wrap="square" rtlCol="0">
              <a:spAutoFit/>
            </a:bodyPr>
            <a:p>
              <a:pPr algn="ctr">
                <a:lnSpc>
                  <a:spcPct val="150000"/>
                </a:lnSpc>
              </a:pPr>
              <a:r>
                <a:rPr lang="en-US" altLang="zh-CN" sz="900" dirty="0">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900" dirty="0">
                <a:latin typeface="微软雅黑" panose="020B0503020204020204" pitchFamily="34" charset="-122"/>
                <a:ea typeface="微软雅黑" panose="020B0503020204020204" pitchFamily="34" charset="-122"/>
              </a:endParaRPr>
            </a:p>
          </p:txBody>
        </p:sp>
        <p:sp>
          <p:nvSpPr>
            <p:cNvPr id="49" name="文本框 48"/>
            <p:cNvSpPr txBox="1"/>
            <p:nvPr/>
          </p:nvSpPr>
          <p:spPr>
            <a:xfrm>
              <a:off x="694526" y="3475300"/>
              <a:ext cx="1464945" cy="275590"/>
            </a:xfrm>
            <a:prstGeom prst="rect">
              <a:avLst/>
            </a:prstGeom>
            <a:noFill/>
          </p:spPr>
          <p:txBody>
            <a:bodyPr wrap="none" rtlCol="0">
              <a:spAutoFit/>
            </a:bodyPr>
            <a:p>
              <a:pPr algn="ctr"/>
              <a:r>
                <a:rPr lang="en-US" altLang="zh-CN" sz="1200" b="1" dirty="0">
                  <a:latin typeface="微软雅黑" panose="020B0503020204020204" pitchFamily="34" charset="-122"/>
                  <a:ea typeface="微软雅黑" panose="020B0503020204020204" pitchFamily="34" charset="-122"/>
                </a:rPr>
                <a:t>2019.09-2020.06</a:t>
              </a:r>
              <a:endParaRPr lang="en-US" altLang="zh-CN" sz="1200" b="1" dirty="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763378" y="4773499"/>
            <a:ext cx="2142028" cy="1273402"/>
            <a:chOff x="355984" y="3475300"/>
            <a:chExt cx="2142028" cy="1273402"/>
          </a:xfrm>
        </p:grpSpPr>
        <p:sp>
          <p:nvSpPr>
            <p:cNvPr id="51" name="文本框 50"/>
            <p:cNvSpPr txBox="1"/>
            <p:nvPr/>
          </p:nvSpPr>
          <p:spPr>
            <a:xfrm>
              <a:off x="622130" y="3752846"/>
              <a:ext cx="1609736" cy="307777"/>
            </a:xfrm>
            <a:prstGeom prst="rect">
              <a:avLst/>
            </a:prstGeom>
            <a:noFill/>
          </p:spPr>
          <p:txBody>
            <a:bodyPr wrap="none" rtlCol="0">
              <a:spAutoFit/>
            </a:bodyPr>
            <a:p>
              <a:pPr algn="ct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公司 </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职位</a:t>
              </a:r>
              <a:endParaRPr lang="zh-CN" altLang="en-US" sz="1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2" name="文本框 51"/>
            <p:cNvSpPr txBox="1"/>
            <p:nvPr/>
          </p:nvSpPr>
          <p:spPr>
            <a:xfrm>
              <a:off x="355984" y="4034327"/>
              <a:ext cx="2142028" cy="714375"/>
            </a:xfrm>
            <a:prstGeom prst="rect">
              <a:avLst/>
            </a:prstGeom>
            <a:noFill/>
          </p:spPr>
          <p:txBody>
            <a:bodyPr wrap="square" rtlCol="0">
              <a:spAutoFit/>
            </a:bodyPr>
            <a:p>
              <a:pPr algn="ctr">
                <a:lnSpc>
                  <a:spcPct val="150000"/>
                </a:lnSpc>
              </a:pPr>
              <a:r>
                <a:rPr lang="en-US" altLang="zh-CN" sz="900" dirty="0">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900" dirty="0">
                <a:latin typeface="微软雅黑" panose="020B0503020204020204" pitchFamily="34" charset="-122"/>
                <a:ea typeface="微软雅黑" panose="020B0503020204020204" pitchFamily="34" charset="-122"/>
              </a:endParaRPr>
            </a:p>
          </p:txBody>
        </p:sp>
        <p:sp>
          <p:nvSpPr>
            <p:cNvPr id="53" name="文本框 52"/>
            <p:cNvSpPr txBox="1"/>
            <p:nvPr/>
          </p:nvSpPr>
          <p:spPr>
            <a:xfrm>
              <a:off x="694526" y="3475300"/>
              <a:ext cx="1464945" cy="275590"/>
            </a:xfrm>
            <a:prstGeom prst="rect">
              <a:avLst/>
            </a:prstGeom>
            <a:noFill/>
          </p:spPr>
          <p:txBody>
            <a:bodyPr wrap="none" rtlCol="0">
              <a:spAutoFit/>
            </a:bodyPr>
            <a:p>
              <a:pPr algn="ctr"/>
              <a:r>
                <a:rPr lang="en-US" altLang="zh-CN" sz="1200" b="1" dirty="0">
                  <a:latin typeface="微软雅黑" panose="020B0503020204020204" pitchFamily="34" charset="-122"/>
                  <a:ea typeface="微软雅黑" panose="020B0503020204020204" pitchFamily="34" charset="-122"/>
                  <a:sym typeface="+mn-ea"/>
                </a:rPr>
                <a:t>2019.09-2020.06</a:t>
              </a:r>
              <a:endParaRPr lang="en-US" altLang="zh-CN" sz="1200" b="1" dirty="0">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6341978" y="4772229"/>
            <a:ext cx="2142028" cy="1273402"/>
            <a:chOff x="355984" y="3475300"/>
            <a:chExt cx="2142028" cy="1273402"/>
          </a:xfrm>
        </p:grpSpPr>
        <p:sp>
          <p:nvSpPr>
            <p:cNvPr id="55" name="文本框 54"/>
            <p:cNvSpPr txBox="1"/>
            <p:nvPr/>
          </p:nvSpPr>
          <p:spPr>
            <a:xfrm>
              <a:off x="622130" y="3752846"/>
              <a:ext cx="1609736" cy="307777"/>
            </a:xfrm>
            <a:prstGeom prst="rect">
              <a:avLst/>
            </a:prstGeom>
            <a:noFill/>
          </p:spPr>
          <p:txBody>
            <a:bodyPr wrap="none" rtlCol="0">
              <a:spAutoFit/>
            </a:bodyPr>
            <a:p>
              <a:pPr algn="ct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公司 </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职位</a:t>
              </a:r>
              <a:endParaRPr lang="zh-CN" altLang="en-US" sz="1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6" name="文本框 55"/>
            <p:cNvSpPr txBox="1"/>
            <p:nvPr/>
          </p:nvSpPr>
          <p:spPr>
            <a:xfrm>
              <a:off x="355984" y="4034327"/>
              <a:ext cx="2142028" cy="714375"/>
            </a:xfrm>
            <a:prstGeom prst="rect">
              <a:avLst/>
            </a:prstGeom>
            <a:noFill/>
          </p:spPr>
          <p:txBody>
            <a:bodyPr wrap="square" rtlCol="0">
              <a:spAutoFit/>
            </a:bodyPr>
            <a:p>
              <a:pPr algn="ctr">
                <a:lnSpc>
                  <a:spcPct val="150000"/>
                </a:lnSpc>
              </a:pPr>
              <a:r>
                <a:rPr lang="en-US" altLang="zh-CN" sz="900" dirty="0">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900" dirty="0">
                <a:latin typeface="微软雅黑" panose="020B0503020204020204" pitchFamily="34" charset="-122"/>
                <a:ea typeface="微软雅黑" panose="020B0503020204020204" pitchFamily="34" charset="-122"/>
              </a:endParaRPr>
            </a:p>
          </p:txBody>
        </p:sp>
        <p:sp>
          <p:nvSpPr>
            <p:cNvPr id="57" name="文本框 56"/>
            <p:cNvSpPr txBox="1"/>
            <p:nvPr/>
          </p:nvSpPr>
          <p:spPr>
            <a:xfrm>
              <a:off x="694526" y="3475300"/>
              <a:ext cx="1464945" cy="275590"/>
            </a:xfrm>
            <a:prstGeom prst="rect">
              <a:avLst/>
            </a:prstGeom>
            <a:noFill/>
          </p:spPr>
          <p:txBody>
            <a:bodyPr wrap="none" rtlCol="0">
              <a:spAutoFit/>
            </a:bodyPr>
            <a:p>
              <a:pPr algn="ctr"/>
              <a:r>
                <a:rPr lang="en-US" altLang="zh-CN" sz="1200" b="1" dirty="0">
                  <a:latin typeface="微软雅黑" panose="020B0503020204020204" pitchFamily="34" charset="-122"/>
                  <a:ea typeface="微软雅黑" panose="020B0503020204020204" pitchFamily="34" charset="-122"/>
                  <a:sym typeface="+mn-ea"/>
                </a:rPr>
                <a:t>2019.09-2020.06</a:t>
              </a:r>
              <a:endParaRPr lang="en-US" altLang="zh-CN" sz="1200" b="1" dirty="0">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8870466" y="4773499"/>
            <a:ext cx="2142028" cy="1273402"/>
            <a:chOff x="355984" y="3475300"/>
            <a:chExt cx="2142028" cy="1273402"/>
          </a:xfrm>
        </p:grpSpPr>
        <p:sp>
          <p:nvSpPr>
            <p:cNvPr id="59" name="文本框 58"/>
            <p:cNvSpPr txBox="1"/>
            <p:nvPr/>
          </p:nvSpPr>
          <p:spPr>
            <a:xfrm>
              <a:off x="622130" y="3752846"/>
              <a:ext cx="1609736" cy="307777"/>
            </a:xfrm>
            <a:prstGeom prst="rect">
              <a:avLst/>
            </a:prstGeom>
            <a:noFill/>
          </p:spPr>
          <p:txBody>
            <a:bodyPr wrap="none" rtlCol="0">
              <a:spAutoFit/>
            </a:bodyPr>
            <a:p>
              <a:pPr algn="ct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公司 </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职位</a:t>
              </a:r>
              <a:endParaRPr lang="zh-CN" altLang="en-US" sz="1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0" name="文本框 59"/>
            <p:cNvSpPr txBox="1"/>
            <p:nvPr/>
          </p:nvSpPr>
          <p:spPr>
            <a:xfrm>
              <a:off x="355984" y="4034327"/>
              <a:ext cx="2142028" cy="714375"/>
            </a:xfrm>
            <a:prstGeom prst="rect">
              <a:avLst/>
            </a:prstGeom>
            <a:noFill/>
          </p:spPr>
          <p:txBody>
            <a:bodyPr wrap="square" rtlCol="0">
              <a:spAutoFit/>
            </a:bodyPr>
            <a:p>
              <a:pPr algn="ctr">
                <a:lnSpc>
                  <a:spcPct val="150000"/>
                </a:lnSpc>
              </a:pPr>
              <a:r>
                <a:rPr lang="en-US" altLang="zh-CN" sz="900" dirty="0">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900" dirty="0">
                <a:latin typeface="微软雅黑" panose="020B0503020204020204" pitchFamily="34" charset="-122"/>
                <a:ea typeface="微软雅黑" panose="020B0503020204020204" pitchFamily="34" charset="-122"/>
              </a:endParaRPr>
            </a:p>
          </p:txBody>
        </p:sp>
        <p:sp>
          <p:nvSpPr>
            <p:cNvPr id="61" name="文本框 60"/>
            <p:cNvSpPr txBox="1"/>
            <p:nvPr/>
          </p:nvSpPr>
          <p:spPr>
            <a:xfrm>
              <a:off x="694526" y="3475300"/>
              <a:ext cx="1464945" cy="275590"/>
            </a:xfrm>
            <a:prstGeom prst="rect">
              <a:avLst/>
            </a:prstGeom>
            <a:noFill/>
          </p:spPr>
          <p:txBody>
            <a:bodyPr wrap="none" rtlCol="0">
              <a:spAutoFit/>
            </a:bodyPr>
            <a:p>
              <a:pPr algn="ctr"/>
              <a:r>
                <a:rPr lang="en-US" altLang="zh-CN" sz="1200" b="1" dirty="0">
                  <a:latin typeface="微软雅黑" panose="020B0503020204020204" pitchFamily="34" charset="-122"/>
                  <a:ea typeface="微软雅黑" panose="020B0503020204020204" pitchFamily="34" charset="-122"/>
                  <a:sym typeface="+mn-ea"/>
                </a:rPr>
                <a:t>2019.09-2020.06</a:t>
              </a:r>
              <a:endParaRPr lang="en-US" altLang="zh-CN" sz="12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20675" y="278806"/>
            <a:ext cx="5543919" cy="460375"/>
            <a:chOff x="1029030" y="437556"/>
            <a:chExt cx="5543919" cy="460375"/>
          </a:xfrm>
        </p:grpSpPr>
        <p:sp>
          <p:nvSpPr>
            <p:cNvPr id="18" name="文本框 17"/>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19" name="文本框 18"/>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
        <p:nvSpPr>
          <p:cNvPr id="4" name="Line 3"/>
          <p:cNvSpPr>
            <a:spLocks noChangeShapeType="1"/>
          </p:cNvSpPr>
          <p:nvPr/>
        </p:nvSpPr>
        <p:spPr bwMode="black">
          <a:xfrm>
            <a:off x="7810452" y="3350309"/>
            <a:ext cx="0" cy="2283351"/>
          </a:xfrm>
          <a:prstGeom prst="line">
            <a:avLst/>
          </a:prstGeom>
          <a:noFill/>
          <a:ln w="28575">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3D3F41"/>
              </a:solidFill>
              <a:effectLst/>
              <a:uLnTx/>
              <a:uFillTx/>
              <a:latin typeface="Arial" panose="020B0604020202020204"/>
              <a:ea typeface="微软雅黑" panose="020B0503020204020204" pitchFamily="34" charset="-122"/>
              <a:cs typeface="+mn-cs"/>
            </a:endParaRPr>
          </a:p>
        </p:txBody>
      </p:sp>
      <p:sp>
        <p:nvSpPr>
          <p:cNvPr id="5" name="Oval 6"/>
          <p:cNvSpPr>
            <a:spLocks noChangeArrowheads="1"/>
          </p:cNvSpPr>
          <p:nvPr/>
        </p:nvSpPr>
        <p:spPr bwMode="gray">
          <a:xfrm>
            <a:off x="7740444" y="5597504"/>
            <a:ext cx="140015" cy="140015"/>
          </a:xfrm>
          <a:prstGeom prst="ellipse">
            <a:avLst/>
          </a:prstGeom>
          <a:solidFill>
            <a:schemeClr val="bg1">
              <a:lumMod val="50000"/>
            </a:schemeClr>
          </a:solidFill>
          <a:ln>
            <a:noFill/>
          </a:ln>
        </p:spPr>
        <p:style>
          <a:lnRef idx="1">
            <a:schemeClr val="accent6"/>
          </a:lnRef>
          <a:fillRef idx="3">
            <a:schemeClr val="accent6"/>
          </a:fillRef>
          <a:effectRef idx="2">
            <a:schemeClr val="accent6"/>
          </a:effectRef>
          <a:fontRef idx="minor">
            <a:schemeClr val="lt1"/>
          </a:fontRef>
        </p:style>
        <p:txBody>
          <a:bodyPr wrap="none" anchor="ctr"/>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8129959" y="3227674"/>
            <a:ext cx="3045691" cy="2677656"/>
          </a:xfrm>
          <a:prstGeom prst="rect">
            <a:avLst/>
          </a:prstGeom>
          <a:noFill/>
        </p:spPr>
        <p:txBody>
          <a:bodyPr wrap="square" rtlCol="0">
            <a:spAutoFit/>
          </a:bodyPr>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urna.</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Nunc viverra imperdiet enim. Fusce est. Vivamus a tellus.</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Pellentesque habitant morbi tristique senectus et netus et malesuada fames ac turpis egestas. Proin pharetra nonummy pede. Mauris et orci.</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1" name="图片 10" descr="几何拼接创意海报正式"/>
          <p:cNvPicPr>
            <a:picLocks noChangeAspect="1"/>
          </p:cNvPicPr>
          <p:nvPr/>
        </p:nvPicPr>
        <p:blipFill>
          <a:blip r:embed="rId1"/>
          <a:srcRect l="49609" t="1182" r="2391" b="62823"/>
          <a:stretch>
            <a:fillRect/>
          </a:stretch>
        </p:blipFill>
        <p:spPr>
          <a:xfrm rot="10800000" flipH="1">
            <a:off x="6619240" y="967740"/>
            <a:ext cx="2382520" cy="2382520"/>
          </a:xfrm>
          <a:prstGeom prst="diamond">
            <a:avLst/>
          </a:prstGeom>
        </p:spPr>
      </p:pic>
      <p:pic>
        <p:nvPicPr>
          <p:cNvPr id="12" name="图片 11" descr="微信图片_20200603151933"/>
          <p:cNvPicPr>
            <a:picLocks noChangeAspect="1"/>
          </p:cNvPicPr>
          <p:nvPr/>
        </p:nvPicPr>
        <p:blipFill>
          <a:blip r:embed="rId2"/>
          <a:srcRect t="24786"/>
          <a:stretch>
            <a:fillRect/>
          </a:stretch>
        </p:blipFill>
        <p:spPr>
          <a:xfrm>
            <a:off x="975995" y="2155190"/>
            <a:ext cx="4659630" cy="37503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几何拼接创意海报正式"/>
          <p:cNvPicPr>
            <a:picLocks noChangeAspect="1"/>
          </p:cNvPicPr>
          <p:nvPr/>
        </p:nvPicPr>
        <p:blipFill>
          <a:blip r:embed="rId1"/>
          <a:srcRect l="80209" t="10516" b="17067"/>
          <a:stretch>
            <a:fillRect/>
          </a:stretch>
        </p:blipFill>
        <p:spPr>
          <a:xfrm flipH="1">
            <a:off x="10829925" y="0"/>
            <a:ext cx="1410335" cy="6881495"/>
          </a:xfrm>
          <a:prstGeom prst="rect">
            <a:avLst/>
          </a:prstGeom>
        </p:spPr>
      </p:pic>
      <p:sp>
        <p:nvSpPr>
          <p:cNvPr id="3" name="Rectangle 19"/>
          <p:cNvSpPr/>
          <p:nvPr/>
        </p:nvSpPr>
        <p:spPr>
          <a:xfrm>
            <a:off x="1047433" y="4335463"/>
            <a:ext cx="6646862" cy="1582737"/>
          </a:xfrm>
          <a:prstGeom prst="rect">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solidFill>
                <a:schemeClr val="bg1"/>
              </a:solidFill>
            </a:endParaRPr>
          </a:p>
        </p:txBody>
      </p:sp>
      <p:sp>
        <p:nvSpPr>
          <p:cNvPr id="4" name="Rectangle 16"/>
          <p:cNvSpPr/>
          <p:nvPr/>
        </p:nvSpPr>
        <p:spPr>
          <a:xfrm>
            <a:off x="1330008" y="4503738"/>
            <a:ext cx="2449830" cy="460375"/>
          </a:xfrm>
          <a:prstGeom prst="rect">
            <a:avLst/>
          </a:prstGeom>
          <a:solidFill>
            <a:schemeClr val="bg1"/>
          </a:solidFill>
        </p:spPr>
        <p:txBody>
          <a:bodyPr wrap="none">
            <a:spAutoFit/>
          </a:bodyPr>
          <a:lstStyle/>
          <a:p>
            <a:pPr eaLnBrk="1" fontAlgn="auto" hangingPunct="1">
              <a:spcBef>
                <a:spcPts val="0"/>
              </a:spcBef>
              <a:spcAft>
                <a:spcPts val="0"/>
              </a:spcAft>
              <a:defRPr/>
            </a:pPr>
            <a:r>
              <a:rPr lang="en-US" sz="2400" b="1" dirty="0">
                <a:solidFill>
                  <a:schemeClr val="bg1"/>
                </a:solidFill>
                <a:latin typeface="Raleway" panose="020B0503030101060003" pitchFamily="34" charset="0"/>
                <a:cs typeface="Open Sans" panose="020B0606030504020204"/>
              </a:rPr>
              <a:t>GRAPHIC DESIGN</a:t>
            </a:r>
            <a:endParaRPr lang="en-US" sz="2400" b="1" dirty="0">
              <a:solidFill>
                <a:schemeClr val="bg1"/>
              </a:solidFill>
              <a:latin typeface="Raleway" panose="020B0503030101060003" pitchFamily="34" charset="0"/>
              <a:cs typeface="Open Sans" panose="020B0606030504020204"/>
            </a:endParaRPr>
          </a:p>
        </p:txBody>
      </p:sp>
      <p:sp>
        <p:nvSpPr>
          <p:cNvPr id="5" name="Rectangle 17"/>
          <p:cNvSpPr/>
          <p:nvPr/>
        </p:nvSpPr>
        <p:spPr>
          <a:xfrm>
            <a:off x="1330008" y="5026025"/>
            <a:ext cx="5573712" cy="521970"/>
          </a:xfrm>
          <a:prstGeom prst="rect">
            <a:avLst/>
          </a:prstGeom>
          <a:noFill/>
        </p:spPr>
        <p:txBody>
          <a:bodyPr>
            <a:spAutoFit/>
          </a:bodyPr>
          <a:lstStyle/>
          <a:p>
            <a:pPr eaLnBrk="1" fontAlgn="auto" hangingPunct="1">
              <a:spcBef>
                <a:spcPts val="0"/>
              </a:spcBef>
              <a:spcAft>
                <a:spcPts val="0"/>
              </a:spcAft>
              <a:buClr>
                <a:srgbClr val="E24848"/>
              </a:buClr>
              <a:defRPr/>
            </a:pPr>
            <a:r>
              <a:rPr lang="en-US" sz="1400" noProof="1">
                <a:solidFill>
                  <a:schemeClr val="bg1"/>
                </a:solidFill>
                <a:latin typeface="微软雅黑" panose="020B0503020204020204" pitchFamily="34" charset="-122"/>
                <a:ea typeface="微软雅黑" panose="020B0503020204020204" pitchFamily="34" charset="-122"/>
                <a:cs typeface="Open Sans" panose="020B0606030504020204" pitchFamily="34" charset="0"/>
              </a:rPr>
              <a:t>Lorem ipsum dolor sit amet, consectetur adipiscing elit. Nulla imperdiet volutpat dui at fermentum. Aliquam erat volutpat. </a:t>
            </a:r>
            <a:endParaRPr lang="en-US" sz="1400" noProof="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文本框 18"/>
          <p:cNvSpPr txBox="1">
            <a:spLocks noChangeArrowheads="1"/>
          </p:cNvSpPr>
          <p:nvPr/>
        </p:nvSpPr>
        <p:spPr bwMode="auto">
          <a:xfrm>
            <a:off x="2325733" y="1487354"/>
            <a:ext cx="7315200"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8000" b="1" dirty="0">
                <a:latin typeface="Agency FB" pitchFamily="34" charset="0"/>
                <a:ea typeface="Yuanti SC" charset="-122"/>
                <a:cs typeface="Yuanti SC" charset="-122"/>
              </a:rPr>
              <a:t>  </a:t>
            </a:r>
            <a:r>
              <a:rPr kumimoji="1" lang="en-US" altLang="zh-CN" sz="8000" b="1" dirty="0">
                <a:latin typeface="Agency FB" pitchFamily="34" charset="0"/>
                <a:ea typeface="Yuanti SC" charset="-122"/>
                <a:cs typeface="Yuanti SC" charset="-122"/>
              </a:rPr>
              <a:t>PART</a:t>
            </a:r>
            <a:r>
              <a:rPr kumimoji="1" lang="zh-CN" altLang="en-US" sz="8000" b="1" dirty="0">
                <a:latin typeface="Agency FB" pitchFamily="34" charset="0"/>
                <a:ea typeface="Yuanti SC" charset="-122"/>
                <a:cs typeface="Yuanti SC" charset="-122"/>
              </a:rPr>
              <a:t> </a:t>
            </a:r>
            <a:r>
              <a:rPr kumimoji="1" lang="en-US" altLang="zh-CN" sz="8000" b="1" dirty="0">
                <a:latin typeface="Agency FB" pitchFamily="34" charset="0"/>
                <a:ea typeface="Yuanti SC" charset="-122"/>
                <a:cs typeface="Yuanti SC" charset="-122"/>
              </a:rPr>
              <a:t>TWO</a:t>
            </a:r>
            <a:endParaRPr kumimoji="1" lang="en-US" altLang="zh-CN" sz="8000" b="1" dirty="0">
              <a:latin typeface="Agency FB" pitchFamily="34" charset="0"/>
              <a:ea typeface="Yuanti SC" charset="-122"/>
              <a:cs typeface="Yuanti SC" charset="-122"/>
            </a:endParaRPr>
          </a:p>
        </p:txBody>
      </p:sp>
      <p:sp>
        <p:nvSpPr>
          <p:cNvPr id="8" name="TextBox 1"/>
          <p:cNvSpPr txBox="1"/>
          <p:nvPr/>
        </p:nvSpPr>
        <p:spPr>
          <a:xfrm>
            <a:off x="3569318" y="2584781"/>
            <a:ext cx="3352800" cy="1225550"/>
          </a:xfrm>
          <a:prstGeom prst="rect">
            <a:avLst/>
          </a:prstGeom>
          <a:noFill/>
        </p:spPr>
        <p:txBody>
          <a:bodyPr wrap="none" lIns="0" t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9200"/>
              </a:lnSpc>
            </a:pPr>
            <a:r>
              <a:rPr lang="zh-CN" altLang="en-US" sz="4400" dirty="0">
                <a:latin typeface="微软雅黑" panose="020B0503020204020204" pitchFamily="34" charset="-122"/>
                <a:ea typeface="微软雅黑" panose="020B0503020204020204" pitchFamily="34" charset="-122"/>
                <a:cs typeface="微软雅黑" panose="020B0503020204020204" pitchFamily="34" charset="-122"/>
              </a:rPr>
              <a:t>输入标题内容</a:t>
            </a:r>
            <a:endParaRPr lang="zh-CN" altLang="en-US" sz="4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3"/>
          <p:cNvSpPr txBox="1"/>
          <p:nvPr/>
        </p:nvSpPr>
        <p:spPr>
          <a:xfrm>
            <a:off x="7694454" y="4801796"/>
            <a:ext cx="2777490" cy="65024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行业前景分析 需求预测 市场现状</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3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产品状况 竞争者分析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rPr>
              <a:t>SWOT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分析</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25" name="图片 24" descr="几何拼接创意海报正式"/>
          <p:cNvPicPr>
            <a:picLocks noChangeAspect="1"/>
          </p:cNvPicPr>
          <p:nvPr/>
        </p:nvPicPr>
        <p:blipFill>
          <a:blip r:embed="rId1"/>
          <a:srcRect l="50300" t="13" r="1700" b="63992"/>
          <a:stretch>
            <a:fillRect/>
          </a:stretch>
        </p:blipFill>
        <p:spPr>
          <a:xfrm flipH="1">
            <a:off x="-311963" y="1083450"/>
            <a:ext cx="3420466" cy="3420466"/>
          </a:xfrm>
          <a:prstGeom prst="diamond">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GrpSpPr/>
          <p:nvPr/>
        </p:nvGrpSpPr>
        <p:grpSpPr>
          <a:xfrm>
            <a:off x="1381025" y="4661615"/>
            <a:ext cx="3228408" cy="1311946"/>
            <a:chOff x="1441101" y="993866"/>
            <a:chExt cx="5165452" cy="2099113"/>
          </a:xfrm>
        </p:grpSpPr>
        <p:sp>
          <p:nvSpPr>
            <p:cNvPr id="5" name="Text Placeholder 2"/>
            <p:cNvSpPr txBox="1"/>
            <p:nvPr/>
          </p:nvSpPr>
          <p:spPr>
            <a:xfrm>
              <a:off x="1441101" y="1443601"/>
              <a:ext cx="5165452" cy="1649378"/>
            </a:xfrm>
            <a:prstGeom prst="rect">
              <a:avLst/>
            </a:prstGeom>
          </p:spPr>
          <p:txBody>
            <a:bodyPr/>
            <a:lstStyle>
              <a:lvl1pPr marL="0" indent="0" algn="ctr" defTabSz="1460500" rtl="0" eaLnBrk="1" latinLnBrk="0" hangingPunct="1">
                <a:lnSpc>
                  <a:spcPct val="90000"/>
                </a:lnSpc>
                <a:spcBef>
                  <a:spcPts val="1600"/>
                </a:spcBef>
                <a:buFont typeface="Arial" panose="020B0604020202020204" pitchFamily="34" charset="0"/>
                <a:buNone/>
                <a:defRPr sz="4000" kern="1200">
                  <a:solidFill>
                    <a:schemeClr val="tx1">
                      <a:lumMod val="65000"/>
                      <a:lumOff val="35000"/>
                    </a:schemeClr>
                  </a:solidFill>
                  <a:latin typeface="+mn-lt"/>
                  <a:ea typeface="+mn-ea"/>
                  <a:cs typeface="+mn-cs"/>
                </a:defRPr>
              </a:lvl1pPr>
              <a:lvl2pPr marL="1095375" indent="-365125" algn="l" defTabSz="1460500" rtl="0" eaLnBrk="1" latinLnBrk="0" hangingPunct="1">
                <a:lnSpc>
                  <a:spcPct val="90000"/>
                </a:lnSpc>
                <a:spcBef>
                  <a:spcPts val="800"/>
                </a:spcBef>
                <a:buFont typeface="Arial" panose="020B0604020202020204" pitchFamily="34" charset="0"/>
                <a:buChar char="•"/>
                <a:defRPr sz="3835" kern="1200">
                  <a:solidFill>
                    <a:schemeClr val="tx1"/>
                  </a:solidFill>
                  <a:latin typeface="+mn-lt"/>
                  <a:ea typeface="+mn-ea"/>
                  <a:cs typeface="+mn-cs"/>
                </a:defRPr>
              </a:lvl2pPr>
              <a:lvl3pPr marL="1826260" indent="-365125" algn="l" defTabSz="1460500" rtl="0" eaLnBrk="1" latinLnBrk="0" hangingPunct="1">
                <a:lnSpc>
                  <a:spcPct val="90000"/>
                </a:lnSpc>
                <a:spcBef>
                  <a:spcPts val="800"/>
                </a:spcBef>
                <a:buFont typeface="Arial" panose="020B0604020202020204" pitchFamily="34" charset="0"/>
                <a:buChar char="•"/>
                <a:defRPr sz="3195" kern="1200">
                  <a:solidFill>
                    <a:schemeClr val="tx1"/>
                  </a:solidFill>
                  <a:latin typeface="+mn-lt"/>
                  <a:ea typeface="+mn-ea"/>
                  <a:cs typeface="+mn-cs"/>
                </a:defRPr>
              </a:lvl3pPr>
              <a:lvl4pPr marL="2556510"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4pPr>
              <a:lvl5pPr marL="3286760"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5pPr>
              <a:lvl6pPr marL="4017010"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6pPr>
              <a:lvl7pPr marL="4747260"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7pPr>
              <a:lvl8pPr marL="5478145"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8pPr>
              <a:lvl9pPr marL="6208395"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9pPr>
            </a:lstStyle>
            <a:p>
              <a:pPr algn="l"/>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a:t>
              </a:r>
              <a:endParaRPr lang="en-US" altLang="zh-CN" sz="3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l"/>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简要标题内容</a:t>
              </a:r>
              <a:endPar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 name="TextBox 5"/>
            <p:cNvSpPr txBox="1"/>
            <p:nvPr/>
          </p:nvSpPr>
          <p:spPr>
            <a:xfrm>
              <a:off x="1441101" y="993866"/>
              <a:ext cx="3310911" cy="440944"/>
            </a:xfrm>
            <a:prstGeom prst="rect">
              <a:avLst/>
            </a:prstGeom>
            <a:noFill/>
          </p:spPr>
          <p:txBody>
            <a:bodyPr wrap="square" rtlCol="0">
              <a:spAutoFit/>
            </a:bodyPr>
            <a:lstStyle/>
            <a:p>
              <a:r>
                <a:rPr lang="zh-CN" altLang="en-US" sz="1200" spc="188"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在此输入标题内容</a:t>
              </a:r>
              <a:endParaRPr lang="zh-CN" altLang="en-US" sz="1200" spc="188"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7" name="Rectangle 6"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p:nvPr/>
        </p:nvSpPr>
        <p:spPr>
          <a:xfrm>
            <a:off x="5258850" y="4421115"/>
            <a:ext cx="5522751" cy="2353310"/>
          </a:xfrm>
          <a:prstGeom prst="rect">
            <a:avLst/>
          </a:prstGeom>
        </p:spPr>
        <p:txBody>
          <a:bodyPr wrap="square">
            <a:spAutoFit/>
          </a:bodyPr>
          <a:lstStyle/>
          <a:p>
            <a:pPr algn="ctr">
              <a:lnSpc>
                <a:spcPct val="150000"/>
              </a:lnSpc>
            </a:pPr>
            <a:r>
              <a:rPr lang="en-US" altLang="zh-CN" sz="1400" dirty="0">
                <a:latin typeface="微软雅黑" panose="020B0503020204020204" pitchFamily="34" charset="-122"/>
                <a:ea typeface="微软雅黑" panose="020B0503020204020204" pitchFamily="34" charset="-122"/>
                <a:sym typeface="+mn-ea"/>
              </a:rPr>
              <a:t>Lorem ipsum dolor sit amet, consectetuer adipiscing elit. Maecenas porttitor congue massa. Lorem ipsum dolor sit amet, consectetuer adipiscing elit. Maecenas porttitor congue massa. Lorem ipsum dolor sit amet, consectetuer adipiscing elit. Maecenas porttitor congue massa. </a:t>
            </a:r>
            <a:endParaRPr lang="en-US" altLang="zh-CN" sz="1400" dirty="0">
              <a:latin typeface="微软雅黑" panose="020B0503020204020204" pitchFamily="34" charset="-122"/>
              <a:ea typeface="微软雅黑" panose="020B0503020204020204" pitchFamily="34" charset="-122"/>
            </a:endParaRPr>
          </a:p>
          <a:p>
            <a:pPr algn="ctr">
              <a:lnSpc>
                <a:spcPct val="150000"/>
              </a:lnSpc>
            </a:pPr>
            <a:endParaRPr lang="en-US" altLang="zh-CN" sz="1400" dirty="0">
              <a:latin typeface="微软雅黑" panose="020B0503020204020204" pitchFamily="34" charset="-122"/>
              <a:ea typeface="微软雅黑" panose="020B0503020204020204" pitchFamily="34" charset="-122"/>
            </a:endParaRPr>
          </a:p>
          <a:p>
            <a:pPr algn="ctr">
              <a:lnSpc>
                <a:spcPct val="15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 name="e7d195523061f1c0"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hidden="1"/>
          <p:cNvSpPr txBox="1"/>
          <p:nvPr/>
        </p:nvSpPr>
        <p:spPr>
          <a:xfrm>
            <a:off x="-212824" y="1127125"/>
            <a:ext cx="453970" cy="635000"/>
          </a:xfrm>
          <a:prstGeom prst="rect">
            <a:avLst/>
          </a:prstGeom>
          <a:noFill/>
        </p:spPr>
        <p:txBody>
          <a:bodyPr vert="wordArtVert" rtlCol="0">
            <a:spAutoFit/>
          </a:bodyPr>
          <a:lstStyle/>
          <a:p>
            <a:r>
              <a:rPr lang="en-US" altLang="zh-CN" sz="100" dirty="0">
                <a:cs typeface="+mn-ea"/>
                <a:sym typeface="+mn-lt"/>
              </a:rPr>
              <a:t>e7d195523061f1c08d347f6bf0421bdacd46f3cXX15d51b81E1CE79090F8942429A56C6AE2B3163BABA1A3FCE285BEC4FF43A5085572A94AD2C0A17AE448F24FA68DD62479D8C0666FEB6710638384D2ED817A4F5797E34891F1163D5AB287143633160D58A98AC22B67743FFC9348CA81DB68EE0D4C6694512B9XXF40DC71A7146B00CCEB224C7BD1FC7DBFB5735CCF</a:t>
            </a:r>
            <a:endParaRPr lang="zh-CN" altLang="en-US" sz="100" dirty="0">
              <a:cs typeface="+mn-ea"/>
              <a:sym typeface="+mn-lt"/>
            </a:endParaRPr>
          </a:p>
        </p:txBody>
      </p:sp>
      <p:sp>
        <p:nvSpPr>
          <p:cNvPr id="3" name="Rectangle: Top Corners Rounded 1"/>
          <p:cNvSpPr/>
          <p:nvPr userDrawn="1"/>
        </p:nvSpPr>
        <p:spPr>
          <a:xfrm flipV="1">
            <a:off x="855345" y="1095375"/>
            <a:ext cx="10481945" cy="2636520"/>
          </a:xfrm>
          <a:prstGeom prst="round2SameRect">
            <a:avLst>
              <a:gd name="adj1" fmla="val 4610"/>
              <a:gd name="adj2" fmla="val 0"/>
            </a:avLst>
          </a:prstGeom>
          <a:solidFill>
            <a:srgbClr val="FF664A"/>
          </a:solidFill>
          <a:ln>
            <a:noFill/>
          </a:ln>
          <a:effectLst>
            <a:outerShdw blurRad="76200" dist="101600" dir="5400000" algn="ctr" rotWithShape="0">
              <a:schemeClr val="tx1">
                <a:lumMod val="95000"/>
                <a:lumOff val="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id-ID"/>
          </a:p>
        </p:txBody>
      </p:sp>
      <p:sp>
        <p:nvSpPr>
          <p:cNvPr id="8" name="矩形 3"/>
          <p:cNvSpPr/>
          <p:nvPr/>
        </p:nvSpPr>
        <p:spPr>
          <a:xfrm>
            <a:off x="2014663" y="1649979"/>
            <a:ext cx="7941573" cy="152713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759308" y="2044212"/>
            <a:ext cx="6674781" cy="738664"/>
          </a:xfrm>
          <a:prstGeom prst="rect">
            <a:avLst/>
          </a:prstGeom>
          <a:noFill/>
        </p:spPr>
        <p:txBody>
          <a:bodyPr wrap="square" rtlCol="0">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a:t>
            </a:r>
            <a:r>
              <a:rPr lang="en-US" altLang="zh-CN" sz="1400" dirty="0" err="1">
                <a:solidFill>
                  <a:schemeClr val="tx1">
                    <a:lumMod val="75000"/>
                    <a:lumOff val="25000"/>
                  </a:schemeClr>
                </a:solidFill>
                <a:latin typeface="微软雅黑" panose="020B0503020204020204" pitchFamily="34" charset="-122"/>
                <a:ea typeface="微软雅黑" panose="020B0503020204020204" pitchFamily="34" charset="-122"/>
              </a:rPr>
              <a:t>urna</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6" name="图片 25" descr="几何拼接创意海报正式"/>
          <p:cNvPicPr>
            <a:picLocks noChangeAspect="1"/>
          </p:cNvPicPr>
          <p:nvPr/>
        </p:nvPicPr>
        <p:blipFill>
          <a:blip r:embed="rId1"/>
          <a:srcRect l="80619" t="20994" b="51234"/>
          <a:stretch>
            <a:fillRect/>
          </a:stretch>
        </p:blipFill>
        <p:spPr>
          <a:xfrm flipH="1">
            <a:off x="0" y="1095375"/>
            <a:ext cx="1381125" cy="2639060"/>
          </a:xfrm>
          <a:prstGeom prst="rect">
            <a:avLst/>
          </a:prstGeom>
        </p:spPr>
      </p:pic>
      <p:pic>
        <p:nvPicPr>
          <p:cNvPr id="10" name="图片 9" descr="几何拼接创意海报正式"/>
          <p:cNvPicPr>
            <a:picLocks noChangeAspect="1"/>
          </p:cNvPicPr>
          <p:nvPr/>
        </p:nvPicPr>
        <p:blipFill>
          <a:blip r:embed="rId1"/>
          <a:srcRect l="80209" t="20994" b="51234"/>
          <a:stretch>
            <a:fillRect/>
          </a:stretch>
        </p:blipFill>
        <p:spPr>
          <a:xfrm flipH="1">
            <a:off x="10781665" y="1095375"/>
            <a:ext cx="1410335" cy="2639060"/>
          </a:xfrm>
          <a:prstGeom prst="rect">
            <a:avLst/>
          </a:prstGeom>
        </p:spPr>
      </p:pic>
      <p:grpSp>
        <p:nvGrpSpPr>
          <p:cNvPr id="11" name="组合 10"/>
          <p:cNvGrpSpPr/>
          <p:nvPr/>
        </p:nvGrpSpPr>
        <p:grpSpPr>
          <a:xfrm>
            <a:off x="220675" y="278806"/>
            <a:ext cx="5543919" cy="460375"/>
            <a:chOff x="1029030" y="437556"/>
            <a:chExt cx="5543919" cy="460375"/>
          </a:xfrm>
        </p:grpSpPr>
        <p:sp>
          <p:nvSpPr>
            <p:cNvPr id="12" name="文本框 11"/>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19" name="文本框 18"/>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Arc 39"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p:nvPr/>
        </p:nvSpPr>
        <p:spPr>
          <a:xfrm>
            <a:off x="3937000" y="1612265"/>
            <a:ext cx="4318000" cy="4318000"/>
          </a:xfrm>
          <a:prstGeom prst="arc">
            <a:avLst/>
          </a:prstGeom>
          <a:solidFill>
            <a:srgbClr val="FEE540"/>
          </a:solidFill>
          <a:ln w="38100">
            <a:solidFill>
              <a:srgbClr val="FEE5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125">
              <a:solidFill>
                <a:schemeClr val="tx1">
                  <a:lumMod val="50000"/>
                  <a:lumOff val="50000"/>
                </a:schemeClr>
              </a:solidFill>
              <a:cs typeface="+mn-ea"/>
              <a:sym typeface="+mn-lt"/>
            </a:endParaRPr>
          </a:p>
        </p:txBody>
      </p:sp>
      <p:sp>
        <p:nvSpPr>
          <p:cNvPr id="41" name="Arc 40"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p:nvPr/>
        </p:nvSpPr>
        <p:spPr>
          <a:xfrm flipH="1" flipV="1">
            <a:off x="3937000" y="1612265"/>
            <a:ext cx="4318000" cy="4318000"/>
          </a:xfrm>
          <a:prstGeom prst="arc">
            <a:avLst/>
          </a:prstGeom>
          <a:solidFill>
            <a:srgbClr val="FF664A"/>
          </a:solidFill>
          <a:ln>
            <a:solidFill>
              <a:srgbClr val="FF664A"/>
            </a:solidFill>
          </a:ln>
        </p:spPr>
        <p:txBody>
          <a:bodyPr vert="horz" wrap="square" lIns="91440" tIns="45720" rIns="91440" bIns="45720" numCol="1" anchor="t" anchorCtr="0" compatLnSpc="1"/>
          <a:lstStyle/>
          <a:p>
            <a:endParaRPr lang="id-ID">
              <a:sym typeface="+mn-lt"/>
            </a:endParaRPr>
          </a:p>
        </p:txBody>
      </p:sp>
      <p:sp>
        <p:nvSpPr>
          <p:cNvPr id="2" name="e7d195523061f1c0"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hidden="1"/>
          <p:cNvSpPr txBox="1"/>
          <p:nvPr/>
        </p:nvSpPr>
        <p:spPr>
          <a:xfrm>
            <a:off x="-212824" y="1127125"/>
            <a:ext cx="453970" cy="635000"/>
          </a:xfrm>
          <a:prstGeom prst="rect">
            <a:avLst/>
          </a:prstGeom>
          <a:noFill/>
        </p:spPr>
        <p:txBody>
          <a:bodyPr vert="wordArtVert" rtlCol="0">
            <a:spAutoFit/>
          </a:bodyPr>
          <a:lstStyle/>
          <a:p>
            <a:r>
              <a:rPr lang="en-US" altLang="zh-CN" sz="100" dirty="0">
                <a:cs typeface="+mn-ea"/>
                <a:sym typeface="+mn-lt"/>
              </a:rPr>
              <a:t>e7d195523061f1c08d347f6bf0421bdacd46f3cXX15d51b81E1CE79090F8942429A56C6AE2B3163BABA1A3FCE285BEC4FF43A5085572A94AD2C0A17AE448F24FA68DD62479D8C0666FEB6710638384D2ED817A4F5797E34891F1163D5AB287143633160D58A98AC22B67743FFC9348CA81DB68EE0D4C6694512B9XXF40DC71A7146B00CCEB224C7BD1FC7DBFB5735CCF</a:t>
            </a:r>
            <a:endParaRPr lang="zh-CN" altLang="en-US" sz="100" dirty="0">
              <a:cs typeface="+mn-ea"/>
              <a:sym typeface="+mn-lt"/>
            </a:endParaRPr>
          </a:p>
        </p:txBody>
      </p:sp>
      <p:cxnSp>
        <p:nvCxnSpPr>
          <p:cNvPr id="31" name="Straight Connector 37"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CxnSpPr/>
          <p:nvPr/>
        </p:nvCxnSpPr>
        <p:spPr>
          <a:xfrm flipH="1">
            <a:off x="8255000" y="3429000"/>
            <a:ext cx="2714625" cy="0"/>
          </a:xfrm>
          <a:prstGeom prst="line">
            <a:avLst/>
          </a:prstGeom>
          <a:gradFill>
            <a:gsLst>
              <a:gs pos="0">
                <a:schemeClr val="accent1"/>
              </a:gs>
              <a:gs pos="100000">
                <a:schemeClr val="accent5"/>
              </a:gs>
            </a:gsLst>
            <a:lin ang="5400000" scaled="1"/>
          </a:gradFill>
          <a:ln w="12700">
            <a:gradFill>
              <a:gsLst>
                <a:gs pos="0">
                  <a:schemeClr val="accent1"/>
                </a:gs>
                <a:gs pos="100000">
                  <a:schemeClr val="accent5"/>
                </a:gs>
              </a:gsLst>
              <a:lin ang="5400000" scaled="1"/>
            </a:gra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35" name="Straight Connector 36"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CxnSpPr/>
          <p:nvPr/>
        </p:nvCxnSpPr>
        <p:spPr>
          <a:xfrm>
            <a:off x="1222375" y="3429000"/>
            <a:ext cx="2714625" cy="0"/>
          </a:xfrm>
          <a:prstGeom prst="line">
            <a:avLst/>
          </a:prstGeom>
          <a:gradFill>
            <a:gsLst>
              <a:gs pos="0">
                <a:schemeClr val="accent1"/>
              </a:gs>
              <a:gs pos="100000">
                <a:schemeClr val="accent5"/>
              </a:gs>
            </a:gsLst>
            <a:lin ang="5400000" scaled="1"/>
          </a:gradFill>
          <a:ln w="12700">
            <a:gradFill>
              <a:gsLst>
                <a:gs pos="0">
                  <a:schemeClr val="accent1"/>
                </a:gs>
                <a:gs pos="100000">
                  <a:schemeClr val="accent5"/>
                </a:gs>
              </a:gsLst>
              <a:lin ang="5400000" scaled="1"/>
            </a:gradFill>
            <a:prstDash val="sysDash"/>
            <a:headEnd type="oval"/>
          </a:ln>
        </p:spPr>
        <p:style>
          <a:lnRef idx="1">
            <a:schemeClr val="accent1"/>
          </a:lnRef>
          <a:fillRef idx="0">
            <a:schemeClr val="accent1"/>
          </a:fillRef>
          <a:effectRef idx="0">
            <a:schemeClr val="accent1"/>
          </a:effectRef>
          <a:fontRef idx="minor">
            <a:schemeClr val="tx1"/>
          </a:fontRef>
        </p:style>
      </p:cxnSp>
      <p:sp>
        <p:nvSpPr>
          <p:cNvPr id="36" name="Rectangle 43"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p:nvPr/>
        </p:nvSpPr>
        <p:spPr>
          <a:xfrm>
            <a:off x="1089025" y="2012950"/>
            <a:ext cx="3013075" cy="1196975"/>
          </a:xfrm>
          <a:prstGeom prst="rect">
            <a:avLst/>
          </a:prstGeom>
        </p:spPr>
        <p:txBody>
          <a:bodyPr wrap="square">
            <a:spAutoFit/>
          </a:bodyPr>
          <a:lstStyle/>
          <a:p>
            <a:pPr>
              <a:lnSpc>
                <a:spcPct val="120000"/>
              </a:lnSpc>
            </a:pPr>
            <a:r>
              <a:rPr lang="en-US" altLang="zh-CN" sz="1200" dirty="0">
                <a:latin typeface="微软雅黑" panose="020B0503020204020204" pitchFamily="34" charset="-122"/>
                <a:ea typeface="微软雅黑" panose="020B0503020204020204" pitchFamily="34" charset="-122"/>
                <a:sym typeface="+mn-ea"/>
              </a:rPr>
              <a:t>Lorem ipsum dolor sit amet, consectetuer adipiscing elit. Maecenas porttitor congue massa. Lorem ipsum dolor sit amet, consectetuer adipiscing elit.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ea"/>
            </a:endParaRPr>
          </a:p>
        </p:txBody>
      </p:sp>
      <p:sp>
        <p:nvSpPr>
          <p:cNvPr id="39" name="TextBox 44"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txBox="1"/>
          <p:nvPr/>
        </p:nvSpPr>
        <p:spPr>
          <a:xfrm>
            <a:off x="1110282" y="1612058"/>
            <a:ext cx="2217118" cy="337185"/>
          </a:xfrm>
          <a:prstGeom prst="rect">
            <a:avLst/>
          </a:prstGeom>
          <a:solidFill>
            <a:srgbClr val="0097B6"/>
          </a:solidFill>
        </p:spPr>
        <p:txBody>
          <a:bodyPr wrap="square" rtlCol="0">
            <a:spAutoFit/>
          </a:bodyPr>
          <a:lstStyle/>
          <a:p>
            <a:r>
              <a:rPr lang="zh-CN" altLang="en-US" sz="1600" spc="188" dirty="0">
                <a:solidFill>
                  <a:schemeClr val="bg1"/>
                </a:solidFill>
                <a:cs typeface="+mn-ea"/>
                <a:sym typeface="+mn-lt"/>
              </a:rPr>
              <a:t>在此输入标题内容</a:t>
            </a:r>
            <a:endParaRPr lang="zh-CN" altLang="en-US" sz="1600" spc="188" dirty="0">
              <a:solidFill>
                <a:schemeClr val="bg1"/>
              </a:solidFill>
              <a:cs typeface="+mn-ea"/>
              <a:sym typeface="+mn-lt"/>
            </a:endParaRPr>
          </a:p>
        </p:txBody>
      </p:sp>
      <p:sp>
        <p:nvSpPr>
          <p:cNvPr id="42" name="Rectangle 45"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p:nvPr/>
        </p:nvSpPr>
        <p:spPr>
          <a:xfrm>
            <a:off x="8131893" y="4323325"/>
            <a:ext cx="2848226" cy="1641475"/>
          </a:xfrm>
          <a:prstGeom prst="rect">
            <a:avLst/>
          </a:prstGeom>
        </p:spPr>
        <p:txBody>
          <a:bodyPr wrap="square">
            <a:spAutoFit/>
          </a:bodyPr>
          <a:lstStyle/>
          <a:p>
            <a:pPr algn="r">
              <a:lnSpc>
                <a:spcPct val="120000"/>
              </a:lnSpc>
            </a:pPr>
            <a:r>
              <a:rPr lang="en-US" altLang="zh-CN" sz="1400" dirty="0">
                <a:latin typeface="微软雅黑" panose="020B0503020204020204" pitchFamily="34" charset="-122"/>
                <a:ea typeface="微软雅黑" panose="020B0503020204020204" pitchFamily="34" charset="-122"/>
                <a:sym typeface="+mn-ea"/>
              </a:rPr>
              <a:t>Lorem ipsum dolor sit amet, consectetuer adipiscing elit. Maecenas porttitor congue massa. Lorem ipsum dolor sit amet, consectetuer adipiscing elit.  </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ea"/>
            </a:endParaRPr>
          </a:p>
        </p:txBody>
      </p:sp>
      <p:sp>
        <p:nvSpPr>
          <p:cNvPr id="43" name="TextBox 46"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txBox="1"/>
          <p:nvPr/>
        </p:nvSpPr>
        <p:spPr>
          <a:xfrm>
            <a:off x="8763001" y="4004965"/>
            <a:ext cx="2217120" cy="306705"/>
          </a:xfrm>
          <a:prstGeom prst="rect">
            <a:avLst/>
          </a:prstGeom>
          <a:solidFill>
            <a:srgbClr val="0097B6"/>
          </a:solidFill>
        </p:spPr>
        <p:txBody>
          <a:bodyPr wrap="square" rtlCol="0">
            <a:spAutoFit/>
          </a:bodyPr>
          <a:lstStyle/>
          <a:p>
            <a:pPr algn="r"/>
            <a:r>
              <a:rPr lang="zh-CN" altLang="en-US" sz="1400" spc="188" dirty="0">
                <a:solidFill>
                  <a:schemeClr val="bg1"/>
                </a:solidFill>
                <a:cs typeface="+mn-ea"/>
                <a:sym typeface="+mn-lt"/>
              </a:rPr>
              <a:t>在此输入标题内容</a:t>
            </a:r>
            <a:endParaRPr lang="zh-CN" altLang="en-US" sz="1400" spc="188" dirty="0">
              <a:solidFill>
                <a:schemeClr val="bg1"/>
              </a:solidFill>
              <a:cs typeface="+mn-ea"/>
              <a:sym typeface="+mn-lt"/>
            </a:endParaRPr>
          </a:p>
        </p:txBody>
      </p:sp>
      <p:grpSp>
        <p:nvGrpSpPr>
          <p:cNvPr id="48" name="Group 53"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GrpSpPr/>
          <p:nvPr/>
        </p:nvGrpSpPr>
        <p:grpSpPr>
          <a:xfrm>
            <a:off x="1211881" y="3865673"/>
            <a:ext cx="1605280" cy="752023"/>
            <a:chOff x="9339488" y="1089485"/>
            <a:chExt cx="1939609" cy="908646"/>
          </a:xfrm>
        </p:grpSpPr>
        <p:sp>
          <p:nvSpPr>
            <p:cNvPr id="49" name="TextBox 50"/>
            <p:cNvSpPr txBox="1"/>
            <p:nvPr/>
          </p:nvSpPr>
          <p:spPr>
            <a:xfrm>
              <a:off x="9339488" y="1089485"/>
              <a:ext cx="1360335" cy="779527"/>
            </a:xfrm>
            <a:prstGeom prst="rect">
              <a:avLst/>
            </a:prstGeom>
            <a:noFill/>
          </p:spPr>
          <p:txBody>
            <a:bodyPr wrap="none" rtlCol="0">
              <a:spAutoFit/>
            </a:bodyPr>
            <a:lstStyle/>
            <a:p>
              <a:r>
                <a:rPr lang="en-US" sz="3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35%</a:t>
              </a:r>
              <a:endParaRPr lang="en-US" sz="3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0" name="Down Arrow 34"/>
            <p:cNvSpPr/>
            <p:nvPr/>
          </p:nvSpPr>
          <p:spPr>
            <a:xfrm flipV="1">
              <a:off x="10810642" y="1224230"/>
              <a:ext cx="256029" cy="384897"/>
            </a:xfrm>
            <a:prstGeom prst="down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6" name="TextBox 52"/>
            <p:cNvSpPr txBox="1"/>
            <p:nvPr/>
          </p:nvSpPr>
          <p:spPr>
            <a:xfrm>
              <a:off x="9339488" y="1627549"/>
              <a:ext cx="1939609" cy="370582"/>
            </a:xfrm>
            <a:prstGeom prst="rect">
              <a:avLst/>
            </a:prstGeom>
            <a:noFill/>
          </p:spPr>
          <p:txBody>
            <a:bodyPr wrap="none" rtlCol="0">
              <a:spAutoFit/>
            </a:bodyPr>
            <a:lstStyle/>
            <a:p>
              <a:r>
                <a:rPr 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Sample Text Here</a:t>
              </a:r>
              <a:endParaRPr 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57" name="Rectangle 54"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p:nvPr/>
        </p:nvSpPr>
        <p:spPr>
          <a:xfrm>
            <a:off x="1211881" y="4652915"/>
            <a:ext cx="2447726" cy="1124585"/>
          </a:xfrm>
          <a:prstGeom prst="rect">
            <a:avLst/>
          </a:prstGeom>
        </p:spPr>
        <p:txBody>
          <a:bodyPr wrap="square">
            <a:spAutoFit/>
          </a:bodyPr>
          <a:lstStyle/>
          <a:p>
            <a:pPr>
              <a:lnSpc>
                <a:spcPct val="120000"/>
              </a:lnSpc>
            </a:pPr>
            <a:r>
              <a:rPr lang="en-US" altLang="zh-CN" sz="1400" dirty="0">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ea"/>
            </a:endParaRPr>
          </a:p>
        </p:txBody>
      </p:sp>
      <p:grpSp>
        <p:nvGrpSpPr>
          <p:cNvPr id="63" name="Group 57"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GrpSpPr/>
          <p:nvPr/>
        </p:nvGrpSpPr>
        <p:grpSpPr>
          <a:xfrm flipH="1">
            <a:off x="9550649" y="1582891"/>
            <a:ext cx="1429470" cy="691539"/>
            <a:chOff x="9339488" y="1089485"/>
            <a:chExt cx="1727183" cy="835565"/>
          </a:xfrm>
        </p:grpSpPr>
        <p:sp>
          <p:nvSpPr>
            <p:cNvPr id="64" name="TextBox 59"/>
            <p:cNvSpPr txBox="1"/>
            <p:nvPr/>
          </p:nvSpPr>
          <p:spPr>
            <a:xfrm>
              <a:off x="9344935" y="1089485"/>
              <a:ext cx="1158629" cy="669379"/>
            </a:xfrm>
            <a:prstGeom prst="rect">
              <a:avLst/>
            </a:prstGeom>
            <a:noFill/>
          </p:spPr>
          <p:txBody>
            <a:bodyPr wrap="none" rtlCol="0">
              <a:spAutoFit/>
            </a:bodyPr>
            <a:lstStyle/>
            <a:p>
              <a:pPr algn="r"/>
              <a:r>
                <a:rPr lang="en-US" sz="3000" dirty="0">
                  <a:solidFill>
                    <a:schemeClr val="tx1">
                      <a:lumMod val="85000"/>
                      <a:lumOff val="15000"/>
                    </a:schemeClr>
                  </a:solidFill>
                  <a:cs typeface="+mn-ea"/>
                  <a:sym typeface="+mn-lt"/>
                </a:rPr>
                <a:t>55%</a:t>
              </a:r>
              <a:endParaRPr lang="en-US" sz="3000" dirty="0">
                <a:solidFill>
                  <a:schemeClr val="tx1">
                    <a:lumMod val="85000"/>
                    <a:lumOff val="15000"/>
                  </a:schemeClr>
                </a:solidFill>
                <a:cs typeface="+mn-ea"/>
                <a:sym typeface="+mn-lt"/>
              </a:endParaRPr>
            </a:p>
          </p:txBody>
        </p:sp>
        <p:sp>
          <p:nvSpPr>
            <p:cNvPr id="65" name="Down Arrow 34"/>
            <p:cNvSpPr/>
            <p:nvPr/>
          </p:nvSpPr>
          <p:spPr>
            <a:xfrm flipV="1">
              <a:off x="10810642" y="1224230"/>
              <a:ext cx="256029" cy="384897"/>
            </a:xfrm>
            <a:prstGeom prst="down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50">
                <a:solidFill>
                  <a:schemeClr val="tx1">
                    <a:lumMod val="85000"/>
                    <a:lumOff val="15000"/>
                  </a:schemeClr>
                </a:solidFill>
                <a:cs typeface="+mn-ea"/>
                <a:sym typeface="+mn-lt"/>
              </a:endParaRPr>
            </a:p>
          </p:txBody>
        </p:sp>
        <p:sp>
          <p:nvSpPr>
            <p:cNvPr id="66" name="TextBox 61"/>
            <p:cNvSpPr txBox="1"/>
            <p:nvPr/>
          </p:nvSpPr>
          <p:spPr>
            <a:xfrm>
              <a:off x="9339488" y="1627549"/>
              <a:ext cx="1489831" cy="297501"/>
            </a:xfrm>
            <a:prstGeom prst="rect">
              <a:avLst/>
            </a:prstGeom>
            <a:noFill/>
          </p:spPr>
          <p:txBody>
            <a:bodyPr wrap="none" rtlCol="0">
              <a:spAutoFit/>
            </a:bodyPr>
            <a:lstStyle/>
            <a:p>
              <a:pPr algn="r"/>
              <a:r>
                <a:rPr lang="en-US" sz="1000" dirty="0">
                  <a:solidFill>
                    <a:schemeClr val="tx1">
                      <a:lumMod val="85000"/>
                      <a:lumOff val="15000"/>
                    </a:schemeClr>
                  </a:solidFill>
                  <a:cs typeface="+mn-ea"/>
                  <a:sym typeface="+mn-lt"/>
                </a:rPr>
                <a:t>Sample Text Here</a:t>
              </a:r>
              <a:endParaRPr lang="en-US" sz="1000" dirty="0">
                <a:solidFill>
                  <a:schemeClr val="tx1">
                    <a:lumMod val="85000"/>
                    <a:lumOff val="15000"/>
                  </a:schemeClr>
                </a:solidFill>
                <a:cs typeface="+mn-ea"/>
                <a:sym typeface="+mn-lt"/>
              </a:endParaRPr>
            </a:p>
          </p:txBody>
        </p:sp>
      </p:grpSp>
      <p:sp>
        <p:nvSpPr>
          <p:cNvPr id="67" name="Rectangle 58" descr="e7d195523061f1c08d347f6bf0421bdacd46f3c1815d51b81E1CE79090F8942429A56C6AE2B3163BABA1A3FCE285BEC4FF43A5085572A94AD2C0A17AE448F24FA68DD62479D8C0666FEB6710638384D2ED817A4F5797E34891F1163D5AB287143633160D58A98AC22B67743FFC9348CA81DB68EE0D4C6694512B918F40DC71A7146B00CCEB224C7BD1FC7DBFB5735CCF"/>
          <p:cNvSpPr/>
          <p:nvPr/>
        </p:nvSpPr>
        <p:spPr>
          <a:xfrm flipH="1">
            <a:off x="8532393" y="2370133"/>
            <a:ext cx="2447726" cy="645160"/>
          </a:xfrm>
          <a:prstGeom prst="rect">
            <a:avLst/>
          </a:prstGeom>
        </p:spPr>
        <p:txBody>
          <a:bodyPr wrap="square">
            <a:spAutoFit/>
          </a:bodyPr>
          <a:lstStyle/>
          <a:p>
            <a:pPr algn="r">
              <a:lnSpc>
                <a:spcPct val="120000"/>
              </a:lnSpc>
            </a:pPr>
            <a:r>
              <a:rPr lang="en-US" altLang="zh-CN" sz="1000" dirty="0">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en-US" sz="1000" dirty="0">
              <a:solidFill>
                <a:schemeClr val="tx1">
                  <a:lumMod val="50000"/>
                  <a:lumOff val="50000"/>
                </a:schemeClr>
              </a:solidFill>
              <a:cs typeface="+mn-ea"/>
              <a:sym typeface="+mn-lt"/>
            </a:endParaRPr>
          </a:p>
        </p:txBody>
      </p:sp>
      <p:pic>
        <p:nvPicPr>
          <p:cNvPr id="7" name="图片占位符 6"/>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83" b="83"/>
          <a:stretch>
            <a:fillRect/>
          </a:stretch>
        </p:blipFill>
        <p:spPr>
          <a:xfrm>
            <a:off x="4193673" y="1871880"/>
            <a:ext cx="3804655" cy="3798771"/>
          </a:xfrm>
        </p:spPr>
      </p:pic>
      <p:grpSp>
        <p:nvGrpSpPr>
          <p:cNvPr id="11" name="组合 10"/>
          <p:cNvGrpSpPr/>
          <p:nvPr/>
        </p:nvGrpSpPr>
        <p:grpSpPr>
          <a:xfrm>
            <a:off x="220675" y="278806"/>
            <a:ext cx="5543919" cy="460375"/>
            <a:chOff x="1029030" y="437556"/>
            <a:chExt cx="5543919" cy="460375"/>
          </a:xfrm>
        </p:grpSpPr>
        <p:sp>
          <p:nvSpPr>
            <p:cNvPr id="12" name="文本框 11"/>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19" name="文本框 18"/>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1527177" y="1927225"/>
            <a:ext cx="2416175" cy="2660651"/>
          </a:xfrm>
          <a:prstGeom prst="plaque">
            <a:avLst/>
          </a:prstGeom>
          <a:solidFill>
            <a:srgbClr val="FF664A"/>
          </a:solidFill>
          <a:ln>
            <a:noFill/>
          </a:ln>
        </p:spPr>
        <p:txBody>
          <a:bodyPr vert="horz" wrap="square" lIns="91440" tIns="45720" rIns="91440" bIns="4572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sp>
        <p:nvSpPr>
          <p:cNvPr id="5" name="Freeform 9"/>
          <p:cNvSpPr/>
          <p:nvPr/>
        </p:nvSpPr>
        <p:spPr bwMode="auto">
          <a:xfrm>
            <a:off x="4884739" y="1927225"/>
            <a:ext cx="2416175" cy="2660651"/>
          </a:xfrm>
          <a:prstGeom prst="plaque">
            <a:avLst/>
          </a:prstGeom>
          <a:solidFill>
            <a:srgbClr val="0097B6"/>
          </a:solidFill>
          <a:ln>
            <a:noFill/>
          </a:ln>
        </p:spPr>
        <p:txBody>
          <a:bodyPr vert="horz" wrap="square" lIns="91440" tIns="45720" rIns="91440" bIns="4572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sp>
        <p:nvSpPr>
          <p:cNvPr id="6" name="Freeform 10"/>
          <p:cNvSpPr/>
          <p:nvPr/>
        </p:nvSpPr>
        <p:spPr bwMode="auto">
          <a:xfrm>
            <a:off x="8240713" y="1927225"/>
            <a:ext cx="2417763" cy="2660651"/>
          </a:xfrm>
          <a:prstGeom prst="plaque">
            <a:avLst/>
          </a:prstGeom>
          <a:solidFill>
            <a:srgbClr val="F5D570"/>
          </a:solidFill>
          <a:ln>
            <a:noFill/>
          </a:ln>
        </p:spPr>
        <p:txBody>
          <a:bodyPr vert="horz" wrap="square" lIns="91440" tIns="45720" rIns="91440" bIns="45720" numCol="1" anchor="t" anchorCtr="0" compatLnSpc="1"/>
          <a:lstStyle/>
          <a:p>
            <a:pPr defTabSz="1219200" eaLnBrk="0" fontAlgn="base" hangingPunct="0">
              <a:spcBef>
                <a:spcPct val="0"/>
              </a:spcBef>
              <a:spcAft>
                <a:spcPct val="0"/>
              </a:spcAft>
            </a:pPr>
            <a:endParaRPr lang="zh-CN" altLang="en-US" sz="2400" dirty="0">
              <a:solidFill>
                <a:schemeClr val="bg1"/>
              </a:solidFill>
            </a:endParaRPr>
          </a:p>
        </p:txBody>
      </p:sp>
      <p:grpSp>
        <p:nvGrpSpPr>
          <p:cNvPr id="8" name="组合 19"/>
          <p:cNvGrpSpPr/>
          <p:nvPr/>
        </p:nvGrpSpPr>
        <p:grpSpPr>
          <a:xfrm>
            <a:off x="1998003" y="2639198"/>
            <a:ext cx="1412901" cy="914828"/>
            <a:chOff x="1998003" y="2639195"/>
            <a:chExt cx="1412901" cy="914827"/>
          </a:xfrm>
        </p:grpSpPr>
        <p:sp>
          <p:nvSpPr>
            <p:cNvPr id="9" name="矩形 8"/>
            <p:cNvSpPr/>
            <p:nvPr/>
          </p:nvSpPr>
          <p:spPr>
            <a:xfrm>
              <a:off x="2028794" y="3215468"/>
              <a:ext cx="1382110" cy="338554"/>
            </a:xfrm>
            <a:prstGeom prst="rect">
              <a:avLst/>
            </a:prstGeom>
          </p:spPr>
          <p:txBody>
            <a:bodyPr wrap="none">
              <a:spAutoFit/>
            </a:bodyPr>
            <a:lstStyle/>
            <a:p>
              <a:pPr defTabSz="1219200" eaLnBrk="0" fontAlgn="base" hangingPunct="0">
                <a:spcBef>
                  <a:spcPct val="0"/>
                </a:spcBef>
                <a:spcAft>
                  <a:spcPct val="0"/>
                </a:spcAft>
              </a:pPr>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Add your title</a:t>
              </a:r>
              <a:endPar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0" name="文本框 9"/>
            <p:cNvSpPr txBox="1"/>
            <p:nvPr/>
          </p:nvSpPr>
          <p:spPr>
            <a:xfrm>
              <a:off x="1998003" y="2639195"/>
              <a:ext cx="1338828" cy="646330"/>
            </a:xfrm>
            <a:prstGeom prst="rect">
              <a:avLst/>
            </a:prstGeom>
            <a:noFill/>
          </p:spPr>
          <p:txBody>
            <a:bodyPr wrap="none" rtlCol="0">
              <a:spAutoFit/>
            </a:bodyPr>
            <a:lstStyle/>
            <a:p>
              <a:pPr defTabSz="1219200" eaLnBrk="0" fontAlgn="base" hangingPunct="0">
                <a:spcBef>
                  <a:spcPct val="0"/>
                </a:spcBef>
                <a:spcAft>
                  <a:spcPct val="0"/>
                </a:spcAft>
              </a:pPr>
              <a:r>
                <a:rPr lang="en-US" altLang="zh-CN" sz="3600" dirty="0">
                  <a:solidFill>
                    <a:schemeClr val="bg1"/>
                  </a:solidFill>
                  <a:latin typeface="Arial" panose="020B0604020202020204" pitchFamily="34" charset="0"/>
                  <a:cs typeface="Arial" panose="020B0604020202020204" pitchFamily="34" charset="0"/>
                </a:rPr>
                <a:t>1,450</a:t>
              </a:r>
              <a:endParaRPr lang="en-US" altLang="zh-CN" sz="3600" dirty="0">
                <a:solidFill>
                  <a:schemeClr val="bg1"/>
                </a:solidFill>
                <a:latin typeface="Arial" panose="020B0604020202020204" pitchFamily="34" charset="0"/>
                <a:cs typeface="Arial" panose="020B0604020202020204" pitchFamily="34" charset="0"/>
              </a:endParaRPr>
            </a:p>
          </p:txBody>
        </p:sp>
      </p:grpSp>
      <p:grpSp>
        <p:nvGrpSpPr>
          <p:cNvPr id="11" name="组合 21"/>
          <p:cNvGrpSpPr/>
          <p:nvPr/>
        </p:nvGrpSpPr>
        <p:grpSpPr>
          <a:xfrm>
            <a:off x="5365318" y="2639198"/>
            <a:ext cx="1412901" cy="914828"/>
            <a:chOff x="1998003" y="2639195"/>
            <a:chExt cx="1412901" cy="914827"/>
          </a:xfrm>
        </p:grpSpPr>
        <p:sp>
          <p:nvSpPr>
            <p:cNvPr id="12" name="矩形 11"/>
            <p:cNvSpPr/>
            <p:nvPr/>
          </p:nvSpPr>
          <p:spPr>
            <a:xfrm>
              <a:off x="2028794" y="3215468"/>
              <a:ext cx="1382110" cy="338554"/>
            </a:xfrm>
            <a:prstGeom prst="rect">
              <a:avLst/>
            </a:prstGeom>
          </p:spPr>
          <p:txBody>
            <a:bodyPr wrap="none">
              <a:spAutoFit/>
            </a:bodyPr>
            <a:lstStyle/>
            <a:p>
              <a:pPr defTabSz="1219200" eaLnBrk="0" fontAlgn="base" hangingPunct="0">
                <a:spcBef>
                  <a:spcPct val="0"/>
                </a:spcBef>
                <a:spcAft>
                  <a:spcPct val="0"/>
                </a:spcAft>
              </a:pPr>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Add your title</a:t>
              </a:r>
              <a:endPar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3" name="文本框 12"/>
            <p:cNvSpPr txBox="1"/>
            <p:nvPr/>
          </p:nvSpPr>
          <p:spPr>
            <a:xfrm>
              <a:off x="1998003" y="2639195"/>
              <a:ext cx="1338828" cy="646330"/>
            </a:xfrm>
            <a:prstGeom prst="rect">
              <a:avLst/>
            </a:prstGeom>
            <a:noFill/>
          </p:spPr>
          <p:txBody>
            <a:bodyPr wrap="none" rtlCol="0">
              <a:spAutoFit/>
            </a:bodyPr>
            <a:lstStyle/>
            <a:p>
              <a:pPr defTabSz="1219200" eaLnBrk="0" fontAlgn="base" hangingPunct="0">
                <a:spcBef>
                  <a:spcPct val="0"/>
                </a:spcBef>
                <a:spcAft>
                  <a:spcPct val="0"/>
                </a:spcAft>
              </a:pPr>
              <a:r>
                <a:rPr lang="en-US" altLang="zh-CN" sz="3600" dirty="0">
                  <a:solidFill>
                    <a:schemeClr val="bg1"/>
                  </a:solidFill>
                  <a:latin typeface="Arial" panose="020B0604020202020204" pitchFamily="34" charset="0"/>
                  <a:cs typeface="Arial" panose="020B0604020202020204" pitchFamily="34" charset="0"/>
                </a:rPr>
                <a:t>2,250</a:t>
              </a:r>
              <a:endParaRPr lang="en-US" altLang="zh-CN" sz="3600" dirty="0">
                <a:solidFill>
                  <a:schemeClr val="bg1"/>
                </a:solidFill>
                <a:latin typeface="Arial" panose="020B0604020202020204" pitchFamily="34" charset="0"/>
                <a:cs typeface="Arial" panose="020B0604020202020204" pitchFamily="34" charset="0"/>
              </a:endParaRPr>
            </a:p>
          </p:txBody>
        </p:sp>
      </p:grpSp>
      <p:grpSp>
        <p:nvGrpSpPr>
          <p:cNvPr id="17" name="组合 24"/>
          <p:cNvGrpSpPr/>
          <p:nvPr/>
        </p:nvGrpSpPr>
        <p:grpSpPr>
          <a:xfrm>
            <a:off x="8703603" y="2639198"/>
            <a:ext cx="1412901" cy="914828"/>
            <a:chOff x="1998003" y="2639195"/>
            <a:chExt cx="1412901" cy="914827"/>
          </a:xfrm>
        </p:grpSpPr>
        <p:sp>
          <p:nvSpPr>
            <p:cNvPr id="18" name="矩形 17"/>
            <p:cNvSpPr/>
            <p:nvPr/>
          </p:nvSpPr>
          <p:spPr>
            <a:xfrm>
              <a:off x="2028794" y="3215468"/>
              <a:ext cx="1382110" cy="338554"/>
            </a:xfrm>
            <a:prstGeom prst="rect">
              <a:avLst/>
            </a:prstGeom>
          </p:spPr>
          <p:txBody>
            <a:bodyPr wrap="none">
              <a:spAutoFit/>
            </a:bodyPr>
            <a:lstStyle/>
            <a:p>
              <a:pPr defTabSz="1219200" eaLnBrk="0" fontAlgn="base" hangingPunct="0">
                <a:spcBef>
                  <a:spcPct val="0"/>
                </a:spcBef>
                <a:spcAft>
                  <a:spcPct val="0"/>
                </a:spcAft>
              </a:pPr>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Add your title</a:t>
              </a:r>
              <a:endPar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9" name="文本框 18"/>
            <p:cNvSpPr txBox="1"/>
            <p:nvPr/>
          </p:nvSpPr>
          <p:spPr>
            <a:xfrm>
              <a:off x="1998003" y="2639195"/>
              <a:ext cx="1338828" cy="646330"/>
            </a:xfrm>
            <a:prstGeom prst="rect">
              <a:avLst/>
            </a:prstGeom>
            <a:noFill/>
          </p:spPr>
          <p:txBody>
            <a:bodyPr wrap="none" rtlCol="0">
              <a:spAutoFit/>
            </a:bodyPr>
            <a:lstStyle/>
            <a:p>
              <a:pPr defTabSz="1219200" eaLnBrk="0" fontAlgn="base" hangingPunct="0">
                <a:spcBef>
                  <a:spcPct val="0"/>
                </a:spcBef>
                <a:spcAft>
                  <a:spcPct val="0"/>
                </a:spcAft>
              </a:pPr>
              <a:r>
                <a:rPr lang="en-US" altLang="zh-CN" sz="3600" dirty="0">
                  <a:solidFill>
                    <a:schemeClr val="bg1"/>
                  </a:solidFill>
                  <a:latin typeface="Arial" panose="020B0604020202020204" pitchFamily="34" charset="0"/>
                  <a:cs typeface="Arial" panose="020B0604020202020204" pitchFamily="34" charset="0"/>
                </a:rPr>
                <a:t>1,780</a:t>
              </a:r>
              <a:endParaRPr lang="en-US" altLang="zh-CN" sz="3600" dirty="0">
                <a:solidFill>
                  <a:schemeClr val="bg1"/>
                </a:solidFill>
                <a:latin typeface="Arial" panose="020B0604020202020204" pitchFamily="34" charset="0"/>
                <a:cs typeface="Arial" panose="020B0604020202020204" pitchFamily="34" charset="0"/>
              </a:endParaRPr>
            </a:p>
          </p:txBody>
        </p:sp>
      </p:grpSp>
      <p:sp>
        <p:nvSpPr>
          <p:cNvPr id="20" name="矩形 6"/>
          <p:cNvSpPr>
            <a:spLocks noChangeArrowheads="1"/>
          </p:cNvSpPr>
          <p:nvPr/>
        </p:nvSpPr>
        <p:spPr bwMode="auto">
          <a:xfrm>
            <a:off x="1323448" y="4862792"/>
            <a:ext cx="2687938"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fontAlgn="base" hangingPunct="1">
              <a:lnSpc>
                <a:spcPct val="130000"/>
              </a:lnSpc>
              <a:spcBef>
                <a:spcPct val="0"/>
              </a:spcBef>
              <a:spcAft>
                <a:spcPct val="0"/>
              </a:spcAft>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0" name="矩形 6"/>
          <p:cNvSpPr>
            <a:spLocks noChangeArrowheads="1"/>
          </p:cNvSpPr>
          <p:nvPr/>
        </p:nvSpPr>
        <p:spPr bwMode="auto">
          <a:xfrm>
            <a:off x="4773510" y="4862792"/>
            <a:ext cx="2687938"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fontAlgn="base" hangingPunct="1">
              <a:lnSpc>
                <a:spcPct val="130000"/>
              </a:lnSpc>
              <a:spcBef>
                <a:spcPct val="0"/>
              </a:spcBef>
              <a:spcAft>
                <a:spcPct val="0"/>
              </a:spcAft>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2" name="矩形 6"/>
          <p:cNvSpPr>
            <a:spLocks noChangeArrowheads="1"/>
          </p:cNvSpPr>
          <p:nvPr/>
        </p:nvSpPr>
        <p:spPr bwMode="auto">
          <a:xfrm>
            <a:off x="8081480" y="4862792"/>
            <a:ext cx="2687938"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fontAlgn="base" hangingPunct="1">
              <a:lnSpc>
                <a:spcPct val="130000"/>
              </a:lnSpc>
              <a:spcBef>
                <a:spcPct val="0"/>
              </a:spcBef>
              <a:spcAft>
                <a:spcPct val="0"/>
              </a:spcAft>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3" name="组合 32"/>
          <p:cNvGrpSpPr/>
          <p:nvPr/>
        </p:nvGrpSpPr>
        <p:grpSpPr>
          <a:xfrm>
            <a:off x="220675" y="278806"/>
            <a:ext cx="5543919" cy="460375"/>
            <a:chOff x="1029030" y="437556"/>
            <a:chExt cx="5543919" cy="460375"/>
          </a:xfrm>
        </p:grpSpPr>
        <p:sp>
          <p:nvSpPr>
            <p:cNvPr id="34" name="文本框 33"/>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5" name="文本框 34"/>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几何拼接创意海报正式"/>
          <p:cNvPicPr>
            <a:picLocks noChangeAspect="1"/>
          </p:cNvPicPr>
          <p:nvPr/>
        </p:nvPicPr>
        <p:blipFill>
          <a:blip r:embed="rId1"/>
          <a:srcRect l="80209" t="10516" b="17067"/>
          <a:stretch>
            <a:fillRect/>
          </a:stretch>
        </p:blipFill>
        <p:spPr>
          <a:xfrm flipH="1">
            <a:off x="10829925" y="0"/>
            <a:ext cx="1410335" cy="6881495"/>
          </a:xfrm>
          <a:prstGeom prst="rect">
            <a:avLst/>
          </a:prstGeom>
        </p:spPr>
      </p:pic>
      <p:sp>
        <p:nvSpPr>
          <p:cNvPr id="3" name="Rectangle 19"/>
          <p:cNvSpPr/>
          <p:nvPr/>
        </p:nvSpPr>
        <p:spPr>
          <a:xfrm>
            <a:off x="1047433" y="4335463"/>
            <a:ext cx="6646862" cy="1582737"/>
          </a:xfrm>
          <a:prstGeom prst="rect">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solidFill>
                <a:schemeClr val="bg1"/>
              </a:solidFill>
            </a:endParaRPr>
          </a:p>
        </p:txBody>
      </p:sp>
      <p:sp>
        <p:nvSpPr>
          <p:cNvPr id="4" name="Rectangle 16"/>
          <p:cNvSpPr/>
          <p:nvPr/>
        </p:nvSpPr>
        <p:spPr>
          <a:xfrm>
            <a:off x="1330008" y="4503738"/>
            <a:ext cx="2449830" cy="460375"/>
          </a:xfrm>
          <a:prstGeom prst="rect">
            <a:avLst/>
          </a:prstGeom>
          <a:solidFill>
            <a:schemeClr val="bg1"/>
          </a:solidFill>
        </p:spPr>
        <p:txBody>
          <a:bodyPr wrap="none">
            <a:spAutoFit/>
          </a:bodyPr>
          <a:lstStyle/>
          <a:p>
            <a:pPr eaLnBrk="1" fontAlgn="auto" hangingPunct="1">
              <a:spcBef>
                <a:spcPts val="0"/>
              </a:spcBef>
              <a:spcAft>
                <a:spcPts val="0"/>
              </a:spcAft>
              <a:defRPr/>
            </a:pPr>
            <a:r>
              <a:rPr lang="en-US" sz="2400" b="1" dirty="0">
                <a:solidFill>
                  <a:schemeClr val="bg1"/>
                </a:solidFill>
                <a:latin typeface="Raleway" panose="020B0503030101060003" pitchFamily="34" charset="0"/>
                <a:cs typeface="Open Sans" panose="020B0606030504020204"/>
              </a:rPr>
              <a:t>GRAPHIC DESIGN</a:t>
            </a:r>
            <a:endParaRPr lang="en-US" sz="2400" b="1" dirty="0">
              <a:solidFill>
                <a:schemeClr val="bg1"/>
              </a:solidFill>
              <a:latin typeface="Raleway" panose="020B0503030101060003" pitchFamily="34" charset="0"/>
              <a:cs typeface="Open Sans" panose="020B0606030504020204"/>
            </a:endParaRPr>
          </a:p>
        </p:txBody>
      </p:sp>
      <p:sp>
        <p:nvSpPr>
          <p:cNvPr id="5" name="Rectangle 17"/>
          <p:cNvSpPr/>
          <p:nvPr/>
        </p:nvSpPr>
        <p:spPr>
          <a:xfrm>
            <a:off x="1330008" y="5026025"/>
            <a:ext cx="5573712" cy="521970"/>
          </a:xfrm>
          <a:prstGeom prst="rect">
            <a:avLst/>
          </a:prstGeom>
          <a:noFill/>
        </p:spPr>
        <p:txBody>
          <a:bodyPr>
            <a:spAutoFit/>
          </a:bodyPr>
          <a:lstStyle/>
          <a:p>
            <a:pPr eaLnBrk="1" fontAlgn="auto" hangingPunct="1">
              <a:spcBef>
                <a:spcPts val="0"/>
              </a:spcBef>
              <a:spcAft>
                <a:spcPts val="0"/>
              </a:spcAft>
              <a:buClr>
                <a:srgbClr val="E24848"/>
              </a:buClr>
              <a:defRPr/>
            </a:pPr>
            <a:r>
              <a:rPr lang="en-US" sz="1400" noProof="1">
                <a:solidFill>
                  <a:schemeClr val="bg1"/>
                </a:solidFill>
                <a:latin typeface="微软雅黑" panose="020B0503020204020204" pitchFamily="34" charset="-122"/>
                <a:ea typeface="微软雅黑" panose="020B0503020204020204" pitchFamily="34" charset="-122"/>
                <a:cs typeface="Open Sans" panose="020B0606030504020204" pitchFamily="34" charset="0"/>
              </a:rPr>
              <a:t>Lorem ipsum dolor sit amet, consectetur adipiscing elit. Nulla imperdiet volutpat dui at fermentum. Aliquam erat volutpat. </a:t>
            </a:r>
            <a:endParaRPr lang="en-US" sz="1400" noProof="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文本框 18"/>
          <p:cNvSpPr txBox="1">
            <a:spLocks noChangeArrowheads="1"/>
          </p:cNvSpPr>
          <p:nvPr/>
        </p:nvSpPr>
        <p:spPr bwMode="auto">
          <a:xfrm>
            <a:off x="2325733" y="1487354"/>
            <a:ext cx="7315200"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8000" b="1" dirty="0">
                <a:latin typeface="Agency FB" pitchFamily="34" charset="0"/>
                <a:ea typeface="Yuanti SC" charset="-122"/>
                <a:cs typeface="Yuanti SC" charset="-122"/>
              </a:rPr>
              <a:t>  </a:t>
            </a:r>
            <a:r>
              <a:rPr kumimoji="1" lang="en-US" altLang="zh-CN" sz="8000" b="1" dirty="0">
                <a:latin typeface="Agency FB" pitchFamily="34" charset="0"/>
                <a:ea typeface="Yuanti SC" charset="-122"/>
                <a:cs typeface="Yuanti SC" charset="-122"/>
              </a:rPr>
              <a:t>PART</a:t>
            </a:r>
            <a:r>
              <a:rPr kumimoji="1" lang="zh-CN" altLang="en-US" sz="8000" b="1" dirty="0">
                <a:latin typeface="Agency FB" pitchFamily="34" charset="0"/>
                <a:ea typeface="Yuanti SC" charset="-122"/>
                <a:cs typeface="Yuanti SC" charset="-122"/>
              </a:rPr>
              <a:t> </a:t>
            </a:r>
            <a:r>
              <a:rPr kumimoji="1" lang="en-US" altLang="zh-CN" sz="8000" b="1" dirty="0">
                <a:latin typeface="Agency FB" pitchFamily="34" charset="0"/>
                <a:ea typeface="Yuanti SC" charset="-122"/>
                <a:cs typeface="Yuanti SC" charset="-122"/>
              </a:rPr>
              <a:t>THREE</a:t>
            </a:r>
            <a:endParaRPr kumimoji="1" lang="en-US" altLang="zh-CN" sz="8000" b="1" dirty="0">
              <a:latin typeface="Agency FB" pitchFamily="34" charset="0"/>
              <a:ea typeface="Yuanti SC" charset="-122"/>
              <a:cs typeface="Yuanti SC" charset="-122"/>
            </a:endParaRPr>
          </a:p>
        </p:txBody>
      </p:sp>
      <p:sp>
        <p:nvSpPr>
          <p:cNvPr id="8" name="TextBox 1"/>
          <p:cNvSpPr txBox="1"/>
          <p:nvPr/>
        </p:nvSpPr>
        <p:spPr>
          <a:xfrm>
            <a:off x="3569318" y="2584781"/>
            <a:ext cx="3352800" cy="1225550"/>
          </a:xfrm>
          <a:prstGeom prst="rect">
            <a:avLst/>
          </a:prstGeom>
          <a:noFill/>
        </p:spPr>
        <p:txBody>
          <a:bodyPr wrap="none" lIns="0" t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9200"/>
              </a:lnSpc>
            </a:pPr>
            <a:r>
              <a:rPr lang="zh-CN" altLang="en-US" sz="4400" dirty="0">
                <a:latin typeface="微软雅黑" panose="020B0503020204020204" pitchFamily="34" charset="-122"/>
                <a:ea typeface="微软雅黑" panose="020B0503020204020204" pitchFamily="34" charset="-122"/>
                <a:cs typeface="微软雅黑" panose="020B0503020204020204" pitchFamily="34" charset="-122"/>
              </a:rPr>
              <a:t>输入标题内容</a:t>
            </a:r>
            <a:endParaRPr lang="zh-CN" altLang="en-US" sz="4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3"/>
          <p:cNvSpPr txBox="1"/>
          <p:nvPr/>
        </p:nvSpPr>
        <p:spPr>
          <a:xfrm>
            <a:off x="7694454" y="4801796"/>
            <a:ext cx="2777490" cy="65024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行业前景分析 需求预测 市场现状</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3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产品状况 竞争者分析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rPr>
              <a:t>SWOT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分析</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25" name="图片 24" descr="几何拼接创意海报正式"/>
          <p:cNvPicPr>
            <a:picLocks noChangeAspect="1"/>
          </p:cNvPicPr>
          <p:nvPr/>
        </p:nvPicPr>
        <p:blipFill>
          <a:blip r:embed="rId1"/>
          <a:srcRect l="50300" t="13" r="1700" b="63992"/>
          <a:stretch>
            <a:fillRect/>
          </a:stretch>
        </p:blipFill>
        <p:spPr>
          <a:xfrm flipH="1">
            <a:off x="-311963" y="1083450"/>
            <a:ext cx="3420466" cy="3420466"/>
          </a:xfrm>
          <a:prstGeom prst="diamond">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20675" y="278806"/>
            <a:ext cx="5543919" cy="460375"/>
            <a:chOff x="1029030" y="437556"/>
            <a:chExt cx="5543919" cy="460375"/>
          </a:xfrm>
        </p:grpSpPr>
        <p:sp>
          <p:nvSpPr>
            <p:cNvPr id="34" name="文本框 33"/>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4" name="文本框 3"/>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cxnSp>
        <p:nvCxnSpPr>
          <p:cNvPr id="55" name="直接箭头连接符 54"/>
          <p:cNvCxnSpPr/>
          <p:nvPr/>
        </p:nvCxnSpPr>
        <p:spPr>
          <a:xfrm flipV="1">
            <a:off x="2536776" y="3300672"/>
            <a:ext cx="0" cy="1238295"/>
          </a:xfrm>
          <a:prstGeom prst="straightConnector1">
            <a:avLst/>
          </a:prstGeom>
          <a:ln>
            <a:solidFill>
              <a:srgbClr val="0097B6"/>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V="1">
            <a:off x="5112445" y="3300672"/>
            <a:ext cx="0" cy="1238295"/>
          </a:xfrm>
          <a:prstGeom prst="straightConnector1">
            <a:avLst/>
          </a:prstGeom>
          <a:ln>
            <a:solidFill>
              <a:srgbClr val="FEE54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flipV="1">
            <a:off x="7469932" y="3300672"/>
            <a:ext cx="0" cy="1238295"/>
          </a:xfrm>
          <a:prstGeom prst="straightConnector1">
            <a:avLst/>
          </a:prstGeom>
          <a:ln>
            <a:solidFill>
              <a:srgbClr val="FF664A"/>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p:nvPr/>
        </p:nvCxnSpPr>
        <p:spPr>
          <a:xfrm flipV="1">
            <a:off x="9676623" y="3300672"/>
            <a:ext cx="0" cy="1238295"/>
          </a:xfrm>
          <a:prstGeom prst="straightConnector1">
            <a:avLst/>
          </a:prstGeom>
          <a:ln>
            <a:solidFill>
              <a:srgbClr val="404040"/>
            </a:solidFill>
            <a:tailEnd type="triangle"/>
          </a:ln>
        </p:spPr>
        <p:style>
          <a:lnRef idx="1">
            <a:schemeClr val="accent1"/>
          </a:lnRef>
          <a:fillRef idx="0">
            <a:schemeClr val="accent1"/>
          </a:fillRef>
          <a:effectRef idx="0">
            <a:schemeClr val="accent1"/>
          </a:effectRef>
          <a:fontRef idx="minor">
            <a:schemeClr val="tx1"/>
          </a:fontRef>
        </p:style>
      </p:cxnSp>
      <p:sp>
        <p:nvSpPr>
          <p:cNvPr id="22" name="任意多边形: 形状 21"/>
          <p:cNvSpPr/>
          <p:nvPr/>
        </p:nvSpPr>
        <p:spPr>
          <a:xfrm>
            <a:off x="1167104" y="4386064"/>
            <a:ext cx="2696546" cy="1371233"/>
          </a:xfrm>
          <a:custGeom>
            <a:avLst/>
            <a:gdLst>
              <a:gd name="connsiteX0" fmla="*/ 1095880 w 2191760"/>
              <a:gd name="connsiteY0" fmla="*/ 0 h 1114542"/>
              <a:gd name="connsiteX1" fmla="*/ 2191760 w 2191760"/>
              <a:gd name="connsiteY1" fmla="*/ 1095880 h 1114542"/>
              <a:gd name="connsiteX2" fmla="*/ 2190818 w 2191760"/>
              <a:gd name="connsiteY2" fmla="*/ 1114542 h 1114542"/>
              <a:gd name="connsiteX3" fmla="*/ 943 w 2191760"/>
              <a:gd name="connsiteY3" fmla="*/ 1114542 h 1114542"/>
              <a:gd name="connsiteX4" fmla="*/ 0 w 2191760"/>
              <a:gd name="connsiteY4" fmla="*/ 1095880 h 1114542"/>
              <a:gd name="connsiteX5" fmla="*/ 1095880 w 2191760"/>
              <a:gd name="connsiteY5" fmla="*/ 0 h 111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1760" h="1114542">
                <a:moveTo>
                  <a:pt x="1095880" y="0"/>
                </a:moveTo>
                <a:cubicBezTo>
                  <a:pt x="1701118" y="0"/>
                  <a:pt x="2191760" y="490642"/>
                  <a:pt x="2191760" y="1095880"/>
                </a:cubicBezTo>
                <a:lnTo>
                  <a:pt x="2190818" y="1114542"/>
                </a:lnTo>
                <a:lnTo>
                  <a:pt x="943" y="1114542"/>
                </a:lnTo>
                <a:lnTo>
                  <a:pt x="0" y="1095880"/>
                </a:lnTo>
                <a:cubicBezTo>
                  <a:pt x="0" y="490642"/>
                  <a:pt x="490642" y="0"/>
                  <a:pt x="1095880" y="0"/>
                </a:cubicBezTo>
                <a:close/>
              </a:path>
            </a:pathLst>
          </a:cu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3" name="任意多边形: 形状 22"/>
          <p:cNvSpPr/>
          <p:nvPr/>
        </p:nvSpPr>
        <p:spPr>
          <a:xfrm>
            <a:off x="3714361" y="4386064"/>
            <a:ext cx="2696546" cy="1371233"/>
          </a:xfrm>
          <a:custGeom>
            <a:avLst/>
            <a:gdLst>
              <a:gd name="connsiteX0" fmla="*/ 1095880 w 2191760"/>
              <a:gd name="connsiteY0" fmla="*/ 0 h 1114542"/>
              <a:gd name="connsiteX1" fmla="*/ 2191760 w 2191760"/>
              <a:gd name="connsiteY1" fmla="*/ 1095880 h 1114542"/>
              <a:gd name="connsiteX2" fmla="*/ 2190818 w 2191760"/>
              <a:gd name="connsiteY2" fmla="*/ 1114542 h 1114542"/>
              <a:gd name="connsiteX3" fmla="*/ 943 w 2191760"/>
              <a:gd name="connsiteY3" fmla="*/ 1114542 h 1114542"/>
              <a:gd name="connsiteX4" fmla="*/ 0 w 2191760"/>
              <a:gd name="connsiteY4" fmla="*/ 1095880 h 1114542"/>
              <a:gd name="connsiteX5" fmla="*/ 1095880 w 2191760"/>
              <a:gd name="connsiteY5" fmla="*/ 0 h 111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1760" h="1114542">
                <a:moveTo>
                  <a:pt x="1095880" y="0"/>
                </a:moveTo>
                <a:cubicBezTo>
                  <a:pt x="1701118" y="0"/>
                  <a:pt x="2191760" y="490642"/>
                  <a:pt x="2191760" y="1095880"/>
                </a:cubicBezTo>
                <a:lnTo>
                  <a:pt x="2190818" y="1114542"/>
                </a:lnTo>
                <a:lnTo>
                  <a:pt x="943" y="1114542"/>
                </a:lnTo>
                <a:lnTo>
                  <a:pt x="0" y="1095880"/>
                </a:lnTo>
                <a:cubicBezTo>
                  <a:pt x="0" y="490642"/>
                  <a:pt x="490642" y="0"/>
                  <a:pt x="1095880" y="0"/>
                </a:cubicBezTo>
                <a:close/>
              </a:path>
            </a:pathLst>
          </a:custGeom>
          <a:solidFill>
            <a:srgbClr val="FEE5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任意多边形: 形状 23"/>
          <p:cNvSpPr/>
          <p:nvPr/>
        </p:nvSpPr>
        <p:spPr>
          <a:xfrm>
            <a:off x="6121659" y="4386064"/>
            <a:ext cx="2696546" cy="1371233"/>
          </a:xfrm>
          <a:custGeom>
            <a:avLst/>
            <a:gdLst>
              <a:gd name="connsiteX0" fmla="*/ 1095880 w 2191760"/>
              <a:gd name="connsiteY0" fmla="*/ 0 h 1114542"/>
              <a:gd name="connsiteX1" fmla="*/ 2191760 w 2191760"/>
              <a:gd name="connsiteY1" fmla="*/ 1095880 h 1114542"/>
              <a:gd name="connsiteX2" fmla="*/ 2190818 w 2191760"/>
              <a:gd name="connsiteY2" fmla="*/ 1114542 h 1114542"/>
              <a:gd name="connsiteX3" fmla="*/ 943 w 2191760"/>
              <a:gd name="connsiteY3" fmla="*/ 1114542 h 1114542"/>
              <a:gd name="connsiteX4" fmla="*/ 0 w 2191760"/>
              <a:gd name="connsiteY4" fmla="*/ 1095880 h 1114542"/>
              <a:gd name="connsiteX5" fmla="*/ 1095880 w 2191760"/>
              <a:gd name="connsiteY5" fmla="*/ 0 h 111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1760" h="1114542">
                <a:moveTo>
                  <a:pt x="1095880" y="0"/>
                </a:moveTo>
                <a:cubicBezTo>
                  <a:pt x="1701118" y="0"/>
                  <a:pt x="2191760" y="490642"/>
                  <a:pt x="2191760" y="1095880"/>
                </a:cubicBezTo>
                <a:lnTo>
                  <a:pt x="2190818" y="1114542"/>
                </a:lnTo>
                <a:lnTo>
                  <a:pt x="943" y="1114542"/>
                </a:lnTo>
                <a:lnTo>
                  <a:pt x="0" y="1095880"/>
                </a:lnTo>
                <a:cubicBezTo>
                  <a:pt x="0" y="490642"/>
                  <a:pt x="490642" y="0"/>
                  <a:pt x="1095880" y="0"/>
                </a:cubicBezTo>
                <a:close/>
              </a:path>
            </a:pathLst>
          </a:custGeom>
          <a:solidFill>
            <a:srgbClr val="FF66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 name="任意多边形: 形状 24"/>
          <p:cNvSpPr/>
          <p:nvPr/>
        </p:nvSpPr>
        <p:spPr>
          <a:xfrm>
            <a:off x="8328350" y="4386064"/>
            <a:ext cx="2696546" cy="1371233"/>
          </a:xfrm>
          <a:custGeom>
            <a:avLst/>
            <a:gdLst>
              <a:gd name="connsiteX0" fmla="*/ 1095880 w 2191760"/>
              <a:gd name="connsiteY0" fmla="*/ 0 h 1114542"/>
              <a:gd name="connsiteX1" fmla="*/ 2191760 w 2191760"/>
              <a:gd name="connsiteY1" fmla="*/ 1095880 h 1114542"/>
              <a:gd name="connsiteX2" fmla="*/ 2190818 w 2191760"/>
              <a:gd name="connsiteY2" fmla="*/ 1114542 h 1114542"/>
              <a:gd name="connsiteX3" fmla="*/ 943 w 2191760"/>
              <a:gd name="connsiteY3" fmla="*/ 1114542 h 1114542"/>
              <a:gd name="connsiteX4" fmla="*/ 0 w 2191760"/>
              <a:gd name="connsiteY4" fmla="*/ 1095880 h 1114542"/>
              <a:gd name="connsiteX5" fmla="*/ 1095880 w 2191760"/>
              <a:gd name="connsiteY5" fmla="*/ 0 h 111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1760" h="1114542">
                <a:moveTo>
                  <a:pt x="1095880" y="0"/>
                </a:moveTo>
                <a:cubicBezTo>
                  <a:pt x="1701118" y="0"/>
                  <a:pt x="2191760" y="490642"/>
                  <a:pt x="2191760" y="1095880"/>
                </a:cubicBezTo>
                <a:lnTo>
                  <a:pt x="2190818" y="1114542"/>
                </a:lnTo>
                <a:lnTo>
                  <a:pt x="943" y="1114542"/>
                </a:lnTo>
                <a:lnTo>
                  <a:pt x="0" y="1095880"/>
                </a:lnTo>
                <a:cubicBezTo>
                  <a:pt x="0" y="490642"/>
                  <a:pt x="490642" y="0"/>
                  <a:pt x="1095880" y="0"/>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 name="Group 143"/>
          <p:cNvGrpSpPr/>
          <p:nvPr/>
        </p:nvGrpSpPr>
        <p:grpSpPr>
          <a:xfrm>
            <a:off x="2215143" y="4988905"/>
            <a:ext cx="600469" cy="600469"/>
            <a:chOff x="5763553" y="2373392"/>
            <a:chExt cx="611486" cy="659025"/>
          </a:xfrm>
          <a:solidFill>
            <a:schemeClr val="bg1"/>
          </a:solidFill>
        </p:grpSpPr>
        <p:grpSp>
          <p:nvGrpSpPr>
            <p:cNvPr id="7" name="Group 101"/>
            <p:cNvGrpSpPr>
              <a:grpSpLocks noChangeAspect="1"/>
            </p:cNvGrpSpPr>
            <p:nvPr/>
          </p:nvGrpSpPr>
          <p:grpSpPr bwMode="auto">
            <a:xfrm>
              <a:off x="6170021" y="2373392"/>
              <a:ext cx="168965" cy="166239"/>
              <a:chOff x="3947" y="1925"/>
              <a:chExt cx="124" cy="122"/>
            </a:xfrm>
            <a:grpFill/>
          </p:grpSpPr>
          <p:sp>
            <p:nvSpPr>
              <p:cNvPr id="8" name="Freeform 102"/>
              <p:cNvSpPr/>
              <p:nvPr/>
            </p:nvSpPr>
            <p:spPr bwMode="auto">
              <a:xfrm>
                <a:off x="3962" y="1925"/>
                <a:ext cx="109" cy="109"/>
              </a:xfrm>
              <a:custGeom>
                <a:avLst/>
                <a:gdLst>
                  <a:gd name="T0" fmla="*/ 42 w 46"/>
                  <a:gd name="T1" fmla="*/ 46 h 46"/>
                  <a:gd name="T2" fmla="*/ 38 w 46"/>
                  <a:gd name="T3" fmla="*/ 42 h 46"/>
                  <a:gd name="T4" fmla="*/ 3 w 46"/>
                  <a:gd name="T5" fmla="*/ 8 h 46"/>
                  <a:gd name="T6" fmla="*/ 0 w 46"/>
                  <a:gd name="T7" fmla="*/ 4 h 46"/>
                  <a:gd name="T8" fmla="*/ 4 w 46"/>
                  <a:gd name="T9" fmla="*/ 0 h 46"/>
                  <a:gd name="T10" fmla="*/ 46 w 46"/>
                  <a:gd name="T11" fmla="*/ 42 h 46"/>
                  <a:gd name="T12" fmla="*/ 42 w 46"/>
                  <a:gd name="T13" fmla="*/ 46 h 46"/>
                  <a:gd name="T14" fmla="*/ 42 w 46"/>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6">
                    <a:moveTo>
                      <a:pt x="42" y="46"/>
                    </a:moveTo>
                    <a:cubicBezTo>
                      <a:pt x="40" y="46"/>
                      <a:pt x="38" y="44"/>
                      <a:pt x="38" y="42"/>
                    </a:cubicBezTo>
                    <a:cubicBezTo>
                      <a:pt x="35" y="9"/>
                      <a:pt x="5" y="8"/>
                      <a:pt x="3" y="8"/>
                    </a:cubicBezTo>
                    <a:cubicBezTo>
                      <a:pt x="1" y="8"/>
                      <a:pt x="0" y="6"/>
                      <a:pt x="0" y="4"/>
                    </a:cubicBezTo>
                    <a:cubicBezTo>
                      <a:pt x="0" y="1"/>
                      <a:pt x="1" y="0"/>
                      <a:pt x="4" y="0"/>
                    </a:cubicBezTo>
                    <a:cubicBezTo>
                      <a:pt x="4" y="0"/>
                      <a:pt x="42" y="1"/>
                      <a:pt x="46" y="42"/>
                    </a:cubicBezTo>
                    <a:cubicBezTo>
                      <a:pt x="46" y="44"/>
                      <a:pt x="44" y="46"/>
                      <a:pt x="42" y="46"/>
                    </a:cubicBezTo>
                    <a:cubicBezTo>
                      <a:pt x="42" y="46"/>
                      <a:pt x="42" y="46"/>
                      <a:pt x="42" y="46"/>
                    </a:cubicBezTo>
                    <a:close/>
                  </a:path>
                </a:pathLst>
              </a:custGeom>
              <a:grpFill/>
              <a:ln w="9525">
                <a:solidFill>
                  <a:schemeClr val="bg1"/>
                </a:solidFill>
                <a:round/>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AU"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Freeform 103"/>
              <p:cNvSpPr/>
              <p:nvPr/>
            </p:nvSpPr>
            <p:spPr bwMode="auto">
              <a:xfrm>
                <a:off x="3954" y="1955"/>
                <a:ext cx="85" cy="85"/>
              </a:xfrm>
              <a:custGeom>
                <a:avLst/>
                <a:gdLst>
                  <a:gd name="T0" fmla="*/ 32 w 36"/>
                  <a:gd name="T1" fmla="*/ 36 h 36"/>
                  <a:gd name="T2" fmla="*/ 28 w 36"/>
                  <a:gd name="T3" fmla="*/ 32 h 36"/>
                  <a:gd name="T4" fmla="*/ 4 w 36"/>
                  <a:gd name="T5" fmla="*/ 8 h 36"/>
                  <a:gd name="T6" fmla="*/ 1 w 36"/>
                  <a:gd name="T7" fmla="*/ 4 h 36"/>
                  <a:gd name="T8" fmla="*/ 5 w 36"/>
                  <a:gd name="T9" fmla="*/ 0 h 36"/>
                  <a:gd name="T10" fmla="*/ 36 w 36"/>
                  <a:gd name="T11" fmla="*/ 32 h 36"/>
                  <a:gd name="T12" fmla="*/ 33 w 36"/>
                  <a:gd name="T13" fmla="*/ 36 h 36"/>
                  <a:gd name="T14" fmla="*/ 32 w 36"/>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6">
                    <a:moveTo>
                      <a:pt x="32" y="36"/>
                    </a:moveTo>
                    <a:cubicBezTo>
                      <a:pt x="30" y="36"/>
                      <a:pt x="28" y="34"/>
                      <a:pt x="28" y="32"/>
                    </a:cubicBezTo>
                    <a:cubicBezTo>
                      <a:pt x="26" y="9"/>
                      <a:pt x="5" y="8"/>
                      <a:pt x="4" y="8"/>
                    </a:cubicBezTo>
                    <a:cubicBezTo>
                      <a:pt x="2" y="8"/>
                      <a:pt x="0" y="6"/>
                      <a:pt x="1" y="4"/>
                    </a:cubicBezTo>
                    <a:cubicBezTo>
                      <a:pt x="1" y="2"/>
                      <a:pt x="2" y="0"/>
                      <a:pt x="5" y="0"/>
                    </a:cubicBezTo>
                    <a:cubicBezTo>
                      <a:pt x="13" y="1"/>
                      <a:pt x="34" y="6"/>
                      <a:pt x="36" y="32"/>
                    </a:cubicBezTo>
                    <a:cubicBezTo>
                      <a:pt x="36" y="34"/>
                      <a:pt x="35" y="36"/>
                      <a:pt x="33" y="36"/>
                    </a:cubicBezTo>
                    <a:cubicBezTo>
                      <a:pt x="32" y="36"/>
                      <a:pt x="32" y="36"/>
                      <a:pt x="32" y="36"/>
                    </a:cubicBezTo>
                    <a:close/>
                  </a:path>
                </a:pathLst>
              </a:custGeom>
              <a:grpFill/>
              <a:ln w="9525">
                <a:solidFill>
                  <a:schemeClr val="bg1"/>
                </a:solidFill>
                <a:round/>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AU"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Freeform 104"/>
              <p:cNvSpPr/>
              <p:nvPr/>
            </p:nvSpPr>
            <p:spPr bwMode="auto">
              <a:xfrm>
                <a:off x="3947" y="1987"/>
                <a:ext cx="62" cy="60"/>
              </a:xfrm>
              <a:custGeom>
                <a:avLst/>
                <a:gdLst>
                  <a:gd name="T0" fmla="*/ 21 w 26"/>
                  <a:gd name="T1" fmla="*/ 25 h 25"/>
                  <a:gd name="T2" fmla="*/ 17 w 26"/>
                  <a:gd name="T3" fmla="*/ 22 h 25"/>
                  <a:gd name="T4" fmla="*/ 4 w 26"/>
                  <a:gd name="T5" fmla="*/ 8 h 25"/>
                  <a:gd name="T6" fmla="*/ 0 w 26"/>
                  <a:gd name="T7" fmla="*/ 4 h 25"/>
                  <a:gd name="T8" fmla="*/ 4 w 26"/>
                  <a:gd name="T9" fmla="*/ 0 h 25"/>
                  <a:gd name="T10" fmla="*/ 25 w 26"/>
                  <a:gd name="T11" fmla="*/ 21 h 25"/>
                  <a:gd name="T12" fmla="*/ 22 w 26"/>
                  <a:gd name="T13" fmla="*/ 25 h 25"/>
                  <a:gd name="T14" fmla="*/ 21 w 2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5">
                    <a:moveTo>
                      <a:pt x="21" y="25"/>
                    </a:moveTo>
                    <a:cubicBezTo>
                      <a:pt x="19" y="25"/>
                      <a:pt x="18" y="24"/>
                      <a:pt x="17" y="22"/>
                    </a:cubicBezTo>
                    <a:cubicBezTo>
                      <a:pt x="16" y="9"/>
                      <a:pt x="5" y="8"/>
                      <a:pt x="4" y="8"/>
                    </a:cubicBezTo>
                    <a:cubicBezTo>
                      <a:pt x="2" y="8"/>
                      <a:pt x="0" y="6"/>
                      <a:pt x="0" y="4"/>
                    </a:cubicBezTo>
                    <a:cubicBezTo>
                      <a:pt x="0" y="2"/>
                      <a:pt x="2" y="0"/>
                      <a:pt x="4" y="0"/>
                    </a:cubicBezTo>
                    <a:cubicBezTo>
                      <a:pt x="9" y="0"/>
                      <a:pt x="24" y="4"/>
                      <a:pt x="25" y="21"/>
                    </a:cubicBezTo>
                    <a:cubicBezTo>
                      <a:pt x="26" y="23"/>
                      <a:pt x="24" y="25"/>
                      <a:pt x="22" y="25"/>
                    </a:cubicBezTo>
                    <a:cubicBezTo>
                      <a:pt x="22" y="25"/>
                      <a:pt x="21" y="25"/>
                      <a:pt x="21" y="25"/>
                    </a:cubicBezTo>
                    <a:close/>
                  </a:path>
                </a:pathLst>
              </a:custGeom>
              <a:grpFill/>
              <a:ln w="9525">
                <a:solidFill>
                  <a:schemeClr val="bg1"/>
                </a:solidFill>
                <a:round/>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AU"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2" name="Freeform 27"/>
            <p:cNvSpPr>
              <a:spLocks noEditPoints="1"/>
            </p:cNvSpPr>
            <p:nvPr/>
          </p:nvSpPr>
          <p:spPr bwMode="auto">
            <a:xfrm flipH="1">
              <a:off x="6091087" y="2748465"/>
              <a:ext cx="166409" cy="165089"/>
            </a:xfrm>
            <a:custGeom>
              <a:avLst/>
              <a:gdLst>
                <a:gd name="T0" fmla="*/ 27 w 53"/>
                <a:gd name="T1" fmla="*/ 0 h 53"/>
                <a:gd name="T2" fmla="*/ 0 w 53"/>
                <a:gd name="T3" fmla="*/ 26 h 53"/>
                <a:gd name="T4" fmla="*/ 27 w 53"/>
                <a:gd name="T5" fmla="*/ 53 h 53"/>
                <a:gd name="T6" fmla="*/ 53 w 53"/>
                <a:gd name="T7" fmla="*/ 26 h 53"/>
                <a:gd name="T8" fmla="*/ 27 w 53"/>
                <a:gd name="T9" fmla="*/ 0 h 53"/>
                <a:gd name="T10" fmla="*/ 27 w 53"/>
                <a:gd name="T11" fmla="*/ 45 h 53"/>
                <a:gd name="T12" fmla="*/ 8 w 53"/>
                <a:gd name="T13" fmla="*/ 26 h 53"/>
                <a:gd name="T14" fmla="*/ 27 w 53"/>
                <a:gd name="T15" fmla="*/ 8 h 53"/>
                <a:gd name="T16" fmla="*/ 45 w 53"/>
                <a:gd name="T17" fmla="*/ 26 h 53"/>
                <a:gd name="T18" fmla="*/ 27 w 53"/>
                <a:gd name="T19" fmla="*/ 4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27" y="0"/>
                  </a:moveTo>
                  <a:cubicBezTo>
                    <a:pt x="12" y="0"/>
                    <a:pt x="0" y="12"/>
                    <a:pt x="0" y="26"/>
                  </a:cubicBezTo>
                  <a:cubicBezTo>
                    <a:pt x="0" y="41"/>
                    <a:pt x="12" y="53"/>
                    <a:pt x="27" y="53"/>
                  </a:cubicBezTo>
                  <a:cubicBezTo>
                    <a:pt x="41" y="53"/>
                    <a:pt x="53" y="41"/>
                    <a:pt x="53" y="26"/>
                  </a:cubicBezTo>
                  <a:cubicBezTo>
                    <a:pt x="53" y="12"/>
                    <a:pt x="41" y="0"/>
                    <a:pt x="27" y="0"/>
                  </a:cubicBezTo>
                  <a:close/>
                  <a:moveTo>
                    <a:pt x="27" y="45"/>
                  </a:moveTo>
                  <a:cubicBezTo>
                    <a:pt x="16" y="45"/>
                    <a:pt x="8" y="36"/>
                    <a:pt x="8" y="26"/>
                  </a:cubicBezTo>
                  <a:cubicBezTo>
                    <a:pt x="8" y="16"/>
                    <a:pt x="16" y="8"/>
                    <a:pt x="27" y="8"/>
                  </a:cubicBezTo>
                  <a:cubicBezTo>
                    <a:pt x="37" y="8"/>
                    <a:pt x="45" y="16"/>
                    <a:pt x="45" y="26"/>
                  </a:cubicBezTo>
                  <a:cubicBezTo>
                    <a:pt x="45" y="36"/>
                    <a:pt x="37" y="45"/>
                    <a:pt x="27" y="45"/>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GB"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Freeform 28"/>
            <p:cNvSpPr>
              <a:spLocks noEditPoints="1"/>
            </p:cNvSpPr>
            <p:nvPr/>
          </p:nvSpPr>
          <p:spPr bwMode="auto">
            <a:xfrm flipH="1">
              <a:off x="5972224" y="2625639"/>
              <a:ext cx="402815" cy="406778"/>
            </a:xfrm>
            <a:custGeom>
              <a:avLst/>
              <a:gdLst>
                <a:gd name="T0" fmla="*/ 111 w 129"/>
                <a:gd name="T1" fmla="*/ 51 h 130"/>
                <a:gd name="T2" fmla="*/ 116 w 129"/>
                <a:gd name="T3" fmla="*/ 31 h 130"/>
                <a:gd name="T4" fmla="*/ 104 w 129"/>
                <a:gd name="T5" fmla="*/ 14 h 130"/>
                <a:gd name="T6" fmla="*/ 88 w 129"/>
                <a:gd name="T7" fmla="*/ 22 h 130"/>
                <a:gd name="T8" fmla="*/ 77 w 129"/>
                <a:gd name="T9" fmla="*/ 5 h 130"/>
                <a:gd name="T10" fmla="*/ 56 w 129"/>
                <a:gd name="T11" fmla="*/ 1 h 130"/>
                <a:gd name="T12" fmla="*/ 51 w 129"/>
                <a:gd name="T13" fmla="*/ 18 h 130"/>
                <a:gd name="T14" fmla="*/ 30 w 129"/>
                <a:gd name="T15" fmla="*/ 14 h 130"/>
                <a:gd name="T16" fmla="*/ 19 w 129"/>
                <a:gd name="T17" fmla="*/ 19 h 130"/>
                <a:gd name="T18" fmla="*/ 13 w 129"/>
                <a:gd name="T19" fmla="*/ 26 h 130"/>
                <a:gd name="T20" fmla="*/ 22 w 129"/>
                <a:gd name="T21" fmla="*/ 42 h 130"/>
                <a:gd name="T22" fmla="*/ 4 w 129"/>
                <a:gd name="T23" fmla="*/ 53 h 130"/>
                <a:gd name="T24" fmla="*/ 0 w 129"/>
                <a:gd name="T25" fmla="*/ 64 h 130"/>
                <a:gd name="T26" fmla="*/ 1 w 129"/>
                <a:gd name="T27" fmla="*/ 74 h 130"/>
                <a:gd name="T28" fmla="*/ 18 w 129"/>
                <a:gd name="T29" fmla="*/ 79 h 130"/>
                <a:gd name="T30" fmla="*/ 13 w 129"/>
                <a:gd name="T31" fmla="*/ 99 h 130"/>
                <a:gd name="T32" fmla="*/ 18 w 129"/>
                <a:gd name="T33" fmla="*/ 110 h 130"/>
                <a:gd name="T34" fmla="*/ 26 w 129"/>
                <a:gd name="T35" fmla="*/ 117 h 130"/>
                <a:gd name="T36" fmla="*/ 42 w 129"/>
                <a:gd name="T37" fmla="*/ 108 h 130"/>
                <a:gd name="T38" fmla="*/ 52 w 129"/>
                <a:gd name="T39" fmla="*/ 126 h 130"/>
                <a:gd name="T40" fmla="*/ 65 w 129"/>
                <a:gd name="T41" fmla="*/ 130 h 130"/>
                <a:gd name="T42" fmla="*/ 77 w 129"/>
                <a:gd name="T43" fmla="*/ 126 h 130"/>
                <a:gd name="T44" fmla="*/ 88 w 129"/>
                <a:gd name="T45" fmla="*/ 108 h 130"/>
                <a:gd name="T46" fmla="*/ 104 w 129"/>
                <a:gd name="T47" fmla="*/ 117 h 130"/>
                <a:gd name="T48" fmla="*/ 116 w 129"/>
                <a:gd name="T49" fmla="*/ 99 h 130"/>
                <a:gd name="T50" fmla="*/ 111 w 129"/>
                <a:gd name="T51" fmla="*/ 79 h 130"/>
                <a:gd name="T52" fmla="*/ 129 w 129"/>
                <a:gd name="T53" fmla="*/ 74 h 130"/>
                <a:gd name="T54" fmla="*/ 129 w 129"/>
                <a:gd name="T55" fmla="*/ 56 h 130"/>
                <a:gd name="T56" fmla="*/ 121 w 129"/>
                <a:gd name="T57" fmla="*/ 70 h 130"/>
                <a:gd name="T58" fmla="*/ 104 w 129"/>
                <a:gd name="T59" fmla="*/ 75 h 130"/>
                <a:gd name="T60" fmla="*/ 100 w 129"/>
                <a:gd name="T61" fmla="*/ 91 h 130"/>
                <a:gd name="T62" fmla="*/ 101 w 129"/>
                <a:gd name="T63" fmla="*/ 109 h 130"/>
                <a:gd name="T64" fmla="*/ 86 w 129"/>
                <a:gd name="T65" fmla="*/ 100 h 130"/>
                <a:gd name="T66" fmla="*/ 71 w 129"/>
                <a:gd name="T67" fmla="*/ 108 h 130"/>
                <a:gd name="T68" fmla="*/ 60 w 129"/>
                <a:gd name="T69" fmla="*/ 122 h 130"/>
                <a:gd name="T70" fmla="*/ 55 w 129"/>
                <a:gd name="T71" fmla="*/ 105 h 130"/>
                <a:gd name="T72" fmla="*/ 39 w 129"/>
                <a:gd name="T73" fmla="*/ 100 h 130"/>
                <a:gd name="T74" fmla="*/ 25 w 129"/>
                <a:gd name="T75" fmla="*/ 106 h 130"/>
                <a:gd name="T76" fmla="*/ 21 w 129"/>
                <a:gd name="T77" fmla="*/ 102 h 130"/>
                <a:gd name="T78" fmla="*/ 30 w 129"/>
                <a:gd name="T79" fmla="*/ 87 h 130"/>
                <a:gd name="T80" fmla="*/ 21 w 129"/>
                <a:gd name="T81" fmla="*/ 72 h 130"/>
                <a:gd name="T82" fmla="*/ 8 w 129"/>
                <a:gd name="T83" fmla="*/ 66 h 130"/>
                <a:gd name="T84" fmla="*/ 8 w 129"/>
                <a:gd name="T85" fmla="*/ 60 h 130"/>
                <a:gd name="T86" fmla="*/ 25 w 129"/>
                <a:gd name="T87" fmla="*/ 56 h 130"/>
                <a:gd name="T88" fmla="*/ 29 w 129"/>
                <a:gd name="T89" fmla="*/ 39 h 130"/>
                <a:gd name="T90" fmla="*/ 24 w 129"/>
                <a:gd name="T91" fmla="*/ 26 h 130"/>
                <a:gd name="T92" fmla="*/ 28 w 129"/>
                <a:gd name="T93" fmla="*/ 22 h 130"/>
                <a:gd name="T94" fmla="*/ 43 w 129"/>
                <a:gd name="T95" fmla="*/ 30 h 130"/>
                <a:gd name="T96" fmla="*/ 58 w 129"/>
                <a:gd name="T97" fmla="*/ 22 h 130"/>
                <a:gd name="T98" fmla="*/ 70 w 129"/>
                <a:gd name="T99" fmla="*/ 9 h 130"/>
                <a:gd name="T100" fmla="*/ 74 w 129"/>
                <a:gd name="T101" fmla="*/ 25 h 130"/>
                <a:gd name="T102" fmla="*/ 91 w 129"/>
                <a:gd name="T103" fmla="*/ 30 h 130"/>
                <a:gd name="T104" fmla="*/ 108 w 129"/>
                <a:gd name="T105" fmla="*/ 29 h 130"/>
                <a:gd name="T106" fmla="*/ 100 w 129"/>
                <a:gd name="T107" fmla="*/ 44 h 130"/>
                <a:gd name="T108" fmla="*/ 108 w 129"/>
                <a:gd name="T109" fmla="*/ 59 h 130"/>
                <a:gd name="T110" fmla="*/ 121 w 129"/>
                <a:gd name="T111"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9" h="130">
                  <a:moveTo>
                    <a:pt x="125" y="53"/>
                  </a:moveTo>
                  <a:cubicBezTo>
                    <a:pt x="111" y="51"/>
                    <a:pt x="111" y="51"/>
                    <a:pt x="111" y="51"/>
                  </a:cubicBezTo>
                  <a:cubicBezTo>
                    <a:pt x="111" y="48"/>
                    <a:pt x="109" y="45"/>
                    <a:pt x="108" y="42"/>
                  </a:cubicBezTo>
                  <a:cubicBezTo>
                    <a:pt x="116" y="31"/>
                    <a:pt x="116" y="31"/>
                    <a:pt x="116" y="31"/>
                  </a:cubicBezTo>
                  <a:cubicBezTo>
                    <a:pt x="117" y="30"/>
                    <a:pt x="117" y="28"/>
                    <a:pt x="116" y="26"/>
                  </a:cubicBezTo>
                  <a:cubicBezTo>
                    <a:pt x="113" y="21"/>
                    <a:pt x="108" y="17"/>
                    <a:pt x="104" y="14"/>
                  </a:cubicBezTo>
                  <a:cubicBezTo>
                    <a:pt x="102" y="12"/>
                    <a:pt x="100" y="12"/>
                    <a:pt x="99" y="14"/>
                  </a:cubicBezTo>
                  <a:cubicBezTo>
                    <a:pt x="88" y="22"/>
                    <a:pt x="88" y="22"/>
                    <a:pt x="88" y="22"/>
                  </a:cubicBezTo>
                  <a:cubicBezTo>
                    <a:pt x="85" y="21"/>
                    <a:pt x="82" y="19"/>
                    <a:pt x="79" y="18"/>
                  </a:cubicBezTo>
                  <a:cubicBezTo>
                    <a:pt x="77" y="5"/>
                    <a:pt x="77" y="5"/>
                    <a:pt x="77" y="5"/>
                  </a:cubicBezTo>
                  <a:cubicBezTo>
                    <a:pt x="77" y="3"/>
                    <a:pt x="75" y="1"/>
                    <a:pt x="74" y="1"/>
                  </a:cubicBezTo>
                  <a:cubicBezTo>
                    <a:pt x="68" y="0"/>
                    <a:pt x="62" y="0"/>
                    <a:pt x="56" y="1"/>
                  </a:cubicBezTo>
                  <a:cubicBezTo>
                    <a:pt x="54" y="1"/>
                    <a:pt x="53" y="3"/>
                    <a:pt x="52" y="5"/>
                  </a:cubicBezTo>
                  <a:cubicBezTo>
                    <a:pt x="51" y="18"/>
                    <a:pt x="51" y="18"/>
                    <a:pt x="51" y="18"/>
                  </a:cubicBezTo>
                  <a:cubicBezTo>
                    <a:pt x="47" y="19"/>
                    <a:pt x="44" y="21"/>
                    <a:pt x="42" y="22"/>
                  </a:cubicBezTo>
                  <a:cubicBezTo>
                    <a:pt x="30" y="14"/>
                    <a:pt x="30" y="14"/>
                    <a:pt x="30" y="14"/>
                  </a:cubicBezTo>
                  <a:cubicBezTo>
                    <a:pt x="29" y="12"/>
                    <a:pt x="27" y="12"/>
                    <a:pt x="26" y="14"/>
                  </a:cubicBezTo>
                  <a:cubicBezTo>
                    <a:pt x="24" y="15"/>
                    <a:pt x="21" y="17"/>
                    <a:pt x="19" y="19"/>
                  </a:cubicBezTo>
                  <a:cubicBezTo>
                    <a:pt x="18" y="20"/>
                    <a:pt x="18" y="20"/>
                    <a:pt x="18" y="20"/>
                  </a:cubicBezTo>
                  <a:cubicBezTo>
                    <a:pt x="17" y="22"/>
                    <a:pt x="15" y="24"/>
                    <a:pt x="13" y="26"/>
                  </a:cubicBezTo>
                  <a:cubicBezTo>
                    <a:pt x="12" y="28"/>
                    <a:pt x="12" y="30"/>
                    <a:pt x="13" y="31"/>
                  </a:cubicBezTo>
                  <a:cubicBezTo>
                    <a:pt x="22" y="42"/>
                    <a:pt x="22" y="42"/>
                    <a:pt x="22" y="42"/>
                  </a:cubicBezTo>
                  <a:cubicBezTo>
                    <a:pt x="20" y="45"/>
                    <a:pt x="19" y="48"/>
                    <a:pt x="18" y="51"/>
                  </a:cubicBezTo>
                  <a:cubicBezTo>
                    <a:pt x="4" y="53"/>
                    <a:pt x="4" y="53"/>
                    <a:pt x="4" y="53"/>
                  </a:cubicBezTo>
                  <a:cubicBezTo>
                    <a:pt x="2" y="53"/>
                    <a:pt x="1" y="54"/>
                    <a:pt x="1" y="56"/>
                  </a:cubicBezTo>
                  <a:cubicBezTo>
                    <a:pt x="0" y="59"/>
                    <a:pt x="0" y="62"/>
                    <a:pt x="0" y="64"/>
                  </a:cubicBezTo>
                  <a:cubicBezTo>
                    <a:pt x="0" y="66"/>
                    <a:pt x="0" y="66"/>
                    <a:pt x="0" y="66"/>
                  </a:cubicBezTo>
                  <a:cubicBezTo>
                    <a:pt x="0" y="69"/>
                    <a:pt x="0" y="71"/>
                    <a:pt x="1" y="74"/>
                  </a:cubicBezTo>
                  <a:cubicBezTo>
                    <a:pt x="1" y="76"/>
                    <a:pt x="2" y="77"/>
                    <a:pt x="4" y="77"/>
                  </a:cubicBezTo>
                  <a:cubicBezTo>
                    <a:pt x="18" y="79"/>
                    <a:pt x="18" y="79"/>
                    <a:pt x="18" y="79"/>
                  </a:cubicBezTo>
                  <a:cubicBezTo>
                    <a:pt x="19" y="82"/>
                    <a:pt x="20" y="85"/>
                    <a:pt x="22" y="88"/>
                  </a:cubicBezTo>
                  <a:cubicBezTo>
                    <a:pt x="13" y="99"/>
                    <a:pt x="13" y="99"/>
                    <a:pt x="13" y="99"/>
                  </a:cubicBezTo>
                  <a:cubicBezTo>
                    <a:pt x="12" y="101"/>
                    <a:pt x="12" y="103"/>
                    <a:pt x="13" y="104"/>
                  </a:cubicBezTo>
                  <a:cubicBezTo>
                    <a:pt x="15" y="106"/>
                    <a:pt x="17" y="108"/>
                    <a:pt x="18" y="110"/>
                  </a:cubicBezTo>
                  <a:cubicBezTo>
                    <a:pt x="19" y="111"/>
                    <a:pt x="19" y="111"/>
                    <a:pt x="19" y="111"/>
                  </a:cubicBezTo>
                  <a:cubicBezTo>
                    <a:pt x="21" y="113"/>
                    <a:pt x="24" y="115"/>
                    <a:pt x="26" y="117"/>
                  </a:cubicBezTo>
                  <a:cubicBezTo>
                    <a:pt x="27" y="118"/>
                    <a:pt x="29" y="118"/>
                    <a:pt x="30" y="117"/>
                  </a:cubicBezTo>
                  <a:cubicBezTo>
                    <a:pt x="42" y="108"/>
                    <a:pt x="42" y="108"/>
                    <a:pt x="42" y="108"/>
                  </a:cubicBezTo>
                  <a:cubicBezTo>
                    <a:pt x="44" y="110"/>
                    <a:pt x="47" y="111"/>
                    <a:pt x="51" y="112"/>
                  </a:cubicBezTo>
                  <a:cubicBezTo>
                    <a:pt x="52" y="126"/>
                    <a:pt x="52" y="126"/>
                    <a:pt x="52" y="126"/>
                  </a:cubicBezTo>
                  <a:cubicBezTo>
                    <a:pt x="53" y="128"/>
                    <a:pt x="54" y="129"/>
                    <a:pt x="56" y="129"/>
                  </a:cubicBezTo>
                  <a:cubicBezTo>
                    <a:pt x="59" y="130"/>
                    <a:pt x="62" y="130"/>
                    <a:pt x="65" y="130"/>
                  </a:cubicBezTo>
                  <a:cubicBezTo>
                    <a:pt x="68" y="130"/>
                    <a:pt x="71" y="130"/>
                    <a:pt x="74" y="129"/>
                  </a:cubicBezTo>
                  <a:cubicBezTo>
                    <a:pt x="75" y="129"/>
                    <a:pt x="77" y="128"/>
                    <a:pt x="77" y="126"/>
                  </a:cubicBezTo>
                  <a:cubicBezTo>
                    <a:pt x="79" y="112"/>
                    <a:pt x="79" y="112"/>
                    <a:pt x="79" y="112"/>
                  </a:cubicBezTo>
                  <a:cubicBezTo>
                    <a:pt x="82" y="111"/>
                    <a:pt x="85" y="110"/>
                    <a:pt x="88" y="108"/>
                  </a:cubicBezTo>
                  <a:cubicBezTo>
                    <a:pt x="99" y="117"/>
                    <a:pt x="99" y="117"/>
                    <a:pt x="99" y="117"/>
                  </a:cubicBezTo>
                  <a:cubicBezTo>
                    <a:pt x="100" y="118"/>
                    <a:pt x="102" y="118"/>
                    <a:pt x="104" y="117"/>
                  </a:cubicBezTo>
                  <a:cubicBezTo>
                    <a:pt x="108" y="113"/>
                    <a:pt x="113" y="109"/>
                    <a:pt x="116" y="104"/>
                  </a:cubicBezTo>
                  <a:cubicBezTo>
                    <a:pt x="117" y="103"/>
                    <a:pt x="117" y="101"/>
                    <a:pt x="116" y="99"/>
                  </a:cubicBezTo>
                  <a:cubicBezTo>
                    <a:pt x="108" y="88"/>
                    <a:pt x="108" y="88"/>
                    <a:pt x="108" y="88"/>
                  </a:cubicBezTo>
                  <a:cubicBezTo>
                    <a:pt x="109" y="85"/>
                    <a:pt x="111" y="82"/>
                    <a:pt x="111" y="79"/>
                  </a:cubicBezTo>
                  <a:cubicBezTo>
                    <a:pt x="125" y="77"/>
                    <a:pt x="125" y="77"/>
                    <a:pt x="125" y="77"/>
                  </a:cubicBezTo>
                  <a:cubicBezTo>
                    <a:pt x="127" y="77"/>
                    <a:pt x="128" y="76"/>
                    <a:pt x="129" y="74"/>
                  </a:cubicBezTo>
                  <a:cubicBezTo>
                    <a:pt x="129" y="71"/>
                    <a:pt x="129" y="68"/>
                    <a:pt x="129" y="65"/>
                  </a:cubicBezTo>
                  <a:cubicBezTo>
                    <a:pt x="129" y="62"/>
                    <a:pt x="129" y="59"/>
                    <a:pt x="129" y="56"/>
                  </a:cubicBezTo>
                  <a:cubicBezTo>
                    <a:pt x="128" y="54"/>
                    <a:pt x="127" y="53"/>
                    <a:pt x="125" y="53"/>
                  </a:cubicBezTo>
                  <a:close/>
                  <a:moveTo>
                    <a:pt x="121" y="70"/>
                  </a:moveTo>
                  <a:cubicBezTo>
                    <a:pt x="108" y="72"/>
                    <a:pt x="108" y="72"/>
                    <a:pt x="108" y="72"/>
                  </a:cubicBezTo>
                  <a:cubicBezTo>
                    <a:pt x="106" y="72"/>
                    <a:pt x="105" y="73"/>
                    <a:pt x="104" y="75"/>
                  </a:cubicBezTo>
                  <a:cubicBezTo>
                    <a:pt x="103" y="79"/>
                    <a:pt x="102" y="83"/>
                    <a:pt x="100" y="87"/>
                  </a:cubicBezTo>
                  <a:cubicBezTo>
                    <a:pt x="99" y="88"/>
                    <a:pt x="99" y="90"/>
                    <a:pt x="100" y="91"/>
                  </a:cubicBezTo>
                  <a:cubicBezTo>
                    <a:pt x="108" y="102"/>
                    <a:pt x="108" y="102"/>
                    <a:pt x="108" y="102"/>
                  </a:cubicBezTo>
                  <a:cubicBezTo>
                    <a:pt x="106" y="104"/>
                    <a:pt x="104" y="106"/>
                    <a:pt x="101" y="109"/>
                  </a:cubicBezTo>
                  <a:cubicBezTo>
                    <a:pt x="91" y="100"/>
                    <a:pt x="91" y="100"/>
                    <a:pt x="91" y="100"/>
                  </a:cubicBezTo>
                  <a:cubicBezTo>
                    <a:pt x="89" y="99"/>
                    <a:pt x="87" y="99"/>
                    <a:pt x="86" y="100"/>
                  </a:cubicBezTo>
                  <a:cubicBezTo>
                    <a:pt x="82" y="102"/>
                    <a:pt x="78" y="104"/>
                    <a:pt x="74" y="105"/>
                  </a:cubicBezTo>
                  <a:cubicBezTo>
                    <a:pt x="73" y="105"/>
                    <a:pt x="72" y="107"/>
                    <a:pt x="71" y="108"/>
                  </a:cubicBezTo>
                  <a:cubicBezTo>
                    <a:pt x="70" y="122"/>
                    <a:pt x="70" y="122"/>
                    <a:pt x="70" y="122"/>
                  </a:cubicBezTo>
                  <a:cubicBezTo>
                    <a:pt x="66" y="122"/>
                    <a:pt x="63" y="122"/>
                    <a:pt x="60" y="122"/>
                  </a:cubicBezTo>
                  <a:cubicBezTo>
                    <a:pt x="58" y="108"/>
                    <a:pt x="58" y="108"/>
                    <a:pt x="58" y="108"/>
                  </a:cubicBezTo>
                  <a:cubicBezTo>
                    <a:pt x="58" y="107"/>
                    <a:pt x="57" y="105"/>
                    <a:pt x="55" y="105"/>
                  </a:cubicBezTo>
                  <a:cubicBezTo>
                    <a:pt x="51" y="104"/>
                    <a:pt x="47" y="102"/>
                    <a:pt x="43" y="100"/>
                  </a:cubicBezTo>
                  <a:cubicBezTo>
                    <a:pt x="42" y="99"/>
                    <a:pt x="40" y="99"/>
                    <a:pt x="39" y="100"/>
                  </a:cubicBezTo>
                  <a:cubicBezTo>
                    <a:pt x="28" y="109"/>
                    <a:pt x="28" y="109"/>
                    <a:pt x="28" y="109"/>
                  </a:cubicBezTo>
                  <a:cubicBezTo>
                    <a:pt x="27" y="108"/>
                    <a:pt x="26" y="107"/>
                    <a:pt x="25" y="106"/>
                  </a:cubicBezTo>
                  <a:cubicBezTo>
                    <a:pt x="24" y="105"/>
                    <a:pt x="24" y="105"/>
                    <a:pt x="24" y="105"/>
                  </a:cubicBezTo>
                  <a:cubicBezTo>
                    <a:pt x="23" y="104"/>
                    <a:pt x="22" y="103"/>
                    <a:pt x="21" y="102"/>
                  </a:cubicBezTo>
                  <a:cubicBezTo>
                    <a:pt x="29" y="91"/>
                    <a:pt x="29" y="91"/>
                    <a:pt x="29" y="91"/>
                  </a:cubicBezTo>
                  <a:cubicBezTo>
                    <a:pt x="30" y="90"/>
                    <a:pt x="31" y="88"/>
                    <a:pt x="30" y="87"/>
                  </a:cubicBezTo>
                  <a:cubicBezTo>
                    <a:pt x="27" y="83"/>
                    <a:pt x="26" y="79"/>
                    <a:pt x="25" y="75"/>
                  </a:cubicBezTo>
                  <a:cubicBezTo>
                    <a:pt x="24" y="73"/>
                    <a:pt x="23" y="72"/>
                    <a:pt x="21" y="72"/>
                  </a:cubicBezTo>
                  <a:cubicBezTo>
                    <a:pt x="8" y="70"/>
                    <a:pt x="8" y="70"/>
                    <a:pt x="8" y="70"/>
                  </a:cubicBezTo>
                  <a:cubicBezTo>
                    <a:pt x="8" y="69"/>
                    <a:pt x="8" y="67"/>
                    <a:pt x="8" y="66"/>
                  </a:cubicBezTo>
                  <a:cubicBezTo>
                    <a:pt x="8" y="64"/>
                    <a:pt x="8" y="64"/>
                    <a:pt x="8" y="64"/>
                  </a:cubicBezTo>
                  <a:cubicBezTo>
                    <a:pt x="8" y="63"/>
                    <a:pt x="8" y="62"/>
                    <a:pt x="8" y="60"/>
                  </a:cubicBezTo>
                  <a:cubicBezTo>
                    <a:pt x="21" y="59"/>
                    <a:pt x="21" y="59"/>
                    <a:pt x="21" y="59"/>
                  </a:cubicBezTo>
                  <a:cubicBezTo>
                    <a:pt x="23" y="58"/>
                    <a:pt x="24" y="57"/>
                    <a:pt x="25" y="56"/>
                  </a:cubicBezTo>
                  <a:cubicBezTo>
                    <a:pt x="26" y="51"/>
                    <a:pt x="27" y="47"/>
                    <a:pt x="30" y="44"/>
                  </a:cubicBezTo>
                  <a:cubicBezTo>
                    <a:pt x="31" y="42"/>
                    <a:pt x="30" y="41"/>
                    <a:pt x="29" y="39"/>
                  </a:cubicBezTo>
                  <a:cubicBezTo>
                    <a:pt x="21" y="29"/>
                    <a:pt x="21" y="29"/>
                    <a:pt x="21" y="29"/>
                  </a:cubicBezTo>
                  <a:cubicBezTo>
                    <a:pt x="22" y="28"/>
                    <a:pt x="23" y="27"/>
                    <a:pt x="24" y="26"/>
                  </a:cubicBezTo>
                  <a:cubicBezTo>
                    <a:pt x="25" y="25"/>
                    <a:pt x="25" y="25"/>
                    <a:pt x="25" y="25"/>
                  </a:cubicBezTo>
                  <a:cubicBezTo>
                    <a:pt x="26" y="24"/>
                    <a:pt x="27" y="23"/>
                    <a:pt x="28" y="22"/>
                  </a:cubicBezTo>
                  <a:cubicBezTo>
                    <a:pt x="39" y="30"/>
                    <a:pt x="39" y="30"/>
                    <a:pt x="39" y="30"/>
                  </a:cubicBezTo>
                  <a:cubicBezTo>
                    <a:pt x="40" y="31"/>
                    <a:pt x="42" y="31"/>
                    <a:pt x="43" y="30"/>
                  </a:cubicBezTo>
                  <a:cubicBezTo>
                    <a:pt x="47" y="28"/>
                    <a:pt x="51" y="26"/>
                    <a:pt x="55" y="25"/>
                  </a:cubicBezTo>
                  <a:cubicBezTo>
                    <a:pt x="57" y="25"/>
                    <a:pt x="58" y="24"/>
                    <a:pt x="58" y="22"/>
                  </a:cubicBezTo>
                  <a:cubicBezTo>
                    <a:pt x="60" y="9"/>
                    <a:pt x="60" y="9"/>
                    <a:pt x="60" y="9"/>
                  </a:cubicBezTo>
                  <a:cubicBezTo>
                    <a:pt x="63" y="8"/>
                    <a:pt x="66" y="8"/>
                    <a:pt x="70" y="9"/>
                  </a:cubicBezTo>
                  <a:cubicBezTo>
                    <a:pt x="71" y="22"/>
                    <a:pt x="71" y="22"/>
                    <a:pt x="71" y="22"/>
                  </a:cubicBezTo>
                  <a:cubicBezTo>
                    <a:pt x="72" y="24"/>
                    <a:pt x="73" y="25"/>
                    <a:pt x="74" y="25"/>
                  </a:cubicBezTo>
                  <a:cubicBezTo>
                    <a:pt x="78" y="26"/>
                    <a:pt x="82" y="28"/>
                    <a:pt x="86" y="30"/>
                  </a:cubicBezTo>
                  <a:cubicBezTo>
                    <a:pt x="87" y="31"/>
                    <a:pt x="89" y="31"/>
                    <a:pt x="91" y="30"/>
                  </a:cubicBezTo>
                  <a:cubicBezTo>
                    <a:pt x="101" y="22"/>
                    <a:pt x="101" y="22"/>
                    <a:pt x="101" y="22"/>
                  </a:cubicBezTo>
                  <a:cubicBezTo>
                    <a:pt x="104" y="24"/>
                    <a:pt x="106" y="26"/>
                    <a:pt x="108" y="29"/>
                  </a:cubicBezTo>
                  <a:cubicBezTo>
                    <a:pt x="100" y="39"/>
                    <a:pt x="100" y="39"/>
                    <a:pt x="100" y="39"/>
                  </a:cubicBezTo>
                  <a:cubicBezTo>
                    <a:pt x="99" y="41"/>
                    <a:pt x="99" y="42"/>
                    <a:pt x="100" y="44"/>
                  </a:cubicBezTo>
                  <a:cubicBezTo>
                    <a:pt x="102" y="47"/>
                    <a:pt x="103" y="51"/>
                    <a:pt x="104" y="56"/>
                  </a:cubicBezTo>
                  <a:cubicBezTo>
                    <a:pt x="105" y="57"/>
                    <a:pt x="106" y="58"/>
                    <a:pt x="108" y="59"/>
                  </a:cubicBezTo>
                  <a:cubicBezTo>
                    <a:pt x="121" y="60"/>
                    <a:pt x="121" y="60"/>
                    <a:pt x="121" y="60"/>
                  </a:cubicBezTo>
                  <a:cubicBezTo>
                    <a:pt x="121" y="62"/>
                    <a:pt x="121" y="64"/>
                    <a:pt x="121" y="65"/>
                  </a:cubicBezTo>
                  <a:cubicBezTo>
                    <a:pt x="121" y="67"/>
                    <a:pt x="121" y="68"/>
                    <a:pt x="121" y="70"/>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GB"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Freeform 29"/>
            <p:cNvSpPr>
              <a:spLocks noEditPoints="1"/>
            </p:cNvSpPr>
            <p:nvPr/>
          </p:nvSpPr>
          <p:spPr bwMode="auto">
            <a:xfrm flipH="1">
              <a:off x="5848078" y="2504135"/>
              <a:ext cx="121505" cy="116222"/>
            </a:xfrm>
            <a:custGeom>
              <a:avLst/>
              <a:gdLst>
                <a:gd name="T0" fmla="*/ 26 w 39"/>
                <a:gd name="T1" fmla="*/ 2 h 37"/>
                <a:gd name="T2" fmla="*/ 19 w 39"/>
                <a:gd name="T3" fmla="*/ 0 h 37"/>
                <a:gd name="T4" fmla="*/ 2 w 39"/>
                <a:gd name="T5" fmla="*/ 12 h 37"/>
                <a:gd name="T6" fmla="*/ 2 w 39"/>
                <a:gd name="T7" fmla="*/ 26 h 37"/>
                <a:gd name="T8" fmla="*/ 12 w 39"/>
                <a:gd name="T9" fmla="*/ 36 h 37"/>
                <a:gd name="T10" fmla="*/ 19 w 39"/>
                <a:gd name="T11" fmla="*/ 37 h 37"/>
                <a:gd name="T12" fmla="*/ 37 w 39"/>
                <a:gd name="T13" fmla="*/ 26 h 37"/>
                <a:gd name="T14" fmla="*/ 37 w 39"/>
                <a:gd name="T15" fmla="*/ 12 h 37"/>
                <a:gd name="T16" fmla="*/ 26 w 39"/>
                <a:gd name="T17" fmla="*/ 2 h 37"/>
                <a:gd name="T18" fmla="*/ 29 w 39"/>
                <a:gd name="T19" fmla="*/ 23 h 37"/>
                <a:gd name="T20" fmla="*/ 19 w 39"/>
                <a:gd name="T21" fmla="*/ 29 h 37"/>
                <a:gd name="T22" fmla="*/ 15 w 39"/>
                <a:gd name="T23" fmla="*/ 29 h 37"/>
                <a:gd name="T24" fmla="*/ 10 w 39"/>
                <a:gd name="T25" fmla="*/ 23 h 37"/>
                <a:gd name="T26" fmla="*/ 10 w 39"/>
                <a:gd name="T27" fmla="*/ 15 h 37"/>
                <a:gd name="T28" fmla="*/ 19 w 39"/>
                <a:gd name="T29" fmla="*/ 8 h 37"/>
                <a:gd name="T30" fmla="*/ 23 w 39"/>
                <a:gd name="T31" fmla="*/ 9 h 37"/>
                <a:gd name="T32" fmla="*/ 29 w 39"/>
                <a:gd name="T33" fmla="*/ 15 h 37"/>
                <a:gd name="T34" fmla="*/ 29 w 39"/>
                <a:gd name="T35"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7">
                  <a:moveTo>
                    <a:pt x="26" y="2"/>
                  </a:moveTo>
                  <a:cubicBezTo>
                    <a:pt x="24" y="1"/>
                    <a:pt x="22" y="0"/>
                    <a:pt x="19" y="0"/>
                  </a:cubicBezTo>
                  <a:cubicBezTo>
                    <a:pt x="12" y="0"/>
                    <a:pt x="5" y="5"/>
                    <a:pt x="2" y="12"/>
                  </a:cubicBezTo>
                  <a:cubicBezTo>
                    <a:pt x="0" y="16"/>
                    <a:pt x="0" y="21"/>
                    <a:pt x="2" y="26"/>
                  </a:cubicBezTo>
                  <a:cubicBezTo>
                    <a:pt x="4" y="30"/>
                    <a:pt x="8" y="34"/>
                    <a:pt x="12" y="36"/>
                  </a:cubicBezTo>
                  <a:cubicBezTo>
                    <a:pt x="15" y="37"/>
                    <a:pt x="17" y="37"/>
                    <a:pt x="19" y="37"/>
                  </a:cubicBezTo>
                  <a:cubicBezTo>
                    <a:pt x="27" y="37"/>
                    <a:pt x="34" y="33"/>
                    <a:pt x="37" y="26"/>
                  </a:cubicBezTo>
                  <a:cubicBezTo>
                    <a:pt x="39" y="21"/>
                    <a:pt x="38" y="16"/>
                    <a:pt x="37" y="12"/>
                  </a:cubicBezTo>
                  <a:cubicBezTo>
                    <a:pt x="35" y="7"/>
                    <a:pt x="31" y="3"/>
                    <a:pt x="26" y="2"/>
                  </a:cubicBezTo>
                  <a:close/>
                  <a:moveTo>
                    <a:pt x="29" y="23"/>
                  </a:moveTo>
                  <a:cubicBezTo>
                    <a:pt x="28" y="27"/>
                    <a:pt x="24" y="29"/>
                    <a:pt x="19" y="29"/>
                  </a:cubicBezTo>
                  <a:cubicBezTo>
                    <a:pt x="18" y="29"/>
                    <a:pt x="17" y="29"/>
                    <a:pt x="15" y="29"/>
                  </a:cubicBezTo>
                  <a:cubicBezTo>
                    <a:pt x="13" y="27"/>
                    <a:pt x="11" y="25"/>
                    <a:pt x="10" y="23"/>
                  </a:cubicBezTo>
                  <a:cubicBezTo>
                    <a:pt x="9" y="20"/>
                    <a:pt x="9" y="17"/>
                    <a:pt x="10" y="15"/>
                  </a:cubicBezTo>
                  <a:cubicBezTo>
                    <a:pt x="11" y="11"/>
                    <a:pt x="15" y="8"/>
                    <a:pt x="19" y="8"/>
                  </a:cubicBezTo>
                  <a:cubicBezTo>
                    <a:pt x="21" y="8"/>
                    <a:pt x="22" y="8"/>
                    <a:pt x="23" y="9"/>
                  </a:cubicBezTo>
                  <a:cubicBezTo>
                    <a:pt x="26" y="10"/>
                    <a:pt x="28" y="12"/>
                    <a:pt x="29" y="15"/>
                  </a:cubicBezTo>
                  <a:cubicBezTo>
                    <a:pt x="30" y="17"/>
                    <a:pt x="30" y="20"/>
                    <a:pt x="29" y="23"/>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GB"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Freeform 30"/>
            <p:cNvSpPr>
              <a:spLocks noEditPoints="1"/>
            </p:cNvSpPr>
            <p:nvPr/>
          </p:nvSpPr>
          <p:spPr bwMode="auto">
            <a:xfrm flipH="1">
              <a:off x="5763553" y="2416968"/>
              <a:ext cx="290555" cy="290555"/>
            </a:xfrm>
            <a:custGeom>
              <a:avLst/>
              <a:gdLst>
                <a:gd name="T0" fmla="*/ 83 w 93"/>
                <a:gd name="T1" fmla="*/ 49 h 93"/>
                <a:gd name="T2" fmla="*/ 91 w 93"/>
                <a:gd name="T3" fmla="*/ 39 h 93"/>
                <a:gd name="T4" fmla="*/ 88 w 93"/>
                <a:gd name="T5" fmla="*/ 22 h 93"/>
                <a:gd name="T6" fmla="*/ 74 w 93"/>
                <a:gd name="T7" fmla="*/ 23 h 93"/>
                <a:gd name="T8" fmla="*/ 72 w 93"/>
                <a:gd name="T9" fmla="*/ 10 h 93"/>
                <a:gd name="T10" fmla="*/ 65 w 93"/>
                <a:gd name="T11" fmla="*/ 2 h 93"/>
                <a:gd name="T12" fmla="*/ 54 w 93"/>
                <a:gd name="T13" fmla="*/ 2 h 93"/>
                <a:gd name="T14" fmla="*/ 43 w 93"/>
                <a:gd name="T15" fmla="*/ 10 h 93"/>
                <a:gd name="T16" fmla="*/ 34 w 93"/>
                <a:gd name="T17" fmla="*/ 0 h 93"/>
                <a:gd name="T18" fmla="*/ 28 w 93"/>
                <a:gd name="T19" fmla="*/ 3 h 93"/>
                <a:gd name="T20" fmla="*/ 20 w 93"/>
                <a:gd name="T21" fmla="*/ 10 h 93"/>
                <a:gd name="T22" fmla="*/ 19 w 93"/>
                <a:gd name="T23" fmla="*/ 23 h 93"/>
                <a:gd name="T24" fmla="*/ 5 w 93"/>
                <a:gd name="T25" fmla="*/ 23 h 93"/>
                <a:gd name="T26" fmla="*/ 2 w 93"/>
                <a:gd name="T27" fmla="*/ 29 h 93"/>
                <a:gd name="T28" fmla="*/ 2 w 93"/>
                <a:gd name="T29" fmla="*/ 39 h 93"/>
                <a:gd name="T30" fmla="*/ 10 w 93"/>
                <a:gd name="T31" fmla="*/ 50 h 93"/>
                <a:gd name="T32" fmla="*/ 0 w 93"/>
                <a:gd name="T33" fmla="*/ 59 h 93"/>
                <a:gd name="T34" fmla="*/ 3 w 93"/>
                <a:gd name="T35" fmla="*/ 66 h 93"/>
                <a:gd name="T36" fmla="*/ 10 w 93"/>
                <a:gd name="T37" fmla="*/ 73 h 93"/>
                <a:gd name="T38" fmla="*/ 23 w 93"/>
                <a:gd name="T39" fmla="*/ 75 h 93"/>
                <a:gd name="T40" fmla="*/ 22 w 93"/>
                <a:gd name="T41" fmla="*/ 88 h 93"/>
                <a:gd name="T42" fmla="*/ 35 w 93"/>
                <a:gd name="T43" fmla="*/ 93 h 93"/>
                <a:gd name="T44" fmla="*/ 39 w 93"/>
                <a:gd name="T45" fmla="*/ 91 h 93"/>
                <a:gd name="T46" fmla="*/ 50 w 93"/>
                <a:gd name="T47" fmla="*/ 83 h 93"/>
                <a:gd name="T48" fmla="*/ 59 w 93"/>
                <a:gd name="T49" fmla="*/ 93 h 93"/>
                <a:gd name="T50" fmla="*/ 73 w 93"/>
                <a:gd name="T51" fmla="*/ 83 h 93"/>
                <a:gd name="T52" fmla="*/ 74 w 93"/>
                <a:gd name="T53" fmla="*/ 70 h 93"/>
                <a:gd name="T54" fmla="*/ 88 w 93"/>
                <a:gd name="T55" fmla="*/ 71 h 93"/>
                <a:gd name="T56" fmla="*/ 93 w 93"/>
                <a:gd name="T57" fmla="*/ 59 h 93"/>
                <a:gd name="T58" fmla="*/ 83 w 93"/>
                <a:gd name="T59" fmla="*/ 62 h 93"/>
                <a:gd name="T60" fmla="*/ 74 w 93"/>
                <a:gd name="T61" fmla="*/ 62 h 93"/>
                <a:gd name="T62" fmla="*/ 63 w 93"/>
                <a:gd name="T63" fmla="*/ 70 h 93"/>
                <a:gd name="T64" fmla="*/ 64 w 93"/>
                <a:gd name="T65" fmla="*/ 82 h 93"/>
                <a:gd name="T66" fmla="*/ 55 w 93"/>
                <a:gd name="T67" fmla="*/ 77 h 93"/>
                <a:gd name="T68" fmla="*/ 42 w 93"/>
                <a:gd name="T69" fmla="*/ 75 h 93"/>
                <a:gd name="T70" fmla="*/ 34 w 93"/>
                <a:gd name="T71" fmla="*/ 84 h 93"/>
                <a:gd name="T72" fmla="*/ 29 w 93"/>
                <a:gd name="T73" fmla="*/ 83 h 93"/>
                <a:gd name="T74" fmla="*/ 30 w 93"/>
                <a:gd name="T75" fmla="*/ 70 h 93"/>
                <a:gd name="T76" fmla="*/ 19 w 93"/>
                <a:gd name="T77" fmla="*/ 62 h 93"/>
                <a:gd name="T78" fmla="*/ 10 w 93"/>
                <a:gd name="T79" fmla="*/ 63 h 93"/>
                <a:gd name="T80" fmla="*/ 9 w 93"/>
                <a:gd name="T81" fmla="*/ 60 h 93"/>
                <a:gd name="T82" fmla="*/ 18 w 93"/>
                <a:gd name="T83" fmla="*/ 51 h 93"/>
                <a:gd name="T84" fmla="*/ 16 w 93"/>
                <a:gd name="T85" fmla="*/ 38 h 93"/>
                <a:gd name="T86" fmla="*/ 9 w 93"/>
                <a:gd name="T87" fmla="*/ 32 h 93"/>
                <a:gd name="T88" fmla="*/ 11 w 93"/>
                <a:gd name="T89" fmla="*/ 29 h 93"/>
                <a:gd name="T90" fmla="*/ 23 w 93"/>
                <a:gd name="T91" fmla="*/ 30 h 93"/>
                <a:gd name="T92" fmla="*/ 31 w 93"/>
                <a:gd name="T93" fmla="*/ 20 h 93"/>
                <a:gd name="T94" fmla="*/ 31 w 93"/>
                <a:gd name="T95" fmla="*/ 10 h 93"/>
                <a:gd name="T96" fmla="*/ 33 w 93"/>
                <a:gd name="T97" fmla="*/ 9 h 93"/>
                <a:gd name="T98" fmla="*/ 42 w 93"/>
                <a:gd name="T99" fmla="*/ 19 h 93"/>
                <a:gd name="T100" fmla="*/ 55 w 93"/>
                <a:gd name="T101" fmla="*/ 17 h 93"/>
                <a:gd name="T102" fmla="*/ 62 w 93"/>
                <a:gd name="T103" fmla="*/ 10 h 93"/>
                <a:gd name="T104" fmla="*/ 62 w 93"/>
                <a:gd name="T105" fmla="*/ 19 h 93"/>
                <a:gd name="T106" fmla="*/ 69 w 93"/>
                <a:gd name="T107" fmla="*/ 30 h 93"/>
                <a:gd name="T108" fmla="*/ 82 w 93"/>
                <a:gd name="T109" fmla="*/ 29 h 93"/>
                <a:gd name="T110" fmla="*/ 76 w 93"/>
                <a:gd name="T111" fmla="*/ 38 h 93"/>
                <a:gd name="T112" fmla="*/ 75 w 93"/>
                <a:gd name="T113" fmla="*/ 51 h 93"/>
                <a:gd name="T114" fmla="*/ 84 w 93"/>
                <a:gd name="T115" fmla="*/ 5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 h="93">
                  <a:moveTo>
                    <a:pt x="91" y="54"/>
                  </a:moveTo>
                  <a:cubicBezTo>
                    <a:pt x="83" y="49"/>
                    <a:pt x="83" y="49"/>
                    <a:pt x="83" y="49"/>
                  </a:cubicBezTo>
                  <a:cubicBezTo>
                    <a:pt x="83" y="48"/>
                    <a:pt x="83" y="46"/>
                    <a:pt x="83" y="44"/>
                  </a:cubicBezTo>
                  <a:cubicBezTo>
                    <a:pt x="91" y="39"/>
                    <a:pt x="91" y="39"/>
                    <a:pt x="91" y="39"/>
                  </a:cubicBezTo>
                  <a:cubicBezTo>
                    <a:pt x="92" y="38"/>
                    <a:pt x="93" y="36"/>
                    <a:pt x="93" y="34"/>
                  </a:cubicBezTo>
                  <a:cubicBezTo>
                    <a:pt x="92" y="30"/>
                    <a:pt x="90" y="26"/>
                    <a:pt x="88" y="22"/>
                  </a:cubicBezTo>
                  <a:cubicBezTo>
                    <a:pt x="87" y="21"/>
                    <a:pt x="85" y="20"/>
                    <a:pt x="83" y="21"/>
                  </a:cubicBezTo>
                  <a:cubicBezTo>
                    <a:pt x="74" y="23"/>
                    <a:pt x="74" y="23"/>
                    <a:pt x="74" y="23"/>
                  </a:cubicBezTo>
                  <a:cubicBezTo>
                    <a:pt x="73" y="22"/>
                    <a:pt x="71" y="20"/>
                    <a:pt x="70" y="19"/>
                  </a:cubicBezTo>
                  <a:cubicBezTo>
                    <a:pt x="72" y="10"/>
                    <a:pt x="72" y="10"/>
                    <a:pt x="72" y="10"/>
                  </a:cubicBezTo>
                  <a:cubicBezTo>
                    <a:pt x="73" y="8"/>
                    <a:pt x="72" y="6"/>
                    <a:pt x="70" y="5"/>
                  </a:cubicBezTo>
                  <a:cubicBezTo>
                    <a:pt x="69" y="4"/>
                    <a:pt x="67" y="3"/>
                    <a:pt x="65" y="2"/>
                  </a:cubicBezTo>
                  <a:cubicBezTo>
                    <a:pt x="63" y="2"/>
                    <a:pt x="60" y="1"/>
                    <a:pt x="58" y="0"/>
                  </a:cubicBezTo>
                  <a:cubicBezTo>
                    <a:pt x="57" y="0"/>
                    <a:pt x="55" y="1"/>
                    <a:pt x="54" y="2"/>
                  </a:cubicBezTo>
                  <a:cubicBezTo>
                    <a:pt x="49" y="10"/>
                    <a:pt x="49" y="10"/>
                    <a:pt x="49" y="10"/>
                  </a:cubicBezTo>
                  <a:cubicBezTo>
                    <a:pt x="47" y="10"/>
                    <a:pt x="45" y="10"/>
                    <a:pt x="43" y="10"/>
                  </a:cubicBezTo>
                  <a:cubicBezTo>
                    <a:pt x="39" y="2"/>
                    <a:pt x="39" y="2"/>
                    <a:pt x="39" y="2"/>
                  </a:cubicBezTo>
                  <a:cubicBezTo>
                    <a:pt x="38" y="1"/>
                    <a:pt x="36" y="0"/>
                    <a:pt x="34" y="0"/>
                  </a:cubicBezTo>
                  <a:cubicBezTo>
                    <a:pt x="32" y="1"/>
                    <a:pt x="30" y="2"/>
                    <a:pt x="28" y="2"/>
                  </a:cubicBezTo>
                  <a:cubicBezTo>
                    <a:pt x="28" y="3"/>
                    <a:pt x="28" y="3"/>
                    <a:pt x="28" y="3"/>
                  </a:cubicBezTo>
                  <a:cubicBezTo>
                    <a:pt x="26" y="4"/>
                    <a:pt x="24" y="5"/>
                    <a:pt x="22" y="6"/>
                  </a:cubicBezTo>
                  <a:cubicBezTo>
                    <a:pt x="21" y="6"/>
                    <a:pt x="20" y="8"/>
                    <a:pt x="20" y="10"/>
                  </a:cubicBezTo>
                  <a:cubicBezTo>
                    <a:pt x="23" y="19"/>
                    <a:pt x="23" y="19"/>
                    <a:pt x="23" y="19"/>
                  </a:cubicBezTo>
                  <a:cubicBezTo>
                    <a:pt x="21" y="20"/>
                    <a:pt x="20" y="22"/>
                    <a:pt x="19" y="23"/>
                  </a:cubicBezTo>
                  <a:cubicBezTo>
                    <a:pt x="10" y="21"/>
                    <a:pt x="10" y="21"/>
                    <a:pt x="10" y="21"/>
                  </a:cubicBezTo>
                  <a:cubicBezTo>
                    <a:pt x="8" y="20"/>
                    <a:pt x="6" y="21"/>
                    <a:pt x="5" y="23"/>
                  </a:cubicBezTo>
                  <a:cubicBezTo>
                    <a:pt x="4" y="24"/>
                    <a:pt x="3" y="26"/>
                    <a:pt x="2" y="28"/>
                  </a:cubicBezTo>
                  <a:cubicBezTo>
                    <a:pt x="2" y="29"/>
                    <a:pt x="2" y="29"/>
                    <a:pt x="2" y="29"/>
                  </a:cubicBezTo>
                  <a:cubicBezTo>
                    <a:pt x="1" y="31"/>
                    <a:pt x="1" y="33"/>
                    <a:pt x="0" y="35"/>
                  </a:cubicBezTo>
                  <a:cubicBezTo>
                    <a:pt x="0" y="37"/>
                    <a:pt x="0" y="38"/>
                    <a:pt x="2" y="39"/>
                  </a:cubicBezTo>
                  <a:cubicBezTo>
                    <a:pt x="10" y="44"/>
                    <a:pt x="10" y="44"/>
                    <a:pt x="10" y="44"/>
                  </a:cubicBezTo>
                  <a:cubicBezTo>
                    <a:pt x="10" y="46"/>
                    <a:pt x="10" y="48"/>
                    <a:pt x="10" y="50"/>
                  </a:cubicBezTo>
                  <a:cubicBezTo>
                    <a:pt x="2" y="54"/>
                    <a:pt x="2" y="54"/>
                    <a:pt x="2" y="54"/>
                  </a:cubicBezTo>
                  <a:cubicBezTo>
                    <a:pt x="1" y="55"/>
                    <a:pt x="0" y="57"/>
                    <a:pt x="0" y="59"/>
                  </a:cubicBezTo>
                  <a:cubicBezTo>
                    <a:pt x="1" y="61"/>
                    <a:pt x="1" y="63"/>
                    <a:pt x="2" y="65"/>
                  </a:cubicBezTo>
                  <a:cubicBezTo>
                    <a:pt x="3" y="66"/>
                    <a:pt x="3" y="66"/>
                    <a:pt x="3" y="66"/>
                  </a:cubicBezTo>
                  <a:cubicBezTo>
                    <a:pt x="3" y="68"/>
                    <a:pt x="4" y="69"/>
                    <a:pt x="5" y="71"/>
                  </a:cubicBezTo>
                  <a:cubicBezTo>
                    <a:pt x="6" y="73"/>
                    <a:pt x="8" y="73"/>
                    <a:pt x="10" y="73"/>
                  </a:cubicBezTo>
                  <a:cubicBezTo>
                    <a:pt x="19" y="70"/>
                    <a:pt x="19" y="70"/>
                    <a:pt x="19" y="70"/>
                  </a:cubicBezTo>
                  <a:cubicBezTo>
                    <a:pt x="20" y="72"/>
                    <a:pt x="21" y="73"/>
                    <a:pt x="23" y="75"/>
                  </a:cubicBezTo>
                  <a:cubicBezTo>
                    <a:pt x="21" y="84"/>
                    <a:pt x="21" y="84"/>
                    <a:pt x="21" y="84"/>
                  </a:cubicBezTo>
                  <a:cubicBezTo>
                    <a:pt x="20" y="85"/>
                    <a:pt x="21" y="87"/>
                    <a:pt x="22" y="88"/>
                  </a:cubicBezTo>
                  <a:cubicBezTo>
                    <a:pt x="24" y="89"/>
                    <a:pt x="26" y="90"/>
                    <a:pt x="28" y="91"/>
                  </a:cubicBezTo>
                  <a:cubicBezTo>
                    <a:pt x="30" y="92"/>
                    <a:pt x="32" y="92"/>
                    <a:pt x="35" y="93"/>
                  </a:cubicBezTo>
                  <a:cubicBezTo>
                    <a:pt x="35" y="93"/>
                    <a:pt x="35" y="93"/>
                    <a:pt x="36" y="93"/>
                  </a:cubicBezTo>
                  <a:cubicBezTo>
                    <a:pt x="37" y="93"/>
                    <a:pt x="38" y="92"/>
                    <a:pt x="39" y="91"/>
                  </a:cubicBezTo>
                  <a:cubicBezTo>
                    <a:pt x="44" y="83"/>
                    <a:pt x="44" y="83"/>
                    <a:pt x="44" y="83"/>
                  </a:cubicBezTo>
                  <a:cubicBezTo>
                    <a:pt x="46" y="83"/>
                    <a:pt x="48" y="83"/>
                    <a:pt x="50" y="83"/>
                  </a:cubicBezTo>
                  <a:cubicBezTo>
                    <a:pt x="54" y="91"/>
                    <a:pt x="54" y="91"/>
                    <a:pt x="54" y="91"/>
                  </a:cubicBezTo>
                  <a:cubicBezTo>
                    <a:pt x="55" y="93"/>
                    <a:pt x="57" y="93"/>
                    <a:pt x="59" y="93"/>
                  </a:cubicBezTo>
                  <a:cubicBezTo>
                    <a:pt x="63" y="92"/>
                    <a:pt x="67" y="90"/>
                    <a:pt x="71" y="88"/>
                  </a:cubicBezTo>
                  <a:cubicBezTo>
                    <a:pt x="72" y="87"/>
                    <a:pt x="73" y="85"/>
                    <a:pt x="73" y="83"/>
                  </a:cubicBezTo>
                  <a:cubicBezTo>
                    <a:pt x="70" y="74"/>
                    <a:pt x="70" y="74"/>
                    <a:pt x="70" y="74"/>
                  </a:cubicBezTo>
                  <a:cubicBezTo>
                    <a:pt x="72" y="73"/>
                    <a:pt x="73" y="72"/>
                    <a:pt x="74" y="70"/>
                  </a:cubicBezTo>
                  <a:cubicBezTo>
                    <a:pt x="83" y="73"/>
                    <a:pt x="83" y="73"/>
                    <a:pt x="83" y="73"/>
                  </a:cubicBezTo>
                  <a:cubicBezTo>
                    <a:pt x="85" y="73"/>
                    <a:pt x="87" y="72"/>
                    <a:pt x="88" y="71"/>
                  </a:cubicBezTo>
                  <a:cubicBezTo>
                    <a:pt x="89" y="69"/>
                    <a:pt x="90" y="67"/>
                    <a:pt x="91" y="65"/>
                  </a:cubicBezTo>
                  <a:cubicBezTo>
                    <a:pt x="91" y="63"/>
                    <a:pt x="92" y="61"/>
                    <a:pt x="93" y="59"/>
                  </a:cubicBezTo>
                  <a:cubicBezTo>
                    <a:pt x="93" y="57"/>
                    <a:pt x="92" y="55"/>
                    <a:pt x="91" y="54"/>
                  </a:cubicBezTo>
                  <a:close/>
                  <a:moveTo>
                    <a:pt x="83" y="62"/>
                  </a:moveTo>
                  <a:cubicBezTo>
                    <a:pt x="83" y="63"/>
                    <a:pt x="83" y="63"/>
                    <a:pt x="82" y="64"/>
                  </a:cubicBezTo>
                  <a:cubicBezTo>
                    <a:pt x="74" y="62"/>
                    <a:pt x="74" y="62"/>
                    <a:pt x="74" y="62"/>
                  </a:cubicBezTo>
                  <a:cubicBezTo>
                    <a:pt x="72" y="61"/>
                    <a:pt x="70" y="62"/>
                    <a:pt x="70" y="63"/>
                  </a:cubicBezTo>
                  <a:cubicBezTo>
                    <a:pt x="68" y="66"/>
                    <a:pt x="66" y="68"/>
                    <a:pt x="63" y="70"/>
                  </a:cubicBezTo>
                  <a:cubicBezTo>
                    <a:pt x="62" y="71"/>
                    <a:pt x="61" y="72"/>
                    <a:pt x="62" y="74"/>
                  </a:cubicBezTo>
                  <a:cubicBezTo>
                    <a:pt x="64" y="82"/>
                    <a:pt x="64" y="82"/>
                    <a:pt x="64" y="82"/>
                  </a:cubicBezTo>
                  <a:cubicBezTo>
                    <a:pt x="63" y="83"/>
                    <a:pt x="61" y="84"/>
                    <a:pt x="60" y="84"/>
                  </a:cubicBezTo>
                  <a:cubicBezTo>
                    <a:pt x="55" y="77"/>
                    <a:pt x="55" y="77"/>
                    <a:pt x="55" y="77"/>
                  </a:cubicBezTo>
                  <a:cubicBezTo>
                    <a:pt x="54" y="75"/>
                    <a:pt x="53" y="75"/>
                    <a:pt x="51" y="75"/>
                  </a:cubicBezTo>
                  <a:cubicBezTo>
                    <a:pt x="48" y="75"/>
                    <a:pt x="45" y="75"/>
                    <a:pt x="42" y="75"/>
                  </a:cubicBezTo>
                  <a:cubicBezTo>
                    <a:pt x="41" y="75"/>
                    <a:pt x="39" y="75"/>
                    <a:pt x="38" y="77"/>
                  </a:cubicBezTo>
                  <a:cubicBezTo>
                    <a:pt x="34" y="84"/>
                    <a:pt x="34" y="84"/>
                    <a:pt x="34" y="84"/>
                  </a:cubicBezTo>
                  <a:cubicBezTo>
                    <a:pt x="33" y="84"/>
                    <a:pt x="32" y="84"/>
                    <a:pt x="31" y="84"/>
                  </a:cubicBezTo>
                  <a:cubicBezTo>
                    <a:pt x="31" y="83"/>
                    <a:pt x="30" y="83"/>
                    <a:pt x="29" y="83"/>
                  </a:cubicBezTo>
                  <a:cubicBezTo>
                    <a:pt x="31" y="74"/>
                    <a:pt x="31" y="74"/>
                    <a:pt x="31" y="74"/>
                  </a:cubicBezTo>
                  <a:cubicBezTo>
                    <a:pt x="32" y="72"/>
                    <a:pt x="31" y="71"/>
                    <a:pt x="30" y="70"/>
                  </a:cubicBezTo>
                  <a:cubicBezTo>
                    <a:pt x="27" y="68"/>
                    <a:pt x="25" y="66"/>
                    <a:pt x="24" y="64"/>
                  </a:cubicBezTo>
                  <a:cubicBezTo>
                    <a:pt x="23" y="62"/>
                    <a:pt x="21" y="62"/>
                    <a:pt x="19" y="62"/>
                  </a:cubicBezTo>
                  <a:cubicBezTo>
                    <a:pt x="11" y="64"/>
                    <a:pt x="11" y="64"/>
                    <a:pt x="11" y="64"/>
                  </a:cubicBezTo>
                  <a:cubicBezTo>
                    <a:pt x="10" y="64"/>
                    <a:pt x="10" y="63"/>
                    <a:pt x="10" y="63"/>
                  </a:cubicBezTo>
                  <a:cubicBezTo>
                    <a:pt x="10" y="62"/>
                    <a:pt x="10" y="62"/>
                    <a:pt x="10" y="62"/>
                  </a:cubicBezTo>
                  <a:cubicBezTo>
                    <a:pt x="9" y="61"/>
                    <a:pt x="9" y="60"/>
                    <a:pt x="9" y="60"/>
                  </a:cubicBezTo>
                  <a:cubicBezTo>
                    <a:pt x="16" y="55"/>
                    <a:pt x="16" y="55"/>
                    <a:pt x="16" y="55"/>
                  </a:cubicBezTo>
                  <a:cubicBezTo>
                    <a:pt x="18" y="54"/>
                    <a:pt x="19" y="53"/>
                    <a:pt x="18" y="51"/>
                  </a:cubicBezTo>
                  <a:cubicBezTo>
                    <a:pt x="18" y="48"/>
                    <a:pt x="18" y="45"/>
                    <a:pt x="18" y="42"/>
                  </a:cubicBezTo>
                  <a:cubicBezTo>
                    <a:pt x="19" y="41"/>
                    <a:pt x="18" y="39"/>
                    <a:pt x="16" y="38"/>
                  </a:cubicBezTo>
                  <a:cubicBezTo>
                    <a:pt x="9" y="34"/>
                    <a:pt x="9" y="34"/>
                    <a:pt x="9" y="34"/>
                  </a:cubicBezTo>
                  <a:cubicBezTo>
                    <a:pt x="9" y="33"/>
                    <a:pt x="9" y="33"/>
                    <a:pt x="9" y="32"/>
                  </a:cubicBezTo>
                  <a:cubicBezTo>
                    <a:pt x="10" y="31"/>
                    <a:pt x="10" y="31"/>
                    <a:pt x="10" y="31"/>
                  </a:cubicBezTo>
                  <a:cubicBezTo>
                    <a:pt x="10" y="30"/>
                    <a:pt x="10" y="30"/>
                    <a:pt x="11" y="29"/>
                  </a:cubicBezTo>
                  <a:cubicBezTo>
                    <a:pt x="19" y="32"/>
                    <a:pt x="19" y="32"/>
                    <a:pt x="19" y="32"/>
                  </a:cubicBezTo>
                  <a:cubicBezTo>
                    <a:pt x="21" y="32"/>
                    <a:pt x="22" y="31"/>
                    <a:pt x="23" y="30"/>
                  </a:cubicBezTo>
                  <a:cubicBezTo>
                    <a:pt x="25" y="28"/>
                    <a:pt x="27" y="26"/>
                    <a:pt x="30" y="24"/>
                  </a:cubicBezTo>
                  <a:cubicBezTo>
                    <a:pt x="31" y="23"/>
                    <a:pt x="32" y="21"/>
                    <a:pt x="31" y="20"/>
                  </a:cubicBezTo>
                  <a:cubicBezTo>
                    <a:pt x="29" y="11"/>
                    <a:pt x="29" y="11"/>
                    <a:pt x="29" y="11"/>
                  </a:cubicBezTo>
                  <a:cubicBezTo>
                    <a:pt x="29" y="11"/>
                    <a:pt x="30" y="10"/>
                    <a:pt x="31" y="10"/>
                  </a:cubicBezTo>
                  <a:cubicBezTo>
                    <a:pt x="31" y="10"/>
                    <a:pt x="31" y="10"/>
                    <a:pt x="31" y="10"/>
                  </a:cubicBezTo>
                  <a:cubicBezTo>
                    <a:pt x="32" y="10"/>
                    <a:pt x="33" y="9"/>
                    <a:pt x="33" y="9"/>
                  </a:cubicBezTo>
                  <a:cubicBezTo>
                    <a:pt x="38" y="17"/>
                    <a:pt x="38" y="17"/>
                    <a:pt x="38" y="17"/>
                  </a:cubicBezTo>
                  <a:cubicBezTo>
                    <a:pt x="39" y="18"/>
                    <a:pt x="40" y="19"/>
                    <a:pt x="42" y="19"/>
                  </a:cubicBezTo>
                  <a:cubicBezTo>
                    <a:pt x="45" y="18"/>
                    <a:pt x="48" y="18"/>
                    <a:pt x="51" y="19"/>
                  </a:cubicBezTo>
                  <a:cubicBezTo>
                    <a:pt x="52" y="19"/>
                    <a:pt x="54" y="18"/>
                    <a:pt x="55" y="17"/>
                  </a:cubicBezTo>
                  <a:cubicBezTo>
                    <a:pt x="59" y="9"/>
                    <a:pt x="59" y="9"/>
                    <a:pt x="59" y="9"/>
                  </a:cubicBezTo>
                  <a:cubicBezTo>
                    <a:pt x="60" y="9"/>
                    <a:pt x="61" y="9"/>
                    <a:pt x="62" y="10"/>
                  </a:cubicBezTo>
                  <a:cubicBezTo>
                    <a:pt x="62" y="10"/>
                    <a:pt x="63" y="10"/>
                    <a:pt x="64" y="11"/>
                  </a:cubicBezTo>
                  <a:cubicBezTo>
                    <a:pt x="62" y="19"/>
                    <a:pt x="62" y="19"/>
                    <a:pt x="62" y="19"/>
                  </a:cubicBezTo>
                  <a:cubicBezTo>
                    <a:pt x="61" y="21"/>
                    <a:pt x="62" y="23"/>
                    <a:pt x="63" y="24"/>
                  </a:cubicBezTo>
                  <a:cubicBezTo>
                    <a:pt x="66" y="25"/>
                    <a:pt x="68" y="27"/>
                    <a:pt x="69" y="30"/>
                  </a:cubicBezTo>
                  <a:cubicBezTo>
                    <a:pt x="70" y="31"/>
                    <a:pt x="72" y="32"/>
                    <a:pt x="74" y="31"/>
                  </a:cubicBezTo>
                  <a:cubicBezTo>
                    <a:pt x="82" y="29"/>
                    <a:pt x="82" y="29"/>
                    <a:pt x="82" y="29"/>
                  </a:cubicBezTo>
                  <a:cubicBezTo>
                    <a:pt x="83" y="31"/>
                    <a:pt x="84" y="32"/>
                    <a:pt x="84" y="34"/>
                  </a:cubicBezTo>
                  <a:cubicBezTo>
                    <a:pt x="76" y="38"/>
                    <a:pt x="76" y="38"/>
                    <a:pt x="76" y="38"/>
                  </a:cubicBezTo>
                  <a:cubicBezTo>
                    <a:pt x="75" y="39"/>
                    <a:pt x="74" y="41"/>
                    <a:pt x="75" y="42"/>
                  </a:cubicBezTo>
                  <a:cubicBezTo>
                    <a:pt x="75" y="45"/>
                    <a:pt x="75" y="48"/>
                    <a:pt x="75" y="51"/>
                  </a:cubicBezTo>
                  <a:cubicBezTo>
                    <a:pt x="74" y="53"/>
                    <a:pt x="75" y="54"/>
                    <a:pt x="77" y="55"/>
                  </a:cubicBezTo>
                  <a:cubicBezTo>
                    <a:pt x="84" y="59"/>
                    <a:pt x="84" y="59"/>
                    <a:pt x="84" y="59"/>
                  </a:cubicBezTo>
                  <a:cubicBezTo>
                    <a:pt x="84" y="60"/>
                    <a:pt x="84" y="61"/>
                    <a:pt x="83" y="62"/>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GB"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6" name="Group 22"/>
          <p:cNvGrpSpPr/>
          <p:nvPr/>
        </p:nvGrpSpPr>
        <p:grpSpPr>
          <a:xfrm>
            <a:off x="4800888" y="4988905"/>
            <a:ext cx="523493" cy="523493"/>
            <a:chOff x="2359649" y="3167315"/>
            <a:chExt cx="408581" cy="291220"/>
          </a:xfrm>
          <a:solidFill>
            <a:schemeClr val="bg1"/>
          </a:solidFill>
        </p:grpSpPr>
        <p:grpSp>
          <p:nvGrpSpPr>
            <p:cNvPr id="16" name="Group 21"/>
            <p:cNvGrpSpPr/>
            <p:nvPr/>
          </p:nvGrpSpPr>
          <p:grpSpPr>
            <a:xfrm flipH="1">
              <a:off x="2359649" y="3212645"/>
              <a:ext cx="365658" cy="245890"/>
              <a:chOff x="4535488" y="2246313"/>
              <a:chExt cx="1279525" cy="860424"/>
            </a:xfrm>
            <a:grpFill/>
          </p:grpSpPr>
          <p:sp>
            <p:nvSpPr>
              <p:cNvPr id="17" name="Freeform 6"/>
              <p:cNvSpPr/>
              <p:nvPr/>
            </p:nvSpPr>
            <p:spPr bwMode="auto">
              <a:xfrm>
                <a:off x="4746626" y="2460625"/>
                <a:ext cx="217488" cy="217487"/>
              </a:xfrm>
              <a:custGeom>
                <a:avLst/>
                <a:gdLst>
                  <a:gd name="T0" fmla="*/ 5 w 58"/>
                  <a:gd name="T1" fmla="*/ 57 h 58"/>
                  <a:gd name="T2" fmla="*/ 8 w 58"/>
                  <a:gd name="T3" fmla="*/ 58 h 58"/>
                  <a:gd name="T4" fmla="*/ 15 w 58"/>
                  <a:gd name="T5" fmla="*/ 54 h 58"/>
                  <a:gd name="T6" fmla="*/ 34 w 58"/>
                  <a:gd name="T7" fmla="*/ 15 h 58"/>
                  <a:gd name="T8" fmla="*/ 51 w 58"/>
                  <a:gd name="T9" fmla="*/ 15 h 58"/>
                  <a:gd name="T10" fmla="*/ 58 w 58"/>
                  <a:gd name="T11" fmla="*/ 8 h 58"/>
                  <a:gd name="T12" fmla="*/ 51 w 58"/>
                  <a:gd name="T13" fmla="*/ 0 h 58"/>
                  <a:gd name="T14" fmla="*/ 30 w 58"/>
                  <a:gd name="T15" fmla="*/ 0 h 58"/>
                  <a:gd name="T16" fmla="*/ 23 w 58"/>
                  <a:gd name="T17" fmla="*/ 4 h 58"/>
                  <a:gd name="T18" fmla="*/ 2 w 58"/>
                  <a:gd name="T19" fmla="*/ 47 h 58"/>
                  <a:gd name="T20" fmla="*/ 5 w 58"/>
                  <a:gd name="T21" fmla="*/ 5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58">
                    <a:moveTo>
                      <a:pt x="5" y="57"/>
                    </a:moveTo>
                    <a:cubicBezTo>
                      <a:pt x="6" y="57"/>
                      <a:pt x="7" y="58"/>
                      <a:pt x="8" y="58"/>
                    </a:cubicBezTo>
                    <a:cubicBezTo>
                      <a:pt x="11" y="58"/>
                      <a:pt x="13" y="56"/>
                      <a:pt x="15" y="54"/>
                    </a:cubicBezTo>
                    <a:cubicBezTo>
                      <a:pt x="34" y="15"/>
                      <a:pt x="34" y="15"/>
                      <a:pt x="34" y="15"/>
                    </a:cubicBezTo>
                    <a:cubicBezTo>
                      <a:pt x="51" y="15"/>
                      <a:pt x="51" y="15"/>
                      <a:pt x="51" y="15"/>
                    </a:cubicBezTo>
                    <a:cubicBezTo>
                      <a:pt x="55" y="15"/>
                      <a:pt x="58" y="12"/>
                      <a:pt x="58" y="8"/>
                    </a:cubicBezTo>
                    <a:cubicBezTo>
                      <a:pt x="58" y="4"/>
                      <a:pt x="55" y="0"/>
                      <a:pt x="51" y="0"/>
                    </a:cubicBezTo>
                    <a:cubicBezTo>
                      <a:pt x="30" y="0"/>
                      <a:pt x="30" y="0"/>
                      <a:pt x="30" y="0"/>
                    </a:cubicBezTo>
                    <a:cubicBezTo>
                      <a:pt x="27" y="0"/>
                      <a:pt x="24" y="2"/>
                      <a:pt x="23" y="4"/>
                    </a:cubicBezTo>
                    <a:cubicBezTo>
                      <a:pt x="2" y="47"/>
                      <a:pt x="2" y="47"/>
                      <a:pt x="2" y="47"/>
                    </a:cubicBezTo>
                    <a:cubicBezTo>
                      <a:pt x="0" y="51"/>
                      <a:pt x="1" y="55"/>
                      <a:pt x="5" y="57"/>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US" sz="1835"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Freeform 7"/>
              <p:cNvSpPr>
                <a:spLocks noEditPoints="1"/>
              </p:cNvSpPr>
              <p:nvPr/>
            </p:nvSpPr>
            <p:spPr bwMode="auto">
              <a:xfrm>
                <a:off x="4535488" y="2246313"/>
                <a:ext cx="1279525" cy="860424"/>
              </a:xfrm>
              <a:custGeom>
                <a:avLst/>
                <a:gdLst>
                  <a:gd name="T0" fmla="*/ 341 w 341"/>
                  <a:gd name="T1" fmla="*/ 100 h 229"/>
                  <a:gd name="T2" fmla="*/ 341 w 341"/>
                  <a:gd name="T3" fmla="*/ 98 h 229"/>
                  <a:gd name="T4" fmla="*/ 341 w 341"/>
                  <a:gd name="T5" fmla="*/ 97 h 229"/>
                  <a:gd name="T6" fmla="*/ 340 w 341"/>
                  <a:gd name="T7" fmla="*/ 97 h 229"/>
                  <a:gd name="T8" fmla="*/ 299 w 341"/>
                  <a:gd name="T9" fmla="*/ 18 h 229"/>
                  <a:gd name="T10" fmla="*/ 152 w 341"/>
                  <a:gd name="T11" fmla="*/ 15 h 229"/>
                  <a:gd name="T12" fmla="*/ 129 w 341"/>
                  <a:gd name="T13" fmla="*/ 0 h 229"/>
                  <a:gd name="T14" fmla="*/ 86 w 341"/>
                  <a:gd name="T15" fmla="*/ 7 h 229"/>
                  <a:gd name="T16" fmla="*/ 126 w 341"/>
                  <a:gd name="T17" fmla="*/ 15 h 229"/>
                  <a:gd name="T18" fmla="*/ 203 w 341"/>
                  <a:gd name="T19" fmla="*/ 137 h 229"/>
                  <a:gd name="T20" fmla="*/ 128 w 341"/>
                  <a:gd name="T21" fmla="*/ 33 h 229"/>
                  <a:gd name="T22" fmla="*/ 71 w 341"/>
                  <a:gd name="T23" fmla="*/ 29 h 229"/>
                  <a:gd name="T24" fmla="*/ 30 w 341"/>
                  <a:gd name="T25" fmla="*/ 96 h 229"/>
                  <a:gd name="T26" fmla="*/ 0 w 341"/>
                  <a:gd name="T27" fmla="*/ 129 h 229"/>
                  <a:gd name="T28" fmla="*/ 7 w 341"/>
                  <a:gd name="T29" fmla="*/ 200 h 229"/>
                  <a:gd name="T30" fmla="*/ 71 w 341"/>
                  <a:gd name="T31" fmla="*/ 229 h 229"/>
                  <a:gd name="T32" fmla="*/ 236 w 341"/>
                  <a:gd name="T33" fmla="*/ 200 h 229"/>
                  <a:gd name="T34" fmla="*/ 307 w 341"/>
                  <a:gd name="T35" fmla="*/ 193 h 229"/>
                  <a:gd name="T36" fmla="*/ 340 w 341"/>
                  <a:gd name="T37" fmla="*/ 104 h 229"/>
                  <a:gd name="T38" fmla="*/ 341 w 341"/>
                  <a:gd name="T39" fmla="*/ 101 h 229"/>
                  <a:gd name="T40" fmla="*/ 236 w 341"/>
                  <a:gd name="T41" fmla="*/ 186 h 229"/>
                  <a:gd name="T42" fmla="*/ 100 w 341"/>
                  <a:gd name="T43" fmla="*/ 172 h 229"/>
                  <a:gd name="T44" fmla="*/ 144 w 341"/>
                  <a:gd name="T45" fmla="*/ 171 h 229"/>
                  <a:gd name="T46" fmla="*/ 290 w 341"/>
                  <a:gd name="T47" fmla="*/ 163 h 229"/>
                  <a:gd name="T48" fmla="*/ 232 w 341"/>
                  <a:gd name="T49" fmla="*/ 29 h 229"/>
                  <a:gd name="T50" fmla="*/ 254 w 341"/>
                  <a:gd name="T51" fmla="*/ 120 h 229"/>
                  <a:gd name="T52" fmla="*/ 232 w 341"/>
                  <a:gd name="T53" fmla="*/ 29 h 229"/>
                  <a:gd name="T54" fmla="*/ 291 w 341"/>
                  <a:gd name="T55" fmla="*/ 107 h 229"/>
                  <a:gd name="T56" fmla="*/ 289 w 341"/>
                  <a:gd name="T57" fmla="*/ 29 h 229"/>
                  <a:gd name="T58" fmla="*/ 162 w 341"/>
                  <a:gd name="T59" fmla="*/ 29 h 229"/>
                  <a:gd name="T60" fmla="*/ 240 w 341"/>
                  <a:gd name="T61" fmla="*/ 124 h 229"/>
                  <a:gd name="T62" fmla="*/ 162 w 341"/>
                  <a:gd name="T63" fmla="*/ 29 h 229"/>
                  <a:gd name="T64" fmla="*/ 42 w 341"/>
                  <a:gd name="T65" fmla="*/ 104 h 229"/>
                  <a:gd name="T66" fmla="*/ 117 w 341"/>
                  <a:gd name="T67" fmla="*/ 43 h 229"/>
                  <a:gd name="T68" fmla="*/ 141 w 341"/>
                  <a:gd name="T69" fmla="*/ 157 h 229"/>
                  <a:gd name="T70" fmla="*/ 14 w 341"/>
                  <a:gd name="T71" fmla="*/ 132 h 229"/>
                  <a:gd name="T72" fmla="*/ 14 w 341"/>
                  <a:gd name="T73" fmla="*/ 172 h 229"/>
                  <a:gd name="T74" fmla="*/ 36 w 341"/>
                  <a:gd name="T75" fmla="*/ 186 h 229"/>
                  <a:gd name="T76" fmla="*/ 14 w 341"/>
                  <a:gd name="T77" fmla="*/ 172 h 229"/>
                  <a:gd name="T78" fmla="*/ 50 w 341"/>
                  <a:gd name="T79" fmla="*/ 193 h 229"/>
                  <a:gd name="T80" fmla="*/ 93 w 341"/>
                  <a:gd name="T81" fmla="*/ 193 h 229"/>
                  <a:gd name="T82" fmla="*/ 272 w 341"/>
                  <a:gd name="T83" fmla="*/ 215 h 229"/>
                  <a:gd name="T84" fmla="*/ 272 w 341"/>
                  <a:gd name="T85" fmla="*/ 172 h 229"/>
                  <a:gd name="T86" fmla="*/ 272 w 341"/>
                  <a:gd name="T87" fmla="*/ 21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1" h="229">
                    <a:moveTo>
                      <a:pt x="341" y="101"/>
                    </a:moveTo>
                    <a:cubicBezTo>
                      <a:pt x="341" y="100"/>
                      <a:pt x="341" y="100"/>
                      <a:pt x="341" y="100"/>
                    </a:cubicBezTo>
                    <a:cubicBezTo>
                      <a:pt x="341" y="100"/>
                      <a:pt x="341" y="99"/>
                      <a:pt x="341" y="99"/>
                    </a:cubicBezTo>
                    <a:cubicBezTo>
                      <a:pt x="341" y="99"/>
                      <a:pt x="341" y="99"/>
                      <a:pt x="341" y="98"/>
                    </a:cubicBezTo>
                    <a:cubicBezTo>
                      <a:pt x="341" y="98"/>
                      <a:pt x="341" y="98"/>
                      <a:pt x="341" y="98"/>
                    </a:cubicBezTo>
                    <a:cubicBezTo>
                      <a:pt x="341" y="98"/>
                      <a:pt x="341" y="98"/>
                      <a:pt x="341" y="97"/>
                    </a:cubicBezTo>
                    <a:cubicBezTo>
                      <a:pt x="341" y="97"/>
                      <a:pt x="341" y="97"/>
                      <a:pt x="341" y="97"/>
                    </a:cubicBezTo>
                    <a:cubicBezTo>
                      <a:pt x="340" y="97"/>
                      <a:pt x="340" y="97"/>
                      <a:pt x="340" y="97"/>
                    </a:cubicBezTo>
                    <a:cubicBezTo>
                      <a:pt x="340" y="97"/>
                      <a:pt x="340" y="97"/>
                      <a:pt x="340" y="97"/>
                    </a:cubicBezTo>
                    <a:cubicBezTo>
                      <a:pt x="299" y="18"/>
                      <a:pt x="299" y="18"/>
                      <a:pt x="299" y="18"/>
                    </a:cubicBezTo>
                    <a:cubicBezTo>
                      <a:pt x="298" y="16"/>
                      <a:pt x="296" y="15"/>
                      <a:pt x="293" y="15"/>
                    </a:cubicBezTo>
                    <a:cubicBezTo>
                      <a:pt x="152" y="15"/>
                      <a:pt x="152" y="15"/>
                      <a:pt x="152" y="15"/>
                    </a:cubicBezTo>
                    <a:cubicBezTo>
                      <a:pt x="132" y="1"/>
                      <a:pt x="132" y="1"/>
                      <a:pt x="132" y="1"/>
                    </a:cubicBezTo>
                    <a:cubicBezTo>
                      <a:pt x="131" y="1"/>
                      <a:pt x="130" y="0"/>
                      <a:pt x="129" y="0"/>
                    </a:cubicBezTo>
                    <a:cubicBezTo>
                      <a:pt x="93" y="0"/>
                      <a:pt x="93" y="0"/>
                      <a:pt x="93" y="0"/>
                    </a:cubicBezTo>
                    <a:cubicBezTo>
                      <a:pt x="89" y="0"/>
                      <a:pt x="86" y="3"/>
                      <a:pt x="86" y="7"/>
                    </a:cubicBezTo>
                    <a:cubicBezTo>
                      <a:pt x="86" y="11"/>
                      <a:pt x="89" y="15"/>
                      <a:pt x="93" y="15"/>
                    </a:cubicBezTo>
                    <a:cubicBezTo>
                      <a:pt x="126" y="15"/>
                      <a:pt x="126" y="15"/>
                      <a:pt x="126" y="15"/>
                    </a:cubicBezTo>
                    <a:cubicBezTo>
                      <a:pt x="144" y="26"/>
                      <a:pt x="144" y="26"/>
                      <a:pt x="144" y="26"/>
                    </a:cubicBezTo>
                    <a:cubicBezTo>
                      <a:pt x="203" y="137"/>
                      <a:pt x="203" y="137"/>
                      <a:pt x="203" y="137"/>
                    </a:cubicBezTo>
                    <a:cubicBezTo>
                      <a:pt x="180" y="145"/>
                      <a:pt x="180" y="145"/>
                      <a:pt x="180" y="145"/>
                    </a:cubicBezTo>
                    <a:cubicBezTo>
                      <a:pt x="128" y="33"/>
                      <a:pt x="128" y="33"/>
                      <a:pt x="128" y="33"/>
                    </a:cubicBezTo>
                    <a:cubicBezTo>
                      <a:pt x="127" y="30"/>
                      <a:pt x="124" y="29"/>
                      <a:pt x="121" y="29"/>
                    </a:cubicBezTo>
                    <a:cubicBezTo>
                      <a:pt x="71" y="29"/>
                      <a:pt x="71" y="29"/>
                      <a:pt x="71" y="29"/>
                    </a:cubicBezTo>
                    <a:cubicBezTo>
                      <a:pt x="69" y="29"/>
                      <a:pt x="66" y="30"/>
                      <a:pt x="65" y="32"/>
                    </a:cubicBezTo>
                    <a:cubicBezTo>
                      <a:pt x="30" y="96"/>
                      <a:pt x="30" y="96"/>
                      <a:pt x="30" y="96"/>
                    </a:cubicBezTo>
                    <a:cubicBezTo>
                      <a:pt x="2" y="124"/>
                      <a:pt x="2" y="124"/>
                      <a:pt x="2" y="124"/>
                    </a:cubicBezTo>
                    <a:cubicBezTo>
                      <a:pt x="1" y="125"/>
                      <a:pt x="0" y="127"/>
                      <a:pt x="0" y="129"/>
                    </a:cubicBezTo>
                    <a:cubicBezTo>
                      <a:pt x="0" y="193"/>
                      <a:pt x="0" y="193"/>
                      <a:pt x="0" y="193"/>
                    </a:cubicBezTo>
                    <a:cubicBezTo>
                      <a:pt x="0" y="197"/>
                      <a:pt x="3" y="200"/>
                      <a:pt x="7" y="200"/>
                    </a:cubicBezTo>
                    <a:cubicBezTo>
                      <a:pt x="36" y="200"/>
                      <a:pt x="36" y="200"/>
                      <a:pt x="36" y="200"/>
                    </a:cubicBezTo>
                    <a:cubicBezTo>
                      <a:pt x="40" y="217"/>
                      <a:pt x="54" y="229"/>
                      <a:pt x="71" y="229"/>
                    </a:cubicBezTo>
                    <a:cubicBezTo>
                      <a:pt x="89" y="229"/>
                      <a:pt x="103" y="217"/>
                      <a:pt x="106" y="200"/>
                    </a:cubicBezTo>
                    <a:cubicBezTo>
                      <a:pt x="236" y="200"/>
                      <a:pt x="236" y="200"/>
                      <a:pt x="236" y="200"/>
                    </a:cubicBezTo>
                    <a:cubicBezTo>
                      <a:pt x="240" y="217"/>
                      <a:pt x="254" y="229"/>
                      <a:pt x="272" y="229"/>
                    </a:cubicBezTo>
                    <a:cubicBezTo>
                      <a:pt x="291" y="229"/>
                      <a:pt x="307" y="213"/>
                      <a:pt x="307" y="193"/>
                    </a:cubicBezTo>
                    <a:cubicBezTo>
                      <a:pt x="307" y="186"/>
                      <a:pt x="305" y="179"/>
                      <a:pt x="301" y="173"/>
                    </a:cubicBezTo>
                    <a:cubicBezTo>
                      <a:pt x="340" y="104"/>
                      <a:pt x="340" y="104"/>
                      <a:pt x="340" y="104"/>
                    </a:cubicBezTo>
                    <a:cubicBezTo>
                      <a:pt x="341" y="104"/>
                      <a:pt x="341" y="104"/>
                      <a:pt x="341" y="104"/>
                    </a:cubicBezTo>
                    <a:cubicBezTo>
                      <a:pt x="341" y="103"/>
                      <a:pt x="341" y="102"/>
                      <a:pt x="341" y="101"/>
                    </a:cubicBezTo>
                    <a:close/>
                    <a:moveTo>
                      <a:pt x="272" y="157"/>
                    </a:moveTo>
                    <a:cubicBezTo>
                      <a:pt x="254" y="157"/>
                      <a:pt x="240" y="170"/>
                      <a:pt x="236" y="186"/>
                    </a:cubicBezTo>
                    <a:cubicBezTo>
                      <a:pt x="106" y="186"/>
                      <a:pt x="106" y="186"/>
                      <a:pt x="106" y="186"/>
                    </a:cubicBezTo>
                    <a:cubicBezTo>
                      <a:pt x="105" y="181"/>
                      <a:pt x="103" y="176"/>
                      <a:pt x="100" y="172"/>
                    </a:cubicBezTo>
                    <a:cubicBezTo>
                      <a:pt x="142" y="172"/>
                      <a:pt x="142" y="172"/>
                      <a:pt x="142" y="172"/>
                    </a:cubicBezTo>
                    <a:cubicBezTo>
                      <a:pt x="143" y="172"/>
                      <a:pt x="143" y="172"/>
                      <a:pt x="144" y="171"/>
                    </a:cubicBezTo>
                    <a:cubicBezTo>
                      <a:pt x="319" y="113"/>
                      <a:pt x="319" y="113"/>
                      <a:pt x="319" y="113"/>
                    </a:cubicBezTo>
                    <a:cubicBezTo>
                      <a:pt x="290" y="163"/>
                      <a:pt x="290" y="163"/>
                      <a:pt x="290" y="163"/>
                    </a:cubicBezTo>
                    <a:cubicBezTo>
                      <a:pt x="285" y="159"/>
                      <a:pt x="278" y="157"/>
                      <a:pt x="272" y="157"/>
                    </a:cubicBezTo>
                    <a:close/>
                    <a:moveTo>
                      <a:pt x="232" y="29"/>
                    </a:moveTo>
                    <a:cubicBezTo>
                      <a:pt x="277" y="112"/>
                      <a:pt x="277" y="112"/>
                      <a:pt x="277" y="112"/>
                    </a:cubicBezTo>
                    <a:cubicBezTo>
                      <a:pt x="254" y="120"/>
                      <a:pt x="254" y="120"/>
                      <a:pt x="254" y="120"/>
                    </a:cubicBezTo>
                    <a:cubicBezTo>
                      <a:pt x="205" y="29"/>
                      <a:pt x="205" y="29"/>
                      <a:pt x="205" y="29"/>
                    </a:cubicBezTo>
                    <a:lnTo>
                      <a:pt x="232" y="29"/>
                    </a:lnTo>
                    <a:close/>
                    <a:moveTo>
                      <a:pt x="324" y="96"/>
                    </a:moveTo>
                    <a:cubicBezTo>
                      <a:pt x="291" y="107"/>
                      <a:pt x="291" y="107"/>
                      <a:pt x="291" y="107"/>
                    </a:cubicBezTo>
                    <a:cubicBezTo>
                      <a:pt x="248" y="29"/>
                      <a:pt x="248" y="29"/>
                      <a:pt x="248" y="29"/>
                    </a:cubicBezTo>
                    <a:cubicBezTo>
                      <a:pt x="289" y="29"/>
                      <a:pt x="289" y="29"/>
                      <a:pt x="289" y="29"/>
                    </a:cubicBezTo>
                    <a:lnTo>
                      <a:pt x="324" y="96"/>
                    </a:lnTo>
                    <a:close/>
                    <a:moveTo>
                      <a:pt x="162" y="29"/>
                    </a:moveTo>
                    <a:cubicBezTo>
                      <a:pt x="189" y="29"/>
                      <a:pt x="189" y="29"/>
                      <a:pt x="189" y="29"/>
                    </a:cubicBezTo>
                    <a:cubicBezTo>
                      <a:pt x="240" y="124"/>
                      <a:pt x="240" y="124"/>
                      <a:pt x="240" y="124"/>
                    </a:cubicBezTo>
                    <a:cubicBezTo>
                      <a:pt x="217" y="132"/>
                      <a:pt x="217" y="132"/>
                      <a:pt x="217" y="132"/>
                    </a:cubicBezTo>
                    <a:lnTo>
                      <a:pt x="162" y="29"/>
                    </a:lnTo>
                    <a:close/>
                    <a:moveTo>
                      <a:pt x="41" y="105"/>
                    </a:moveTo>
                    <a:cubicBezTo>
                      <a:pt x="41" y="105"/>
                      <a:pt x="42" y="104"/>
                      <a:pt x="42" y="104"/>
                    </a:cubicBezTo>
                    <a:cubicBezTo>
                      <a:pt x="76" y="43"/>
                      <a:pt x="76" y="43"/>
                      <a:pt x="76" y="43"/>
                    </a:cubicBezTo>
                    <a:cubicBezTo>
                      <a:pt x="117" y="43"/>
                      <a:pt x="117" y="43"/>
                      <a:pt x="117" y="43"/>
                    </a:cubicBezTo>
                    <a:cubicBezTo>
                      <a:pt x="166" y="149"/>
                      <a:pt x="166" y="149"/>
                      <a:pt x="166" y="149"/>
                    </a:cubicBezTo>
                    <a:cubicBezTo>
                      <a:pt x="141" y="157"/>
                      <a:pt x="141" y="157"/>
                      <a:pt x="141" y="157"/>
                    </a:cubicBezTo>
                    <a:cubicBezTo>
                      <a:pt x="14" y="157"/>
                      <a:pt x="14" y="157"/>
                      <a:pt x="14" y="157"/>
                    </a:cubicBezTo>
                    <a:cubicBezTo>
                      <a:pt x="14" y="132"/>
                      <a:pt x="14" y="132"/>
                      <a:pt x="14" y="132"/>
                    </a:cubicBezTo>
                    <a:lnTo>
                      <a:pt x="41" y="105"/>
                    </a:lnTo>
                    <a:close/>
                    <a:moveTo>
                      <a:pt x="14" y="172"/>
                    </a:moveTo>
                    <a:cubicBezTo>
                      <a:pt x="43" y="172"/>
                      <a:pt x="43" y="172"/>
                      <a:pt x="43" y="172"/>
                    </a:cubicBezTo>
                    <a:cubicBezTo>
                      <a:pt x="40" y="176"/>
                      <a:pt x="37" y="181"/>
                      <a:pt x="36" y="186"/>
                    </a:cubicBezTo>
                    <a:cubicBezTo>
                      <a:pt x="14" y="186"/>
                      <a:pt x="14" y="186"/>
                      <a:pt x="14" y="186"/>
                    </a:cubicBezTo>
                    <a:lnTo>
                      <a:pt x="14" y="172"/>
                    </a:lnTo>
                    <a:close/>
                    <a:moveTo>
                      <a:pt x="71" y="215"/>
                    </a:moveTo>
                    <a:cubicBezTo>
                      <a:pt x="59" y="215"/>
                      <a:pt x="50" y="205"/>
                      <a:pt x="50" y="193"/>
                    </a:cubicBezTo>
                    <a:cubicBezTo>
                      <a:pt x="50" y="181"/>
                      <a:pt x="59" y="172"/>
                      <a:pt x="71" y="172"/>
                    </a:cubicBezTo>
                    <a:cubicBezTo>
                      <a:pt x="83" y="172"/>
                      <a:pt x="93" y="181"/>
                      <a:pt x="93" y="193"/>
                    </a:cubicBezTo>
                    <a:cubicBezTo>
                      <a:pt x="93" y="205"/>
                      <a:pt x="83" y="215"/>
                      <a:pt x="71" y="215"/>
                    </a:cubicBezTo>
                    <a:close/>
                    <a:moveTo>
                      <a:pt x="272" y="215"/>
                    </a:moveTo>
                    <a:cubicBezTo>
                      <a:pt x="260" y="215"/>
                      <a:pt x="250" y="205"/>
                      <a:pt x="250" y="193"/>
                    </a:cubicBezTo>
                    <a:cubicBezTo>
                      <a:pt x="250" y="181"/>
                      <a:pt x="260" y="172"/>
                      <a:pt x="272" y="172"/>
                    </a:cubicBezTo>
                    <a:cubicBezTo>
                      <a:pt x="283" y="172"/>
                      <a:pt x="293" y="181"/>
                      <a:pt x="293" y="193"/>
                    </a:cubicBezTo>
                    <a:cubicBezTo>
                      <a:pt x="293" y="205"/>
                      <a:pt x="283" y="215"/>
                      <a:pt x="272" y="215"/>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US" sz="1835"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9" name="Group 166"/>
            <p:cNvGrpSpPr/>
            <p:nvPr/>
          </p:nvGrpSpPr>
          <p:grpSpPr>
            <a:xfrm>
              <a:off x="2676934" y="3167315"/>
              <a:ext cx="91296" cy="91299"/>
              <a:chOff x="1024613" y="1396496"/>
              <a:chExt cx="153889" cy="153891"/>
            </a:xfrm>
            <a:grpFill/>
          </p:grpSpPr>
          <p:sp>
            <p:nvSpPr>
              <p:cNvPr id="20" name="Freeform 87"/>
              <p:cNvSpPr/>
              <p:nvPr/>
            </p:nvSpPr>
            <p:spPr bwMode="auto">
              <a:xfrm>
                <a:off x="1031245" y="1396496"/>
                <a:ext cx="147257" cy="143277"/>
              </a:xfrm>
              <a:custGeom>
                <a:avLst/>
                <a:gdLst>
                  <a:gd name="T0" fmla="*/ 43 w 47"/>
                  <a:gd name="T1" fmla="*/ 46 h 46"/>
                  <a:gd name="T2" fmla="*/ 39 w 47"/>
                  <a:gd name="T3" fmla="*/ 43 h 46"/>
                  <a:gd name="T4" fmla="*/ 4 w 47"/>
                  <a:gd name="T5" fmla="*/ 8 h 46"/>
                  <a:gd name="T6" fmla="*/ 0 w 47"/>
                  <a:gd name="T7" fmla="*/ 4 h 46"/>
                  <a:gd name="T8" fmla="*/ 4 w 47"/>
                  <a:gd name="T9" fmla="*/ 0 h 46"/>
                  <a:gd name="T10" fmla="*/ 47 w 47"/>
                  <a:gd name="T11" fmla="*/ 42 h 46"/>
                  <a:gd name="T12" fmla="*/ 43 w 47"/>
                  <a:gd name="T13" fmla="*/ 46 h 46"/>
                  <a:gd name="T14" fmla="*/ 43 w 4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6">
                    <a:moveTo>
                      <a:pt x="43" y="46"/>
                    </a:moveTo>
                    <a:cubicBezTo>
                      <a:pt x="41" y="46"/>
                      <a:pt x="39" y="45"/>
                      <a:pt x="39" y="43"/>
                    </a:cubicBezTo>
                    <a:cubicBezTo>
                      <a:pt x="36" y="9"/>
                      <a:pt x="5" y="8"/>
                      <a:pt x="4" y="8"/>
                    </a:cubicBezTo>
                    <a:cubicBezTo>
                      <a:pt x="2" y="8"/>
                      <a:pt x="0" y="6"/>
                      <a:pt x="0" y="4"/>
                    </a:cubicBezTo>
                    <a:cubicBezTo>
                      <a:pt x="0" y="2"/>
                      <a:pt x="2" y="0"/>
                      <a:pt x="4" y="0"/>
                    </a:cubicBezTo>
                    <a:cubicBezTo>
                      <a:pt x="5" y="0"/>
                      <a:pt x="43" y="1"/>
                      <a:pt x="47" y="42"/>
                    </a:cubicBezTo>
                    <a:cubicBezTo>
                      <a:pt x="47" y="44"/>
                      <a:pt x="45" y="46"/>
                      <a:pt x="43" y="46"/>
                    </a:cubicBezTo>
                    <a:cubicBezTo>
                      <a:pt x="43" y="46"/>
                      <a:pt x="43" y="46"/>
                      <a:pt x="43" y="46"/>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AU"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Freeform 88"/>
              <p:cNvSpPr/>
              <p:nvPr/>
            </p:nvSpPr>
            <p:spPr bwMode="auto">
              <a:xfrm>
                <a:off x="1028593" y="1433642"/>
                <a:ext cx="112764" cy="110112"/>
              </a:xfrm>
              <a:custGeom>
                <a:avLst/>
                <a:gdLst>
                  <a:gd name="T0" fmla="*/ 32 w 36"/>
                  <a:gd name="T1" fmla="*/ 35 h 35"/>
                  <a:gd name="T2" fmla="*/ 28 w 36"/>
                  <a:gd name="T3" fmla="*/ 32 h 35"/>
                  <a:gd name="T4" fmla="*/ 4 w 36"/>
                  <a:gd name="T5" fmla="*/ 8 h 35"/>
                  <a:gd name="T6" fmla="*/ 0 w 36"/>
                  <a:gd name="T7" fmla="*/ 4 h 35"/>
                  <a:gd name="T8" fmla="*/ 4 w 36"/>
                  <a:gd name="T9" fmla="*/ 0 h 35"/>
                  <a:gd name="T10" fmla="*/ 36 w 36"/>
                  <a:gd name="T11" fmla="*/ 31 h 35"/>
                  <a:gd name="T12" fmla="*/ 32 w 36"/>
                  <a:gd name="T13" fmla="*/ 35 h 35"/>
                  <a:gd name="T14" fmla="*/ 32 w 36"/>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5">
                    <a:moveTo>
                      <a:pt x="32" y="35"/>
                    </a:moveTo>
                    <a:cubicBezTo>
                      <a:pt x="30" y="35"/>
                      <a:pt x="28" y="34"/>
                      <a:pt x="28" y="32"/>
                    </a:cubicBezTo>
                    <a:cubicBezTo>
                      <a:pt x="26" y="9"/>
                      <a:pt x="5" y="8"/>
                      <a:pt x="4" y="8"/>
                    </a:cubicBezTo>
                    <a:cubicBezTo>
                      <a:pt x="2" y="8"/>
                      <a:pt x="0" y="6"/>
                      <a:pt x="0" y="4"/>
                    </a:cubicBezTo>
                    <a:cubicBezTo>
                      <a:pt x="0" y="1"/>
                      <a:pt x="2" y="0"/>
                      <a:pt x="4" y="0"/>
                    </a:cubicBezTo>
                    <a:cubicBezTo>
                      <a:pt x="12" y="0"/>
                      <a:pt x="34" y="6"/>
                      <a:pt x="36" y="31"/>
                    </a:cubicBezTo>
                    <a:cubicBezTo>
                      <a:pt x="36" y="33"/>
                      <a:pt x="34" y="35"/>
                      <a:pt x="32" y="35"/>
                    </a:cubicBezTo>
                    <a:cubicBezTo>
                      <a:pt x="32" y="35"/>
                      <a:pt x="32" y="35"/>
                      <a:pt x="32" y="35"/>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AU"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Freeform 89"/>
              <p:cNvSpPr/>
              <p:nvPr/>
            </p:nvSpPr>
            <p:spPr bwMode="auto">
              <a:xfrm>
                <a:off x="1024613" y="1470788"/>
                <a:ext cx="79599" cy="79599"/>
              </a:xfrm>
              <a:custGeom>
                <a:avLst/>
                <a:gdLst>
                  <a:gd name="T0" fmla="*/ 21 w 25"/>
                  <a:gd name="T1" fmla="*/ 25 h 25"/>
                  <a:gd name="T2" fmla="*/ 17 w 25"/>
                  <a:gd name="T3" fmla="*/ 21 h 25"/>
                  <a:gd name="T4" fmla="*/ 4 w 25"/>
                  <a:gd name="T5" fmla="*/ 8 h 25"/>
                  <a:gd name="T6" fmla="*/ 0 w 25"/>
                  <a:gd name="T7" fmla="*/ 3 h 25"/>
                  <a:gd name="T8" fmla="*/ 4 w 25"/>
                  <a:gd name="T9" fmla="*/ 0 h 25"/>
                  <a:gd name="T10" fmla="*/ 25 w 25"/>
                  <a:gd name="T11" fmla="*/ 20 h 25"/>
                  <a:gd name="T12" fmla="*/ 21 w 25"/>
                  <a:gd name="T13" fmla="*/ 25 h 25"/>
                  <a:gd name="T14" fmla="*/ 21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21" y="25"/>
                    </a:moveTo>
                    <a:cubicBezTo>
                      <a:pt x="19" y="25"/>
                      <a:pt x="17" y="23"/>
                      <a:pt x="17" y="21"/>
                    </a:cubicBezTo>
                    <a:cubicBezTo>
                      <a:pt x="16" y="8"/>
                      <a:pt x="5" y="8"/>
                      <a:pt x="4" y="8"/>
                    </a:cubicBezTo>
                    <a:cubicBezTo>
                      <a:pt x="1" y="7"/>
                      <a:pt x="0" y="6"/>
                      <a:pt x="0" y="3"/>
                    </a:cubicBezTo>
                    <a:cubicBezTo>
                      <a:pt x="0" y="1"/>
                      <a:pt x="2" y="0"/>
                      <a:pt x="4" y="0"/>
                    </a:cubicBezTo>
                    <a:cubicBezTo>
                      <a:pt x="9" y="0"/>
                      <a:pt x="23" y="3"/>
                      <a:pt x="25" y="20"/>
                    </a:cubicBezTo>
                    <a:cubicBezTo>
                      <a:pt x="25" y="23"/>
                      <a:pt x="24" y="24"/>
                      <a:pt x="21" y="25"/>
                    </a:cubicBezTo>
                    <a:cubicBezTo>
                      <a:pt x="21" y="25"/>
                      <a:pt x="21" y="25"/>
                      <a:pt x="21" y="25"/>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AU" sz="143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49" name="Group 53"/>
          <p:cNvGrpSpPr/>
          <p:nvPr/>
        </p:nvGrpSpPr>
        <p:grpSpPr>
          <a:xfrm>
            <a:off x="7208186" y="4988905"/>
            <a:ext cx="523493" cy="523493"/>
            <a:chOff x="5478463" y="2879725"/>
            <a:chExt cx="544512" cy="487363"/>
          </a:xfrm>
          <a:solidFill>
            <a:schemeClr val="bg1"/>
          </a:solidFill>
        </p:grpSpPr>
        <p:sp>
          <p:nvSpPr>
            <p:cNvPr id="50" name="Freeform 34"/>
            <p:cNvSpPr/>
            <p:nvPr/>
          </p:nvSpPr>
          <p:spPr bwMode="auto">
            <a:xfrm>
              <a:off x="5918200" y="2879725"/>
              <a:ext cx="104775" cy="411163"/>
            </a:xfrm>
            <a:custGeom>
              <a:avLst/>
              <a:gdLst>
                <a:gd name="T0" fmla="*/ 13 w 63"/>
                <a:gd name="T1" fmla="*/ 3 h 248"/>
                <a:gd name="T2" fmla="*/ 3 w 63"/>
                <a:gd name="T3" fmla="*/ 3 h 248"/>
                <a:gd name="T4" fmla="*/ 3 w 63"/>
                <a:gd name="T5" fmla="*/ 13 h 248"/>
                <a:gd name="T6" fmla="*/ 49 w 63"/>
                <a:gd name="T7" fmla="*/ 124 h 248"/>
                <a:gd name="T8" fmla="*/ 3 w 63"/>
                <a:gd name="T9" fmla="*/ 235 h 248"/>
                <a:gd name="T10" fmla="*/ 3 w 63"/>
                <a:gd name="T11" fmla="*/ 245 h 248"/>
                <a:gd name="T12" fmla="*/ 8 w 63"/>
                <a:gd name="T13" fmla="*/ 248 h 248"/>
                <a:gd name="T14" fmla="*/ 13 w 63"/>
                <a:gd name="T15" fmla="*/ 245 h 248"/>
                <a:gd name="T16" fmla="*/ 63 w 63"/>
                <a:gd name="T17" fmla="*/ 124 h 248"/>
                <a:gd name="T18" fmla="*/ 13 w 63"/>
                <a:gd name="T19" fmla="*/ 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48">
                  <a:moveTo>
                    <a:pt x="13" y="3"/>
                  </a:moveTo>
                  <a:cubicBezTo>
                    <a:pt x="10" y="0"/>
                    <a:pt x="6" y="0"/>
                    <a:pt x="3" y="3"/>
                  </a:cubicBezTo>
                  <a:cubicBezTo>
                    <a:pt x="0" y="6"/>
                    <a:pt x="0" y="11"/>
                    <a:pt x="3" y="13"/>
                  </a:cubicBezTo>
                  <a:cubicBezTo>
                    <a:pt x="33" y="43"/>
                    <a:pt x="49" y="82"/>
                    <a:pt x="49" y="124"/>
                  </a:cubicBezTo>
                  <a:cubicBezTo>
                    <a:pt x="49" y="166"/>
                    <a:pt x="33" y="206"/>
                    <a:pt x="3" y="235"/>
                  </a:cubicBezTo>
                  <a:cubicBezTo>
                    <a:pt x="0" y="238"/>
                    <a:pt x="0" y="243"/>
                    <a:pt x="3" y="245"/>
                  </a:cubicBezTo>
                  <a:cubicBezTo>
                    <a:pt x="4" y="247"/>
                    <a:pt x="6" y="248"/>
                    <a:pt x="8" y="248"/>
                  </a:cubicBezTo>
                  <a:cubicBezTo>
                    <a:pt x="10" y="248"/>
                    <a:pt x="12" y="247"/>
                    <a:pt x="13" y="245"/>
                  </a:cubicBezTo>
                  <a:cubicBezTo>
                    <a:pt x="46" y="213"/>
                    <a:pt x="63" y="170"/>
                    <a:pt x="63" y="124"/>
                  </a:cubicBezTo>
                  <a:cubicBezTo>
                    <a:pt x="63" y="79"/>
                    <a:pt x="46" y="36"/>
                    <a:pt x="13" y="3"/>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US" sz="1835" b="0" i="0" u="none" strike="noStrike" kern="0" cap="none" spc="0" normalizeH="0" baseline="0" noProof="0">
                <a:ln>
                  <a:noFill/>
                </a:ln>
                <a:solidFill>
                  <a:srgbClr val="FFB9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Freeform 35"/>
            <p:cNvSpPr/>
            <p:nvPr/>
          </p:nvSpPr>
          <p:spPr bwMode="auto">
            <a:xfrm>
              <a:off x="5851525" y="2947988"/>
              <a:ext cx="76200" cy="274638"/>
            </a:xfrm>
            <a:custGeom>
              <a:avLst/>
              <a:gdLst>
                <a:gd name="T0" fmla="*/ 13 w 46"/>
                <a:gd name="T1" fmla="*/ 3 h 166"/>
                <a:gd name="T2" fmla="*/ 3 w 46"/>
                <a:gd name="T3" fmla="*/ 3 h 166"/>
                <a:gd name="T4" fmla="*/ 3 w 46"/>
                <a:gd name="T5" fmla="*/ 13 h 166"/>
                <a:gd name="T6" fmla="*/ 32 w 46"/>
                <a:gd name="T7" fmla="*/ 83 h 166"/>
                <a:gd name="T8" fmla="*/ 3 w 46"/>
                <a:gd name="T9" fmla="*/ 154 h 166"/>
                <a:gd name="T10" fmla="*/ 3 w 46"/>
                <a:gd name="T11" fmla="*/ 164 h 166"/>
                <a:gd name="T12" fmla="*/ 8 w 46"/>
                <a:gd name="T13" fmla="*/ 166 h 166"/>
                <a:gd name="T14" fmla="*/ 13 w 46"/>
                <a:gd name="T15" fmla="*/ 164 h 166"/>
                <a:gd name="T16" fmla="*/ 46 w 46"/>
                <a:gd name="T17" fmla="*/ 83 h 166"/>
                <a:gd name="T18" fmla="*/ 13 w 46"/>
                <a:gd name="T19" fmla="*/ 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166">
                  <a:moveTo>
                    <a:pt x="13" y="3"/>
                  </a:moveTo>
                  <a:cubicBezTo>
                    <a:pt x="10" y="0"/>
                    <a:pt x="5" y="0"/>
                    <a:pt x="3" y="3"/>
                  </a:cubicBezTo>
                  <a:cubicBezTo>
                    <a:pt x="0" y="5"/>
                    <a:pt x="0" y="10"/>
                    <a:pt x="3" y="13"/>
                  </a:cubicBezTo>
                  <a:cubicBezTo>
                    <a:pt x="22" y="32"/>
                    <a:pt x="32" y="57"/>
                    <a:pt x="32" y="83"/>
                  </a:cubicBezTo>
                  <a:cubicBezTo>
                    <a:pt x="32" y="110"/>
                    <a:pt x="22" y="135"/>
                    <a:pt x="3" y="154"/>
                  </a:cubicBezTo>
                  <a:cubicBezTo>
                    <a:pt x="0" y="157"/>
                    <a:pt x="0" y="161"/>
                    <a:pt x="3" y="164"/>
                  </a:cubicBezTo>
                  <a:cubicBezTo>
                    <a:pt x="4" y="165"/>
                    <a:pt x="6" y="166"/>
                    <a:pt x="8" y="166"/>
                  </a:cubicBezTo>
                  <a:cubicBezTo>
                    <a:pt x="10" y="166"/>
                    <a:pt x="11" y="165"/>
                    <a:pt x="13" y="164"/>
                  </a:cubicBezTo>
                  <a:cubicBezTo>
                    <a:pt x="34" y="142"/>
                    <a:pt x="46" y="114"/>
                    <a:pt x="46" y="83"/>
                  </a:cubicBezTo>
                  <a:cubicBezTo>
                    <a:pt x="46" y="53"/>
                    <a:pt x="34" y="24"/>
                    <a:pt x="13" y="3"/>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US" sz="1835" b="0" i="0" u="none" strike="noStrike" kern="0" cap="none" spc="0" normalizeH="0" baseline="0" noProof="0">
                <a:ln>
                  <a:noFill/>
                </a:ln>
                <a:solidFill>
                  <a:srgbClr val="FFB9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Freeform 36"/>
            <p:cNvSpPr/>
            <p:nvPr/>
          </p:nvSpPr>
          <p:spPr bwMode="auto">
            <a:xfrm>
              <a:off x="5478463" y="2879725"/>
              <a:ext cx="104775" cy="411163"/>
            </a:xfrm>
            <a:custGeom>
              <a:avLst/>
              <a:gdLst>
                <a:gd name="T0" fmla="*/ 14 w 63"/>
                <a:gd name="T1" fmla="*/ 124 h 248"/>
                <a:gd name="T2" fmla="*/ 60 w 63"/>
                <a:gd name="T3" fmla="*/ 13 h 248"/>
                <a:gd name="T4" fmla="*/ 60 w 63"/>
                <a:gd name="T5" fmla="*/ 3 h 248"/>
                <a:gd name="T6" fmla="*/ 50 w 63"/>
                <a:gd name="T7" fmla="*/ 3 h 248"/>
                <a:gd name="T8" fmla="*/ 0 w 63"/>
                <a:gd name="T9" fmla="*/ 124 h 248"/>
                <a:gd name="T10" fmla="*/ 50 w 63"/>
                <a:gd name="T11" fmla="*/ 245 h 248"/>
                <a:gd name="T12" fmla="*/ 55 w 63"/>
                <a:gd name="T13" fmla="*/ 248 h 248"/>
                <a:gd name="T14" fmla="*/ 60 w 63"/>
                <a:gd name="T15" fmla="*/ 245 h 248"/>
                <a:gd name="T16" fmla="*/ 60 w 63"/>
                <a:gd name="T17" fmla="*/ 235 h 248"/>
                <a:gd name="T18" fmla="*/ 14 w 63"/>
                <a:gd name="T1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48">
                  <a:moveTo>
                    <a:pt x="14" y="124"/>
                  </a:moveTo>
                  <a:cubicBezTo>
                    <a:pt x="14" y="82"/>
                    <a:pt x="31" y="43"/>
                    <a:pt x="60" y="13"/>
                  </a:cubicBezTo>
                  <a:cubicBezTo>
                    <a:pt x="63" y="11"/>
                    <a:pt x="63" y="6"/>
                    <a:pt x="60" y="3"/>
                  </a:cubicBezTo>
                  <a:cubicBezTo>
                    <a:pt x="58" y="0"/>
                    <a:pt x="53" y="0"/>
                    <a:pt x="50" y="3"/>
                  </a:cubicBezTo>
                  <a:cubicBezTo>
                    <a:pt x="18" y="36"/>
                    <a:pt x="0" y="79"/>
                    <a:pt x="0" y="124"/>
                  </a:cubicBezTo>
                  <a:cubicBezTo>
                    <a:pt x="0" y="170"/>
                    <a:pt x="18" y="213"/>
                    <a:pt x="50" y="245"/>
                  </a:cubicBezTo>
                  <a:cubicBezTo>
                    <a:pt x="52" y="247"/>
                    <a:pt x="53" y="248"/>
                    <a:pt x="55" y="248"/>
                  </a:cubicBezTo>
                  <a:cubicBezTo>
                    <a:pt x="57" y="248"/>
                    <a:pt x="59" y="247"/>
                    <a:pt x="60" y="245"/>
                  </a:cubicBezTo>
                  <a:cubicBezTo>
                    <a:pt x="63" y="243"/>
                    <a:pt x="63" y="238"/>
                    <a:pt x="60" y="235"/>
                  </a:cubicBezTo>
                  <a:cubicBezTo>
                    <a:pt x="31" y="206"/>
                    <a:pt x="14" y="166"/>
                    <a:pt x="14" y="124"/>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US" sz="1835" b="0" i="0" u="none" strike="noStrike" kern="0" cap="none" spc="0" normalizeH="0" baseline="0" noProof="0">
                <a:ln>
                  <a:noFill/>
                </a:ln>
                <a:solidFill>
                  <a:srgbClr val="FFB9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Freeform 37"/>
            <p:cNvSpPr/>
            <p:nvPr/>
          </p:nvSpPr>
          <p:spPr bwMode="auto">
            <a:xfrm>
              <a:off x="5573713" y="2947988"/>
              <a:ext cx="76200" cy="274638"/>
            </a:xfrm>
            <a:custGeom>
              <a:avLst/>
              <a:gdLst>
                <a:gd name="T0" fmla="*/ 44 w 46"/>
                <a:gd name="T1" fmla="*/ 3 h 166"/>
                <a:gd name="T2" fmla="*/ 34 w 46"/>
                <a:gd name="T3" fmla="*/ 3 h 166"/>
                <a:gd name="T4" fmla="*/ 0 w 46"/>
                <a:gd name="T5" fmla="*/ 83 h 166"/>
                <a:gd name="T6" fmla="*/ 34 w 46"/>
                <a:gd name="T7" fmla="*/ 164 h 166"/>
                <a:gd name="T8" fmla="*/ 39 w 46"/>
                <a:gd name="T9" fmla="*/ 166 h 166"/>
                <a:gd name="T10" fmla="*/ 44 w 46"/>
                <a:gd name="T11" fmla="*/ 164 h 166"/>
                <a:gd name="T12" fmla="*/ 44 w 46"/>
                <a:gd name="T13" fmla="*/ 154 h 166"/>
                <a:gd name="T14" fmla="*/ 14 w 46"/>
                <a:gd name="T15" fmla="*/ 83 h 166"/>
                <a:gd name="T16" fmla="*/ 44 w 46"/>
                <a:gd name="T17" fmla="*/ 13 h 166"/>
                <a:gd name="T18" fmla="*/ 44 w 46"/>
                <a:gd name="T19" fmla="*/ 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166">
                  <a:moveTo>
                    <a:pt x="44" y="3"/>
                  </a:moveTo>
                  <a:cubicBezTo>
                    <a:pt x="41" y="0"/>
                    <a:pt x="36" y="0"/>
                    <a:pt x="34" y="3"/>
                  </a:cubicBezTo>
                  <a:cubicBezTo>
                    <a:pt x="12" y="24"/>
                    <a:pt x="0" y="53"/>
                    <a:pt x="0" y="83"/>
                  </a:cubicBezTo>
                  <a:cubicBezTo>
                    <a:pt x="0" y="114"/>
                    <a:pt x="12" y="142"/>
                    <a:pt x="34" y="164"/>
                  </a:cubicBezTo>
                  <a:cubicBezTo>
                    <a:pt x="35" y="165"/>
                    <a:pt x="37" y="166"/>
                    <a:pt x="39" y="166"/>
                  </a:cubicBezTo>
                  <a:cubicBezTo>
                    <a:pt x="40" y="166"/>
                    <a:pt x="42" y="165"/>
                    <a:pt x="44" y="164"/>
                  </a:cubicBezTo>
                  <a:cubicBezTo>
                    <a:pt x="46" y="161"/>
                    <a:pt x="46" y="157"/>
                    <a:pt x="44" y="154"/>
                  </a:cubicBezTo>
                  <a:cubicBezTo>
                    <a:pt x="25" y="135"/>
                    <a:pt x="14" y="110"/>
                    <a:pt x="14" y="83"/>
                  </a:cubicBezTo>
                  <a:cubicBezTo>
                    <a:pt x="14" y="57"/>
                    <a:pt x="25" y="32"/>
                    <a:pt x="44" y="13"/>
                  </a:cubicBezTo>
                  <a:cubicBezTo>
                    <a:pt x="46" y="10"/>
                    <a:pt x="46" y="5"/>
                    <a:pt x="44" y="3"/>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US" sz="1835" b="0" i="0" u="none" strike="noStrike" kern="0" cap="none" spc="0" normalizeH="0" baseline="0" noProof="0">
                <a:ln>
                  <a:noFill/>
                </a:ln>
                <a:solidFill>
                  <a:srgbClr val="FFB9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Freeform 38"/>
            <p:cNvSpPr>
              <a:spLocks noEditPoints="1"/>
            </p:cNvSpPr>
            <p:nvPr/>
          </p:nvSpPr>
          <p:spPr bwMode="auto">
            <a:xfrm>
              <a:off x="5667375" y="2998788"/>
              <a:ext cx="166688" cy="368300"/>
            </a:xfrm>
            <a:custGeom>
              <a:avLst/>
              <a:gdLst>
                <a:gd name="T0" fmla="*/ 50 w 100"/>
                <a:gd name="T1" fmla="*/ 0 h 222"/>
                <a:gd name="T2" fmla="*/ 0 w 100"/>
                <a:gd name="T3" fmla="*/ 50 h 222"/>
                <a:gd name="T4" fmla="*/ 43 w 100"/>
                <a:gd name="T5" fmla="*/ 100 h 222"/>
                <a:gd name="T6" fmla="*/ 43 w 100"/>
                <a:gd name="T7" fmla="*/ 215 h 222"/>
                <a:gd name="T8" fmla="*/ 50 w 100"/>
                <a:gd name="T9" fmla="*/ 222 h 222"/>
                <a:gd name="T10" fmla="*/ 57 w 100"/>
                <a:gd name="T11" fmla="*/ 215 h 222"/>
                <a:gd name="T12" fmla="*/ 57 w 100"/>
                <a:gd name="T13" fmla="*/ 100 h 222"/>
                <a:gd name="T14" fmla="*/ 100 w 100"/>
                <a:gd name="T15" fmla="*/ 50 h 222"/>
                <a:gd name="T16" fmla="*/ 50 w 100"/>
                <a:gd name="T17" fmla="*/ 0 h 222"/>
                <a:gd name="T18" fmla="*/ 50 w 100"/>
                <a:gd name="T19" fmla="*/ 86 h 222"/>
                <a:gd name="T20" fmla="*/ 15 w 100"/>
                <a:gd name="T21" fmla="*/ 50 h 222"/>
                <a:gd name="T22" fmla="*/ 50 w 100"/>
                <a:gd name="T23" fmla="*/ 15 h 222"/>
                <a:gd name="T24" fmla="*/ 86 w 100"/>
                <a:gd name="T25" fmla="*/ 50 h 222"/>
                <a:gd name="T26" fmla="*/ 50 w 100"/>
                <a:gd name="T27" fmla="*/ 8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222">
                  <a:moveTo>
                    <a:pt x="50" y="0"/>
                  </a:moveTo>
                  <a:cubicBezTo>
                    <a:pt x="23" y="0"/>
                    <a:pt x="0" y="23"/>
                    <a:pt x="0" y="50"/>
                  </a:cubicBezTo>
                  <a:cubicBezTo>
                    <a:pt x="0" y="76"/>
                    <a:pt x="19" y="96"/>
                    <a:pt x="43" y="100"/>
                  </a:cubicBezTo>
                  <a:cubicBezTo>
                    <a:pt x="43" y="215"/>
                    <a:pt x="43" y="215"/>
                    <a:pt x="43" y="215"/>
                  </a:cubicBezTo>
                  <a:cubicBezTo>
                    <a:pt x="43" y="219"/>
                    <a:pt x="46" y="222"/>
                    <a:pt x="50" y="222"/>
                  </a:cubicBezTo>
                  <a:cubicBezTo>
                    <a:pt x="54" y="222"/>
                    <a:pt x="57" y="219"/>
                    <a:pt x="57" y="215"/>
                  </a:cubicBezTo>
                  <a:cubicBezTo>
                    <a:pt x="57" y="100"/>
                    <a:pt x="57" y="100"/>
                    <a:pt x="57" y="100"/>
                  </a:cubicBezTo>
                  <a:cubicBezTo>
                    <a:pt x="82" y="96"/>
                    <a:pt x="100" y="76"/>
                    <a:pt x="100" y="50"/>
                  </a:cubicBezTo>
                  <a:cubicBezTo>
                    <a:pt x="100" y="23"/>
                    <a:pt x="78" y="0"/>
                    <a:pt x="50" y="0"/>
                  </a:cubicBezTo>
                  <a:close/>
                  <a:moveTo>
                    <a:pt x="50" y="86"/>
                  </a:moveTo>
                  <a:cubicBezTo>
                    <a:pt x="31" y="86"/>
                    <a:pt x="15" y="70"/>
                    <a:pt x="15" y="50"/>
                  </a:cubicBezTo>
                  <a:cubicBezTo>
                    <a:pt x="15" y="31"/>
                    <a:pt x="31" y="15"/>
                    <a:pt x="50" y="15"/>
                  </a:cubicBezTo>
                  <a:cubicBezTo>
                    <a:pt x="70" y="15"/>
                    <a:pt x="86" y="31"/>
                    <a:pt x="86" y="50"/>
                  </a:cubicBezTo>
                  <a:cubicBezTo>
                    <a:pt x="86" y="70"/>
                    <a:pt x="70" y="86"/>
                    <a:pt x="50" y="86"/>
                  </a:cubicBezTo>
                  <a:close/>
                </a:path>
              </a:pathLst>
            </a:custGeom>
            <a:grpFill/>
            <a:ln>
              <a:solidFill>
                <a:schemeClr val="bg1"/>
              </a:solidFill>
            </a:ln>
          </p:spPr>
          <p:txBody>
            <a:bodyPr vert="horz" wrap="square" lIns="93239" tIns="46619" rIns="93239" bIns="46619" numCol="1" anchor="t" anchorCtr="0" compatLnSpc="1"/>
            <a:lstStyle>
              <a:defPPr>
                <a:defRPr lang="en-US"/>
              </a:defPPr>
              <a:lvl1pPr marL="0" algn="l" defTabSz="932815" rtl="0" eaLnBrk="1" latinLnBrk="0" hangingPunct="1">
                <a:defRPr sz="1835" kern="1200">
                  <a:solidFill>
                    <a:schemeClr val="tx1"/>
                  </a:solidFill>
                  <a:latin typeface="+mn-lt"/>
                  <a:ea typeface="+mn-ea"/>
                  <a:cs typeface="+mn-cs"/>
                </a:defRPr>
              </a:lvl1pPr>
              <a:lvl2pPr marL="466090" algn="l" defTabSz="932815" rtl="0" eaLnBrk="1" latinLnBrk="0" hangingPunct="1">
                <a:defRPr sz="1835" kern="1200">
                  <a:solidFill>
                    <a:schemeClr val="tx1"/>
                  </a:solidFill>
                  <a:latin typeface="+mn-lt"/>
                  <a:ea typeface="+mn-ea"/>
                  <a:cs typeface="+mn-cs"/>
                </a:defRPr>
              </a:lvl2pPr>
              <a:lvl3pPr marL="932815" algn="l" defTabSz="932815" rtl="0" eaLnBrk="1" latinLnBrk="0" hangingPunct="1">
                <a:defRPr sz="1835" kern="1200">
                  <a:solidFill>
                    <a:schemeClr val="tx1"/>
                  </a:solidFill>
                  <a:latin typeface="+mn-lt"/>
                  <a:ea typeface="+mn-ea"/>
                  <a:cs typeface="+mn-cs"/>
                </a:defRPr>
              </a:lvl3pPr>
              <a:lvl4pPr marL="1398905" algn="l" defTabSz="932815" rtl="0" eaLnBrk="1" latinLnBrk="0" hangingPunct="1">
                <a:defRPr sz="1835" kern="1200">
                  <a:solidFill>
                    <a:schemeClr val="tx1"/>
                  </a:solidFill>
                  <a:latin typeface="+mn-lt"/>
                  <a:ea typeface="+mn-ea"/>
                  <a:cs typeface="+mn-cs"/>
                </a:defRPr>
              </a:lvl4pPr>
              <a:lvl5pPr marL="1864995" algn="l" defTabSz="932815" rtl="0" eaLnBrk="1" latinLnBrk="0" hangingPunct="1">
                <a:defRPr sz="1835" kern="1200">
                  <a:solidFill>
                    <a:schemeClr val="tx1"/>
                  </a:solidFill>
                  <a:latin typeface="+mn-lt"/>
                  <a:ea typeface="+mn-ea"/>
                  <a:cs typeface="+mn-cs"/>
                </a:defRPr>
              </a:lvl5pPr>
              <a:lvl6pPr marL="2331720" algn="l" defTabSz="932815" rtl="0" eaLnBrk="1" latinLnBrk="0" hangingPunct="1">
                <a:defRPr sz="1835" kern="1200">
                  <a:solidFill>
                    <a:schemeClr val="tx1"/>
                  </a:solidFill>
                  <a:latin typeface="+mn-lt"/>
                  <a:ea typeface="+mn-ea"/>
                  <a:cs typeface="+mn-cs"/>
                </a:defRPr>
              </a:lvl6pPr>
              <a:lvl7pPr marL="2797810" algn="l" defTabSz="932815" rtl="0" eaLnBrk="1" latinLnBrk="0" hangingPunct="1">
                <a:defRPr sz="1835" kern="1200">
                  <a:solidFill>
                    <a:schemeClr val="tx1"/>
                  </a:solidFill>
                  <a:latin typeface="+mn-lt"/>
                  <a:ea typeface="+mn-ea"/>
                  <a:cs typeface="+mn-cs"/>
                </a:defRPr>
              </a:lvl7pPr>
              <a:lvl8pPr marL="3263900" algn="l" defTabSz="932815" rtl="0" eaLnBrk="1" latinLnBrk="0" hangingPunct="1">
                <a:defRPr sz="1835" kern="1200">
                  <a:solidFill>
                    <a:schemeClr val="tx1"/>
                  </a:solidFill>
                  <a:latin typeface="+mn-lt"/>
                  <a:ea typeface="+mn-ea"/>
                  <a:cs typeface="+mn-cs"/>
                </a:defRPr>
              </a:lvl8pPr>
              <a:lvl9pPr marL="3730625" algn="l" defTabSz="932815" rtl="0" eaLnBrk="1" latinLnBrk="0" hangingPunct="1">
                <a:defRPr sz="1835" kern="1200">
                  <a:solidFill>
                    <a:schemeClr val="tx1"/>
                  </a:solidFill>
                  <a:latin typeface="+mn-lt"/>
                  <a:ea typeface="+mn-ea"/>
                  <a:cs typeface="+mn-cs"/>
                </a:defRPr>
              </a:lvl9pPr>
            </a:lstStyle>
            <a:p>
              <a:pPr marL="0" marR="0" lvl="0" indent="0" defTabSz="932180" eaLnBrk="1" fontAlgn="base" latinLnBrk="0" hangingPunct="1">
                <a:lnSpc>
                  <a:spcPct val="100000"/>
                </a:lnSpc>
                <a:spcBef>
                  <a:spcPct val="0"/>
                </a:spcBef>
                <a:spcAft>
                  <a:spcPct val="0"/>
                </a:spcAft>
                <a:buClrTx/>
                <a:buSzTx/>
                <a:buFontTx/>
                <a:buNone/>
                <a:defRPr/>
              </a:pPr>
              <a:endParaRPr kumimoji="0" lang="en-US" sz="1835" b="0" i="0" u="none" strike="noStrike" kern="0" cap="none" spc="0" normalizeH="0" baseline="0" noProof="0">
                <a:ln>
                  <a:noFill/>
                </a:ln>
                <a:solidFill>
                  <a:srgbClr val="FFB9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pic>
        <p:nvPicPr>
          <p:cNvPr id="62" name="图形 29" descr="靶心"/>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76389" y="4988905"/>
            <a:ext cx="600469" cy="600469"/>
          </a:xfrm>
          <a:prstGeom prst="rect">
            <a:avLst/>
          </a:prstGeom>
        </p:spPr>
      </p:pic>
      <p:grpSp>
        <p:nvGrpSpPr>
          <p:cNvPr id="63" name="组合 62"/>
          <p:cNvGrpSpPr/>
          <p:nvPr/>
        </p:nvGrpSpPr>
        <p:grpSpPr>
          <a:xfrm>
            <a:off x="1375812" y="2109441"/>
            <a:ext cx="2338549" cy="946332"/>
            <a:chOff x="7711234" y="3263075"/>
            <a:chExt cx="3602124" cy="946332"/>
          </a:xfrm>
        </p:grpSpPr>
        <p:sp>
          <p:nvSpPr>
            <p:cNvPr id="64" name="文本框 63"/>
            <p:cNvSpPr txBox="1"/>
            <p:nvPr/>
          </p:nvSpPr>
          <p:spPr>
            <a:xfrm>
              <a:off x="8457073" y="3263075"/>
              <a:ext cx="2110446"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7711234" y="3686187"/>
              <a:ext cx="3602124" cy="523220"/>
            </a:xfrm>
            <a:prstGeom prst="rect">
              <a:avLst/>
            </a:prstGeom>
            <a:noFill/>
          </p:spPr>
          <p:txBody>
            <a:bodyPr wrap="square" rtlCol="0">
              <a:spAutoFit/>
            </a:bodyPr>
            <a:lstStyle/>
            <a:p>
              <a:pPr algn="ctr"/>
              <a:r>
                <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a:t>
              </a:r>
              <a:endPar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nvGrpSpPr>
        <p:grpSpPr>
          <a:xfrm>
            <a:off x="3893359" y="2109441"/>
            <a:ext cx="2338549" cy="946332"/>
            <a:chOff x="7711234" y="3263075"/>
            <a:chExt cx="3602124" cy="946332"/>
          </a:xfrm>
        </p:grpSpPr>
        <p:sp>
          <p:nvSpPr>
            <p:cNvPr id="67" name="文本框 66"/>
            <p:cNvSpPr txBox="1"/>
            <p:nvPr/>
          </p:nvSpPr>
          <p:spPr>
            <a:xfrm>
              <a:off x="8326227" y="3263075"/>
              <a:ext cx="2372138"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7711234" y="3686187"/>
              <a:ext cx="3602124" cy="523220"/>
            </a:xfrm>
            <a:prstGeom prst="rect">
              <a:avLst/>
            </a:prstGeom>
            <a:noFill/>
          </p:spPr>
          <p:txBody>
            <a:bodyPr wrap="square" rtlCol="0">
              <a:spAutoFit/>
            </a:bodyPr>
            <a:lstStyle/>
            <a:p>
              <a:pPr algn="ctr"/>
              <a:r>
                <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a:t>
              </a:r>
              <a:endPar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9" name="组合 68"/>
          <p:cNvGrpSpPr/>
          <p:nvPr/>
        </p:nvGrpSpPr>
        <p:grpSpPr>
          <a:xfrm>
            <a:off x="6278427" y="2109441"/>
            <a:ext cx="2338549" cy="946332"/>
            <a:chOff x="7711234" y="3263075"/>
            <a:chExt cx="3602124" cy="946332"/>
          </a:xfrm>
        </p:grpSpPr>
        <p:sp>
          <p:nvSpPr>
            <p:cNvPr id="70" name="文本框 69"/>
            <p:cNvSpPr txBox="1"/>
            <p:nvPr/>
          </p:nvSpPr>
          <p:spPr>
            <a:xfrm>
              <a:off x="8357289" y="3263075"/>
              <a:ext cx="2310014"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7711234" y="3686187"/>
              <a:ext cx="3602124" cy="523220"/>
            </a:xfrm>
            <a:prstGeom prst="rect">
              <a:avLst/>
            </a:prstGeom>
            <a:noFill/>
          </p:spPr>
          <p:txBody>
            <a:bodyPr wrap="square" rtlCol="0">
              <a:spAutoFit/>
            </a:bodyPr>
            <a:lstStyle/>
            <a:p>
              <a:pPr algn="ctr"/>
              <a:r>
                <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a:t>
              </a:r>
              <a:endPar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2" name="组合 71"/>
          <p:cNvGrpSpPr/>
          <p:nvPr/>
        </p:nvGrpSpPr>
        <p:grpSpPr>
          <a:xfrm>
            <a:off x="8507348" y="2109441"/>
            <a:ext cx="2338549" cy="946332"/>
            <a:chOff x="7711234" y="3263075"/>
            <a:chExt cx="3602124" cy="946332"/>
          </a:xfrm>
        </p:grpSpPr>
        <p:sp>
          <p:nvSpPr>
            <p:cNvPr id="73" name="文本框 72"/>
            <p:cNvSpPr txBox="1"/>
            <p:nvPr/>
          </p:nvSpPr>
          <p:spPr>
            <a:xfrm>
              <a:off x="8445396" y="3263075"/>
              <a:ext cx="2133799"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7711234" y="3686187"/>
              <a:ext cx="3602124" cy="523220"/>
            </a:xfrm>
            <a:prstGeom prst="rect">
              <a:avLst/>
            </a:prstGeom>
            <a:noFill/>
          </p:spPr>
          <p:txBody>
            <a:bodyPr wrap="square" rtlCol="0">
              <a:spAutoFit/>
            </a:bodyPr>
            <a:lstStyle/>
            <a:p>
              <a:pPr algn="ctr"/>
              <a:r>
                <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a:t>
              </a:r>
              <a:endPar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220675" y="278806"/>
            <a:ext cx="5543919" cy="460375"/>
            <a:chOff x="1029030" y="437556"/>
            <a:chExt cx="5543919" cy="460375"/>
          </a:xfrm>
        </p:grpSpPr>
        <p:sp>
          <p:nvSpPr>
            <p:cNvPr id="34" name="文本框 33"/>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5" name="文本框 34"/>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
        <p:nvSpPr>
          <p:cNvPr id="5" name="矩形 4"/>
          <p:cNvSpPr/>
          <p:nvPr/>
        </p:nvSpPr>
        <p:spPr>
          <a:xfrm>
            <a:off x="5617202" y="1516346"/>
            <a:ext cx="5924550" cy="2903923"/>
          </a:xfrm>
          <a:prstGeom prst="rect">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48055" y="2331452"/>
            <a:ext cx="5143500" cy="3429000"/>
          </a:xfrm>
          <a:prstGeom prst="rect">
            <a:avLst/>
          </a:prstGeom>
        </p:spPr>
      </p:pic>
      <p:sp>
        <p:nvSpPr>
          <p:cNvPr id="6" name="矩形: 圆角 18"/>
          <p:cNvSpPr/>
          <p:nvPr/>
        </p:nvSpPr>
        <p:spPr>
          <a:xfrm>
            <a:off x="5832474" y="5196710"/>
            <a:ext cx="1209675" cy="666750"/>
          </a:xfrm>
          <a:prstGeom prst="roundRect">
            <a:avLst/>
          </a:prstGeom>
          <a:solidFill>
            <a:srgbClr val="FF6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 name="组合 21"/>
          <p:cNvGrpSpPr/>
          <p:nvPr/>
        </p:nvGrpSpPr>
        <p:grpSpPr>
          <a:xfrm>
            <a:off x="6205961" y="5299442"/>
            <a:ext cx="462701" cy="461286"/>
            <a:chOff x="5791200" y="4552950"/>
            <a:chExt cx="672894" cy="670836"/>
          </a:xfrm>
        </p:grpSpPr>
        <p:sp>
          <p:nvSpPr>
            <p:cNvPr id="20" name="Freeform 377"/>
            <p:cNvSpPr/>
            <p:nvPr/>
          </p:nvSpPr>
          <p:spPr>
            <a:xfrm>
              <a:off x="5791200" y="4552950"/>
              <a:ext cx="672894" cy="670836"/>
            </a:xfrm>
            <a:custGeom>
              <a:avLst/>
              <a:gdLst/>
              <a:ahLst/>
              <a:cxnLst>
                <a:cxn ang="0">
                  <a:pos x="wd2" y="hd2"/>
                </a:cxn>
                <a:cxn ang="5400000">
                  <a:pos x="wd2" y="hd2"/>
                </a:cxn>
                <a:cxn ang="10800000">
                  <a:pos x="wd2" y="hd2"/>
                </a:cxn>
                <a:cxn ang="16200000">
                  <a:pos x="wd2" y="hd2"/>
                </a:cxn>
              </a:cxnLst>
              <a:rect l="0" t="0" r="r" b="b"/>
              <a:pathLst>
                <a:path w="20989" h="21087" extrusionOk="0">
                  <a:moveTo>
                    <a:pt x="18979" y="14698"/>
                  </a:moveTo>
                  <a:cubicBezTo>
                    <a:pt x="17263" y="12974"/>
                    <a:pt x="15143" y="12264"/>
                    <a:pt x="14235" y="13177"/>
                  </a:cubicBezTo>
                  <a:cubicBezTo>
                    <a:pt x="14134" y="13279"/>
                    <a:pt x="14033" y="13481"/>
                    <a:pt x="13932" y="13684"/>
                  </a:cubicBezTo>
                  <a:cubicBezTo>
                    <a:pt x="13932" y="13786"/>
                    <a:pt x="13932" y="14495"/>
                    <a:pt x="13831" y="14597"/>
                  </a:cubicBezTo>
                  <a:cubicBezTo>
                    <a:pt x="13831" y="15307"/>
                    <a:pt x="13225" y="16321"/>
                    <a:pt x="11913" y="15510"/>
                  </a:cubicBezTo>
                  <a:cubicBezTo>
                    <a:pt x="11106" y="15104"/>
                    <a:pt x="9491" y="14090"/>
                    <a:pt x="8280" y="12772"/>
                  </a:cubicBezTo>
                  <a:cubicBezTo>
                    <a:pt x="6967" y="11453"/>
                    <a:pt x="5958" y="9932"/>
                    <a:pt x="5554" y="9121"/>
                  </a:cubicBezTo>
                  <a:cubicBezTo>
                    <a:pt x="4747" y="7701"/>
                    <a:pt x="5756" y="7194"/>
                    <a:pt x="6463" y="7093"/>
                  </a:cubicBezTo>
                  <a:cubicBezTo>
                    <a:pt x="6564" y="7093"/>
                    <a:pt x="6866" y="7093"/>
                    <a:pt x="6967" y="7093"/>
                  </a:cubicBezTo>
                  <a:cubicBezTo>
                    <a:pt x="7068" y="7093"/>
                    <a:pt x="7270" y="7093"/>
                    <a:pt x="7270" y="7093"/>
                  </a:cubicBezTo>
                  <a:cubicBezTo>
                    <a:pt x="7573" y="6991"/>
                    <a:pt x="7775" y="6890"/>
                    <a:pt x="7876" y="6687"/>
                  </a:cubicBezTo>
                  <a:cubicBezTo>
                    <a:pt x="8784" y="5876"/>
                    <a:pt x="8078" y="3746"/>
                    <a:pt x="6362" y="1921"/>
                  </a:cubicBezTo>
                  <a:cubicBezTo>
                    <a:pt x="4545" y="197"/>
                    <a:pt x="2425" y="-513"/>
                    <a:pt x="1517" y="400"/>
                  </a:cubicBezTo>
                  <a:cubicBezTo>
                    <a:pt x="1517" y="400"/>
                    <a:pt x="1517" y="400"/>
                    <a:pt x="1517" y="400"/>
                  </a:cubicBezTo>
                  <a:cubicBezTo>
                    <a:pt x="709" y="1211"/>
                    <a:pt x="104" y="2732"/>
                    <a:pt x="3" y="4355"/>
                  </a:cubicBezTo>
                  <a:cubicBezTo>
                    <a:pt x="-98" y="5977"/>
                    <a:pt x="2223" y="11149"/>
                    <a:pt x="6059" y="15002"/>
                  </a:cubicBezTo>
                  <a:cubicBezTo>
                    <a:pt x="9794" y="18856"/>
                    <a:pt x="14840" y="20986"/>
                    <a:pt x="16657" y="21087"/>
                  </a:cubicBezTo>
                  <a:cubicBezTo>
                    <a:pt x="18474" y="21087"/>
                    <a:pt x="19786" y="20377"/>
                    <a:pt x="20493" y="19566"/>
                  </a:cubicBezTo>
                  <a:cubicBezTo>
                    <a:pt x="20594" y="19566"/>
                    <a:pt x="20594" y="19566"/>
                    <a:pt x="20594" y="19464"/>
                  </a:cubicBezTo>
                  <a:cubicBezTo>
                    <a:pt x="21502" y="18653"/>
                    <a:pt x="20795" y="16524"/>
                    <a:pt x="18979" y="14698"/>
                  </a:cubicBezTo>
                  <a:close/>
                </a:path>
              </a:pathLst>
            </a:custGeom>
            <a:solidFill>
              <a:srgbClr val="FFFFFF"/>
            </a:solidFill>
            <a:ln w="12700" cap="flat">
              <a:noFill/>
              <a:miter lim="400000"/>
            </a:ln>
            <a:effectLst/>
          </p:spPr>
          <p:txBody>
            <a:bodyPr wrap="square" lIns="91439" tIns="91439" rIns="91439" bIns="91439" numCol="1" anchor="t">
              <a:noAutofit/>
            </a:bodyPr>
            <a:p/>
          </p:txBody>
        </p:sp>
        <p:sp>
          <p:nvSpPr>
            <p:cNvPr id="7" name="Freeform 378"/>
            <p:cNvSpPr/>
            <p:nvPr/>
          </p:nvSpPr>
          <p:spPr>
            <a:xfrm>
              <a:off x="6102645" y="4587459"/>
              <a:ext cx="332419" cy="336884"/>
            </a:xfrm>
            <a:custGeom>
              <a:avLst/>
              <a:gdLst/>
              <a:ahLst/>
              <a:cxnLst>
                <a:cxn ang="0">
                  <a:pos x="wd2" y="hd2"/>
                </a:cxn>
                <a:cxn ang="5400000">
                  <a:pos x="wd2" y="hd2"/>
                </a:cxn>
                <a:cxn ang="10800000">
                  <a:pos x="wd2" y="hd2"/>
                </a:cxn>
                <a:cxn ang="16200000">
                  <a:pos x="wd2" y="hd2"/>
                </a:cxn>
              </a:cxnLst>
              <a:rect l="0" t="0" r="r" b="b"/>
              <a:pathLst>
                <a:path w="21062" h="21016" extrusionOk="0">
                  <a:moveTo>
                    <a:pt x="6979" y="19805"/>
                  </a:moveTo>
                  <a:cubicBezTo>
                    <a:pt x="13703" y="12941"/>
                    <a:pt x="13703" y="12941"/>
                    <a:pt x="13703" y="12941"/>
                  </a:cubicBezTo>
                  <a:cubicBezTo>
                    <a:pt x="13703" y="12941"/>
                    <a:pt x="14926" y="11932"/>
                    <a:pt x="15537" y="11932"/>
                  </a:cubicBezTo>
                  <a:cubicBezTo>
                    <a:pt x="16149" y="11932"/>
                    <a:pt x="17371" y="13143"/>
                    <a:pt x="17371" y="13143"/>
                  </a:cubicBezTo>
                  <a:cubicBezTo>
                    <a:pt x="18594" y="14355"/>
                    <a:pt x="19817" y="13951"/>
                    <a:pt x="20020" y="12134"/>
                  </a:cubicBezTo>
                  <a:cubicBezTo>
                    <a:pt x="21039" y="2848"/>
                    <a:pt x="21039" y="2848"/>
                    <a:pt x="21039" y="2848"/>
                  </a:cubicBezTo>
                  <a:cubicBezTo>
                    <a:pt x="21243" y="1031"/>
                    <a:pt x="20020" y="-180"/>
                    <a:pt x="18186" y="22"/>
                  </a:cubicBezTo>
                  <a:cubicBezTo>
                    <a:pt x="8813" y="1031"/>
                    <a:pt x="8813" y="1031"/>
                    <a:pt x="8813" y="1031"/>
                  </a:cubicBezTo>
                  <a:cubicBezTo>
                    <a:pt x="6979" y="1233"/>
                    <a:pt x="6571" y="2444"/>
                    <a:pt x="7794" y="3656"/>
                  </a:cubicBezTo>
                  <a:cubicBezTo>
                    <a:pt x="7794" y="3656"/>
                    <a:pt x="9220" y="5069"/>
                    <a:pt x="9220" y="5674"/>
                  </a:cubicBezTo>
                  <a:cubicBezTo>
                    <a:pt x="9220" y="6078"/>
                    <a:pt x="7998" y="7289"/>
                    <a:pt x="7998" y="7289"/>
                  </a:cubicBezTo>
                  <a:cubicBezTo>
                    <a:pt x="1069" y="14153"/>
                    <a:pt x="1069" y="14153"/>
                    <a:pt x="1069" y="14153"/>
                  </a:cubicBezTo>
                  <a:cubicBezTo>
                    <a:pt x="-357" y="15566"/>
                    <a:pt x="-357" y="18190"/>
                    <a:pt x="1069" y="19805"/>
                  </a:cubicBezTo>
                  <a:cubicBezTo>
                    <a:pt x="2700" y="21420"/>
                    <a:pt x="5349" y="21420"/>
                    <a:pt x="6979" y="19805"/>
                  </a:cubicBezTo>
                  <a:close/>
                </a:path>
              </a:pathLst>
            </a:custGeom>
            <a:solidFill>
              <a:srgbClr val="FFFFFF"/>
            </a:solidFill>
            <a:ln w="12700" cap="flat">
              <a:noFill/>
              <a:miter lim="400000"/>
            </a:ln>
            <a:effectLst/>
          </p:spPr>
          <p:txBody>
            <a:bodyPr wrap="square" lIns="91439" tIns="91439" rIns="91439" bIns="91439" numCol="1" anchor="t">
              <a:noAutofit/>
            </a:bodyPr>
            <a:p/>
          </p:txBody>
        </p:sp>
      </p:grpSp>
      <p:grpSp>
        <p:nvGrpSpPr>
          <p:cNvPr id="24" name="组合 23"/>
          <p:cNvGrpSpPr/>
          <p:nvPr/>
        </p:nvGrpSpPr>
        <p:grpSpPr>
          <a:xfrm>
            <a:off x="6310311" y="1996780"/>
            <a:ext cx="4538664" cy="1621992"/>
            <a:chOff x="7711234" y="3263075"/>
            <a:chExt cx="4538664" cy="1621992"/>
          </a:xfrm>
        </p:grpSpPr>
        <p:sp>
          <p:nvSpPr>
            <p:cNvPr id="25" name="文本框 24"/>
            <p:cNvSpPr txBox="1"/>
            <p:nvPr/>
          </p:nvSpPr>
          <p:spPr>
            <a:xfrm>
              <a:off x="7711234" y="3263075"/>
              <a:ext cx="2062184" cy="398780"/>
            </a:xfrm>
            <a:prstGeom prst="rect">
              <a:avLst/>
            </a:prstGeom>
            <a:noFill/>
          </p:spPr>
          <p:txBody>
            <a:bodyPr wrap="square" rtlCol="0">
              <a:spAutoFit/>
            </a:bodyPr>
            <a:p>
              <a:pPr algn="ctr"/>
              <a:r>
                <a:rPr lang="zh-CN" altLang="en-US" sz="2000" dirty="0">
                  <a:solidFill>
                    <a:schemeClr val="bg1"/>
                  </a:solidFill>
                  <a:latin typeface="微软雅黑" panose="020B0503020204020204" pitchFamily="34" charset="-122"/>
                  <a:ea typeface="微软雅黑" panose="020B0503020204020204" pitchFamily="34" charset="-122"/>
                </a:rPr>
                <a:t>输入关键词</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7711234" y="3686187"/>
              <a:ext cx="4538664" cy="1198880"/>
            </a:xfrm>
            <a:prstGeom prst="rect">
              <a:avLst/>
            </a:prstGeom>
            <a:noFill/>
          </p:spPr>
          <p:txBody>
            <a:bodyPr wrap="square" rtlCol="0">
              <a:spAutoFit/>
            </a:bodyPr>
            <a:p>
              <a:pPr>
                <a:lnSpc>
                  <a:spcPct val="150000"/>
                </a:lnSpc>
              </a:pPr>
              <a:r>
                <a:rPr lang="id-ID" altLang="zh-CN" sz="1600" dirty="0">
                  <a:solidFill>
                    <a:schemeClr val="bg1"/>
                  </a:solidFill>
                  <a:latin typeface="微软雅黑" panose="020B0503020204020204" pitchFamily="34" charset="-122"/>
                  <a:ea typeface="微软雅黑" panose="020B0503020204020204" pitchFamily="34" charset="-122"/>
                  <a:cs typeface="+mn-ea"/>
                  <a:sym typeface="+mn-lt"/>
                </a:rPr>
                <a:t>Lorem ipsum dolor sit amet, consectetuer adipiscing elit. Lorem ipsum dolor sit amet, consectetuer adipiscing elit. </a:t>
              </a:r>
              <a:endParaRPr lang="id-ID"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2" name="矩形: 圆角 18"/>
          <p:cNvSpPr/>
          <p:nvPr/>
        </p:nvSpPr>
        <p:spPr>
          <a:xfrm>
            <a:off x="587374" y="2377310"/>
            <a:ext cx="1209675" cy="666750"/>
          </a:xfrm>
          <a:prstGeom prst="roundRect">
            <a:avLst/>
          </a:prstGeom>
          <a:solidFill>
            <a:srgbClr val="FEE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220675" y="278806"/>
            <a:ext cx="5543919" cy="460375"/>
            <a:chOff x="1029030" y="437556"/>
            <a:chExt cx="5543919" cy="460375"/>
          </a:xfrm>
        </p:grpSpPr>
        <p:sp>
          <p:nvSpPr>
            <p:cNvPr id="34" name="文本框 33"/>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5" name="文本框 34"/>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2" name="组合 1"/>
          <p:cNvGrpSpPr/>
          <p:nvPr/>
        </p:nvGrpSpPr>
        <p:grpSpPr>
          <a:xfrm>
            <a:off x="2410473" y="2231166"/>
            <a:ext cx="3974452" cy="1483562"/>
            <a:chOff x="7711234" y="3263075"/>
            <a:chExt cx="3974452" cy="1483562"/>
          </a:xfrm>
        </p:grpSpPr>
        <p:sp>
          <p:nvSpPr>
            <p:cNvPr id="8" name="文本框 7"/>
            <p:cNvSpPr txBox="1"/>
            <p:nvPr/>
          </p:nvSpPr>
          <p:spPr>
            <a:xfrm>
              <a:off x="7711234" y="3263075"/>
              <a:ext cx="1805829" cy="368300"/>
            </a:xfrm>
            <a:prstGeom prst="rect">
              <a:avLst/>
            </a:prstGeom>
            <a:noFill/>
          </p:spPr>
          <p:txBody>
            <a:bodyPr wrap="square" rtlCol="0">
              <a:spAutoFit/>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711234" y="3686187"/>
              <a:ext cx="3974452" cy="1060450"/>
            </a:xfrm>
            <a:prstGeom prst="rect">
              <a:avLst/>
            </a:prstGeom>
            <a:noFill/>
          </p:spPr>
          <p:txBody>
            <a:bodyPr wrap="square" rtlCol="0">
              <a:spAutoFit/>
            </a:bodyPr>
            <a:p>
              <a:pPr>
                <a:lnSpc>
                  <a:spcPct val="150000"/>
                </a:lnSpc>
              </a:pPr>
              <a:r>
                <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Lorem ipsum dolor sit amet, consectetuer adipiscing elit. </a:t>
              </a:r>
              <a:endPar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
          <p:cNvGrpSpPr/>
          <p:nvPr/>
        </p:nvGrpSpPr>
        <p:grpSpPr>
          <a:xfrm>
            <a:off x="990600" y="2287905"/>
            <a:ext cx="1056640" cy="920750"/>
            <a:chOff x="8791733" y="4926144"/>
            <a:chExt cx="1141926" cy="995748"/>
          </a:xfrm>
          <a:solidFill>
            <a:srgbClr val="0097B6"/>
          </a:solidFill>
        </p:grpSpPr>
        <p:sp>
          <p:nvSpPr>
            <p:cNvPr id="14" name="Freeform 204"/>
            <p:cNvSpPr/>
            <p:nvPr/>
          </p:nvSpPr>
          <p:spPr>
            <a:xfrm rot="2018805">
              <a:off x="9510405" y="4926144"/>
              <a:ext cx="423254" cy="425658"/>
            </a:xfrm>
            <a:custGeom>
              <a:avLst/>
              <a:gdLst/>
              <a:ahLst/>
              <a:cxnLst>
                <a:cxn ang="0">
                  <a:pos x="wd2" y="hd2"/>
                </a:cxn>
                <a:cxn ang="5400000">
                  <a:pos x="wd2" y="hd2"/>
                </a:cxn>
                <a:cxn ang="10800000">
                  <a:pos x="wd2" y="hd2"/>
                </a:cxn>
                <a:cxn ang="16200000">
                  <a:pos x="wd2" y="hd2"/>
                </a:cxn>
              </a:cxnLst>
              <a:rect l="0" t="0" r="r" b="b"/>
              <a:pathLst>
                <a:path w="21301" h="21422" extrusionOk="0">
                  <a:moveTo>
                    <a:pt x="20482" y="10679"/>
                  </a:moveTo>
                  <a:cubicBezTo>
                    <a:pt x="19026" y="10193"/>
                    <a:pt x="19026" y="10193"/>
                    <a:pt x="19026" y="10193"/>
                  </a:cubicBezTo>
                  <a:cubicBezTo>
                    <a:pt x="18298" y="9951"/>
                    <a:pt x="17813" y="9465"/>
                    <a:pt x="17570" y="8737"/>
                  </a:cubicBezTo>
                  <a:cubicBezTo>
                    <a:pt x="16356" y="6310"/>
                    <a:pt x="16356" y="6310"/>
                    <a:pt x="16356" y="6310"/>
                  </a:cubicBezTo>
                  <a:cubicBezTo>
                    <a:pt x="16114" y="5825"/>
                    <a:pt x="15871" y="5097"/>
                    <a:pt x="16114" y="4369"/>
                  </a:cubicBezTo>
                  <a:cubicBezTo>
                    <a:pt x="16599" y="2912"/>
                    <a:pt x="16599" y="2912"/>
                    <a:pt x="16599" y="2912"/>
                  </a:cubicBezTo>
                  <a:cubicBezTo>
                    <a:pt x="16842" y="2184"/>
                    <a:pt x="16599" y="1699"/>
                    <a:pt x="16114" y="1456"/>
                  </a:cubicBezTo>
                  <a:cubicBezTo>
                    <a:pt x="12231" y="0"/>
                    <a:pt x="12231" y="0"/>
                    <a:pt x="12231" y="0"/>
                  </a:cubicBezTo>
                  <a:cubicBezTo>
                    <a:pt x="11502" y="0"/>
                    <a:pt x="11017" y="243"/>
                    <a:pt x="10774" y="728"/>
                  </a:cubicBezTo>
                  <a:cubicBezTo>
                    <a:pt x="10046" y="2427"/>
                    <a:pt x="10046" y="2427"/>
                    <a:pt x="10046" y="2427"/>
                  </a:cubicBezTo>
                  <a:cubicBezTo>
                    <a:pt x="10046" y="2912"/>
                    <a:pt x="9318" y="3640"/>
                    <a:pt x="8833" y="3640"/>
                  </a:cubicBezTo>
                  <a:cubicBezTo>
                    <a:pt x="6406" y="4854"/>
                    <a:pt x="6406" y="4854"/>
                    <a:pt x="6406" y="4854"/>
                  </a:cubicBezTo>
                  <a:cubicBezTo>
                    <a:pt x="5920" y="5339"/>
                    <a:pt x="4950" y="5339"/>
                    <a:pt x="4464" y="5097"/>
                  </a:cubicBezTo>
                  <a:cubicBezTo>
                    <a:pt x="2765" y="4611"/>
                    <a:pt x="2765" y="4611"/>
                    <a:pt x="2765" y="4611"/>
                  </a:cubicBezTo>
                  <a:cubicBezTo>
                    <a:pt x="2280" y="4369"/>
                    <a:pt x="1552" y="4854"/>
                    <a:pt x="1309" y="5339"/>
                  </a:cubicBezTo>
                  <a:cubicBezTo>
                    <a:pt x="96" y="9222"/>
                    <a:pt x="96" y="9222"/>
                    <a:pt x="96" y="9222"/>
                  </a:cubicBezTo>
                  <a:cubicBezTo>
                    <a:pt x="-147" y="9708"/>
                    <a:pt x="96" y="10436"/>
                    <a:pt x="581" y="10679"/>
                  </a:cubicBezTo>
                  <a:cubicBezTo>
                    <a:pt x="2280" y="11164"/>
                    <a:pt x="2280" y="11164"/>
                    <a:pt x="2280" y="11164"/>
                  </a:cubicBezTo>
                  <a:cubicBezTo>
                    <a:pt x="3008" y="11407"/>
                    <a:pt x="3493" y="12135"/>
                    <a:pt x="3736" y="12620"/>
                  </a:cubicBezTo>
                  <a:cubicBezTo>
                    <a:pt x="4950" y="15047"/>
                    <a:pt x="4950" y="15047"/>
                    <a:pt x="4950" y="15047"/>
                  </a:cubicBezTo>
                  <a:cubicBezTo>
                    <a:pt x="5192" y="15533"/>
                    <a:pt x="5435" y="16261"/>
                    <a:pt x="5192" y="16989"/>
                  </a:cubicBezTo>
                  <a:cubicBezTo>
                    <a:pt x="4464" y="18688"/>
                    <a:pt x="4464" y="18688"/>
                    <a:pt x="4464" y="18688"/>
                  </a:cubicBezTo>
                  <a:cubicBezTo>
                    <a:pt x="4464" y="19173"/>
                    <a:pt x="4707" y="19658"/>
                    <a:pt x="5192" y="19901"/>
                  </a:cubicBezTo>
                  <a:cubicBezTo>
                    <a:pt x="9075" y="21357"/>
                    <a:pt x="9075" y="21357"/>
                    <a:pt x="9075" y="21357"/>
                  </a:cubicBezTo>
                  <a:cubicBezTo>
                    <a:pt x="9804" y="21600"/>
                    <a:pt x="10289" y="21115"/>
                    <a:pt x="10532" y="20629"/>
                  </a:cubicBezTo>
                  <a:cubicBezTo>
                    <a:pt x="11017" y="18930"/>
                    <a:pt x="11017" y="18930"/>
                    <a:pt x="11017" y="18930"/>
                  </a:cubicBezTo>
                  <a:cubicBezTo>
                    <a:pt x="11260" y="18445"/>
                    <a:pt x="11988" y="17717"/>
                    <a:pt x="12473" y="17717"/>
                  </a:cubicBezTo>
                  <a:cubicBezTo>
                    <a:pt x="14900" y="16503"/>
                    <a:pt x="14900" y="16503"/>
                    <a:pt x="14900" y="16503"/>
                  </a:cubicBezTo>
                  <a:cubicBezTo>
                    <a:pt x="15386" y="16018"/>
                    <a:pt x="16356" y="16018"/>
                    <a:pt x="16842" y="16261"/>
                  </a:cubicBezTo>
                  <a:cubicBezTo>
                    <a:pt x="18541" y="16746"/>
                    <a:pt x="18541" y="16746"/>
                    <a:pt x="18541" y="16746"/>
                  </a:cubicBezTo>
                  <a:cubicBezTo>
                    <a:pt x="19026" y="16989"/>
                    <a:pt x="19754" y="16746"/>
                    <a:pt x="19997" y="16018"/>
                  </a:cubicBezTo>
                  <a:cubicBezTo>
                    <a:pt x="21210" y="12135"/>
                    <a:pt x="21210" y="12135"/>
                    <a:pt x="21210" y="12135"/>
                  </a:cubicBezTo>
                  <a:cubicBezTo>
                    <a:pt x="21453" y="11649"/>
                    <a:pt x="21210" y="10921"/>
                    <a:pt x="20482" y="10679"/>
                  </a:cubicBezTo>
                  <a:close/>
                  <a:moveTo>
                    <a:pt x="13929" y="13834"/>
                  </a:moveTo>
                  <a:cubicBezTo>
                    <a:pt x="11988" y="15775"/>
                    <a:pt x="9075" y="15775"/>
                    <a:pt x="7377" y="13834"/>
                  </a:cubicBezTo>
                  <a:cubicBezTo>
                    <a:pt x="5678" y="12135"/>
                    <a:pt x="5678" y="9222"/>
                    <a:pt x="7377" y="7524"/>
                  </a:cubicBezTo>
                  <a:cubicBezTo>
                    <a:pt x="9075" y="5582"/>
                    <a:pt x="11988" y="5582"/>
                    <a:pt x="13929" y="7524"/>
                  </a:cubicBezTo>
                  <a:cubicBezTo>
                    <a:pt x="15628" y="9222"/>
                    <a:pt x="15628" y="12135"/>
                    <a:pt x="13929" y="13834"/>
                  </a:cubicBezTo>
                  <a:close/>
                </a:path>
              </a:pathLst>
            </a:custGeom>
            <a:grpFill/>
            <a:ln w="12700" cap="flat">
              <a:noFill/>
              <a:miter lim="400000"/>
            </a:ln>
            <a:effectLst/>
          </p:spPr>
          <p:txBody>
            <a:bodyPr wrap="square" lIns="91439" tIns="91439" rIns="91439" bIns="91439" numCol="1" anchor="t">
              <a:noAutofit/>
            </a:bodyPr>
            <a:p>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Freeform 206"/>
            <p:cNvSpPr/>
            <p:nvPr/>
          </p:nvSpPr>
          <p:spPr>
            <a:xfrm>
              <a:off x="8791733" y="5071349"/>
              <a:ext cx="850543" cy="850543"/>
            </a:xfrm>
            <a:custGeom>
              <a:avLst/>
              <a:gdLst/>
              <a:ahLst/>
              <a:cxnLst>
                <a:cxn ang="0">
                  <a:pos x="wd2" y="hd2"/>
                </a:cxn>
                <a:cxn ang="5400000">
                  <a:pos x="wd2" y="hd2"/>
                </a:cxn>
                <a:cxn ang="10800000">
                  <a:pos x="wd2" y="hd2"/>
                </a:cxn>
                <a:cxn ang="16200000">
                  <a:pos x="wd2" y="hd2"/>
                </a:cxn>
              </a:cxnLst>
              <a:rect l="0" t="0" r="r" b="b"/>
              <a:pathLst>
                <a:path w="21502" h="21502" extrusionOk="0">
                  <a:moveTo>
                    <a:pt x="20990" y="7322"/>
                  </a:moveTo>
                  <a:cubicBezTo>
                    <a:pt x="20868" y="6834"/>
                    <a:pt x="20502" y="6712"/>
                    <a:pt x="20014" y="6834"/>
                  </a:cubicBezTo>
                  <a:cubicBezTo>
                    <a:pt x="19647" y="7078"/>
                    <a:pt x="19647" y="7078"/>
                    <a:pt x="19647" y="7078"/>
                  </a:cubicBezTo>
                  <a:cubicBezTo>
                    <a:pt x="19159" y="7200"/>
                    <a:pt x="18671" y="7078"/>
                    <a:pt x="18549" y="6712"/>
                  </a:cubicBezTo>
                  <a:cubicBezTo>
                    <a:pt x="17451" y="5125"/>
                    <a:pt x="17451" y="5125"/>
                    <a:pt x="17451" y="5125"/>
                  </a:cubicBezTo>
                  <a:cubicBezTo>
                    <a:pt x="17207" y="4759"/>
                    <a:pt x="17207" y="4271"/>
                    <a:pt x="17573" y="4027"/>
                  </a:cubicBezTo>
                  <a:cubicBezTo>
                    <a:pt x="17939" y="3661"/>
                    <a:pt x="17939" y="3661"/>
                    <a:pt x="17939" y="3661"/>
                  </a:cubicBezTo>
                  <a:cubicBezTo>
                    <a:pt x="18183" y="3295"/>
                    <a:pt x="18183" y="2929"/>
                    <a:pt x="17817" y="2563"/>
                  </a:cubicBezTo>
                  <a:cubicBezTo>
                    <a:pt x="15498" y="1098"/>
                    <a:pt x="15498" y="1098"/>
                    <a:pt x="15498" y="1098"/>
                  </a:cubicBezTo>
                  <a:cubicBezTo>
                    <a:pt x="15132" y="854"/>
                    <a:pt x="14766" y="1098"/>
                    <a:pt x="14522" y="1464"/>
                  </a:cubicBezTo>
                  <a:cubicBezTo>
                    <a:pt x="14400" y="1953"/>
                    <a:pt x="14400" y="1953"/>
                    <a:pt x="14400" y="1953"/>
                  </a:cubicBezTo>
                  <a:cubicBezTo>
                    <a:pt x="14278" y="2319"/>
                    <a:pt x="13790" y="2563"/>
                    <a:pt x="13302" y="2441"/>
                  </a:cubicBezTo>
                  <a:cubicBezTo>
                    <a:pt x="11593" y="2075"/>
                    <a:pt x="11593" y="2075"/>
                    <a:pt x="11593" y="2075"/>
                  </a:cubicBezTo>
                  <a:cubicBezTo>
                    <a:pt x="11105" y="1953"/>
                    <a:pt x="10739" y="1586"/>
                    <a:pt x="10739" y="1220"/>
                  </a:cubicBezTo>
                  <a:cubicBezTo>
                    <a:pt x="10739" y="732"/>
                    <a:pt x="10739" y="732"/>
                    <a:pt x="10739" y="732"/>
                  </a:cubicBezTo>
                  <a:cubicBezTo>
                    <a:pt x="10739" y="244"/>
                    <a:pt x="10495" y="0"/>
                    <a:pt x="10007" y="0"/>
                  </a:cubicBezTo>
                  <a:cubicBezTo>
                    <a:pt x="7322" y="610"/>
                    <a:pt x="7322" y="610"/>
                    <a:pt x="7322" y="610"/>
                  </a:cubicBezTo>
                  <a:cubicBezTo>
                    <a:pt x="6834" y="732"/>
                    <a:pt x="6712" y="1098"/>
                    <a:pt x="6834" y="1464"/>
                  </a:cubicBezTo>
                  <a:cubicBezTo>
                    <a:pt x="7078" y="1953"/>
                    <a:pt x="7078" y="1953"/>
                    <a:pt x="7078" y="1953"/>
                  </a:cubicBezTo>
                  <a:cubicBezTo>
                    <a:pt x="7200" y="2319"/>
                    <a:pt x="7078" y="2807"/>
                    <a:pt x="6712" y="3051"/>
                  </a:cubicBezTo>
                  <a:cubicBezTo>
                    <a:pt x="5125" y="4027"/>
                    <a:pt x="5125" y="4027"/>
                    <a:pt x="5125" y="4027"/>
                  </a:cubicBezTo>
                  <a:cubicBezTo>
                    <a:pt x="4759" y="4271"/>
                    <a:pt x="4271" y="4271"/>
                    <a:pt x="4027" y="4027"/>
                  </a:cubicBezTo>
                  <a:cubicBezTo>
                    <a:pt x="3661" y="3661"/>
                    <a:pt x="3661" y="3661"/>
                    <a:pt x="3661" y="3661"/>
                  </a:cubicBezTo>
                  <a:cubicBezTo>
                    <a:pt x="3417" y="3295"/>
                    <a:pt x="2929" y="3417"/>
                    <a:pt x="2685" y="3661"/>
                  </a:cubicBezTo>
                  <a:cubicBezTo>
                    <a:pt x="1098" y="5980"/>
                    <a:pt x="1098" y="5980"/>
                    <a:pt x="1098" y="5980"/>
                  </a:cubicBezTo>
                  <a:cubicBezTo>
                    <a:pt x="854" y="6346"/>
                    <a:pt x="1098" y="6834"/>
                    <a:pt x="1464" y="6956"/>
                  </a:cubicBezTo>
                  <a:cubicBezTo>
                    <a:pt x="1953" y="7200"/>
                    <a:pt x="1953" y="7200"/>
                    <a:pt x="1953" y="7200"/>
                  </a:cubicBezTo>
                  <a:cubicBezTo>
                    <a:pt x="2319" y="7322"/>
                    <a:pt x="2563" y="7810"/>
                    <a:pt x="2441" y="8176"/>
                  </a:cubicBezTo>
                  <a:cubicBezTo>
                    <a:pt x="2075" y="10007"/>
                    <a:pt x="2075" y="10007"/>
                    <a:pt x="2075" y="10007"/>
                  </a:cubicBezTo>
                  <a:cubicBezTo>
                    <a:pt x="1953" y="10373"/>
                    <a:pt x="1586" y="10739"/>
                    <a:pt x="1220" y="10739"/>
                  </a:cubicBezTo>
                  <a:cubicBezTo>
                    <a:pt x="732" y="10739"/>
                    <a:pt x="732" y="10739"/>
                    <a:pt x="732" y="10739"/>
                  </a:cubicBezTo>
                  <a:cubicBezTo>
                    <a:pt x="244" y="10739"/>
                    <a:pt x="0" y="11105"/>
                    <a:pt x="0" y="11471"/>
                  </a:cubicBezTo>
                  <a:cubicBezTo>
                    <a:pt x="610" y="14278"/>
                    <a:pt x="610" y="14278"/>
                    <a:pt x="610" y="14278"/>
                  </a:cubicBezTo>
                  <a:cubicBezTo>
                    <a:pt x="732" y="14644"/>
                    <a:pt x="1098" y="14888"/>
                    <a:pt x="1464" y="14644"/>
                  </a:cubicBezTo>
                  <a:cubicBezTo>
                    <a:pt x="1953" y="14522"/>
                    <a:pt x="1953" y="14522"/>
                    <a:pt x="1953" y="14522"/>
                  </a:cubicBezTo>
                  <a:cubicBezTo>
                    <a:pt x="2319" y="14278"/>
                    <a:pt x="2685" y="14156"/>
                    <a:pt x="2685" y="14156"/>
                  </a:cubicBezTo>
                  <a:cubicBezTo>
                    <a:pt x="2685" y="14156"/>
                    <a:pt x="2807" y="14522"/>
                    <a:pt x="3051" y="14888"/>
                  </a:cubicBezTo>
                  <a:cubicBezTo>
                    <a:pt x="4027" y="16353"/>
                    <a:pt x="4027" y="16353"/>
                    <a:pt x="4027" y="16353"/>
                  </a:cubicBezTo>
                  <a:cubicBezTo>
                    <a:pt x="4271" y="16719"/>
                    <a:pt x="4271" y="17207"/>
                    <a:pt x="4027" y="17573"/>
                  </a:cubicBezTo>
                  <a:cubicBezTo>
                    <a:pt x="3661" y="17939"/>
                    <a:pt x="3661" y="17939"/>
                    <a:pt x="3661" y="17939"/>
                  </a:cubicBezTo>
                  <a:cubicBezTo>
                    <a:pt x="3417" y="18183"/>
                    <a:pt x="3417" y="18671"/>
                    <a:pt x="3661" y="18915"/>
                  </a:cubicBezTo>
                  <a:cubicBezTo>
                    <a:pt x="5980" y="20502"/>
                    <a:pt x="5980" y="20502"/>
                    <a:pt x="5980" y="20502"/>
                  </a:cubicBezTo>
                  <a:cubicBezTo>
                    <a:pt x="6346" y="20624"/>
                    <a:pt x="6834" y="20502"/>
                    <a:pt x="6956" y="20136"/>
                  </a:cubicBezTo>
                  <a:cubicBezTo>
                    <a:pt x="7200" y="19647"/>
                    <a:pt x="7200" y="19647"/>
                    <a:pt x="7200" y="19647"/>
                  </a:cubicBezTo>
                  <a:cubicBezTo>
                    <a:pt x="7322" y="19281"/>
                    <a:pt x="7810" y="19037"/>
                    <a:pt x="8176" y="19159"/>
                  </a:cubicBezTo>
                  <a:cubicBezTo>
                    <a:pt x="10007" y="19525"/>
                    <a:pt x="10007" y="19525"/>
                    <a:pt x="10007" y="19525"/>
                  </a:cubicBezTo>
                  <a:cubicBezTo>
                    <a:pt x="10373" y="19525"/>
                    <a:pt x="10739" y="19892"/>
                    <a:pt x="10739" y="20380"/>
                  </a:cubicBezTo>
                  <a:cubicBezTo>
                    <a:pt x="10739" y="20868"/>
                    <a:pt x="10739" y="20868"/>
                    <a:pt x="10739" y="20868"/>
                  </a:cubicBezTo>
                  <a:cubicBezTo>
                    <a:pt x="10739" y="21234"/>
                    <a:pt x="11105" y="21600"/>
                    <a:pt x="11593" y="21478"/>
                  </a:cubicBezTo>
                  <a:cubicBezTo>
                    <a:pt x="14278" y="20990"/>
                    <a:pt x="14278" y="20990"/>
                    <a:pt x="14278" y="20990"/>
                  </a:cubicBezTo>
                  <a:cubicBezTo>
                    <a:pt x="14644" y="20868"/>
                    <a:pt x="14888" y="20380"/>
                    <a:pt x="14644" y="20014"/>
                  </a:cubicBezTo>
                  <a:cubicBezTo>
                    <a:pt x="14522" y="19525"/>
                    <a:pt x="14522" y="19525"/>
                    <a:pt x="14522" y="19525"/>
                  </a:cubicBezTo>
                  <a:cubicBezTo>
                    <a:pt x="14400" y="19159"/>
                    <a:pt x="14156" y="18915"/>
                    <a:pt x="14156" y="18915"/>
                  </a:cubicBezTo>
                  <a:cubicBezTo>
                    <a:pt x="14156" y="18915"/>
                    <a:pt x="14522" y="18671"/>
                    <a:pt x="14888" y="18549"/>
                  </a:cubicBezTo>
                  <a:cubicBezTo>
                    <a:pt x="16353" y="17451"/>
                    <a:pt x="16353" y="17451"/>
                    <a:pt x="16353" y="17451"/>
                  </a:cubicBezTo>
                  <a:cubicBezTo>
                    <a:pt x="16719" y="17207"/>
                    <a:pt x="17207" y="17207"/>
                    <a:pt x="17573" y="17573"/>
                  </a:cubicBezTo>
                  <a:cubicBezTo>
                    <a:pt x="17939" y="17939"/>
                    <a:pt x="17939" y="17939"/>
                    <a:pt x="17939" y="17939"/>
                  </a:cubicBezTo>
                  <a:cubicBezTo>
                    <a:pt x="18183" y="18183"/>
                    <a:pt x="18671" y="18183"/>
                    <a:pt x="18915" y="17817"/>
                  </a:cubicBezTo>
                  <a:cubicBezTo>
                    <a:pt x="20502" y="15498"/>
                    <a:pt x="20502" y="15498"/>
                    <a:pt x="20502" y="15498"/>
                  </a:cubicBezTo>
                  <a:cubicBezTo>
                    <a:pt x="20624" y="15132"/>
                    <a:pt x="20502" y="14766"/>
                    <a:pt x="20136" y="14522"/>
                  </a:cubicBezTo>
                  <a:cubicBezTo>
                    <a:pt x="19647" y="14400"/>
                    <a:pt x="19647" y="14400"/>
                    <a:pt x="19647" y="14400"/>
                  </a:cubicBezTo>
                  <a:cubicBezTo>
                    <a:pt x="19281" y="14156"/>
                    <a:pt x="19037" y="13790"/>
                    <a:pt x="19159" y="13302"/>
                  </a:cubicBezTo>
                  <a:cubicBezTo>
                    <a:pt x="19525" y="11471"/>
                    <a:pt x="19525" y="11471"/>
                    <a:pt x="19525" y="11471"/>
                  </a:cubicBezTo>
                  <a:cubicBezTo>
                    <a:pt x="19525" y="11105"/>
                    <a:pt x="19892" y="10739"/>
                    <a:pt x="20380" y="10739"/>
                  </a:cubicBezTo>
                  <a:cubicBezTo>
                    <a:pt x="20868" y="10739"/>
                    <a:pt x="20868" y="10739"/>
                    <a:pt x="20868" y="10739"/>
                  </a:cubicBezTo>
                  <a:cubicBezTo>
                    <a:pt x="21234" y="10739"/>
                    <a:pt x="21600" y="10373"/>
                    <a:pt x="21478" y="10007"/>
                  </a:cubicBezTo>
                  <a:lnTo>
                    <a:pt x="20990" y="7322"/>
                  </a:lnTo>
                  <a:close/>
                  <a:moveTo>
                    <a:pt x="16963" y="12936"/>
                  </a:moveTo>
                  <a:cubicBezTo>
                    <a:pt x="16841" y="13180"/>
                    <a:pt x="16597" y="13302"/>
                    <a:pt x="16353" y="13180"/>
                  </a:cubicBezTo>
                  <a:cubicBezTo>
                    <a:pt x="16108" y="13058"/>
                    <a:pt x="16108" y="13058"/>
                    <a:pt x="16108" y="13058"/>
                  </a:cubicBezTo>
                  <a:cubicBezTo>
                    <a:pt x="15864" y="12936"/>
                    <a:pt x="15620" y="13058"/>
                    <a:pt x="15498" y="13302"/>
                  </a:cubicBezTo>
                  <a:cubicBezTo>
                    <a:pt x="14888" y="14156"/>
                    <a:pt x="14888" y="14156"/>
                    <a:pt x="14888" y="14156"/>
                  </a:cubicBezTo>
                  <a:cubicBezTo>
                    <a:pt x="14644" y="14400"/>
                    <a:pt x="14522" y="14522"/>
                    <a:pt x="14522" y="14522"/>
                  </a:cubicBezTo>
                  <a:cubicBezTo>
                    <a:pt x="14522" y="14522"/>
                    <a:pt x="14644" y="14644"/>
                    <a:pt x="14888" y="14888"/>
                  </a:cubicBezTo>
                  <a:cubicBezTo>
                    <a:pt x="15132" y="15132"/>
                    <a:pt x="15132" y="15132"/>
                    <a:pt x="15132" y="15132"/>
                  </a:cubicBezTo>
                  <a:cubicBezTo>
                    <a:pt x="15254" y="15254"/>
                    <a:pt x="15254" y="15498"/>
                    <a:pt x="15010" y="15742"/>
                  </a:cubicBezTo>
                  <a:cubicBezTo>
                    <a:pt x="13668" y="16597"/>
                    <a:pt x="13668" y="16597"/>
                    <a:pt x="13668" y="16597"/>
                  </a:cubicBezTo>
                  <a:cubicBezTo>
                    <a:pt x="13424" y="16719"/>
                    <a:pt x="13180" y="16719"/>
                    <a:pt x="13058" y="16475"/>
                  </a:cubicBezTo>
                  <a:cubicBezTo>
                    <a:pt x="12936" y="16108"/>
                    <a:pt x="12936" y="16108"/>
                    <a:pt x="12936" y="16108"/>
                  </a:cubicBezTo>
                  <a:cubicBezTo>
                    <a:pt x="12814" y="15864"/>
                    <a:pt x="12569" y="15742"/>
                    <a:pt x="12325" y="15864"/>
                  </a:cubicBezTo>
                  <a:cubicBezTo>
                    <a:pt x="11227" y="16108"/>
                    <a:pt x="11227" y="16108"/>
                    <a:pt x="11227" y="16108"/>
                  </a:cubicBezTo>
                  <a:cubicBezTo>
                    <a:pt x="10983" y="16108"/>
                    <a:pt x="10739" y="16353"/>
                    <a:pt x="10739" y="16597"/>
                  </a:cubicBezTo>
                  <a:cubicBezTo>
                    <a:pt x="10739" y="16841"/>
                    <a:pt x="10739" y="16841"/>
                    <a:pt x="10739" y="16841"/>
                  </a:cubicBezTo>
                  <a:cubicBezTo>
                    <a:pt x="10739" y="17085"/>
                    <a:pt x="10617" y="17329"/>
                    <a:pt x="10373" y="17329"/>
                  </a:cubicBezTo>
                  <a:cubicBezTo>
                    <a:pt x="8664" y="16963"/>
                    <a:pt x="8664" y="16963"/>
                    <a:pt x="8664" y="16963"/>
                  </a:cubicBezTo>
                  <a:cubicBezTo>
                    <a:pt x="8420" y="16841"/>
                    <a:pt x="8298" y="16597"/>
                    <a:pt x="8420" y="16353"/>
                  </a:cubicBezTo>
                  <a:cubicBezTo>
                    <a:pt x="8542" y="16108"/>
                    <a:pt x="8542" y="16108"/>
                    <a:pt x="8542" y="16108"/>
                  </a:cubicBezTo>
                  <a:cubicBezTo>
                    <a:pt x="8664" y="15864"/>
                    <a:pt x="8542" y="15620"/>
                    <a:pt x="8298" y="15498"/>
                  </a:cubicBezTo>
                  <a:cubicBezTo>
                    <a:pt x="7322" y="14888"/>
                    <a:pt x="7322" y="14888"/>
                    <a:pt x="7322" y="14888"/>
                  </a:cubicBezTo>
                  <a:cubicBezTo>
                    <a:pt x="7200" y="14644"/>
                    <a:pt x="6956" y="14522"/>
                    <a:pt x="6956" y="14522"/>
                  </a:cubicBezTo>
                  <a:cubicBezTo>
                    <a:pt x="6956" y="14522"/>
                    <a:pt x="6834" y="14644"/>
                    <a:pt x="6712" y="14888"/>
                  </a:cubicBezTo>
                  <a:cubicBezTo>
                    <a:pt x="6468" y="15132"/>
                    <a:pt x="6468" y="15132"/>
                    <a:pt x="6468" y="15132"/>
                  </a:cubicBezTo>
                  <a:cubicBezTo>
                    <a:pt x="6224" y="15254"/>
                    <a:pt x="5980" y="15254"/>
                    <a:pt x="5858" y="15010"/>
                  </a:cubicBezTo>
                  <a:cubicBezTo>
                    <a:pt x="4881" y="13668"/>
                    <a:pt x="4881" y="13668"/>
                    <a:pt x="4881" y="13668"/>
                  </a:cubicBezTo>
                  <a:cubicBezTo>
                    <a:pt x="4759" y="13424"/>
                    <a:pt x="4881" y="13180"/>
                    <a:pt x="5125" y="13058"/>
                  </a:cubicBezTo>
                  <a:cubicBezTo>
                    <a:pt x="5369" y="12936"/>
                    <a:pt x="5369" y="12936"/>
                    <a:pt x="5369" y="12936"/>
                  </a:cubicBezTo>
                  <a:cubicBezTo>
                    <a:pt x="5614" y="12814"/>
                    <a:pt x="5736" y="12569"/>
                    <a:pt x="5736" y="12325"/>
                  </a:cubicBezTo>
                  <a:cubicBezTo>
                    <a:pt x="5492" y="11227"/>
                    <a:pt x="5492" y="11227"/>
                    <a:pt x="5492" y="11227"/>
                  </a:cubicBezTo>
                  <a:cubicBezTo>
                    <a:pt x="5492" y="10983"/>
                    <a:pt x="5247" y="10739"/>
                    <a:pt x="5003" y="10739"/>
                  </a:cubicBezTo>
                  <a:cubicBezTo>
                    <a:pt x="4637" y="10739"/>
                    <a:pt x="4637" y="10739"/>
                    <a:pt x="4637" y="10739"/>
                  </a:cubicBezTo>
                  <a:cubicBezTo>
                    <a:pt x="4393" y="10739"/>
                    <a:pt x="4271" y="10495"/>
                    <a:pt x="4271" y="10251"/>
                  </a:cubicBezTo>
                  <a:cubicBezTo>
                    <a:pt x="4637" y="8664"/>
                    <a:pt x="4637" y="8664"/>
                    <a:pt x="4637" y="8664"/>
                  </a:cubicBezTo>
                  <a:cubicBezTo>
                    <a:pt x="4637" y="8420"/>
                    <a:pt x="4881" y="8298"/>
                    <a:pt x="5125" y="8420"/>
                  </a:cubicBezTo>
                  <a:cubicBezTo>
                    <a:pt x="5369" y="8542"/>
                    <a:pt x="5369" y="8542"/>
                    <a:pt x="5369" y="8542"/>
                  </a:cubicBezTo>
                  <a:cubicBezTo>
                    <a:pt x="5614" y="8542"/>
                    <a:pt x="5980" y="8542"/>
                    <a:pt x="6102" y="8298"/>
                  </a:cubicBezTo>
                  <a:cubicBezTo>
                    <a:pt x="6712" y="7322"/>
                    <a:pt x="6712" y="7322"/>
                    <a:pt x="6712" y="7322"/>
                  </a:cubicBezTo>
                  <a:cubicBezTo>
                    <a:pt x="6834" y="7200"/>
                    <a:pt x="6834" y="6834"/>
                    <a:pt x="6712" y="6712"/>
                  </a:cubicBezTo>
                  <a:cubicBezTo>
                    <a:pt x="6468" y="6468"/>
                    <a:pt x="6468" y="6468"/>
                    <a:pt x="6468" y="6468"/>
                  </a:cubicBezTo>
                  <a:cubicBezTo>
                    <a:pt x="6224" y="6224"/>
                    <a:pt x="6346" y="5980"/>
                    <a:pt x="6468" y="5858"/>
                  </a:cubicBezTo>
                  <a:cubicBezTo>
                    <a:pt x="7932" y="4881"/>
                    <a:pt x="7932" y="4881"/>
                    <a:pt x="7932" y="4881"/>
                  </a:cubicBezTo>
                  <a:cubicBezTo>
                    <a:pt x="8176" y="4759"/>
                    <a:pt x="8420" y="4881"/>
                    <a:pt x="8542" y="5125"/>
                  </a:cubicBezTo>
                  <a:cubicBezTo>
                    <a:pt x="8542" y="5369"/>
                    <a:pt x="8542" y="5369"/>
                    <a:pt x="8542" y="5369"/>
                  </a:cubicBezTo>
                  <a:cubicBezTo>
                    <a:pt x="8664" y="5614"/>
                    <a:pt x="9031" y="5736"/>
                    <a:pt x="9275" y="5736"/>
                  </a:cubicBezTo>
                  <a:cubicBezTo>
                    <a:pt x="10373" y="5492"/>
                    <a:pt x="10373" y="5492"/>
                    <a:pt x="10373" y="5492"/>
                  </a:cubicBezTo>
                  <a:cubicBezTo>
                    <a:pt x="10617" y="5492"/>
                    <a:pt x="10739" y="5247"/>
                    <a:pt x="10739" y="5003"/>
                  </a:cubicBezTo>
                  <a:cubicBezTo>
                    <a:pt x="10739" y="4637"/>
                    <a:pt x="10739" y="4637"/>
                    <a:pt x="10739" y="4637"/>
                  </a:cubicBezTo>
                  <a:cubicBezTo>
                    <a:pt x="10739" y="4393"/>
                    <a:pt x="10983" y="4271"/>
                    <a:pt x="11227" y="4271"/>
                  </a:cubicBezTo>
                  <a:cubicBezTo>
                    <a:pt x="12936" y="4515"/>
                    <a:pt x="12936" y="4515"/>
                    <a:pt x="12936" y="4515"/>
                  </a:cubicBezTo>
                  <a:cubicBezTo>
                    <a:pt x="13180" y="4637"/>
                    <a:pt x="13302" y="4881"/>
                    <a:pt x="13180" y="5125"/>
                  </a:cubicBezTo>
                  <a:cubicBezTo>
                    <a:pt x="13058" y="5369"/>
                    <a:pt x="13058" y="5369"/>
                    <a:pt x="13058" y="5369"/>
                  </a:cubicBezTo>
                  <a:cubicBezTo>
                    <a:pt x="12936" y="5614"/>
                    <a:pt x="13058" y="5980"/>
                    <a:pt x="13302" y="6102"/>
                  </a:cubicBezTo>
                  <a:cubicBezTo>
                    <a:pt x="14156" y="6712"/>
                    <a:pt x="14156" y="6712"/>
                    <a:pt x="14156" y="6712"/>
                  </a:cubicBezTo>
                  <a:cubicBezTo>
                    <a:pt x="14400" y="6834"/>
                    <a:pt x="14644" y="6834"/>
                    <a:pt x="14888" y="6712"/>
                  </a:cubicBezTo>
                  <a:cubicBezTo>
                    <a:pt x="15132" y="6468"/>
                    <a:pt x="15132" y="6468"/>
                    <a:pt x="15132" y="6468"/>
                  </a:cubicBezTo>
                  <a:cubicBezTo>
                    <a:pt x="15254" y="6224"/>
                    <a:pt x="15498" y="6224"/>
                    <a:pt x="15742" y="6468"/>
                  </a:cubicBezTo>
                  <a:cubicBezTo>
                    <a:pt x="16597" y="7932"/>
                    <a:pt x="16597" y="7932"/>
                    <a:pt x="16597" y="7932"/>
                  </a:cubicBezTo>
                  <a:cubicBezTo>
                    <a:pt x="16719" y="8054"/>
                    <a:pt x="16719" y="8420"/>
                    <a:pt x="16475" y="8420"/>
                  </a:cubicBezTo>
                  <a:cubicBezTo>
                    <a:pt x="16108" y="8542"/>
                    <a:pt x="16108" y="8542"/>
                    <a:pt x="16108" y="8542"/>
                  </a:cubicBezTo>
                  <a:cubicBezTo>
                    <a:pt x="15864" y="8664"/>
                    <a:pt x="15742" y="8908"/>
                    <a:pt x="15864" y="9153"/>
                  </a:cubicBezTo>
                  <a:cubicBezTo>
                    <a:pt x="16108" y="10251"/>
                    <a:pt x="16108" y="10251"/>
                    <a:pt x="16108" y="10251"/>
                  </a:cubicBezTo>
                  <a:cubicBezTo>
                    <a:pt x="16108" y="10617"/>
                    <a:pt x="16353" y="10739"/>
                    <a:pt x="16597" y="10739"/>
                  </a:cubicBezTo>
                  <a:cubicBezTo>
                    <a:pt x="16841" y="10739"/>
                    <a:pt x="16841" y="10739"/>
                    <a:pt x="16841" y="10739"/>
                  </a:cubicBezTo>
                  <a:cubicBezTo>
                    <a:pt x="17085" y="10739"/>
                    <a:pt x="17329" y="10983"/>
                    <a:pt x="17329" y="11227"/>
                  </a:cubicBezTo>
                  <a:lnTo>
                    <a:pt x="16963" y="12936"/>
                  </a:lnTo>
                  <a:close/>
                </a:path>
              </a:pathLst>
            </a:custGeom>
            <a:grpFill/>
            <a:ln w="12700" cap="flat">
              <a:noFill/>
              <a:miter lim="400000"/>
            </a:ln>
            <a:effectLst/>
          </p:spPr>
          <p:txBody>
            <a:bodyPr wrap="square" lIns="91439" tIns="91439" rIns="91439" bIns="91439" numCol="1" anchor="t">
              <a:noAutofit/>
            </a:bodyPr>
            <a:p>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410473" y="4138720"/>
            <a:ext cx="3974452" cy="1483562"/>
            <a:chOff x="7711234" y="3263075"/>
            <a:chExt cx="3974452" cy="1483562"/>
          </a:xfrm>
        </p:grpSpPr>
        <p:sp>
          <p:nvSpPr>
            <p:cNvPr id="4" name="文本框 3"/>
            <p:cNvSpPr txBox="1"/>
            <p:nvPr/>
          </p:nvSpPr>
          <p:spPr>
            <a:xfrm>
              <a:off x="7711234" y="3263075"/>
              <a:ext cx="1805829" cy="368300"/>
            </a:xfrm>
            <a:prstGeom prst="rect">
              <a:avLst/>
            </a:prstGeom>
            <a:noFill/>
          </p:spPr>
          <p:txBody>
            <a:bodyPr wrap="square" rtlCol="0">
              <a:spAutoFit/>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711234" y="3686187"/>
              <a:ext cx="3974452" cy="1060450"/>
            </a:xfrm>
            <a:prstGeom prst="rect">
              <a:avLst/>
            </a:prstGeom>
            <a:noFill/>
          </p:spPr>
          <p:txBody>
            <a:bodyPr wrap="square" rtlCol="0">
              <a:spAutoFit/>
            </a:bodyPr>
            <a:p>
              <a:pPr>
                <a:lnSpc>
                  <a:spcPct val="150000"/>
                </a:lnSpc>
              </a:pPr>
              <a:r>
                <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Lorem ipsum dolor sit amet, consectetuer adipiscing elit. </a:t>
              </a:r>
              <a:endParaRPr lang="id-ID"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9" name="组合 28"/>
          <p:cNvGrpSpPr/>
          <p:nvPr/>
        </p:nvGrpSpPr>
        <p:grpSpPr>
          <a:xfrm>
            <a:off x="990600" y="4361815"/>
            <a:ext cx="1056640" cy="920750"/>
            <a:chOff x="19604060" y="5452830"/>
            <a:chExt cx="859948" cy="823520"/>
          </a:xfrm>
          <a:solidFill>
            <a:srgbClr val="0097B6"/>
          </a:solidFill>
        </p:grpSpPr>
        <p:sp>
          <p:nvSpPr>
            <p:cNvPr id="10" name="Freeform 196"/>
            <p:cNvSpPr/>
            <p:nvPr/>
          </p:nvSpPr>
          <p:spPr>
            <a:xfrm>
              <a:off x="19604060" y="5452830"/>
              <a:ext cx="859948" cy="823520"/>
            </a:xfrm>
            <a:custGeom>
              <a:avLst/>
              <a:gdLst/>
              <a:ahLst/>
              <a:cxnLst>
                <a:cxn ang="0">
                  <a:pos x="wd2" y="hd2"/>
                </a:cxn>
                <a:cxn ang="5400000">
                  <a:pos x="wd2" y="hd2"/>
                </a:cxn>
                <a:cxn ang="10800000">
                  <a:pos x="wd2" y="hd2"/>
                </a:cxn>
                <a:cxn ang="16200000">
                  <a:pos x="wd2" y="hd2"/>
                </a:cxn>
              </a:cxnLst>
              <a:rect l="0" t="0" r="r" b="b"/>
              <a:pathLst>
                <a:path w="21459" h="21406" extrusionOk="0">
                  <a:moveTo>
                    <a:pt x="21277" y="19436"/>
                  </a:moveTo>
                  <a:cubicBezTo>
                    <a:pt x="19988" y="18427"/>
                    <a:pt x="19988" y="18427"/>
                    <a:pt x="19988" y="18427"/>
                  </a:cubicBezTo>
                  <a:cubicBezTo>
                    <a:pt x="19746" y="18175"/>
                    <a:pt x="19504" y="18259"/>
                    <a:pt x="19504" y="18595"/>
                  </a:cubicBezTo>
                  <a:cubicBezTo>
                    <a:pt x="19504" y="18595"/>
                    <a:pt x="19504" y="18932"/>
                    <a:pt x="19423" y="19016"/>
                  </a:cubicBezTo>
                  <a:cubicBezTo>
                    <a:pt x="19423" y="19100"/>
                    <a:pt x="19101" y="19100"/>
                    <a:pt x="19101" y="19100"/>
                  </a:cubicBezTo>
                  <a:cubicBezTo>
                    <a:pt x="2176" y="19100"/>
                    <a:pt x="2176" y="19100"/>
                    <a:pt x="2176" y="19100"/>
                  </a:cubicBezTo>
                  <a:cubicBezTo>
                    <a:pt x="2176" y="2458"/>
                    <a:pt x="2176" y="2458"/>
                    <a:pt x="2176" y="2458"/>
                  </a:cubicBezTo>
                  <a:cubicBezTo>
                    <a:pt x="2176" y="2458"/>
                    <a:pt x="2176" y="2206"/>
                    <a:pt x="2256" y="2122"/>
                  </a:cubicBezTo>
                  <a:cubicBezTo>
                    <a:pt x="2337" y="2038"/>
                    <a:pt x="2659" y="2038"/>
                    <a:pt x="2659" y="2038"/>
                  </a:cubicBezTo>
                  <a:cubicBezTo>
                    <a:pt x="2982" y="2038"/>
                    <a:pt x="3062" y="1786"/>
                    <a:pt x="2901" y="1534"/>
                  </a:cubicBezTo>
                  <a:cubicBezTo>
                    <a:pt x="1853" y="189"/>
                    <a:pt x="1853" y="189"/>
                    <a:pt x="1853" y="189"/>
                  </a:cubicBezTo>
                  <a:cubicBezTo>
                    <a:pt x="1612" y="-63"/>
                    <a:pt x="1289" y="-63"/>
                    <a:pt x="1128" y="189"/>
                  </a:cubicBezTo>
                  <a:cubicBezTo>
                    <a:pt x="80" y="1534"/>
                    <a:pt x="80" y="1534"/>
                    <a:pt x="80" y="1534"/>
                  </a:cubicBezTo>
                  <a:cubicBezTo>
                    <a:pt x="-81" y="1786"/>
                    <a:pt x="0" y="2038"/>
                    <a:pt x="322" y="2038"/>
                  </a:cubicBezTo>
                  <a:cubicBezTo>
                    <a:pt x="322" y="2038"/>
                    <a:pt x="644" y="2038"/>
                    <a:pt x="725" y="2122"/>
                  </a:cubicBezTo>
                  <a:cubicBezTo>
                    <a:pt x="806" y="2206"/>
                    <a:pt x="806" y="2458"/>
                    <a:pt x="806" y="2458"/>
                  </a:cubicBezTo>
                  <a:cubicBezTo>
                    <a:pt x="806" y="19856"/>
                    <a:pt x="806" y="19856"/>
                    <a:pt x="806" y="19856"/>
                  </a:cubicBezTo>
                  <a:cubicBezTo>
                    <a:pt x="806" y="20276"/>
                    <a:pt x="1047" y="20612"/>
                    <a:pt x="1450" y="20612"/>
                  </a:cubicBezTo>
                  <a:cubicBezTo>
                    <a:pt x="19101" y="20612"/>
                    <a:pt x="19101" y="20612"/>
                    <a:pt x="19101" y="20612"/>
                  </a:cubicBezTo>
                  <a:cubicBezTo>
                    <a:pt x="19101" y="20612"/>
                    <a:pt x="19343" y="20612"/>
                    <a:pt x="19423" y="20697"/>
                  </a:cubicBezTo>
                  <a:cubicBezTo>
                    <a:pt x="19585" y="20781"/>
                    <a:pt x="19504" y="21033"/>
                    <a:pt x="19504" y="21033"/>
                  </a:cubicBezTo>
                  <a:cubicBezTo>
                    <a:pt x="19504" y="21369"/>
                    <a:pt x="19746" y="21537"/>
                    <a:pt x="19988" y="21285"/>
                  </a:cubicBezTo>
                  <a:cubicBezTo>
                    <a:pt x="21277" y="20192"/>
                    <a:pt x="21277" y="20192"/>
                    <a:pt x="21277" y="20192"/>
                  </a:cubicBezTo>
                  <a:cubicBezTo>
                    <a:pt x="21519" y="20024"/>
                    <a:pt x="21519" y="19688"/>
                    <a:pt x="21277" y="19436"/>
                  </a:cubicBezTo>
                  <a:close/>
                </a:path>
              </a:pathLst>
            </a:custGeom>
            <a:grpFill/>
            <a:ln w="12700" cap="flat">
              <a:noFill/>
              <a:miter lim="400000"/>
            </a:ln>
            <a:effectLst/>
          </p:spPr>
          <p:txBody>
            <a:bodyPr wrap="square" lIns="91439" tIns="91439" rIns="91439" bIns="91439" numCol="1" anchor="t">
              <a:noAutofit/>
            </a:bodyPr>
            <a:p>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Freeform 197"/>
            <p:cNvSpPr/>
            <p:nvPr/>
          </p:nvSpPr>
          <p:spPr>
            <a:xfrm>
              <a:off x="19757969" y="5828604"/>
              <a:ext cx="157141" cy="324934"/>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cubicBezTo>
                    <a:pt x="16200" y="21600"/>
                    <a:pt x="16200" y="21600"/>
                    <a:pt x="16200" y="21600"/>
                  </a:cubicBezTo>
                  <a:cubicBezTo>
                    <a:pt x="19350" y="21600"/>
                    <a:pt x="21600" y="20304"/>
                    <a:pt x="21600" y="19008"/>
                  </a:cubicBezTo>
                  <a:cubicBezTo>
                    <a:pt x="21600" y="2592"/>
                    <a:pt x="21600" y="2592"/>
                    <a:pt x="21600" y="2592"/>
                  </a:cubicBezTo>
                  <a:cubicBezTo>
                    <a:pt x="21600" y="1080"/>
                    <a:pt x="19350" y="0"/>
                    <a:pt x="16200" y="0"/>
                  </a:cubicBezTo>
                  <a:cubicBezTo>
                    <a:pt x="5400" y="0"/>
                    <a:pt x="5400" y="0"/>
                    <a:pt x="5400" y="0"/>
                  </a:cubicBezTo>
                  <a:cubicBezTo>
                    <a:pt x="2250" y="0"/>
                    <a:pt x="0" y="1080"/>
                    <a:pt x="0" y="2592"/>
                  </a:cubicBezTo>
                  <a:cubicBezTo>
                    <a:pt x="0" y="19008"/>
                    <a:pt x="0" y="19008"/>
                    <a:pt x="0" y="19008"/>
                  </a:cubicBezTo>
                  <a:cubicBezTo>
                    <a:pt x="0" y="20304"/>
                    <a:pt x="2250" y="21600"/>
                    <a:pt x="5400" y="21600"/>
                  </a:cubicBezTo>
                  <a:close/>
                </a:path>
              </a:pathLst>
            </a:custGeom>
            <a:grpFill/>
            <a:ln w="12700" cap="flat">
              <a:noFill/>
              <a:miter lim="400000"/>
            </a:ln>
            <a:effectLst/>
          </p:spPr>
          <p:txBody>
            <a:bodyPr wrap="square" lIns="91439" tIns="91439" rIns="91439" bIns="91439" numCol="1" anchor="t">
              <a:noAutofit/>
            </a:bodyPr>
            <a:p>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198"/>
            <p:cNvSpPr/>
            <p:nvPr/>
          </p:nvSpPr>
          <p:spPr>
            <a:xfrm>
              <a:off x="20208080" y="5570256"/>
              <a:ext cx="157141" cy="583282"/>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cubicBezTo>
                    <a:pt x="16200" y="21600"/>
                    <a:pt x="16200" y="21600"/>
                    <a:pt x="16200" y="21600"/>
                  </a:cubicBezTo>
                  <a:cubicBezTo>
                    <a:pt x="19350" y="21600"/>
                    <a:pt x="21600" y="20880"/>
                    <a:pt x="21600" y="20160"/>
                  </a:cubicBezTo>
                  <a:cubicBezTo>
                    <a:pt x="21600" y="1440"/>
                    <a:pt x="21600" y="1440"/>
                    <a:pt x="21600" y="1440"/>
                  </a:cubicBezTo>
                  <a:cubicBezTo>
                    <a:pt x="21600" y="600"/>
                    <a:pt x="19350" y="0"/>
                    <a:pt x="16200" y="0"/>
                  </a:cubicBezTo>
                  <a:cubicBezTo>
                    <a:pt x="5400" y="0"/>
                    <a:pt x="5400" y="0"/>
                    <a:pt x="5400" y="0"/>
                  </a:cubicBezTo>
                  <a:cubicBezTo>
                    <a:pt x="2250" y="0"/>
                    <a:pt x="0" y="600"/>
                    <a:pt x="0" y="1440"/>
                  </a:cubicBezTo>
                  <a:cubicBezTo>
                    <a:pt x="0" y="20160"/>
                    <a:pt x="0" y="20160"/>
                    <a:pt x="0" y="20160"/>
                  </a:cubicBezTo>
                  <a:cubicBezTo>
                    <a:pt x="0" y="20880"/>
                    <a:pt x="2250" y="21600"/>
                    <a:pt x="5400" y="21600"/>
                  </a:cubicBezTo>
                  <a:close/>
                </a:path>
              </a:pathLst>
            </a:custGeom>
            <a:grpFill/>
            <a:ln w="12700" cap="flat">
              <a:noFill/>
              <a:miter lim="400000"/>
            </a:ln>
            <a:effectLst/>
          </p:spPr>
          <p:txBody>
            <a:bodyPr wrap="square" lIns="91439" tIns="91439" rIns="91439" bIns="91439" numCol="1" anchor="t">
              <a:noAutofit/>
            </a:bodyPr>
            <a:p>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Freeform 199"/>
            <p:cNvSpPr/>
            <p:nvPr/>
          </p:nvSpPr>
          <p:spPr>
            <a:xfrm>
              <a:off x="19981692" y="5700762"/>
              <a:ext cx="157141" cy="452776"/>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cubicBezTo>
                    <a:pt x="16200" y="21600"/>
                    <a:pt x="16200" y="21600"/>
                    <a:pt x="16200" y="21600"/>
                  </a:cubicBezTo>
                  <a:cubicBezTo>
                    <a:pt x="19350" y="21600"/>
                    <a:pt x="21600" y="20674"/>
                    <a:pt x="21600" y="19749"/>
                  </a:cubicBezTo>
                  <a:cubicBezTo>
                    <a:pt x="21600" y="1851"/>
                    <a:pt x="21600" y="1851"/>
                    <a:pt x="21600" y="1851"/>
                  </a:cubicBezTo>
                  <a:cubicBezTo>
                    <a:pt x="21600" y="771"/>
                    <a:pt x="19350" y="0"/>
                    <a:pt x="16200" y="0"/>
                  </a:cubicBezTo>
                  <a:cubicBezTo>
                    <a:pt x="5400" y="0"/>
                    <a:pt x="5400" y="0"/>
                    <a:pt x="5400" y="0"/>
                  </a:cubicBezTo>
                  <a:cubicBezTo>
                    <a:pt x="2700" y="0"/>
                    <a:pt x="0" y="771"/>
                    <a:pt x="0" y="1851"/>
                  </a:cubicBezTo>
                  <a:cubicBezTo>
                    <a:pt x="0" y="19749"/>
                    <a:pt x="0" y="19749"/>
                    <a:pt x="0" y="19749"/>
                  </a:cubicBezTo>
                  <a:cubicBezTo>
                    <a:pt x="0" y="20674"/>
                    <a:pt x="2700" y="21600"/>
                    <a:pt x="5400" y="21600"/>
                  </a:cubicBezTo>
                  <a:close/>
                </a:path>
              </a:pathLst>
            </a:custGeom>
            <a:grpFill/>
            <a:ln w="12700" cap="flat">
              <a:noFill/>
              <a:miter lim="400000"/>
            </a:ln>
            <a:effectLst/>
          </p:spPr>
          <p:txBody>
            <a:bodyPr wrap="square" lIns="91439" tIns="91439" rIns="91439" bIns="91439" numCol="1" anchor="t">
              <a:noAutofit/>
            </a:bodyPr>
            <a:p>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0" name="平行四边形 29"/>
          <p:cNvSpPr/>
          <p:nvPr/>
        </p:nvSpPr>
        <p:spPr>
          <a:xfrm>
            <a:off x="6738813" y="0"/>
            <a:ext cx="4815012" cy="6858000"/>
          </a:xfrm>
          <a:prstGeom prst="parallelogram">
            <a:avLst>
              <a:gd name="adj" fmla="val 50269"/>
            </a:avLst>
          </a:prstGeom>
          <a:solidFill>
            <a:srgbClr val="FF6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几何拼接创意海报正式"/>
          <p:cNvPicPr>
            <a:picLocks noChangeAspect="1"/>
          </p:cNvPicPr>
          <p:nvPr/>
        </p:nvPicPr>
        <p:blipFill>
          <a:blip r:embed="rId1"/>
          <a:srcRect l="54577" t="34892" r="-2577" b="29113"/>
          <a:stretch>
            <a:fillRect/>
          </a:stretch>
        </p:blipFill>
        <p:spPr>
          <a:xfrm flipH="1">
            <a:off x="8518347" y="3208795"/>
            <a:ext cx="3420466" cy="3420466"/>
          </a:xfrm>
          <a:prstGeom prst="diamond">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几何拼接创意海报正式"/>
          <p:cNvPicPr>
            <a:picLocks noChangeAspect="1"/>
          </p:cNvPicPr>
          <p:nvPr/>
        </p:nvPicPr>
        <p:blipFill>
          <a:blip r:embed="rId1"/>
          <a:srcRect l="80209" t="10516" b="17067"/>
          <a:stretch>
            <a:fillRect/>
          </a:stretch>
        </p:blipFill>
        <p:spPr>
          <a:xfrm flipH="1">
            <a:off x="10829925" y="0"/>
            <a:ext cx="1410335" cy="6881495"/>
          </a:xfrm>
          <a:prstGeom prst="rect">
            <a:avLst/>
          </a:prstGeom>
        </p:spPr>
      </p:pic>
      <p:sp>
        <p:nvSpPr>
          <p:cNvPr id="3" name="Rectangle 19"/>
          <p:cNvSpPr/>
          <p:nvPr/>
        </p:nvSpPr>
        <p:spPr>
          <a:xfrm>
            <a:off x="1047433" y="4335463"/>
            <a:ext cx="6646862" cy="1582737"/>
          </a:xfrm>
          <a:prstGeom prst="rect">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solidFill>
                <a:schemeClr val="bg1"/>
              </a:solidFill>
            </a:endParaRPr>
          </a:p>
        </p:txBody>
      </p:sp>
      <p:sp>
        <p:nvSpPr>
          <p:cNvPr id="4" name="Rectangle 16"/>
          <p:cNvSpPr/>
          <p:nvPr/>
        </p:nvSpPr>
        <p:spPr>
          <a:xfrm>
            <a:off x="1330008" y="4503738"/>
            <a:ext cx="2449830" cy="460375"/>
          </a:xfrm>
          <a:prstGeom prst="rect">
            <a:avLst/>
          </a:prstGeom>
          <a:solidFill>
            <a:schemeClr val="bg1"/>
          </a:solidFill>
        </p:spPr>
        <p:txBody>
          <a:bodyPr wrap="none">
            <a:spAutoFit/>
          </a:bodyPr>
          <a:lstStyle/>
          <a:p>
            <a:pPr eaLnBrk="1" fontAlgn="auto" hangingPunct="1">
              <a:spcBef>
                <a:spcPts val="0"/>
              </a:spcBef>
              <a:spcAft>
                <a:spcPts val="0"/>
              </a:spcAft>
              <a:defRPr/>
            </a:pPr>
            <a:r>
              <a:rPr lang="en-US" sz="2400" b="1" dirty="0">
                <a:solidFill>
                  <a:schemeClr val="bg1"/>
                </a:solidFill>
                <a:latin typeface="Raleway" panose="020B0503030101060003" pitchFamily="34" charset="0"/>
                <a:cs typeface="Open Sans" panose="020B0606030504020204"/>
              </a:rPr>
              <a:t>GRAPHIC DESIGN</a:t>
            </a:r>
            <a:endParaRPr lang="en-US" sz="2400" b="1" dirty="0">
              <a:solidFill>
                <a:schemeClr val="bg1"/>
              </a:solidFill>
              <a:latin typeface="Raleway" panose="020B0503030101060003" pitchFamily="34" charset="0"/>
              <a:cs typeface="Open Sans" panose="020B0606030504020204"/>
            </a:endParaRPr>
          </a:p>
        </p:txBody>
      </p:sp>
      <p:sp>
        <p:nvSpPr>
          <p:cNvPr id="5" name="Rectangle 17"/>
          <p:cNvSpPr/>
          <p:nvPr/>
        </p:nvSpPr>
        <p:spPr>
          <a:xfrm>
            <a:off x="1330008" y="5026025"/>
            <a:ext cx="5573712" cy="521970"/>
          </a:xfrm>
          <a:prstGeom prst="rect">
            <a:avLst/>
          </a:prstGeom>
          <a:noFill/>
        </p:spPr>
        <p:txBody>
          <a:bodyPr>
            <a:spAutoFit/>
          </a:bodyPr>
          <a:lstStyle/>
          <a:p>
            <a:pPr eaLnBrk="1" fontAlgn="auto" hangingPunct="1">
              <a:spcBef>
                <a:spcPts val="0"/>
              </a:spcBef>
              <a:spcAft>
                <a:spcPts val="0"/>
              </a:spcAft>
              <a:buClr>
                <a:srgbClr val="E24848"/>
              </a:buClr>
              <a:defRPr/>
            </a:pPr>
            <a:r>
              <a:rPr lang="en-US" sz="1400" noProof="1">
                <a:solidFill>
                  <a:schemeClr val="bg1"/>
                </a:solidFill>
                <a:latin typeface="微软雅黑" panose="020B0503020204020204" pitchFamily="34" charset="-122"/>
                <a:ea typeface="微软雅黑" panose="020B0503020204020204" pitchFamily="34" charset="-122"/>
                <a:cs typeface="Open Sans" panose="020B0606030504020204" pitchFamily="34" charset="0"/>
              </a:rPr>
              <a:t>Lorem ipsum dolor sit amet, consectetur adipiscing elit. Nulla imperdiet volutpat dui at fermentum. Aliquam erat volutpat. </a:t>
            </a:r>
            <a:endParaRPr lang="en-US" sz="1400" noProof="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文本框 18"/>
          <p:cNvSpPr txBox="1">
            <a:spLocks noChangeArrowheads="1"/>
          </p:cNvSpPr>
          <p:nvPr/>
        </p:nvSpPr>
        <p:spPr bwMode="auto">
          <a:xfrm>
            <a:off x="2325733" y="1487354"/>
            <a:ext cx="7315200"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8000" b="1" dirty="0">
                <a:latin typeface="Agency FB" pitchFamily="34" charset="0"/>
                <a:ea typeface="Yuanti SC" charset="-122"/>
                <a:cs typeface="Yuanti SC" charset="-122"/>
              </a:rPr>
              <a:t>  </a:t>
            </a:r>
            <a:r>
              <a:rPr kumimoji="1" lang="en-US" altLang="zh-CN" sz="8000" b="1" dirty="0">
                <a:latin typeface="Agency FB" pitchFamily="34" charset="0"/>
                <a:ea typeface="Yuanti SC" charset="-122"/>
                <a:cs typeface="Yuanti SC" charset="-122"/>
              </a:rPr>
              <a:t>PART</a:t>
            </a:r>
            <a:r>
              <a:rPr kumimoji="1" lang="zh-CN" altLang="en-US" sz="8000" b="1" dirty="0">
                <a:latin typeface="Agency FB" pitchFamily="34" charset="0"/>
                <a:ea typeface="Yuanti SC" charset="-122"/>
                <a:cs typeface="Yuanti SC" charset="-122"/>
              </a:rPr>
              <a:t> </a:t>
            </a:r>
            <a:r>
              <a:rPr kumimoji="1" lang="en-US" altLang="zh-CN" sz="8000" b="1" dirty="0">
                <a:latin typeface="Agency FB" pitchFamily="34" charset="0"/>
                <a:ea typeface="Yuanti SC" charset="-122"/>
                <a:cs typeface="Yuanti SC" charset="-122"/>
              </a:rPr>
              <a:t>FOUR</a:t>
            </a:r>
            <a:endParaRPr kumimoji="1" lang="en-US" altLang="zh-CN" sz="8000" b="1" dirty="0">
              <a:latin typeface="Agency FB" pitchFamily="34" charset="0"/>
              <a:ea typeface="Yuanti SC" charset="-122"/>
              <a:cs typeface="Yuanti SC" charset="-122"/>
            </a:endParaRPr>
          </a:p>
        </p:txBody>
      </p:sp>
      <p:sp>
        <p:nvSpPr>
          <p:cNvPr id="8" name="TextBox 1"/>
          <p:cNvSpPr txBox="1"/>
          <p:nvPr/>
        </p:nvSpPr>
        <p:spPr>
          <a:xfrm>
            <a:off x="3569318" y="2584781"/>
            <a:ext cx="3352800" cy="1225550"/>
          </a:xfrm>
          <a:prstGeom prst="rect">
            <a:avLst/>
          </a:prstGeom>
          <a:noFill/>
        </p:spPr>
        <p:txBody>
          <a:bodyPr wrap="none" lIns="0" t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9200"/>
              </a:lnSpc>
            </a:pPr>
            <a:r>
              <a:rPr lang="zh-CN" altLang="en-US" sz="4400" dirty="0">
                <a:latin typeface="微软雅黑" panose="020B0503020204020204" pitchFamily="34" charset="-122"/>
                <a:ea typeface="微软雅黑" panose="020B0503020204020204" pitchFamily="34" charset="-122"/>
                <a:cs typeface="微软雅黑" panose="020B0503020204020204" pitchFamily="34" charset="-122"/>
              </a:rPr>
              <a:t>输入标题内容</a:t>
            </a:r>
            <a:endParaRPr lang="zh-CN" altLang="en-US" sz="4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3"/>
          <p:cNvSpPr txBox="1"/>
          <p:nvPr/>
        </p:nvSpPr>
        <p:spPr>
          <a:xfrm>
            <a:off x="7694454" y="4801796"/>
            <a:ext cx="2777490" cy="65024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行业前景分析 需求预测 市场现状</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3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产品状况 竞争者分析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rPr>
              <a:t>SWOT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rPr>
              <a:t>分析</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25" name="图片 24" descr="几何拼接创意海报正式"/>
          <p:cNvPicPr>
            <a:picLocks noChangeAspect="1"/>
          </p:cNvPicPr>
          <p:nvPr/>
        </p:nvPicPr>
        <p:blipFill>
          <a:blip r:embed="rId1"/>
          <a:srcRect l="50300" t="13" r="1700" b="63992"/>
          <a:stretch>
            <a:fillRect/>
          </a:stretch>
        </p:blipFill>
        <p:spPr>
          <a:xfrm flipH="1">
            <a:off x="-311963" y="1083450"/>
            <a:ext cx="3420466" cy="3420466"/>
          </a:xfrm>
          <a:prstGeom prst="diamond">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nvSpPr>
        <p:spPr>
          <a:xfrm rot="5400000">
            <a:off x="288290" y="2254250"/>
            <a:ext cx="3715385" cy="1983740"/>
          </a:xfrm>
          <a:prstGeom prst="roundRect">
            <a:avLst>
              <a:gd name="adj" fmla="val 50000"/>
            </a:avLst>
          </a:prstGeom>
          <a:solidFill>
            <a:srgbClr val="FF6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4745237" y="3537664"/>
            <a:ext cx="1085851" cy="753075"/>
          </a:xfrm>
          <a:prstGeom prst="roundRect">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p:cNvSpPr/>
          <p:nvPr/>
        </p:nvSpPr>
        <p:spPr>
          <a:xfrm>
            <a:off x="4742697" y="5037852"/>
            <a:ext cx="1085851" cy="753075"/>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5174140" y="3757038"/>
            <a:ext cx="284163" cy="314327"/>
            <a:chOff x="6032501" y="2765425"/>
            <a:chExt cx="284163" cy="314326"/>
          </a:xfrm>
          <a:solidFill>
            <a:schemeClr val="bg1"/>
          </a:solidFill>
        </p:grpSpPr>
        <p:sp>
          <p:nvSpPr>
            <p:cNvPr id="45" name="Freeform 25"/>
            <p:cNvSpPr>
              <a:spLocks noEditPoints="1"/>
            </p:cNvSpPr>
            <p:nvPr/>
          </p:nvSpPr>
          <p:spPr bwMode="auto">
            <a:xfrm>
              <a:off x="6032501" y="2765425"/>
              <a:ext cx="223838" cy="314325"/>
            </a:xfrm>
            <a:custGeom>
              <a:avLst/>
              <a:gdLst>
                <a:gd name="T0" fmla="*/ 26 w 53"/>
                <a:gd name="T1" fmla="*/ 65 h 74"/>
                <a:gd name="T2" fmla="*/ 11 w 53"/>
                <a:gd name="T3" fmla="*/ 67 h 74"/>
                <a:gd name="T4" fmla="*/ 8 w 53"/>
                <a:gd name="T5" fmla="*/ 63 h 74"/>
                <a:gd name="T6" fmla="*/ 8 w 53"/>
                <a:gd name="T7" fmla="*/ 11 h 74"/>
                <a:gd name="T8" fmla="*/ 11 w 53"/>
                <a:gd name="T9" fmla="*/ 7 h 74"/>
                <a:gd name="T10" fmla="*/ 41 w 53"/>
                <a:gd name="T11" fmla="*/ 11 h 74"/>
                <a:gd name="T12" fmla="*/ 45 w 53"/>
                <a:gd name="T13" fmla="*/ 15 h 74"/>
                <a:gd name="T14" fmla="*/ 45 w 53"/>
                <a:gd name="T15" fmla="*/ 17 h 74"/>
                <a:gd name="T16" fmla="*/ 53 w 53"/>
                <a:gd name="T17" fmla="*/ 17 h 74"/>
                <a:gd name="T18" fmla="*/ 53 w 53"/>
                <a:gd name="T19" fmla="*/ 15 h 74"/>
                <a:gd name="T20" fmla="*/ 41 w 53"/>
                <a:gd name="T21" fmla="*/ 3 h 74"/>
                <a:gd name="T22" fmla="*/ 11 w 53"/>
                <a:gd name="T23" fmla="*/ 0 h 74"/>
                <a:gd name="T24" fmla="*/ 0 w 53"/>
                <a:gd name="T25" fmla="*/ 11 h 74"/>
                <a:gd name="T26" fmla="*/ 0 w 53"/>
                <a:gd name="T27" fmla="*/ 63 h 74"/>
                <a:gd name="T28" fmla="*/ 11 w 53"/>
                <a:gd name="T29" fmla="*/ 74 h 74"/>
                <a:gd name="T30" fmla="*/ 26 w 53"/>
                <a:gd name="T31" fmla="*/ 72 h 74"/>
                <a:gd name="T32" fmla="*/ 26 w 53"/>
                <a:gd name="T33" fmla="*/ 72 h 74"/>
                <a:gd name="T34" fmla="*/ 26 w 53"/>
                <a:gd name="T35" fmla="*/ 65 h 74"/>
                <a:gd name="T36" fmla="*/ 26 w 53"/>
                <a:gd name="T37" fmla="*/ 65 h 74"/>
                <a:gd name="T38" fmla="*/ 26 w 53"/>
                <a:gd name="T39"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74">
                  <a:moveTo>
                    <a:pt x="26" y="65"/>
                  </a:moveTo>
                  <a:cubicBezTo>
                    <a:pt x="11" y="67"/>
                    <a:pt x="11" y="67"/>
                    <a:pt x="11" y="67"/>
                  </a:cubicBezTo>
                  <a:cubicBezTo>
                    <a:pt x="9" y="67"/>
                    <a:pt x="8" y="65"/>
                    <a:pt x="8" y="63"/>
                  </a:cubicBezTo>
                  <a:cubicBezTo>
                    <a:pt x="8" y="11"/>
                    <a:pt x="8" y="11"/>
                    <a:pt x="8" y="11"/>
                  </a:cubicBezTo>
                  <a:cubicBezTo>
                    <a:pt x="8" y="9"/>
                    <a:pt x="9" y="7"/>
                    <a:pt x="11" y="7"/>
                  </a:cubicBezTo>
                  <a:cubicBezTo>
                    <a:pt x="41" y="11"/>
                    <a:pt x="41" y="11"/>
                    <a:pt x="41" y="11"/>
                  </a:cubicBezTo>
                  <a:cubicBezTo>
                    <a:pt x="43" y="11"/>
                    <a:pt x="45" y="12"/>
                    <a:pt x="45" y="15"/>
                  </a:cubicBezTo>
                  <a:cubicBezTo>
                    <a:pt x="45" y="17"/>
                    <a:pt x="45" y="17"/>
                    <a:pt x="45" y="17"/>
                  </a:cubicBezTo>
                  <a:cubicBezTo>
                    <a:pt x="53" y="17"/>
                    <a:pt x="53" y="17"/>
                    <a:pt x="53" y="17"/>
                  </a:cubicBezTo>
                  <a:cubicBezTo>
                    <a:pt x="53" y="15"/>
                    <a:pt x="53" y="15"/>
                    <a:pt x="53" y="15"/>
                  </a:cubicBezTo>
                  <a:cubicBezTo>
                    <a:pt x="53" y="8"/>
                    <a:pt x="48" y="3"/>
                    <a:pt x="41" y="3"/>
                  </a:cubicBezTo>
                  <a:cubicBezTo>
                    <a:pt x="11" y="0"/>
                    <a:pt x="11" y="0"/>
                    <a:pt x="11" y="0"/>
                  </a:cubicBezTo>
                  <a:cubicBezTo>
                    <a:pt x="5" y="0"/>
                    <a:pt x="0" y="5"/>
                    <a:pt x="0" y="11"/>
                  </a:cubicBezTo>
                  <a:cubicBezTo>
                    <a:pt x="0" y="63"/>
                    <a:pt x="0" y="63"/>
                    <a:pt x="0" y="63"/>
                  </a:cubicBezTo>
                  <a:cubicBezTo>
                    <a:pt x="0" y="69"/>
                    <a:pt x="5" y="74"/>
                    <a:pt x="11" y="74"/>
                  </a:cubicBezTo>
                  <a:cubicBezTo>
                    <a:pt x="26" y="72"/>
                    <a:pt x="26" y="72"/>
                    <a:pt x="26" y="72"/>
                  </a:cubicBezTo>
                  <a:cubicBezTo>
                    <a:pt x="26" y="72"/>
                    <a:pt x="26" y="72"/>
                    <a:pt x="26" y="72"/>
                  </a:cubicBezTo>
                  <a:lnTo>
                    <a:pt x="26" y="65"/>
                  </a:lnTo>
                  <a:close/>
                  <a:moveTo>
                    <a:pt x="26" y="65"/>
                  </a:moveTo>
                  <a:cubicBezTo>
                    <a:pt x="26" y="65"/>
                    <a:pt x="26" y="65"/>
                    <a:pt x="26" y="65"/>
                  </a:cubicBezTo>
                </a:path>
              </a:pathLst>
            </a:custGeom>
            <a:grpFill/>
            <a:ln>
              <a:noFill/>
            </a:ln>
          </p:spPr>
          <p:txBody>
            <a:bodyPr vert="horz" wrap="square" lIns="91440" tIns="45720" rIns="91440" bIns="45720" numCol="1" anchor="t" anchorCtr="0" compatLnSpc="1"/>
            <a:lstStyle/>
            <a:p>
              <a:endParaRPr lang="zh-CN" altLang="en-US"/>
            </a:p>
          </p:txBody>
        </p:sp>
        <p:sp>
          <p:nvSpPr>
            <p:cNvPr id="46" name="Freeform 26"/>
            <p:cNvSpPr>
              <a:spLocks noEditPoints="1"/>
            </p:cNvSpPr>
            <p:nvPr/>
          </p:nvSpPr>
          <p:spPr bwMode="auto">
            <a:xfrm>
              <a:off x="6159501" y="2871788"/>
              <a:ext cx="157163" cy="207963"/>
            </a:xfrm>
            <a:custGeom>
              <a:avLst/>
              <a:gdLst>
                <a:gd name="T0" fmla="*/ 34 w 37"/>
                <a:gd name="T1" fmla="*/ 19 h 49"/>
                <a:gd name="T2" fmla="*/ 22 w 37"/>
                <a:gd name="T3" fmla="*/ 19 h 49"/>
                <a:gd name="T4" fmla="*/ 22 w 37"/>
                <a:gd name="T5" fmla="*/ 17 h 49"/>
                <a:gd name="T6" fmla="*/ 32 w 37"/>
                <a:gd name="T7" fmla="*/ 7 h 49"/>
                <a:gd name="T8" fmla="*/ 32 w 37"/>
                <a:gd name="T9" fmla="*/ 2 h 49"/>
                <a:gd name="T10" fmla="*/ 27 w 37"/>
                <a:gd name="T11" fmla="*/ 2 h 49"/>
                <a:gd name="T12" fmla="*/ 19 w 37"/>
                <a:gd name="T13" fmla="*/ 10 h 49"/>
                <a:gd name="T14" fmla="*/ 10 w 37"/>
                <a:gd name="T15" fmla="*/ 2 h 49"/>
                <a:gd name="T16" fmla="*/ 5 w 37"/>
                <a:gd name="T17" fmla="*/ 2 h 49"/>
                <a:gd name="T18" fmla="*/ 5 w 37"/>
                <a:gd name="T19" fmla="*/ 7 h 49"/>
                <a:gd name="T20" fmla="*/ 15 w 37"/>
                <a:gd name="T21" fmla="*/ 17 h 49"/>
                <a:gd name="T22" fmla="*/ 15 w 37"/>
                <a:gd name="T23" fmla="*/ 19 h 49"/>
                <a:gd name="T24" fmla="*/ 4 w 37"/>
                <a:gd name="T25" fmla="*/ 19 h 49"/>
                <a:gd name="T26" fmla="*/ 0 w 37"/>
                <a:gd name="T27" fmla="*/ 23 h 49"/>
                <a:gd name="T28" fmla="*/ 4 w 37"/>
                <a:gd name="T29" fmla="*/ 26 h 49"/>
                <a:gd name="T30" fmla="*/ 15 w 37"/>
                <a:gd name="T31" fmla="*/ 26 h 49"/>
                <a:gd name="T32" fmla="*/ 15 w 37"/>
                <a:gd name="T33" fmla="*/ 30 h 49"/>
                <a:gd name="T34" fmla="*/ 7 w 37"/>
                <a:gd name="T35" fmla="*/ 30 h 49"/>
                <a:gd name="T36" fmla="*/ 4 w 37"/>
                <a:gd name="T37" fmla="*/ 34 h 49"/>
                <a:gd name="T38" fmla="*/ 7 w 37"/>
                <a:gd name="T39" fmla="*/ 38 h 49"/>
                <a:gd name="T40" fmla="*/ 15 w 37"/>
                <a:gd name="T41" fmla="*/ 38 h 49"/>
                <a:gd name="T42" fmla="*/ 15 w 37"/>
                <a:gd name="T43" fmla="*/ 46 h 49"/>
                <a:gd name="T44" fmla="*/ 19 w 37"/>
                <a:gd name="T45" fmla="*/ 49 h 49"/>
                <a:gd name="T46" fmla="*/ 22 w 37"/>
                <a:gd name="T47" fmla="*/ 46 h 49"/>
                <a:gd name="T48" fmla="*/ 22 w 37"/>
                <a:gd name="T49" fmla="*/ 38 h 49"/>
                <a:gd name="T50" fmla="*/ 30 w 37"/>
                <a:gd name="T51" fmla="*/ 38 h 49"/>
                <a:gd name="T52" fmla="*/ 34 w 37"/>
                <a:gd name="T53" fmla="*/ 34 h 49"/>
                <a:gd name="T54" fmla="*/ 30 w 37"/>
                <a:gd name="T55" fmla="*/ 30 h 49"/>
                <a:gd name="T56" fmla="*/ 22 w 37"/>
                <a:gd name="T57" fmla="*/ 30 h 49"/>
                <a:gd name="T58" fmla="*/ 22 w 37"/>
                <a:gd name="T59" fmla="*/ 26 h 49"/>
                <a:gd name="T60" fmla="*/ 34 w 37"/>
                <a:gd name="T61" fmla="*/ 26 h 49"/>
                <a:gd name="T62" fmla="*/ 37 w 37"/>
                <a:gd name="T63" fmla="*/ 23 h 49"/>
                <a:gd name="T64" fmla="*/ 34 w 37"/>
                <a:gd name="T65" fmla="*/ 19 h 49"/>
                <a:gd name="T66" fmla="*/ 34 w 37"/>
                <a:gd name="T67" fmla="*/ 19 h 49"/>
                <a:gd name="T68" fmla="*/ 34 w 37"/>
                <a:gd name="T6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49">
                  <a:moveTo>
                    <a:pt x="34" y="19"/>
                  </a:moveTo>
                  <a:cubicBezTo>
                    <a:pt x="22" y="19"/>
                    <a:pt x="22" y="19"/>
                    <a:pt x="22" y="19"/>
                  </a:cubicBezTo>
                  <a:cubicBezTo>
                    <a:pt x="22" y="17"/>
                    <a:pt x="22" y="17"/>
                    <a:pt x="22" y="17"/>
                  </a:cubicBezTo>
                  <a:cubicBezTo>
                    <a:pt x="32" y="7"/>
                    <a:pt x="32" y="7"/>
                    <a:pt x="32" y="7"/>
                  </a:cubicBezTo>
                  <a:cubicBezTo>
                    <a:pt x="34" y="5"/>
                    <a:pt x="34" y="3"/>
                    <a:pt x="32" y="2"/>
                  </a:cubicBezTo>
                  <a:cubicBezTo>
                    <a:pt x="31" y="0"/>
                    <a:pt x="28" y="0"/>
                    <a:pt x="27" y="2"/>
                  </a:cubicBezTo>
                  <a:cubicBezTo>
                    <a:pt x="19" y="10"/>
                    <a:pt x="19" y="10"/>
                    <a:pt x="19" y="10"/>
                  </a:cubicBezTo>
                  <a:cubicBezTo>
                    <a:pt x="10" y="2"/>
                    <a:pt x="10" y="2"/>
                    <a:pt x="10" y="2"/>
                  </a:cubicBezTo>
                  <a:cubicBezTo>
                    <a:pt x="9" y="0"/>
                    <a:pt x="7" y="0"/>
                    <a:pt x="5" y="2"/>
                  </a:cubicBezTo>
                  <a:cubicBezTo>
                    <a:pt x="4" y="3"/>
                    <a:pt x="4" y="5"/>
                    <a:pt x="5" y="7"/>
                  </a:cubicBezTo>
                  <a:cubicBezTo>
                    <a:pt x="15" y="17"/>
                    <a:pt x="15" y="17"/>
                    <a:pt x="15" y="17"/>
                  </a:cubicBezTo>
                  <a:cubicBezTo>
                    <a:pt x="15" y="19"/>
                    <a:pt x="15" y="19"/>
                    <a:pt x="15" y="19"/>
                  </a:cubicBezTo>
                  <a:cubicBezTo>
                    <a:pt x="4" y="19"/>
                    <a:pt x="4" y="19"/>
                    <a:pt x="4" y="19"/>
                  </a:cubicBezTo>
                  <a:cubicBezTo>
                    <a:pt x="2" y="19"/>
                    <a:pt x="0" y="21"/>
                    <a:pt x="0" y="23"/>
                  </a:cubicBezTo>
                  <a:cubicBezTo>
                    <a:pt x="0" y="25"/>
                    <a:pt x="2" y="26"/>
                    <a:pt x="4" y="26"/>
                  </a:cubicBezTo>
                  <a:cubicBezTo>
                    <a:pt x="15" y="26"/>
                    <a:pt x="15" y="26"/>
                    <a:pt x="15" y="26"/>
                  </a:cubicBezTo>
                  <a:cubicBezTo>
                    <a:pt x="15" y="30"/>
                    <a:pt x="15" y="30"/>
                    <a:pt x="15" y="30"/>
                  </a:cubicBezTo>
                  <a:cubicBezTo>
                    <a:pt x="7" y="30"/>
                    <a:pt x="7" y="30"/>
                    <a:pt x="7" y="30"/>
                  </a:cubicBezTo>
                  <a:cubicBezTo>
                    <a:pt x="5" y="30"/>
                    <a:pt x="4" y="32"/>
                    <a:pt x="4" y="34"/>
                  </a:cubicBezTo>
                  <a:cubicBezTo>
                    <a:pt x="4" y="36"/>
                    <a:pt x="5" y="38"/>
                    <a:pt x="7" y="38"/>
                  </a:cubicBezTo>
                  <a:cubicBezTo>
                    <a:pt x="15" y="38"/>
                    <a:pt x="15" y="38"/>
                    <a:pt x="15" y="38"/>
                  </a:cubicBezTo>
                  <a:cubicBezTo>
                    <a:pt x="15" y="46"/>
                    <a:pt x="15" y="46"/>
                    <a:pt x="15" y="46"/>
                  </a:cubicBezTo>
                  <a:cubicBezTo>
                    <a:pt x="15" y="48"/>
                    <a:pt x="17" y="49"/>
                    <a:pt x="19" y="49"/>
                  </a:cubicBezTo>
                  <a:cubicBezTo>
                    <a:pt x="21" y="49"/>
                    <a:pt x="22" y="48"/>
                    <a:pt x="22" y="46"/>
                  </a:cubicBezTo>
                  <a:cubicBezTo>
                    <a:pt x="22" y="38"/>
                    <a:pt x="22" y="38"/>
                    <a:pt x="22" y="38"/>
                  </a:cubicBezTo>
                  <a:cubicBezTo>
                    <a:pt x="30" y="38"/>
                    <a:pt x="30" y="38"/>
                    <a:pt x="30" y="38"/>
                  </a:cubicBezTo>
                  <a:cubicBezTo>
                    <a:pt x="32" y="38"/>
                    <a:pt x="34" y="36"/>
                    <a:pt x="34" y="34"/>
                  </a:cubicBezTo>
                  <a:cubicBezTo>
                    <a:pt x="34" y="32"/>
                    <a:pt x="32" y="30"/>
                    <a:pt x="30" y="30"/>
                  </a:cubicBezTo>
                  <a:cubicBezTo>
                    <a:pt x="22" y="30"/>
                    <a:pt x="22" y="30"/>
                    <a:pt x="22" y="30"/>
                  </a:cubicBezTo>
                  <a:cubicBezTo>
                    <a:pt x="22" y="26"/>
                    <a:pt x="22" y="26"/>
                    <a:pt x="22" y="26"/>
                  </a:cubicBezTo>
                  <a:cubicBezTo>
                    <a:pt x="34" y="26"/>
                    <a:pt x="34" y="26"/>
                    <a:pt x="34" y="26"/>
                  </a:cubicBezTo>
                  <a:cubicBezTo>
                    <a:pt x="36" y="26"/>
                    <a:pt x="37" y="25"/>
                    <a:pt x="37" y="23"/>
                  </a:cubicBezTo>
                  <a:cubicBezTo>
                    <a:pt x="37" y="21"/>
                    <a:pt x="36" y="19"/>
                    <a:pt x="34" y="19"/>
                  </a:cubicBezTo>
                  <a:close/>
                  <a:moveTo>
                    <a:pt x="34" y="19"/>
                  </a:moveTo>
                  <a:cubicBezTo>
                    <a:pt x="34" y="19"/>
                    <a:pt x="34" y="19"/>
                    <a:pt x="34" y="19"/>
                  </a:cubicBezTo>
                </a:path>
              </a:pathLst>
            </a:custGeom>
            <a:grpFill/>
            <a:ln>
              <a:noFill/>
            </a:ln>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5157707" y="5262257"/>
            <a:ext cx="339725" cy="339725"/>
            <a:chOff x="7354888" y="2752725"/>
            <a:chExt cx="339725" cy="339725"/>
          </a:xfrm>
          <a:solidFill>
            <a:schemeClr val="bg1"/>
          </a:solidFill>
        </p:grpSpPr>
        <p:sp>
          <p:nvSpPr>
            <p:cNvPr id="51" name="Freeform 34"/>
            <p:cNvSpPr>
              <a:spLocks noEditPoints="1"/>
            </p:cNvSpPr>
            <p:nvPr/>
          </p:nvSpPr>
          <p:spPr bwMode="auto">
            <a:xfrm>
              <a:off x="7354888" y="2752725"/>
              <a:ext cx="258763" cy="339725"/>
            </a:xfrm>
            <a:custGeom>
              <a:avLst/>
              <a:gdLst>
                <a:gd name="T0" fmla="*/ 28 w 61"/>
                <a:gd name="T1" fmla="*/ 72 h 80"/>
                <a:gd name="T2" fmla="*/ 12 w 61"/>
                <a:gd name="T3" fmla="*/ 72 h 80"/>
                <a:gd name="T4" fmla="*/ 8 w 61"/>
                <a:gd name="T5" fmla="*/ 68 h 80"/>
                <a:gd name="T6" fmla="*/ 8 w 61"/>
                <a:gd name="T7" fmla="*/ 12 h 80"/>
                <a:gd name="T8" fmla="*/ 12 w 61"/>
                <a:gd name="T9" fmla="*/ 8 h 80"/>
                <a:gd name="T10" fmla="*/ 49 w 61"/>
                <a:gd name="T11" fmla="*/ 8 h 80"/>
                <a:gd name="T12" fmla="*/ 53 w 61"/>
                <a:gd name="T13" fmla="*/ 12 h 80"/>
                <a:gd name="T14" fmla="*/ 53 w 61"/>
                <a:gd name="T15" fmla="*/ 24 h 80"/>
                <a:gd name="T16" fmla="*/ 61 w 61"/>
                <a:gd name="T17" fmla="*/ 26 h 80"/>
                <a:gd name="T18" fmla="*/ 61 w 61"/>
                <a:gd name="T19" fmla="*/ 12 h 80"/>
                <a:gd name="T20" fmla="*/ 49 w 61"/>
                <a:gd name="T21" fmla="*/ 0 h 80"/>
                <a:gd name="T22" fmla="*/ 12 w 61"/>
                <a:gd name="T23" fmla="*/ 0 h 80"/>
                <a:gd name="T24" fmla="*/ 0 w 61"/>
                <a:gd name="T25" fmla="*/ 12 h 80"/>
                <a:gd name="T26" fmla="*/ 0 w 61"/>
                <a:gd name="T27" fmla="*/ 68 h 80"/>
                <a:gd name="T28" fmla="*/ 12 w 61"/>
                <a:gd name="T29" fmla="*/ 80 h 80"/>
                <a:gd name="T30" fmla="*/ 39 w 61"/>
                <a:gd name="T31" fmla="*/ 80 h 80"/>
                <a:gd name="T32" fmla="*/ 28 w 61"/>
                <a:gd name="T33" fmla="*/ 72 h 80"/>
                <a:gd name="T34" fmla="*/ 28 w 61"/>
                <a:gd name="T35" fmla="*/ 72 h 80"/>
                <a:gd name="T36" fmla="*/ 28 w 61"/>
                <a:gd name="T37"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80">
                  <a:moveTo>
                    <a:pt x="28" y="72"/>
                  </a:moveTo>
                  <a:cubicBezTo>
                    <a:pt x="12" y="72"/>
                    <a:pt x="12" y="72"/>
                    <a:pt x="12" y="72"/>
                  </a:cubicBezTo>
                  <a:cubicBezTo>
                    <a:pt x="9" y="72"/>
                    <a:pt x="8" y="70"/>
                    <a:pt x="8" y="68"/>
                  </a:cubicBezTo>
                  <a:cubicBezTo>
                    <a:pt x="8" y="12"/>
                    <a:pt x="8" y="12"/>
                    <a:pt x="8" y="12"/>
                  </a:cubicBezTo>
                  <a:cubicBezTo>
                    <a:pt x="8" y="10"/>
                    <a:pt x="9" y="8"/>
                    <a:pt x="12" y="8"/>
                  </a:cubicBezTo>
                  <a:cubicBezTo>
                    <a:pt x="49" y="8"/>
                    <a:pt x="49" y="8"/>
                    <a:pt x="49" y="8"/>
                  </a:cubicBezTo>
                  <a:cubicBezTo>
                    <a:pt x="51" y="8"/>
                    <a:pt x="53" y="10"/>
                    <a:pt x="53" y="12"/>
                  </a:cubicBezTo>
                  <a:cubicBezTo>
                    <a:pt x="53" y="24"/>
                    <a:pt x="53" y="24"/>
                    <a:pt x="53" y="24"/>
                  </a:cubicBezTo>
                  <a:cubicBezTo>
                    <a:pt x="56" y="24"/>
                    <a:pt x="59" y="25"/>
                    <a:pt x="61" y="26"/>
                  </a:cubicBezTo>
                  <a:cubicBezTo>
                    <a:pt x="61" y="12"/>
                    <a:pt x="61" y="12"/>
                    <a:pt x="61" y="12"/>
                  </a:cubicBezTo>
                  <a:cubicBezTo>
                    <a:pt x="61" y="5"/>
                    <a:pt x="56" y="0"/>
                    <a:pt x="49" y="0"/>
                  </a:cubicBezTo>
                  <a:cubicBezTo>
                    <a:pt x="12" y="0"/>
                    <a:pt x="12" y="0"/>
                    <a:pt x="12" y="0"/>
                  </a:cubicBezTo>
                  <a:cubicBezTo>
                    <a:pt x="5" y="0"/>
                    <a:pt x="0" y="5"/>
                    <a:pt x="0" y="12"/>
                  </a:cubicBezTo>
                  <a:cubicBezTo>
                    <a:pt x="0" y="68"/>
                    <a:pt x="0" y="68"/>
                    <a:pt x="0" y="68"/>
                  </a:cubicBezTo>
                  <a:cubicBezTo>
                    <a:pt x="0" y="75"/>
                    <a:pt x="5" y="80"/>
                    <a:pt x="12" y="80"/>
                  </a:cubicBezTo>
                  <a:cubicBezTo>
                    <a:pt x="39" y="80"/>
                    <a:pt x="39" y="80"/>
                    <a:pt x="39" y="80"/>
                  </a:cubicBezTo>
                  <a:cubicBezTo>
                    <a:pt x="34" y="78"/>
                    <a:pt x="31" y="76"/>
                    <a:pt x="28" y="72"/>
                  </a:cubicBezTo>
                  <a:close/>
                  <a:moveTo>
                    <a:pt x="28" y="72"/>
                  </a:moveTo>
                  <a:cubicBezTo>
                    <a:pt x="28" y="72"/>
                    <a:pt x="28" y="72"/>
                    <a:pt x="28" y="72"/>
                  </a:cubicBezTo>
                </a:path>
              </a:pathLst>
            </a:custGeom>
            <a:grpFill/>
            <a:ln>
              <a:noFill/>
            </a:ln>
          </p:spPr>
          <p:txBody>
            <a:bodyPr vert="horz" wrap="square" lIns="91440" tIns="45720" rIns="91440" bIns="45720" numCol="1" anchor="t" anchorCtr="0" compatLnSpc="1"/>
            <a:lstStyle/>
            <a:p>
              <a:endParaRPr lang="zh-CN" altLang="en-US"/>
            </a:p>
          </p:txBody>
        </p:sp>
        <p:sp>
          <p:nvSpPr>
            <p:cNvPr id="52" name="Freeform 35"/>
            <p:cNvSpPr>
              <a:spLocks noEditPoints="1"/>
            </p:cNvSpPr>
            <p:nvPr/>
          </p:nvSpPr>
          <p:spPr bwMode="auto">
            <a:xfrm>
              <a:off x="7418388" y="2816225"/>
              <a:ext cx="276225" cy="276225"/>
            </a:xfrm>
            <a:custGeom>
              <a:avLst/>
              <a:gdLst>
                <a:gd name="T0" fmla="*/ 38 w 65"/>
                <a:gd name="T1" fmla="*/ 12 h 65"/>
                <a:gd name="T2" fmla="*/ 11 w 65"/>
                <a:gd name="T3" fmla="*/ 38 h 65"/>
                <a:gd name="T4" fmla="*/ 38 w 65"/>
                <a:gd name="T5" fmla="*/ 65 h 65"/>
                <a:gd name="T6" fmla="*/ 65 w 65"/>
                <a:gd name="T7" fmla="*/ 38 h 65"/>
                <a:gd name="T8" fmla="*/ 38 w 65"/>
                <a:gd name="T9" fmla="*/ 12 h 65"/>
                <a:gd name="T10" fmla="*/ 38 w 65"/>
                <a:gd name="T11" fmla="*/ 57 h 65"/>
                <a:gd name="T12" fmla="*/ 19 w 65"/>
                <a:gd name="T13" fmla="*/ 38 h 65"/>
                <a:gd name="T14" fmla="*/ 38 w 65"/>
                <a:gd name="T15" fmla="*/ 20 h 65"/>
                <a:gd name="T16" fmla="*/ 57 w 65"/>
                <a:gd name="T17" fmla="*/ 38 h 65"/>
                <a:gd name="T18" fmla="*/ 38 w 65"/>
                <a:gd name="T19" fmla="*/ 57 h 65"/>
                <a:gd name="T20" fmla="*/ 32 w 65"/>
                <a:gd name="T21" fmla="*/ 4 h 65"/>
                <a:gd name="T22" fmla="*/ 28 w 65"/>
                <a:gd name="T23" fmla="*/ 0 h 65"/>
                <a:gd name="T24" fmla="*/ 4 w 65"/>
                <a:gd name="T25" fmla="*/ 0 h 65"/>
                <a:gd name="T26" fmla="*/ 0 w 65"/>
                <a:gd name="T27" fmla="*/ 4 h 65"/>
                <a:gd name="T28" fmla="*/ 4 w 65"/>
                <a:gd name="T29" fmla="*/ 8 h 65"/>
                <a:gd name="T30" fmla="*/ 28 w 65"/>
                <a:gd name="T31" fmla="*/ 8 h 65"/>
                <a:gd name="T32" fmla="*/ 32 w 65"/>
                <a:gd name="T33" fmla="*/ 4 h 65"/>
                <a:gd name="T34" fmla="*/ 32 w 65"/>
                <a:gd name="T35" fmla="*/ 4 h 65"/>
                <a:gd name="T36" fmla="*/ 32 w 65"/>
                <a:gd name="T3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65">
                  <a:moveTo>
                    <a:pt x="38" y="12"/>
                  </a:moveTo>
                  <a:cubicBezTo>
                    <a:pt x="23" y="12"/>
                    <a:pt x="11" y="24"/>
                    <a:pt x="11" y="38"/>
                  </a:cubicBezTo>
                  <a:cubicBezTo>
                    <a:pt x="11" y="53"/>
                    <a:pt x="23" y="65"/>
                    <a:pt x="38" y="65"/>
                  </a:cubicBezTo>
                  <a:cubicBezTo>
                    <a:pt x="53" y="65"/>
                    <a:pt x="65" y="53"/>
                    <a:pt x="65" y="38"/>
                  </a:cubicBezTo>
                  <a:cubicBezTo>
                    <a:pt x="65" y="24"/>
                    <a:pt x="53" y="12"/>
                    <a:pt x="38" y="12"/>
                  </a:cubicBezTo>
                  <a:close/>
                  <a:moveTo>
                    <a:pt x="38" y="57"/>
                  </a:moveTo>
                  <a:cubicBezTo>
                    <a:pt x="27" y="57"/>
                    <a:pt x="19" y="49"/>
                    <a:pt x="19" y="38"/>
                  </a:cubicBezTo>
                  <a:cubicBezTo>
                    <a:pt x="19" y="28"/>
                    <a:pt x="27" y="20"/>
                    <a:pt x="38" y="20"/>
                  </a:cubicBezTo>
                  <a:cubicBezTo>
                    <a:pt x="48" y="20"/>
                    <a:pt x="57" y="28"/>
                    <a:pt x="57" y="38"/>
                  </a:cubicBezTo>
                  <a:cubicBezTo>
                    <a:pt x="57" y="49"/>
                    <a:pt x="48" y="57"/>
                    <a:pt x="38" y="57"/>
                  </a:cubicBezTo>
                  <a:close/>
                  <a:moveTo>
                    <a:pt x="32" y="4"/>
                  </a:moveTo>
                  <a:cubicBezTo>
                    <a:pt x="32" y="2"/>
                    <a:pt x="30" y="0"/>
                    <a:pt x="28" y="0"/>
                  </a:cubicBezTo>
                  <a:cubicBezTo>
                    <a:pt x="4" y="0"/>
                    <a:pt x="4" y="0"/>
                    <a:pt x="4" y="0"/>
                  </a:cubicBezTo>
                  <a:cubicBezTo>
                    <a:pt x="1" y="0"/>
                    <a:pt x="0" y="2"/>
                    <a:pt x="0" y="4"/>
                  </a:cubicBezTo>
                  <a:cubicBezTo>
                    <a:pt x="0" y="6"/>
                    <a:pt x="1" y="8"/>
                    <a:pt x="4" y="8"/>
                  </a:cubicBezTo>
                  <a:cubicBezTo>
                    <a:pt x="28" y="8"/>
                    <a:pt x="28" y="8"/>
                    <a:pt x="28" y="8"/>
                  </a:cubicBezTo>
                  <a:cubicBezTo>
                    <a:pt x="30" y="8"/>
                    <a:pt x="32" y="6"/>
                    <a:pt x="32" y="4"/>
                  </a:cubicBezTo>
                  <a:close/>
                  <a:moveTo>
                    <a:pt x="32" y="4"/>
                  </a:moveTo>
                  <a:cubicBezTo>
                    <a:pt x="32" y="4"/>
                    <a:pt x="32" y="4"/>
                    <a:pt x="32" y="4"/>
                  </a:cubicBezTo>
                </a:path>
              </a:pathLst>
            </a:custGeom>
            <a:grpFill/>
            <a:ln>
              <a:noFill/>
            </a:ln>
          </p:spPr>
          <p:txBody>
            <a:bodyPr vert="horz" wrap="square" lIns="91440" tIns="45720" rIns="91440" bIns="45720" numCol="1" anchor="t" anchorCtr="0" compatLnSpc="1"/>
            <a:lstStyle/>
            <a:p>
              <a:endParaRPr lang="zh-CN" altLang="en-US"/>
            </a:p>
          </p:txBody>
        </p:sp>
        <p:sp>
          <p:nvSpPr>
            <p:cNvPr id="53" name="Freeform 36"/>
            <p:cNvSpPr>
              <a:spLocks noEditPoints="1"/>
            </p:cNvSpPr>
            <p:nvPr/>
          </p:nvSpPr>
          <p:spPr bwMode="auto">
            <a:xfrm>
              <a:off x="7418388" y="2897188"/>
              <a:ext cx="212725" cy="115888"/>
            </a:xfrm>
            <a:custGeom>
              <a:avLst/>
              <a:gdLst>
                <a:gd name="T0" fmla="*/ 46 w 50"/>
                <a:gd name="T1" fmla="*/ 19 h 27"/>
                <a:gd name="T2" fmla="*/ 40 w 50"/>
                <a:gd name="T3" fmla="*/ 19 h 27"/>
                <a:gd name="T4" fmla="*/ 40 w 50"/>
                <a:gd name="T5" fmla="*/ 12 h 27"/>
                <a:gd name="T6" fmla="*/ 36 w 50"/>
                <a:gd name="T7" fmla="*/ 8 h 27"/>
                <a:gd name="T8" fmla="*/ 32 w 50"/>
                <a:gd name="T9" fmla="*/ 12 h 27"/>
                <a:gd name="T10" fmla="*/ 32 w 50"/>
                <a:gd name="T11" fmla="*/ 23 h 27"/>
                <a:gd name="T12" fmla="*/ 36 w 50"/>
                <a:gd name="T13" fmla="*/ 27 h 27"/>
                <a:gd name="T14" fmla="*/ 46 w 50"/>
                <a:gd name="T15" fmla="*/ 27 h 27"/>
                <a:gd name="T16" fmla="*/ 50 w 50"/>
                <a:gd name="T17" fmla="*/ 23 h 27"/>
                <a:gd name="T18" fmla="*/ 46 w 50"/>
                <a:gd name="T19" fmla="*/ 19 h 27"/>
                <a:gd name="T20" fmla="*/ 0 w 50"/>
                <a:gd name="T21" fmla="*/ 4 h 27"/>
                <a:gd name="T22" fmla="*/ 4 w 50"/>
                <a:gd name="T23" fmla="*/ 8 h 27"/>
                <a:gd name="T24" fmla="*/ 11 w 50"/>
                <a:gd name="T25" fmla="*/ 8 h 27"/>
                <a:gd name="T26" fmla="*/ 17 w 50"/>
                <a:gd name="T27" fmla="*/ 0 h 27"/>
                <a:gd name="T28" fmla="*/ 4 w 50"/>
                <a:gd name="T29" fmla="*/ 0 h 27"/>
                <a:gd name="T30" fmla="*/ 0 w 50"/>
                <a:gd name="T31" fmla="*/ 4 h 27"/>
                <a:gd name="T32" fmla="*/ 0 w 50"/>
                <a:gd name="T33" fmla="*/ 4 h 27"/>
                <a:gd name="T34" fmla="*/ 0 w 50"/>
                <a:gd name="T35"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27">
                  <a:moveTo>
                    <a:pt x="46" y="19"/>
                  </a:moveTo>
                  <a:cubicBezTo>
                    <a:pt x="40" y="19"/>
                    <a:pt x="40" y="19"/>
                    <a:pt x="40" y="19"/>
                  </a:cubicBezTo>
                  <a:cubicBezTo>
                    <a:pt x="40" y="12"/>
                    <a:pt x="40" y="12"/>
                    <a:pt x="40" y="12"/>
                  </a:cubicBezTo>
                  <a:cubicBezTo>
                    <a:pt x="40" y="10"/>
                    <a:pt x="38" y="8"/>
                    <a:pt x="36" y="8"/>
                  </a:cubicBezTo>
                  <a:cubicBezTo>
                    <a:pt x="33" y="8"/>
                    <a:pt x="32" y="10"/>
                    <a:pt x="32" y="12"/>
                  </a:cubicBezTo>
                  <a:cubicBezTo>
                    <a:pt x="32" y="23"/>
                    <a:pt x="32" y="23"/>
                    <a:pt x="32" y="23"/>
                  </a:cubicBezTo>
                  <a:cubicBezTo>
                    <a:pt x="32" y="25"/>
                    <a:pt x="33" y="27"/>
                    <a:pt x="36" y="27"/>
                  </a:cubicBezTo>
                  <a:cubicBezTo>
                    <a:pt x="46" y="27"/>
                    <a:pt x="46" y="27"/>
                    <a:pt x="46" y="27"/>
                  </a:cubicBezTo>
                  <a:cubicBezTo>
                    <a:pt x="49" y="27"/>
                    <a:pt x="50" y="25"/>
                    <a:pt x="50" y="23"/>
                  </a:cubicBezTo>
                  <a:cubicBezTo>
                    <a:pt x="50" y="20"/>
                    <a:pt x="49" y="19"/>
                    <a:pt x="46" y="19"/>
                  </a:cubicBezTo>
                  <a:close/>
                  <a:moveTo>
                    <a:pt x="0" y="4"/>
                  </a:moveTo>
                  <a:cubicBezTo>
                    <a:pt x="0" y="6"/>
                    <a:pt x="1" y="8"/>
                    <a:pt x="4" y="8"/>
                  </a:cubicBezTo>
                  <a:cubicBezTo>
                    <a:pt x="11" y="8"/>
                    <a:pt x="11" y="8"/>
                    <a:pt x="11" y="8"/>
                  </a:cubicBezTo>
                  <a:cubicBezTo>
                    <a:pt x="13" y="5"/>
                    <a:pt x="15" y="2"/>
                    <a:pt x="17" y="0"/>
                  </a:cubicBezTo>
                  <a:cubicBezTo>
                    <a:pt x="4" y="0"/>
                    <a:pt x="4" y="0"/>
                    <a:pt x="4" y="0"/>
                  </a:cubicBezTo>
                  <a:cubicBezTo>
                    <a:pt x="1" y="0"/>
                    <a:pt x="0" y="2"/>
                    <a:pt x="0" y="4"/>
                  </a:cubicBezTo>
                  <a:close/>
                  <a:moveTo>
                    <a:pt x="0" y="4"/>
                  </a:moveTo>
                  <a:cubicBezTo>
                    <a:pt x="0" y="4"/>
                    <a:pt x="0" y="4"/>
                    <a:pt x="0" y="4"/>
                  </a:cubicBezTo>
                </a:path>
              </a:pathLst>
            </a:custGeom>
            <a:grpFill/>
            <a:ln>
              <a:noFill/>
            </a:ln>
          </p:spPr>
          <p:txBody>
            <a:bodyPr vert="horz" wrap="square" lIns="91440" tIns="45720" rIns="91440" bIns="45720" numCol="1" anchor="t" anchorCtr="0" compatLnSpc="1"/>
            <a:lstStyle/>
            <a:p>
              <a:endParaRPr lang="zh-CN" altLang="en-US"/>
            </a:p>
          </p:txBody>
        </p:sp>
      </p:grpSp>
      <p:sp>
        <p:nvSpPr>
          <p:cNvPr id="60" name="TextBox 30"/>
          <p:cNvSpPr txBox="1"/>
          <p:nvPr/>
        </p:nvSpPr>
        <p:spPr>
          <a:xfrm>
            <a:off x="6213000" y="3978823"/>
            <a:ext cx="5390356" cy="53340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在此录入上述图表的合描述说明，在此录入上述图表的综合描述说明，在此录入上述图表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1" name="TextBox 29"/>
          <p:cNvSpPr txBox="1"/>
          <p:nvPr/>
        </p:nvSpPr>
        <p:spPr>
          <a:xfrm flipH="1">
            <a:off x="6240089" y="3537517"/>
            <a:ext cx="2495551" cy="430887"/>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defTabSz="914400">
              <a:lnSpc>
                <a:spcPct val="100000"/>
              </a:lnSpc>
              <a:defRPr/>
            </a:pPr>
            <a:r>
              <a:rPr lang="zh-CN" altLang="en-US" sz="2200" dirty="0">
                <a:solidFill>
                  <a:schemeClr val="tx1">
                    <a:lumMod val="75000"/>
                    <a:lumOff val="25000"/>
                  </a:schemeClr>
                </a:solidFill>
                <a:latin typeface="微软雅黑" panose="020B0503020204020204" pitchFamily="34" charset="-122"/>
                <a:cs typeface="Times New Roman" panose="02020603050405020304" pitchFamily="18" charset="0"/>
                <a:sym typeface="思源黑体" panose="020B0400000000000000" pitchFamily="34" charset="-122"/>
              </a:rPr>
              <a:t>点击添加标题</a:t>
            </a:r>
            <a:endParaRPr lang="zh-CN" altLang="en-US" sz="2200" dirty="0">
              <a:solidFill>
                <a:schemeClr val="tx1">
                  <a:lumMod val="75000"/>
                  <a:lumOff val="25000"/>
                </a:schemeClr>
              </a:solidFill>
              <a:latin typeface="微软雅黑" panose="020B0503020204020204" pitchFamily="34" charset="-122"/>
              <a:cs typeface="Times New Roman" panose="02020603050405020304" pitchFamily="18" charset="0"/>
              <a:sym typeface="思源黑体" panose="020B0400000000000000" pitchFamily="34" charset="-122"/>
            </a:endParaRPr>
          </a:p>
        </p:txBody>
      </p:sp>
      <p:sp>
        <p:nvSpPr>
          <p:cNvPr id="62" name="TextBox 30"/>
          <p:cNvSpPr txBox="1"/>
          <p:nvPr/>
        </p:nvSpPr>
        <p:spPr>
          <a:xfrm>
            <a:off x="6213000" y="5113855"/>
            <a:ext cx="5390356" cy="494879"/>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rPr>
              <a:t>在此录入上述图表的合描述说明，在此录入上述图表的综合描述说明，在此录入上述图表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3" name="TextBox 29"/>
          <p:cNvSpPr txBox="1"/>
          <p:nvPr/>
        </p:nvSpPr>
        <p:spPr>
          <a:xfrm flipH="1">
            <a:off x="6240089" y="4672549"/>
            <a:ext cx="2495551" cy="430887"/>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defTabSz="914400">
              <a:lnSpc>
                <a:spcPct val="100000"/>
              </a:lnSpc>
              <a:defRPr/>
            </a:pPr>
            <a:r>
              <a:rPr lang="zh-CN" altLang="en-US" sz="2200" dirty="0">
                <a:solidFill>
                  <a:schemeClr val="tx1">
                    <a:lumMod val="75000"/>
                    <a:lumOff val="25000"/>
                  </a:schemeClr>
                </a:solidFill>
                <a:latin typeface="微软雅黑" panose="020B0503020204020204" pitchFamily="34" charset="-122"/>
                <a:cs typeface="Times New Roman" panose="02020603050405020304" pitchFamily="18" charset="0"/>
                <a:sym typeface="思源黑体" panose="020B0400000000000000" pitchFamily="34" charset="-122"/>
              </a:rPr>
              <a:t>点击添加标题</a:t>
            </a:r>
            <a:endParaRPr lang="zh-CN" altLang="en-US" sz="2200" dirty="0">
              <a:solidFill>
                <a:schemeClr val="tx1">
                  <a:lumMod val="75000"/>
                  <a:lumOff val="25000"/>
                </a:schemeClr>
              </a:solidFill>
              <a:latin typeface="微软雅黑" panose="020B0503020204020204" pitchFamily="34" charset="-122"/>
              <a:cs typeface="Times New Roman" panose="02020603050405020304" pitchFamily="18" charset="0"/>
              <a:sym typeface="思源黑体" panose="020B0400000000000000" pitchFamily="34" charset="-122"/>
            </a:endParaRPr>
          </a:p>
        </p:txBody>
      </p:sp>
      <p:sp>
        <p:nvSpPr>
          <p:cNvPr id="36" name="矩形 35"/>
          <p:cNvSpPr/>
          <p:nvPr/>
        </p:nvSpPr>
        <p:spPr>
          <a:xfrm>
            <a:off x="4742816" y="1781500"/>
            <a:ext cx="6762751" cy="1076325"/>
          </a:xfrm>
          <a:prstGeom prst="rect">
            <a:avLst/>
          </a:prstGeom>
          <a:noFill/>
        </p:spPr>
        <p:txBody>
          <a:bodyPr wrap="square">
            <a:spAutoFit/>
          </a:bodyPr>
          <a:lstStyle/>
          <a:p>
            <a:pPr defTabSz="914400">
              <a:spcBef>
                <a:spcPct val="0"/>
              </a:spcBef>
            </a:pPr>
            <a:r>
              <a:rPr lang="zh-CN" altLang="en-US" sz="3200" spc="-15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SUMMARY </a:t>
            </a:r>
            <a:endParaRPr lang="en-US" altLang="zh-CN" sz="3200" spc="-15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914400">
              <a:spcBef>
                <a:spcPct val="0"/>
              </a:spcBef>
            </a:pPr>
            <a:r>
              <a:rPr lang="zh-CN" altLang="en-US" sz="3200" spc="-15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REPORT总结报告</a:t>
            </a:r>
            <a:endParaRPr lang="zh-CN" altLang="en-US" sz="3200" spc="-15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5" name="直接连接符 14"/>
          <p:cNvCxnSpPr/>
          <p:nvPr/>
        </p:nvCxnSpPr>
        <p:spPr>
          <a:xfrm>
            <a:off x="3967998" y="1666876"/>
            <a:ext cx="0" cy="12613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Freeform 5"/>
          <p:cNvSpPr>
            <a:spLocks noEditPoints="1"/>
          </p:cNvSpPr>
          <p:nvPr/>
        </p:nvSpPr>
        <p:spPr bwMode="auto">
          <a:xfrm>
            <a:off x="1490345" y="2065655"/>
            <a:ext cx="1311910" cy="1541780"/>
          </a:xfrm>
          <a:custGeom>
            <a:avLst/>
            <a:gdLst>
              <a:gd name="T0" fmla="*/ 77 w 84"/>
              <a:gd name="T1" fmla="*/ 70 h 98"/>
              <a:gd name="T2" fmla="*/ 77 w 84"/>
              <a:gd name="T3" fmla="*/ 29 h 98"/>
              <a:gd name="T4" fmla="*/ 42 w 84"/>
              <a:gd name="T5" fmla="*/ 8 h 98"/>
              <a:gd name="T6" fmla="*/ 8 w 84"/>
              <a:gd name="T7" fmla="*/ 29 h 98"/>
              <a:gd name="T8" fmla="*/ 8 w 84"/>
              <a:gd name="T9" fmla="*/ 70 h 98"/>
              <a:gd name="T10" fmla="*/ 42 w 84"/>
              <a:gd name="T11" fmla="*/ 90 h 98"/>
              <a:gd name="T12" fmla="*/ 77 w 84"/>
              <a:gd name="T13" fmla="*/ 70 h 98"/>
              <a:gd name="T14" fmla="*/ 82 w 84"/>
              <a:gd name="T15" fmla="*/ 23 h 98"/>
              <a:gd name="T16" fmla="*/ 84 w 84"/>
              <a:gd name="T17" fmla="*/ 27 h 98"/>
              <a:gd name="T18" fmla="*/ 84 w 84"/>
              <a:gd name="T19" fmla="*/ 72 h 98"/>
              <a:gd name="T20" fmla="*/ 82 w 84"/>
              <a:gd name="T21" fmla="*/ 75 h 98"/>
              <a:gd name="T22" fmla="*/ 44 w 84"/>
              <a:gd name="T23" fmla="*/ 98 h 98"/>
              <a:gd name="T24" fmla="*/ 42 w 84"/>
              <a:gd name="T25" fmla="*/ 98 h 98"/>
              <a:gd name="T26" fmla="*/ 40 w 84"/>
              <a:gd name="T27" fmla="*/ 98 h 98"/>
              <a:gd name="T28" fmla="*/ 2 w 84"/>
              <a:gd name="T29" fmla="*/ 75 h 98"/>
              <a:gd name="T30" fmla="*/ 0 w 84"/>
              <a:gd name="T31" fmla="*/ 72 h 98"/>
              <a:gd name="T32" fmla="*/ 0 w 84"/>
              <a:gd name="T33" fmla="*/ 27 h 98"/>
              <a:gd name="T34" fmla="*/ 2 w 84"/>
              <a:gd name="T35" fmla="*/ 23 h 98"/>
              <a:gd name="T36" fmla="*/ 40 w 84"/>
              <a:gd name="T37" fmla="*/ 1 h 98"/>
              <a:gd name="T38" fmla="*/ 44 w 84"/>
              <a:gd name="T39" fmla="*/ 1 h 98"/>
              <a:gd name="T40" fmla="*/ 82 w 84"/>
              <a:gd name="T41" fmla="*/ 23 h 98"/>
              <a:gd name="T42" fmla="*/ 26 w 84"/>
              <a:gd name="T43" fmla="*/ 35 h 98"/>
              <a:gd name="T44" fmla="*/ 42 w 84"/>
              <a:gd name="T45" fmla="*/ 45 h 98"/>
              <a:gd name="T46" fmla="*/ 59 w 84"/>
              <a:gd name="T47" fmla="*/ 35 h 98"/>
              <a:gd name="T48" fmla="*/ 64 w 84"/>
              <a:gd name="T49" fmla="*/ 37 h 98"/>
              <a:gd name="T50" fmla="*/ 63 w 84"/>
              <a:gd name="T51" fmla="*/ 42 h 98"/>
              <a:gd name="T52" fmla="*/ 46 w 84"/>
              <a:gd name="T53" fmla="*/ 52 h 98"/>
              <a:gd name="T54" fmla="*/ 46 w 84"/>
              <a:gd name="T55" fmla="*/ 71 h 98"/>
              <a:gd name="T56" fmla="*/ 42 w 84"/>
              <a:gd name="T57" fmla="*/ 75 h 98"/>
              <a:gd name="T58" fmla="*/ 38 w 84"/>
              <a:gd name="T59" fmla="*/ 71 h 98"/>
              <a:gd name="T60" fmla="*/ 38 w 84"/>
              <a:gd name="T61" fmla="*/ 52 h 98"/>
              <a:gd name="T62" fmla="*/ 22 w 84"/>
              <a:gd name="T63" fmla="*/ 42 h 98"/>
              <a:gd name="T64" fmla="*/ 20 w 84"/>
              <a:gd name="T65" fmla="*/ 37 h 98"/>
              <a:gd name="T66" fmla="*/ 26 w 84"/>
              <a:gd name="T67" fmla="*/ 35 h 98"/>
              <a:gd name="T68" fmla="*/ 26 w 84"/>
              <a:gd name="T69" fmla="*/ 35 h 98"/>
              <a:gd name="T70" fmla="*/ 26 w 84"/>
              <a:gd name="T71" fmla="*/ 3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 h="98">
                <a:moveTo>
                  <a:pt x="77" y="70"/>
                </a:moveTo>
                <a:cubicBezTo>
                  <a:pt x="77" y="29"/>
                  <a:pt x="77" y="29"/>
                  <a:pt x="77" y="29"/>
                </a:cubicBezTo>
                <a:cubicBezTo>
                  <a:pt x="42" y="8"/>
                  <a:pt x="42" y="8"/>
                  <a:pt x="42" y="8"/>
                </a:cubicBezTo>
                <a:cubicBezTo>
                  <a:pt x="8" y="29"/>
                  <a:pt x="8" y="29"/>
                  <a:pt x="8" y="29"/>
                </a:cubicBezTo>
                <a:cubicBezTo>
                  <a:pt x="8" y="70"/>
                  <a:pt x="8" y="70"/>
                  <a:pt x="8" y="70"/>
                </a:cubicBezTo>
                <a:cubicBezTo>
                  <a:pt x="42" y="90"/>
                  <a:pt x="42" y="90"/>
                  <a:pt x="42" y="90"/>
                </a:cubicBezTo>
                <a:lnTo>
                  <a:pt x="77" y="70"/>
                </a:lnTo>
                <a:close/>
                <a:moveTo>
                  <a:pt x="82" y="23"/>
                </a:moveTo>
                <a:cubicBezTo>
                  <a:pt x="83" y="24"/>
                  <a:pt x="84" y="25"/>
                  <a:pt x="84" y="27"/>
                </a:cubicBezTo>
                <a:cubicBezTo>
                  <a:pt x="84" y="72"/>
                  <a:pt x="84" y="72"/>
                  <a:pt x="84" y="72"/>
                </a:cubicBezTo>
                <a:cubicBezTo>
                  <a:pt x="84" y="73"/>
                  <a:pt x="83" y="74"/>
                  <a:pt x="82" y="75"/>
                </a:cubicBezTo>
                <a:cubicBezTo>
                  <a:pt x="44" y="98"/>
                  <a:pt x="44" y="98"/>
                  <a:pt x="44" y="98"/>
                </a:cubicBezTo>
                <a:cubicBezTo>
                  <a:pt x="44" y="98"/>
                  <a:pt x="43" y="98"/>
                  <a:pt x="42" y="98"/>
                </a:cubicBezTo>
                <a:cubicBezTo>
                  <a:pt x="42" y="98"/>
                  <a:pt x="41" y="98"/>
                  <a:pt x="40" y="98"/>
                </a:cubicBezTo>
                <a:cubicBezTo>
                  <a:pt x="2" y="75"/>
                  <a:pt x="2" y="75"/>
                  <a:pt x="2" y="75"/>
                </a:cubicBezTo>
                <a:cubicBezTo>
                  <a:pt x="1" y="74"/>
                  <a:pt x="0" y="73"/>
                  <a:pt x="0" y="72"/>
                </a:cubicBezTo>
                <a:cubicBezTo>
                  <a:pt x="0" y="27"/>
                  <a:pt x="0" y="27"/>
                  <a:pt x="0" y="27"/>
                </a:cubicBezTo>
                <a:cubicBezTo>
                  <a:pt x="0" y="25"/>
                  <a:pt x="1" y="24"/>
                  <a:pt x="2" y="23"/>
                </a:cubicBezTo>
                <a:cubicBezTo>
                  <a:pt x="40" y="1"/>
                  <a:pt x="40" y="1"/>
                  <a:pt x="40" y="1"/>
                </a:cubicBezTo>
                <a:cubicBezTo>
                  <a:pt x="41" y="0"/>
                  <a:pt x="43" y="0"/>
                  <a:pt x="44" y="1"/>
                </a:cubicBezTo>
                <a:cubicBezTo>
                  <a:pt x="82" y="23"/>
                  <a:pt x="82" y="23"/>
                  <a:pt x="82" y="23"/>
                </a:cubicBezTo>
                <a:close/>
                <a:moveTo>
                  <a:pt x="26" y="35"/>
                </a:moveTo>
                <a:cubicBezTo>
                  <a:pt x="42" y="45"/>
                  <a:pt x="42" y="45"/>
                  <a:pt x="42" y="45"/>
                </a:cubicBezTo>
                <a:cubicBezTo>
                  <a:pt x="59" y="35"/>
                  <a:pt x="59" y="35"/>
                  <a:pt x="59" y="35"/>
                </a:cubicBezTo>
                <a:cubicBezTo>
                  <a:pt x="61" y="34"/>
                  <a:pt x="63" y="35"/>
                  <a:pt x="64" y="37"/>
                </a:cubicBezTo>
                <a:cubicBezTo>
                  <a:pt x="65" y="38"/>
                  <a:pt x="64" y="41"/>
                  <a:pt x="63" y="42"/>
                </a:cubicBezTo>
                <a:cubicBezTo>
                  <a:pt x="46" y="52"/>
                  <a:pt x="46" y="52"/>
                  <a:pt x="46" y="52"/>
                </a:cubicBezTo>
                <a:cubicBezTo>
                  <a:pt x="46" y="71"/>
                  <a:pt x="46" y="71"/>
                  <a:pt x="46" y="71"/>
                </a:cubicBezTo>
                <a:cubicBezTo>
                  <a:pt x="46" y="74"/>
                  <a:pt x="44" y="75"/>
                  <a:pt x="42" y="75"/>
                </a:cubicBezTo>
                <a:cubicBezTo>
                  <a:pt x="40" y="75"/>
                  <a:pt x="38" y="74"/>
                  <a:pt x="38" y="71"/>
                </a:cubicBezTo>
                <a:cubicBezTo>
                  <a:pt x="38" y="52"/>
                  <a:pt x="38" y="52"/>
                  <a:pt x="38" y="52"/>
                </a:cubicBezTo>
                <a:cubicBezTo>
                  <a:pt x="22" y="42"/>
                  <a:pt x="22" y="42"/>
                  <a:pt x="22" y="42"/>
                </a:cubicBezTo>
                <a:cubicBezTo>
                  <a:pt x="20" y="41"/>
                  <a:pt x="19" y="38"/>
                  <a:pt x="20" y="37"/>
                </a:cubicBezTo>
                <a:cubicBezTo>
                  <a:pt x="21" y="35"/>
                  <a:pt x="24" y="34"/>
                  <a:pt x="26" y="35"/>
                </a:cubicBezTo>
                <a:close/>
                <a:moveTo>
                  <a:pt x="26" y="35"/>
                </a:moveTo>
                <a:cubicBezTo>
                  <a:pt x="26" y="35"/>
                  <a:pt x="26" y="35"/>
                  <a:pt x="26" y="35"/>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220675" y="278806"/>
            <a:ext cx="5543919" cy="460375"/>
            <a:chOff x="1029030" y="437556"/>
            <a:chExt cx="5543919" cy="460375"/>
          </a:xfrm>
        </p:grpSpPr>
        <p:sp>
          <p:nvSpPr>
            <p:cNvPr id="3" name="文本框 2"/>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5" name="文本框 34"/>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sp>
        <p:nvSpPr>
          <p:cNvPr id="4" name="Freeform 5"/>
          <p:cNvSpPr>
            <a:spLocks noEditPoints="1"/>
          </p:cNvSpPr>
          <p:nvPr/>
        </p:nvSpPr>
        <p:spPr bwMode="auto">
          <a:xfrm>
            <a:off x="1490345" y="4187190"/>
            <a:ext cx="1311910" cy="1541780"/>
          </a:xfrm>
          <a:custGeom>
            <a:avLst/>
            <a:gdLst>
              <a:gd name="T0" fmla="*/ 77 w 84"/>
              <a:gd name="T1" fmla="*/ 70 h 98"/>
              <a:gd name="T2" fmla="*/ 77 w 84"/>
              <a:gd name="T3" fmla="*/ 29 h 98"/>
              <a:gd name="T4" fmla="*/ 42 w 84"/>
              <a:gd name="T5" fmla="*/ 8 h 98"/>
              <a:gd name="T6" fmla="*/ 8 w 84"/>
              <a:gd name="T7" fmla="*/ 29 h 98"/>
              <a:gd name="T8" fmla="*/ 8 w 84"/>
              <a:gd name="T9" fmla="*/ 70 h 98"/>
              <a:gd name="T10" fmla="*/ 42 w 84"/>
              <a:gd name="T11" fmla="*/ 90 h 98"/>
              <a:gd name="T12" fmla="*/ 77 w 84"/>
              <a:gd name="T13" fmla="*/ 70 h 98"/>
              <a:gd name="T14" fmla="*/ 82 w 84"/>
              <a:gd name="T15" fmla="*/ 23 h 98"/>
              <a:gd name="T16" fmla="*/ 84 w 84"/>
              <a:gd name="T17" fmla="*/ 27 h 98"/>
              <a:gd name="T18" fmla="*/ 84 w 84"/>
              <a:gd name="T19" fmla="*/ 72 h 98"/>
              <a:gd name="T20" fmla="*/ 82 w 84"/>
              <a:gd name="T21" fmla="*/ 75 h 98"/>
              <a:gd name="T22" fmla="*/ 44 w 84"/>
              <a:gd name="T23" fmla="*/ 98 h 98"/>
              <a:gd name="T24" fmla="*/ 42 w 84"/>
              <a:gd name="T25" fmla="*/ 98 h 98"/>
              <a:gd name="T26" fmla="*/ 40 w 84"/>
              <a:gd name="T27" fmla="*/ 98 h 98"/>
              <a:gd name="T28" fmla="*/ 2 w 84"/>
              <a:gd name="T29" fmla="*/ 75 h 98"/>
              <a:gd name="T30" fmla="*/ 0 w 84"/>
              <a:gd name="T31" fmla="*/ 72 h 98"/>
              <a:gd name="T32" fmla="*/ 0 w 84"/>
              <a:gd name="T33" fmla="*/ 27 h 98"/>
              <a:gd name="T34" fmla="*/ 2 w 84"/>
              <a:gd name="T35" fmla="*/ 23 h 98"/>
              <a:gd name="T36" fmla="*/ 40 w 84"/>
              <a:gd name="T37" fmla="*/ 1 h 98"/>
              <a:gd name="T38" fmla="*/ 44 w 84"/>
              <a:gd name="T39" fmla="*/ 1 h 98"/>
              <a:gd name="T40" fmla="*/ 82 w 84"/>
              <a:gd name="T41" fmla="*/ 23 h 98"/>
              <a:gd name="T42" fmla="*/ 26 w 84"/>
              <a:gd name="T43" fmla="*/ 35 h 98"/>
              <a:gd name="T44" fmla="*/ 42 w 84"/>
              <a:gd name="T45" fmla="*/ 45 h 98"/>
              <a:gd name="T46" fmla="*/ 59 w 84"/>
              <a:gd name="T47" fmla="*/ 35 h 98"/>
              <a:gd name="T48" fmla="*/ 64 w 84"/>
              <a:gd name="T49" fmla="*/ 37 h 98"/>
              <a:gd name="T50" fmla="*/ 63 w 84"/>
              <a:gd name="T51" fmla="*/ 42 h 98"/>
              <a:gd name="T52" fmla="*/ 46 w 84"/>
              <a:gd name="T53" fmla="*/ 52 h 98"/>
              <a:gd name="T54" fmla="*/ 46 w 84"/>
              <a:gd name="T55" fmla="*/ 71 h 98"/>
              <a:gd name="T56" fmla="*/ 42 w 84"/>
              <a:gd name="T57" fmla="*/ 75 h 98"/>
              <a:gd name="T58" fmla="*/ 38 w 84"/>
              <a:gd name="T59" fmla="*/ 71 h 98"/>
              <a:gd name="T60" fmla="*/ 38 w 84"/>
              <a:gd name="T61" fmla="*/ 52 h 98"/>
              <a:gd name="T62" fmla="*/ 22 w 84"/>
              <a:gd name="T63" fmla="*/ 42 h 98"/>
              <a:gd name="T64" fmla="*/ 20 w 84"/>
              <a:gd name="T65" fmla="*/ 37 h 98"/>
              <a:gd name="T66" fmla="*/ 26 w 84"/>
              <a:gd name="T67" fmla="*/ 35 h 98"/>
              <a:gd name="T68" fmla="*/ 26 w 84"/>
              <a:gd name="T69" fmla="*/ 35 h 98"/>
              <a:gd name="T70" fmla="*/ 26 w 84"/>
              <a:gd name="T71" fmla="*/ 3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 h="98">
                <a:moveTo>
                  <a:pt x="77" y="70"/>
                </a:moveTo>
                <a:cubicBezTo>
                  <a:pt x="77" y="29"/>
                  <a:pt x="77" y="29"/>
                  <a:pt x="77" y="29"/>
                </a:cubicBezTo>
                <a:cubicBezTo>
                  <a:pt x="42" y="8"/>
                  <a:pt x="42" y="8"/>
                  <a:pt x="42" y="8"/>
                </a:cubicBezTo>
                <a:cubicBezTo>
                  <a:pt x="8" y="29"/>
                  <a:pt x="8" y="29"/>
                  <a:pt x="8" y="29"/>
                </a:cubicBezTo>
                <a:cubicBezTo>
                  <a:pt x="8" y="70"/>
                  <a:pt x="8" y="70"/>
                  <a:pt x="8" y="70"/>
                </a:cubicBezTo>
                <a:cubicBezTo>
                  <a:pt x="42" y="90"/>
                  <a:pt x="42" y="90"/>
                  <a:pt x="42" y="90"/>
                </a:cubicBezTo>
                <a:lnTo>
                  <a:pt x="77" y="70"/>
                </a:lnTo>
                <a:close/>
                <a:moveTo>
                  <a:pt x="82" y="23"/>
                </a:moveTo>
                <a:cubicBezTo>
                  <a:pt x="83" y="24"/>
                  <a:pt x="84" y="25"/>
                  <a:pt x="84" y="27"/>
                </a:cubicBezTo>
                <a:cubicBezTo>
                  <a:pt x="84" y="72"/>
                  <a:pt x="84" y="72"/>
                  <a:pt x="84" y="72"/>
                </a:cubicBezTo>
                <a:cubicBezTo>
                  <a:pt x="84" y="73"/>
                  <a:pt x="83" y="74"/>
                  <a:pt x="82" y="75"/>
                </a:cubicBezTo>
                <a:cubicBezTo>
                  <a:pt x="44" y="98"/>
                  <a:pt x="44" y="98"/>
                  <a:pt x="44" y="98"/>
                </a:cubicBezTo>
                <a:cubicBezTo>
                  <a:pt x="44" y="98"/>
                  <a:pt x="43" y="98"/>
                  <a:pt x="42" y="98"/>
                </a:cubicBezTo>
                <a:cubicBezTo>
                  <a:pt x="42" y="98"/>
                  <a:pt x="41" y="98"/>
                  <a:pt x="40" y="98"/>
                </a:cubicBezTo>
                <a:cubicBezTo>
                  <a:pt x="2" y="75"/>
                  <a:pt x="2" y="75"/>
                  <a:pt x="2" y="75"/>
                </a:cubicBezTo>
                <a:cubicBezTo>
                  <a:pt x="1" y="74"/>
                  <a:pt x="0" y="73"/>
                  <a:pt x="0" y="72"/>
                </a:cubicBezTo>
                <a:cubicBezTo>
                  <a:pt x="0" y="27"/>
                  <a:pt x="0" y="27"/>
                  <a:pt x="0" y="27"/>
                </a:cubicBezTo>
                <a:cubicBezTo>
                  <a:pt x="0" y="25"/>
                  <a:pt x="1" y="24"/>
                  <a:pt x="2" y="23"/>
                </a:cubicBezTo>
                <a:cubicBezTo>
                  <a:pt x="40" y="1"/>
                  <a:pt x="40" y="1"/>
                  <a:pt x="40" y="1"/>
                </a:cubicBezTo>
                <a:cubicBezTo>
                  <a:pt x="41" y="0"/>
                  <a:pt x="43" y="0"/>
                  <a:pt x="44" y="1"/>
                </a:cubicBezTo>
                <a:cubicBezTo>
                  <a:pt x="82" y="23"/>
                  <a:pt x="82" y="23"/>
                  <a:pt x="82" y="23"/>
                </a:cubicBezTo>
                <a:close/>
                <a:moveTo>
                  <a:pt x="26" y="35"/>
                </a:moveTo>
                <a:cubicBezTo>
                  <a:pt x="42" y="45"/>
                  <a:pt x="42" y="45"/>
                  <a:pt x="42" y="45"/>
                </a:cubicBezTo>
                <a:cubicBezTo>
                  <a:pt x="59" y="35"/>
                  <a:pt x="59" y="35"/>
                  <a:pt x="59" y="35"/>
                </a:cubicBezTo>
                <a:cubicBezTo>
                  <a:pt x="61" y="34"/>
                  <a:pt x="63" y="35"/>
                  <a:pt x="64" y="37"/>
                </a:cubicBezTo>
                <a:cubicBezTo>
                  <a:pt x="65" y="38"/>
                  <a:pt x="64" y="41"/>
                  <a:pt x="63" y="42"/>
                </a:cubicBezTo>
                <a:cubicBezTo>
                  <a:pt x="46" y="52"/>
                  <a:pt x="46" y="52"/>
                  <a:pt x="46" y="52"/>
                </a:cubicBezTo>
                <a:cubicBezTo>
                  <a:pt x="46" y="71"/>
                  <a:pt x="46" y="71"/>
                  <a:pt x="46" y="71"/>
                </a:cubicBezTo>
                <a:cubicBezTo>
                  <a:pt x="46" y="74"/>
                  <a:pt x="44" y="75"/>
                  <a:pt x="42" y="75"/>
                </a:cubicBezTo>
                <a:cubicBezTo>
                  <a:pt x="40" y="75"/>
                  <a:pt x="38" y="74"/>
                  <a:pt x="38" y="71"/>
                </a:cubicBezTo>
                <a:cubicBezTo>
                  <a:pt x="38" y="52"/>
                  <a:pt x="38" y="52"/>
                  <a:pt x="38" y="52"/>
                </a:cubicBezTo>
                <a:cubicBezTo>
                  <a:pt x="22" y="42"/>
                  <a:pt x="22" y="42"/>
                  <a:pt x="22" y="42"/>
                </a:cubicBezTo>
                <a:cubicBezTo>
                  <a:pt x="20" y="41"/>
                  <a:pt x="19" y="38"/>
                  <a:pt x="20" y="37"/>
                </a:cubicBezTo>
                <a:cubicBezTo>
                  <a:pt x="21" y="35"/>
                  <a:pt x="24" y="34"/>
                  <a:pt x="26" y="35"/>
                </a:cubicBezTo>
                <a:close/>
                <a:moveTo>
                  <a:pt x="26" y="35"/>
                </a:moveTo>
                <a:cubicBezTo>
                  <a:pt x="26" y="35"/>
                  <a:pt x="26" y="35"/>
                  <a:pt x="26" y="35"/>
                </a:cubicBezTo>
              </a:path>
            </a:pathLst>
          </a:custGeom>
          <a:solidFill>
            <a:srgbClr val="FEE540"/>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220675" y="278806"/>
            <a:ext cx="5543919" cy="460375"/>
            <a:chOff x="1029030" y="437556"/>
            <a:chExt cx="5543919" cy="460375"/>
          </a:xfrm>
        </p:grpSpPr>
        <p:sp>
          <p:nvSpPr>
            <p:cNvPr id="34" name="文本框 33"/>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5" name="文本框 34"/>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7" name="组合 6"/>
          <p:cNvGrpSpPr/>
          <p:nvPr/>
        </p:nvGrpSpPr>
        <p:grpSpPr>
          <a:xfrm>
            <a:off x="535305" y="2195830"/>
            <a:ext cx="11045825" cy="3577244"/>
            <a:chOff x="1456" y="3957"/>
            <a:chExt cx="15926" cy="5158"/>
          </a:xfrm>
        </p:grpSpPr>
        <p:sp>
          <p:nvSpPr>
            <p:cNvPr id="5" name="Freeform 5"/>
            <p:cNvSpPr>
              <a:spLocks noChangeArrowheads="1"/>
            </p:cNvSpPr>
            <p:nvPr/>
          </p:nvSpPr>
          <p:spPr bwMode="auto">
            <a:xfrm>
              <a:off x="7426" y="7742"/>
              <a:ext cx="810" cy="255"/>
            </a:xfrm>
            <a:custGeom>
              <a:avLst/>
              <a:gdLst>
                <a:gd name="T0" fmla="*/ 816530516 w 324"/>
                <a:gd name="T1" fmla="*/ 27722517 h 102"/>
                <a:gd name="T2" fmla="*/ 7561263 w 324"/>
                <a:gd name="T3" fmla="*/ 257055960 h 102"/>
                <a:gd name="T4" fmla="*/ 0 w 324"/>
                <a:gd name="T5" fmla="*/ 226814094 h 102"/>
                <a:gd name="T6" fmla="*/ 808970844 w 324"/>
                <a:gd name="T7" fmla="*/ 0 h 102"/>
                <a:gd name="T8" fmla="*/ 816530516 w 324"/>
                <a:gd name="T9" fmla="*/ 27722517 h 102"/>
                <a:gd name="T10" fmla="*/ 0 60000 65536"/>
                <a:gd name="T11" fmla="*/ 0 60000 65536"/>
                <a:gd name="T12" fmla="*/ 0 60000 65536"/>
                <a:gd name="T13" fmla="*/ 0 60000 65536"/>
                <a:gd name="T14" fmla="*/ 0 60000 65536"/>
                <a:gd name="T15" fmla="*/ 0 w 324"/>
                <a:gd name="T16" fmla="*/ 0 h 102"/>
                <a:gd name="T17" fmla="*/ 324 w 324"/>
                <a:gd name="T18" fmla="*/ 102 h 102"/>
              </a:gdLst>
              <a:ahLst/>
              <a:cxnLst>
                <a:cxn ang="T10">
                  <a:pos x="T0" y="T1"/>
                </a:cxn>
                <a:cxn ang="T11">
                  <a:pos x="T2" y="T3"/>
                </a:cxn>
                <a:cxn ang="T12">
                  <a:pos x="T4" y="T5"/>
                </a:cxn>
                <a:cxn ang="T13">
                  <a:pos x="T6" y="T7"/>
                </a:cxn>
                <a:cxn ang="T14">
                  <a:pos x="T8" y="T9"/>
                </a:cxn>
              </a:cxnLst>
              <a:rect l="T15" t="T16" r="T17" b="T18"/>
              <a:pathLst>
                <a:path w="324" h="102">
                  <a:moveTo>
                    <a:pt x="324" y="11"/>
                  </a:moveTo>
                  <a:lnTo>
                    <a:pt x="3" y="102"/>
                  </a:lnTo>
                  <a:lnTo>
                    <a:pt x="0" y="90"/>
                  </a:lnTo>
                  <a:lnTo>
                    <a:pt x="321" y="0"/>
                  </a:lnTo>
                  <a:lnTo>
                    <a:pt x="324" y="11"/>
                  </a:lnTo>
                  <a:close/>
                </a:path>
              </a:pathLst>
            </a:custGeom>
            <a:solidFill>
              <a:srgbClr val="14826D"/>
            </a:solidFill>
            <a:ln>
              <a:solidFill>
                <a:schemeClr val="bg1">
                  <a:lumMod val="50000"/>
                </a:schemeClr>
              </a:solid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6" name="Freeform 6"/>
            <p:cNvSpPr>
              <a:spLocks noChangeArrowheads="1"/>
            </p:cNvSpPr>
            <p:nvPr/>
          </p:nvSpPr>
          <p:spPr bwMode="auto">
            <a:xfrm>
              <a:off x="7731" y="5787"/>
              <a:ext cx="685" cy="525"/>
            </a:xfrm>
            <a:custGeom>
              <a:avLst/>
              <a:gdLst>
                <a:gd name="T0" fmla="*/ 672882411 w 274"/>
                <a:gd name="T1" fmla="*/ 526724645 h 211"/>
                <a:gd name="T2" fmla="*/ 0 w 274"/>
                <a:gd name="T3" fmla="*/ 24963625 h 211"/>
                <a:gd name="T4" fmla="*/ 17641886 w 274"/>
                <a:gd name="T5" fmla="*/ 0 h 211"/>
                <a:gd name="T6" fmla="*/ 690522703 w 274"/>
                <a:gd name="T7" fmla="*/ 501761027 h 211"/>
                <a:gd name="T8" fmla="*/ 672882411 w 274"/>
                <a:gd name="T9" fmla="*/ 526724645 h 211"/>
                <a:gd name="T10" fmla="*/ 0 60000 65536"/>
                <a:gd name="T11" fmla="*/ 0 60000 65536"/>
                <a:gd name="T12" fmla="*/ 0 60000 65536"/>
                <a:gd name="T13" fmla="*/ 0 60000 65536"/>
                <a:gd name="T14" fmla="*/ 0 60000 65536"/>
                <a:gd name="T15" fmla="*/ 0 w 274"/>
                <a:gd name="T16" fmla="*/ 0 h 211"/>
                <a:gd name="T17" fmla="*/ 274 w 274"/>
                <a:gd name="T18" fmla="*/ 211 h 211"/>
              </a:gdLst>
              <a:ahLst/>
              <a:cxnLst>
                <a:cxn ang="T10">
                  <a:pos x="T0" y="T1"/>
                </a:cxn>
                <a:cxn ang="T11">
                  <a:pos x="T2" y="T3"/>
                </a:cxn>
                <a:cxn ang="T12">
                  <a:pos x="T4" y="T5"/>
                </a:cxn>
                <a:cxn ang="T13">
                  <a:pos x="T6" y="T7"/>
                </a:cxn>
                <a:cxn ang="T14">
                  <a:pos x="T8" y="T9"/>
                </a:cxn>
              </a:cxnLst>
              <a:rect l="T15" t="T16" r="T17" b="T18"/>
              <a:pathLst>
                <a:path w="274" h="211">
                  <a:moveTo>
                    <a:pt x="267" y="211"/>
                  </a:moveTo>
                  <a:lnTo>
                    <a:pt x="0" y="10"/>
                  </a:lnTo>
                  <a:lnTo>
                    <a:pt x="7" y="0"/>
                  </a:lnTo>
                  <a:lnTo>
                    <a:pt x="274" y="201"/>
                  </a:lnTo>
                  <a:lnTo>
                    <a:pt x="267" y="211"/>
                  </a:lnTo>
                  <a:close/>
                </a:path>
              </a:pathLst>
            </a:custGeom>
            <a:solidFill>
              <a:srgbClr val="14826D"/>
            </a:solidFill>
            <a:ln>
              <a:solidFill>
                <a:schemeClr val="bg1">
                  <a:lumMod val="50000"/>
                </a:schemeClr>
              </a:solid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8" name="Freeform 7"/>
            <p:cNvSpPr>
              <a:spLocks noChangeArrowheads="1"/>
            </p:cNvSpPr>
            <p:nvPr/>
          </p:nvSpPr>
          <p:spPr bwMode="auto">
            <a:xfrm>
              <a:off x="11071" y="7197"/>
              <a:ext cx="833" cy="140"/>
            </a:xfrm>
            <a:custGeom>
              <a:avLst/>
              <a:gdLst>
                <a:gd name="T0" fmla="*/ 839213708 w 333"/>
                <a:gd name="T1" fmla="*/ 27722517 h 56"/>
                <a:gd name="T2" fmla="*/ 5040317 w 333"/>
                <a:gd name="T3" fmla="*/ 141128761 h 56"/>
                <a:gd name="T4" fmla="*/ 0 w 333"/>
                <a:gd name="T5" fmla="*/ 110886894 h 56"/>
                <a:gd name="T6" fmla="*/ 836692757 w 333"/>
                <a:gd name="T7" fmla="*/ 0 h 56"/>
                <a:gd name="T8" fmla="*/ 839213708 w 333"/>
                <a:gd name="T9" fmla="*/ 27722517 h 56"/>
                <a:gd name="T10" fmla="*/ 0 60000 65536"/>
                <a:gd name="T11" fmla="*/ 0 60000 65536"/>
                <a:gd name="T12" fmla="*/ 0 60000 65536"/>
                <a:gd name="T13" fmla="*/ 0 60000 65536"/>
                <a:gd name="T14" fmla="*/ 0 60000 65536"/>
                <a:gd name="T15" fmla="*/ 0 w 333"/>
                <a:gd name="T16" fmla="*/ 0 h 56"/>
                <a:gd name="T17" fmla="*/ 333 w 333"/>
                <a:gd name="T18" fmla="*/ 56 h 56"/>
              </a:gdLst>
              <a:ahLst/>
              <a:cxnLst>
                <a:cxn ang="T10">
                  <a:pos x="T0" y="T1"/>
                </a:cxn>
                <a:cxn ang="T11">
                  <a:pos x="T2" y="T3"/>
                </a:cxn>
                <a:cxn ang="T12">
                  <a:pos x="T4" y="T5"/>
                </a:cxn>
                <a:cxn ang="T13">
                  <a:pos x="T6" y="T7"/>
                </a:cxn>
                <a:cxn ang="T14">
                  <a:pos x="T8" y="T9"/>
                </a:cxn>
              </a:cxnLst>
              <a:rect l="T15" t="T16" r="T17" b="T18"/>
              <a:pathLst>
                <a:path w="333" h="56">
                  <a:moveTo>
                    <a:pt x="333" y="11"/>
                  </a:moveTo>
                  <a:lnTo>
                    <a:pt x="2" y="56"/>
                  </a:lnTo>
                  <a:lnTo>
                    <a:pt x="0" y="44"/>
                  </a:lnTo>
                  <a:lnTo>
                    <a:pt x="332" y="0"/>
                  </a:lnTo>
                  <a:lnTo>
                    <a:pt x="333" y="11"/>
                  </a:lnTo>
                  <a:close/>
                </a:path>
              </a:pathLst>
            </a:custGeom>
            <a:solidFill>
              <a:srgbClr val="14826D"/>
            </a:solidFill>
            <a:ln>
              <a:solidFill>
                <a:schemeClr val="bg1">
                  <a:lumMod val="50000"/>
                </a:schemeClr>
              </a:solid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0" name="Freeform 9"/>
            <p:cNvSpPr>
              <a:spLocks noChangeArrowheads="1"/>
            </p:cNvSpPr>
            <p:nvPr/>
          </p:nvSpPr>
          <p:spPr bwMode="auto">
            <a:xfrm>
              <a:off x="10591" y="5187"/>
              <a:ext cx="955" cy="1075"/>
            </a:xfrm>
            <a:custGeom>
              <a:avLst/>
              <a:gdLst>
                <a:gd name="T0" fmla="*/ 965226547 w 381"/>
                <a:gd name="T1" fmla="*/ 20068542 h 431"/>
                <a:gd name="T2" fmla="*/ 20266691 w 381"/>
                <a:gd name="T3" fmla="*/ 1081152968 h 431"/>
                <a:gd name="T4" fmla="*/ 0 w 381"/>
                <a:gd name="T5" fmla="*/ 1061084432 h 431"/>
                <a:gd name="T6" fmla="*/ 944959862 w 381"/>
                <a:gd name="T7" fmla="*/ 0 h 431"/>
                <a:gd name="T8" fmla="*/ 965226547 w 381"/>
                <a:gd name="T9" fmla="*/ 20068542 h 431"/>
                <a:gd name="T10" fmla="*/ 0 60000 65536"/>
                <a:gd name="T11" fmla="*/ 0 60000 65536"/>
                <a:gd name="T12" fmla="*/ 0 60000 65536"/>
                <a:gd name="T13" fmla="*/ 0 60000 65536"/>
                <a:gd name="T14" fmla="*/ 0 60000 65536"/>
                <a:gd name="T15" fmla="*/ 0 w 381"/>
                <a:gd name="T16" fmla="*/ 0 h 431"/>
                <a:gd name="T17" fmla="*/ 381 w 381"/>
                <a:gd name="T18" fmla="*/ 431 h 431"/>
              </a:gdLst>
              <a:ahLst/>
              <a:cxnLst>
                <a:cxn ang="T10">
                  <a:pos x="T0" y="T1"/>
                </a:cxn>
                <a:cxn ang="T11">
                  <a:pos x="T2" y="T3"/>
                </a:cxn>
                <a:cxn ang="T12">
                  <a:pos x="T4" y="T5"/>
                </a:cxn>
                <a:cxn ang="T13">
                  <a:pos x="T6" y="T7"/>
                </a:cxn>
                <a:cxn ang="T14">
                  <a:pos x="T8" y="T9"/>
                </a:cxn>
              </a:cxnLst>
              <a:rect l="T15" t="T16" r="T17" b="T18"/>
              <a:pathLst>
                <a:path w="381" h="431">
                  <a:moveTo>
                    <a:pt x="381" y="8"/>
                  </a:moveTo>
                  <a:lnTo>
                    <a:pt x="8" y="431"/>
                  </a:lnTo>
                  <a:lnTo>
                    <a:pt x="0" y="423"/>
                  </a:lnTo>
                  <a:lnTo>
                    <a:pt x="373" y="0"/>
                  </a:lnTo>
                  <a:lnTo>
                    <a:pt x="381" y="8"/>
                  </a:lnTo>
                  <a:close/>
                </a:path>
              </a:pathLst>
            </a:custGeom>
            <a:solidFill>
              <a:srgbClr val="14826D"/>
            </a:solidFill>
            <a:ln>
              <a:solidFill>
                <a:schemeClr val="bg1">
                  <a:lumMod val="50000"/>
                </a:schemeClr>
              </a:solidFill>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 name="Oval 10"/>
            <p:cNvSpPr>
              <a:spLocks noChangeArrowheads="1"/>
            </p:cNvSpPr>
            <p:nvPr/>
          </p:nvSpPr>
          <p:spPr bwMode="auto">
            <a:xfrm>
              <a:off x="7921" y="5757"/>
              <a:ext cx="3358" cy="3358"/>
            </a:xfrm>
            <a:prstGeom prst="ellipse">
              <a:avLst/>
            </a:prstGeom>
            <a:solidFill>
              <a:srgbClr val="FF664A"/>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 name="Oval 12"/>
            <p:cNvSpPr>
              <a:spLocks noChangeArrowheads="1"/>
            </p:cNvSpPr>
            <p:nvPr/>
          </p:nvSpPr>
          <p:spPr bwMode="auto">
            <a:xfrm>
              <a:off x="5831" y="4012"/>
              <a:ext cx="2210" cy="2210"/>
            </a:xfrm>
            <a:prstGeom prst="ellipse">
              <a:avLst/>
            </a:prstGeom>
            <a:solidFill>
              <a:srgbClr val="FEE540"/>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 name="Oval 11"/>
            <p:cNvSpPr>
              <a:spLocks noChangeArrowheads="1"/>
            </p:cNvSpPr>
            <p:nvPr/>
          </p:nvSpPr>
          <p:spPr bwMode="auto">
            <a:xfrm>
              <a:off x="11276" y="3957"/>
              <a:ext cx="1491" cy="1490"/>
            </a:xfrm>
            <a:prstGeom prst="ellipse">
              <a:avLst/>
            </a:prstGeom>
            <a:solidFill>
              <a:srgbClr val="404040"/>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 name="Oval 13"/>
            <p:cNvSpPr>
              <a:spLocks noChangeArrowheads="1"/>
            </p:cNvSpPr>
            <p:nvPr/>
          </p:nvSpPr>
          <p:spPr bwMode="auto">
            <a:xfrm>
              <a:off x="11696" y="6462"/>
              <a:ext cx="1375" cy="1375"/>
            </a:xfrm>
            <a:prstGeom prst="ellipse">
              <a:avLst/>
            </a:prstGeom>
            <a:solidFill>
              <a:srgbClr val="FEE540"/>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Oval 14"/>
            <p:cNvSpPr>
              <a:spLocks noChangeArrowheads="1"/>
            </p:cNvSpPr>
            <p:nvPr/>
          </p:nvSpPr>
          <p:spPr bwMode="auto">
            <a:xfrm>
              <a:off x="6126" y="7362"/>
              <a:ext cx="1515" cy="1515"/>
            </a:xfrm>
            <a:prstGeom prst="ellipse">
              <a:avLst/>
            </a:prstGeom>
            <a:solidFill>
              <a:srgbClr val="0097B6"/>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7" name="矩形 16"/>
            <p:cNvSpPr/>
            <p:nvPr/>
          </p:nvSpPr>
          <p:spPr>
            <a:xfrm>
              <a:off x="8972" y="6781"/>
              <a:ext cx="1260" cy="1197"/>
            </a:xfrm>
            <a:prstGeom prst="rect">
              <a:avLst/>
            </a:prstGeom>
          </p:spPr>
          <p:txBody>
            <a:bodyPr wrap="squar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我的</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优势</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748" y="4552"/>
              <a:ext cx="2479" cy="1019"/>
            </a:xfrm>
            <a:prstGeom prst="rect">
              <a:avLst/>
            </a:prstGeom>
          </p:spPr>
          <p:txBody>
            <a:bodyPr wrap="square">
              <a:spAutoFit/>
            </a:bodyPr>
            <a:lstStyle/>
            <a:p>
              <a:pPr lvl="0" algn="ctr" defTabSz="457200">
                <a:defRPr/>
              </a:pPr>
              <a:r>
                <a:rPr lang="zh-CN" altLang="en-US" sz="2000" dirty="0">
                  <a:solidFill>
                    <a:schemeClr val="bg1"/>
                  </a:solidFill>
                  <a:latin typeface="微软雅黑" panose="020B0503020204020204" pitchFamily="34" charset="-122"/>
                  <a:ea typeface="微软雅黑" panose="020B0503020204020204" pitchFamily="34" charset="-122"/>
                </a:rPr>
                <a:t>管理</a:t>
              </a:r>
              <a:endParaRPr lang="en-US" altLang="zh-CN" sz="2000" dirty="0">
                <a:solidFill>
                  <a:schemeClr val="bg1"/>
                </a:solidFill>
                <a:latin typeface="微软雅黑" panose="020B0503020204020204" pitchFamily="34" charset="-122"/>
                <a:ea typeface="微软雅黑" panose="020B0503020204020204" pitchFamily="34" charset="-122"/>
              </a:endParaRPr>
            </a:p>
            <a:p>
              <a:pPr lvl="0" algn="ctr" defTabSz="457200">
                <a:defRPr/>
              </a:pPr>
              <a:r>
                <a:rPr lang="zh-CN" altLang="en-US" sz="2000" dirty="0">
                  <a:solidFill>
                    <a:schemeClr val="bg1"/>
                  </a:solidFill>
                  <a:latin typeface="微软雅黑" panose="020B0503020204020204" pitchFamily="34" charset="-122"/>
                  <a:ea typeface="微软雅黑" panose="020B0503020204020204" pitchFamily="34" charset="-122"/>
                </a:rPr>
                <a:t>领导力</a:t>
              </a:r>
              <a:endParaRPr lang="fr-FR" altLang="zh-CN" sz="20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5645" y="7567"/>
              <a:ext cx="2479" cy="1019"/>
            </a:xfrm>
            <a:prstGeom prst="rect">
              <a:avLst/>
            </a:prstGeom>
          </p:spPr>
          <p:txBody>
            <a:bodyPr wrap="square">
              <a:spAutoFit/>
            </a:bodyPr>
            <a:lstStyle/>
            <a:p>
              <a:pPr lvl="0" algn="ctr" defTabSz="457200">
                <a:defRPr/>
              </a:pPr>
              <a:r>
                <a:rPr lang="zh-CN" altLang="en-US" sz="2000" dirty="0">
                  <a:solidFill>
                    <a:schemeClr val="bg1"/>
                  </a:solidFill>
                  <a:latin typeface="微软雅黑" panose="020B0503020204020204" pitchFamily="34" charset="-122"/>
                  <a:ea typeface="微软雅黑" panose="020B0503020204020204" pitchFamily="34" charset="-122"/>
                </a:rPr>
                <a:t>团队</a:t>
              </a:r>
              <a:endParaRPr lang="en-US" altLang="zh-CN" sz="2000" dirty="0">
                <a:solidFill>
                  <a:schemeClr val="bg1"/>
                </a:solidFill>
                <a:latin typeface="微软雅黑" panose="020B0503020204020204" pitchFamily="34" charset="-122"/>
                <a:ea typeface="微软雅黑" panose="020B0503020204020204" pitchFamily="34" charset="-122"/>
              </a:endParaRPr>
            </a:p>
            <a:p>
              <a:pPr lvl="0" algn="ctr" defTabSz="457200">
                <a:defRPr/>
              </a:pPr>
              <a:r>
                <a:rPr lang="zh-CN" altLang="en-US" sz="2000" dirty="0">
                  <a:solidFill>
                    <a:schemeClr val="bg1"/>
                  </a:solidFill>
                  <a:latin typeface="微软雅黑" panose="020B0503020204020204" pitchFamily="34" charset="-122"/>
                  <a:ea typeface="微软雅黑" panose="020B0503020204020204" pitchFamily="34" charset="-122"/>
                </a:rPr>
                <a:t>协作</a:t>
              </a:r>
              <a:endParaRPr lang="fr-FR" altLang="zh-CN" sz="20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10777" y="4145"/>
              <a:ext cx="2479" cy="1019"/>
            </a:xfrm>
            <a:prstGeom prst="rect">
              <a:avLst/>
            </a:prstGeom>
          </p:spPr>
          <p:txBody>
            <a:bodyPr wrap="square">
              <a:spAutoFit/>
            </a:bodyPr>
            <a:lstStyle/>
            <a:p>
              <a:pPr lvl="0" algn="ctr" defTabSz="457200">
                <a:defRPr/>
              </a:pPr>
              <a:r>
                <a:rPr lang="zh-CN" altLang="en-US" sz="2000" dirty="0">
                  <a:solidFill>
                    <a:schemeClr val="bg1"/>
                  </a:solidFill>
                  <a:latin typeface="微软雅黑" panose="020B0503020204020204" pitchFamily="34" charset="-122"/>
                  <a:ea typeface="微软雅黑" panose="020B0503020204020204" pitchFamily="34" charset="-122"/>
                </a:rPr>
                <a:t>创新</a:t>
              </a:r>
              <a:endParaRPr lang="en-US" altLang="zh-CN" sz="2000" dirty="0">
                <a:solidFill>
                  <a:schemeClr val="bg1"/>
                </a:solidFill>
                <a:latin typeface="微软雅黑" panose="020B0503020204020204" pitchFamily="34" charset="-122"/>
                <a:ea typeface="微软雅黑" panose="020B0503020204020204" pitchFamily="34" charset="-122"/>
              </a:endParaRPr>
            </a:p>
            <a:p>
              <a:pPr lvl="0" algn="ctr" defTabSz="457200">
                <a:defRPr/>
              </a:pPr>
              <a:r>
                <a:rPr lang="zh-CN" altLang="en-US" sz="2000" dirty="0">
                  <a:solidFill>
                    <a:schemeClr val="bg1"/>
                  </a:solidFill>
                  <a:latin typeface="微软雅黑" panose="020B0503020204020204" pitchFamily="34" charset="-122"/>
                  <a:ea typeface="微软雅黑" panose="020B0503020204020204" pitchFamily="34" charset="-122"/>
                </a:rPr>
                <a:t>意识</a:t>
              </a:r>
              <a:endParaRPr lang="fr-FR" altLang="zh-CN"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1696" y="6882"/>
              <a:ext cx="1375" cy="575"/>
            </a:xfrm>
            <a:prstGeom prst="rect">
              <a:avLst/>
            </a:prstGeom>
          </p:spPr>
          <p:txBody>
            <a:bodyPr wrap="square">
              <a:spAutoFit/>
            </a:bodyPr>
            <a:lstStyle/>
            <a:p>
              <a:pPr lvl="0" algn="ctr" defTabSz="457200">
                <a:defRPr/>
              </a:pPr>
              <a:r>
                <a:rPr lang="zh-CN" altLang="en-US" sz="2000" dirty="0">
                  <a:solidFill>
                    <a:schemeClr val="bg1"/>
                  </a:solidFill>
                  <a:latin typeface="微软雅黑" panose="020B0503020204020204" pitchFamily="34" charset="-122"/>
                  <a:ea typeface="微软雅黑" panose="020B0503020204020204" pitchFamily="34" charset="-122"/>
                </a:rPr>
                <a:t>耐心</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456" y="4558"/>
              <a:ext cx="4126" cy="930"/>
            </a:xfrm>
            <a:prstGeom prst="rect">
              <a:avLst/>
            </a:prstGeom>
            <a:noFill/>
          </p:spPr>
          <p:txBody>
            <a:bodyPr wrap="square" rtlCol="0">
              <a:spAutoFit/>
            </a:bodyPr>
            <a:lstStyle/>
            <a:p>
              <a:pPr algn="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808" y="7611"/>
              <a:ext cx="4126" cy="930"/>
            </a:xfrm>
            <a:prstGeom prst="rect">
              <a:avLst/>
            </a:prstGeom>
            <a:noFill/>
          </p:spPr>
          <p:txBody>
            <a:bodyPr wrap="square" rtlCol="0">
              <a:spAutoFit/>
            </a:bodyPr>
            <a:lstStyle/>
            <a:p>
              <a:pPr algn="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3256" y="6641"/>
              <a:ext cx="4126" cy="930"/>
            </a:xfrm>
            <a:prstGeom prst="rect">
              <a:avLst/>
            </a:prstGeom>
            <a:noFill/>
          </p:spPr>
          <p:txBody>
            <a:bodyPr wrap="square"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2920" y="4169"/>
              <a:ext cx="4126" cy="930"/>
            </a:xfrm>
            <a:prstGeom prst="rect">
              <a:avLst/>
            </a:prstGeom>
            <a:noFill/>
          </p:spPr>
          <p:txBody>
            <a:bodyPr wrap="square"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3"/>
          <p:cNvSpPr/>
          <p:nvPr/>
        </p:nvSpPr>
        <p:spPr>
          <a:xfrm rot="15300000" flipH="1">
            <a:off x="7789740" y="-612596"/>
            <a:ext cx="6150220" cy="4081574"/>
          </a:xfrm>
          <a:prstGeom prst="rtTriangle">
            <a:avLst/>
          </a:prstGeom>
          <a:solidFill>
            <a:srgbClr val="FF6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noProof="1">
              <a:solidFill>
                <a:schemeClr val="lt1"/>
              </a:solidFill>
              <a:cs typeface="+mn-ea"/>
            </a:endParaRPr>
          </a:p>
        </p:txBody>
      </p:sp>
      <p:sp>
        <p:nvSpPr>
          <p:cNvPr id="13" name="AutoShape 4"/>
          <p:cNvSpPr/>
          <p:nvPr/>
        </p:nvSpPr>
        <p:spPr>
          <a:xfrm rot="4659257" flipH="1">
            <a:off x="-2077472" y="3182415"/>
            <a:ext cx="6826696" cy="3513996"/>
          </a:xfrm>
          <a:prstGeom prst="rtTriangle">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noProof="1">
              <a:solidFill>
                <a:schemeClr val="lt1"/>
              </a:solidFill>
              <a:cs typeface="+mn-ea"/>
            </a:endParaRPr>
          </a:p>
        </p:txBody>
      </p:sp>
      <p:grpSp>
        <p:nvGrpSpPr>
          <p:cNvPr id="33" name="组合 32"/>
          <p:cNvGrpSpPr/>
          <p:nvPr/>
        </p:nvGrpSpPr>
        <p:grpSpPr>
          <a:xfrm>
            <a:off x="220675" y="278806"/>
            <a:ext cx="5543919" cy="460375"/>
            <a:chOff x="1029030" y="437556"/>
            <a:chExt cx="5543919" cy="460375"/>
          </a:xfrm>
        </p:grpSpPr>
        <p:sp>
          <p:nvSpPr>
            <p:cNvPr id="34" name="文本框 33"/>
            <p:cNvSpPr txBox="1"/>
            <p:nvPr/>
          </p:nvSpPr>
          <p:spPr>
            <a:xfrm>
              <a:off x="1029030" y="437556"/>
              <a:ext cx="3570339" cy="460375"/>
            </a:xfrm>
            <a:prstGeom prst="rect">
              <a:avLst/>
            </a:prstGeom>
            <a:noFill/>
          </p:spPr>
          <p:txBody>
            <a:bodyPr wrap="square" rtlCol="0">
              <a:spAutoFit/>
            </a:bodyPr>
            <a:p>
              <a:r>
                <a:rPr lang="zh-CN" altLang="en-US"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章节标题内容</a:t>
              </a:r>
              <a:endParaRPr lang="en-US" altLang="zh-CN" sz="2400" b="1" dirty="0">
                <a:solidFill>
                  <a:srgbClr val="FF664A"/>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5" name="文本框 34"/>
            <p:cNvSpPr txBox="1"/>
            <p:nvPr/>
          </p:nvSpPr>
          <p:spPr>
            <a:xfrm>
              <a:off x="3002610" y="560478"/>
              <a:ext cx="3570339" cy="337185"/>
            </a:xfrm>
            <a:prstGeom prst="rect">
              <a:avLst/>
            </a:prstGeom>
            <a:noFill/>
          </p:spPr>
          <p:txBody>
            <a:bodyPr wrap="square" rtlCol="0">
              <a:spAutoFit/>
            </a:bodyPr>
            <a:p>
              <a:r>
                <a:rPr lang="en-US" altLang="zh-CN" sz="1600" dirty="0">
                  <a:latin typeface="微软雅黑" panose="020B0503020204020204" pitchFamily="34" charset="-122"/>
                  <a:ea typeface="微软雅黑" panose="020B0503020204020204" pitchFamily="34" charset="-122"/>
                  <a:sym typeface="思源黑体" panose="020B0400000000000000" pitchFamily="34" charset="-122"/>
                </a:rPr>
                <a:t>Use "Title Only" Layout</a:t>
              </a:r>
              <a:endParaRPr lang="en-US" altLang="zh-CN" sz="1600" dirty="0">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4" name="组合 3"/>
          <p:cNvGrpSpPr/>
          <p:nvPr/>
        </p:nvGrpSpPr>
        <p:grpSpPr>
          <a:xfrm>
            <a:off x="1586028" y="1666715"/>
            <a:ext cx="9567831" cy="4005532"/>
            <a:chOff x="2840" y="3329"/>
            <a:chExt cx="12680" cy="5309"/>
          </a:xfrm>
        </p:grpSpPr>
        <p:sp>
          <p:nvSpPr>
            <p:cNvPr id="8" name="Freeform 5"/>
            <p:cNvSpPr/>
            <p:nvPr/>
          </p:nvSpPr>
          <p:spPr bwMode="auto">
            <a:xfrm>
              <a:off x="2840" y="3329"/>
              <a:ext cx="3005" cy="27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664A"/>
            </a:solidFill>
            <a:ln w="9525" cap="flat">
              <a:noFill/>
              <a:prstDash val="solid"/>
              <a:miter lim="800000"/>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 name="矩形 3"/>
            <p:cNvSpPr/>
            <p:nvPr/>
          </p:nvSpPr>
          <p:spPr>
            <a:xfrm>
              <a:off x="5955" y="3465"/>
              <a:ext cx="9565" cy="2405"/>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solidFill>
              <a:srgbClr val="FEE54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3"/>
            <p:cNvSpPr/>
            <p:nvPr/>
          </p:nvSpPr>
          <p:spPr>
            <a:xfrm>
              <a:off x="3014" y="6233"/>
              <a:ext cx="12506" cy="2405"/>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0097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Freeform 5"/>
            <p:cNvSpPr/>
            <p:nvPr/>
          </p:nvSpPr>
          <p:spPr bwMode="auto">
            <a:xfrm flipH="1" flipV="1">
              <a:off x="4922" y="4348"/>
              <a:ext cx="748" cy="67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 name="TextBox 15"/>
            <p:cNvSpPr txBox="1"/>
            <p:nvPr/>
          </p:nvSpPr>
          <p:spPr>
            <a:xfrm>
              <a:off x="5087" y="4477"/>
              <a:ext cx="418" cy="407"/>
            </a:xfrm>
            <a:prstGeom prst="rect">
              <a:avLst/>
            </a:prstGeom>
            <a:noFill/>
          </p:spPr>
          <p:txBody>
            <a:bodyPr wrap="square" lIns="0" tIns="0" rIns="0" bIns="0" rtlCol="0" anchor="ctr">
              <a:spAutoFit/>
            </a:bodyPr>
            <a:lstStyle>
              <a:defPPr>
                <a:defRPr lang="zh-CN"/>
              </a:defPPr>
              <a:lvl1pPr algn="ctr">
                <a:defRPr sz="2000" b="1">
                  <a:solidFill>
                    <a:schemeClr val="tx1">
                      <a:lumMod val="85000"/>
                      <a:lumOff val="15000"/>
                    </a:schemeClr>
                  </a:solidFill>
                  <a:ea typeface="微软雅黑" panose="020B0503020204020204" pitchFamily="34" charset="-122"/>
                </a:defRPr>
              </a:lvl1pPr>
            </a:lstStyle>
            <a:p>
              <a:r>
                <a:rPr lang="en-US" altLang="zh-CN" dirty="0">
                  <a:latin typeface="微软雅黑" panose="020B0503020204020204" pitchFamily="34" charset="-122"/>
                </a:rPr>
                <a:t>2</a:t>
              </a:r>
              <a:endParaRPr lang="en-US" altLang="zh-CN" dirty="0">
                <a:latin typeface="微软雅黑" panose="020B0503020204020204" pitchFamily="34" charset="-122"/>
              </a:endParaRPr>
            </a:p>
          </p:txBody>
        </p:sp>
        <p:sp>
          <p:nvSpPr>
            <p:cNvPr id="19" name="文本框 18"/>
            <p:cNvSpPr txBox="1"/>
            <p:nvPr/>
          </p:nvSpPr>
          <p:spPr>
            <a:xfrm>
              <a:off x="7028" y="3930"/>
              <a:ext cx="7670" cy="1263"/>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a:t>
              </a:r>
              <a:r>
                <a:rPr lang="en-US" altLang="zh-CN" sz="1400" dirty="0" err="1">
                  <a:solidFill>
                    <a:schemeClr val="tx1">
                      <a:lumMod val="75000"/>
                      <a:lumOff val="25000"/>
                    </a:schemeClr>
                  </a:solidFill>
                  <a:latin typeface="微软雅黑" panose="020B0503020204020204" pitchFamily="34" charset="-122"/>
                  <a:ea typeface="微软雅黑" panose="020B0503020204020204" pitchFamily="34" charset="-122"/>
                </a:rPr>
                <a:t>urna</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186" y="6900"/>
              <a:ext cx="10511" cy="977"/>
            </a:xfrm>
            <a:prstGeom prst="rect">
              <a:avLst/>
            </a:prstGeom>
            <a:noFill/>
          </p:spPr>
          <p:txBody>
            <a:bodyPr wrap="square" rtlCol="0">
              <a:spAutoFit/>
            </a:bodyPr>
            <a:lstStyle/>
            <a:p>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a:t>
              </a:r>
              <a:r>
                <a:rPr lang="en-US" altLang="zh-CN" sz="1400" dirty="0" err="1">
                  <a:solidFill>
                    <a:schemeClr val="tx1">
                      <a:lumMod val="85000"/>
                      <a:lumOff val="15000"/>
                    </a:schemeClr>
                  </a:solidFill>
                  <a:latin typeface="微软雅黑" panose="020B0503020204020204" pitchFamily="34" charset="-122"/>
                  <a:ea typeface="微软雅黑" panose="020B0503020204020204" pitchFamily="34" charset="-122"/>
                </a:rPr>
                <a:t>urna</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393" y="4108"/>
              <a:ext cx="1260" cy="1100"/>
            </a:xfrm>
            <a:prstGeom prst="rect">
              <a:avLst/>
            </a:prstGeom>
            <a:noFill/>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XXX</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奖项</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几何拼接创意海报正式"/>
          <p:cNvPicPr>
            <a:picLocks noChangeAspect="1"/>
          </p:cNvPicPr>
          <p:nvPr/>
        </p:nvPicPr>
        <p:blipFill>
          <a:blip r:embed="rId1"/>
          <a:srcRect b="90530"/>
          <a:stretch>
            <a:fillRect/>
          </a:stretch>
        </p:blipFill>
        <p:spPr>
          <a:xfrm flipH="1">
            <a:off x="4279900" y="5341620"/>
            <a:ext cx="7352665" cy="1516380"/>
          </a:xfrm>
          <a:prstGeom prst="rect">
            <a:avLst/>
          </a:prstGeom>
        </p:spPr>
      </p:pic>
      <p:pic>
        <p:nvPicPr>
          <p:cNvPr id="9" name="图片 8" descr="几何拼接创意海报正式"/>
          <p:cNvPicPr>
            <a:picLocks noChangeAspect="1"/>
          </p:cNvPicPr>
          <p:nvPr/>
        </p:nvPicPr>
        <p:blipFill>
          <a:blip r:embed="rId1"/>
          <a:srcRect l="48784" t="22052" r="833" b="48996"/>
          <a:stretch>
            <a:fillRect/>
          </a:stretch>
        </p:blipFill>
        <p:spPr>
          <a:xfrm rot="5400000">
            <a:off x="7829550" y="2528570"/>
            <a:ext cx="4967605" cy="3806190"/>
          </a:xfrm>
          <a:prstGeom prst="rect">
            <a:avLst/>
          </a:prstGeom>
        </p:spPr>
      </p:pic>
      <p:pic>
        <p:nvPicPr>
          <p:cNvPr id="5" name="图片 4" descr="几何拼接创意海报正式"/>
          <p:cNvPicPr>
            <a:picLocks noChangeAspect="1"/>
          </p:cNvPicPr>
          <p:nvPr/>
        </p:nvPicPr>
        <p:blipFill>
          <a:blip r:embed="rId1"/>
          <a:srcRect l="5889" t="71048" r="55506"/>
          <a:stretch>
            <a:fillRect/>
          </a:stretch>
        </p:blipFill>
        <p:spPr>
          <a:xfrm rot="10800000">
            <a:off x="10009823" y="-262255"/>
            <a:ext cx="2912110" cy="2912110"/>
          </a:xfrm>
          <a:prstGeom prst="ellipse">
            <a:avLst/>
          </a:prstGeom>
        </p:spPr>
      </p:pic>
      <p:sp>
        <p:nvSpPr>
          <p:cNvPr id="93" name="矩形 92"/>
          <p:cNvSpPr/>
          <p:nvPr/>
        </p:nvSpPr>
        <p:spPr>
          <a:xfrm>
            <a:off x="733363" y="4886317"/>
            <a:ext cx="3942080" cy="337185"/>
          </a:xfrm>
          <a:prstGeom prst="rect">
            <a:avLst/>
          </a:prstGeom>
        </p:spPr>
        <p:txBody>
          <a:bodyPr wrap="none">
            <a:spAutoFit/>
          </a:bodyPr>
          <a:lstStyle/>
          <a:p>
            <a:pPr algn="ctr"/>
            <a:r>
              <a:rPr lang="zh-CN" altLang="en-US"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汇报时间：</a:t>
            </a:r>
            <a:r>
              <a:rPr lang="en-US" altLang="zh-CN" sz="1600" dirty="0" err="1">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xxxx</a:t>
            </a:r>
            <a:r>
              <a:rPr lang="zh-CN" altLang="en-US"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年</a:t>
            </a:r>
            <a:r>
              <a:rPr lang="en-US" altLang="zh-CN"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xxx</a:t>
            </a:r>
            <a:r>
              <a:rPr lang="zh-CN" altLang="en-US"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月   汇报人：</a:t>
            </a:r>
            <a:r>
              <a:rPr lang="en-US" altLang="zh-CN"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rPr>
              <a:t>PPTCN</a:t>
            </a:r>
            <a:endParaRPr lang="en-US" altLang="zh-CN" sz="1600" dirty="0">
              <a:solidFill>
                <a:schemeClr val="bg1">
                  <a:lumMod val="50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4" name="矩形 93"/>
          <p:cNvSpPr/>
          <p:nvPr/>
        </p:nvSpPr>
        <p:spPr>
          <a:xfrm>
            <a:off x="656593" y="3596480"/>
            <a:ext cx="5277326" cy="593152"/>
          </a:xfrm>
          <a:prstGeom prst="rect">
            <a:avLst/>
          </a:prstGeom>
          <a:solidFill>
            <a:srgbClr val="0097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5" name="矩形 94"/>
          <p:cNvSpPr/>
          <p:nvPr/>
        </p:nvSpPr>
        <p:spPr>
          <a:xfrm>
            <a:off x="533683" y="2303370"/>
            <a:ext cx="6289318" cy="1014730"/>
          </a:xfrm>
          <a:prstGeom prst="rect">
            <a:avLst/>
          </a:prstGeom>
          <a:noFill/>
        </p:spPr>
        <p:txBody>
          <a:bodyPr wrap="square">
            <a:spAutoFit/>
          </a:bodyPr>
          <a:lstStyle/>
          <a:p>
            <a:pPr defTabSz="914400">
              <a:spcBef>
                <a:spcPct val="0"/>
              </a:spcBef>
            </a:pPr>
            <a:r>
              <a:rPr lang="zh-CN" altLang="en-US" sz="6000" spc="-1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感谢您的聆听</a:t>
            </a:r>
            <a:endParaRPr lang="zh-CN" altLang="en-US" sz="6000" spc="-1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6" name="矩形 95"/>
          <p:cNvSpPr/>
          <p:nvPr/>
        </p:nvSpPr>
        <p:spPr>
          <a:xfrm>
            <a:off x="656736" y="1656432"/>
            <a:ext cx="2617403" cy="646331"/>
          </a:xfrm>
          <a:prstGeom prst="rect">
            <a:avLst/>
          </a:prstGeom>
          <a:noFill/>
        </p:spPr>
        <p:txBody>
          <a:bodyPr wrap="square">
            <a:spAutoFit/>
          </a:bodyPr>
          <a:lstStyle/>
          <a:p>
            <a:pPr defTabSz="914400">
              <a:spcBef>
                <a:spcPct val="0"/>
              </a:spcBef>
            </a:pPr>
            <a:r>
              <a:rPr lang="zh-CN" altLang="en-US" sz="3600" spc="-15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mj-cs"/>
              </a:rPr>
              <a:t>TEMPLATE</a:t>
            </a:r>
            <a:endParaRPr lang="zh-CN" altLang="en-US" sz="3600" spc="-15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mj-cs"/>
            </a:endParaRPr>
          </a:p>
        </p:txBody>
      </p:sp>
      <p:sp>
        <p:nvSpPr>
          <p:cNvPr id="97" name="矩形 96"/>
          <p:cNvSpPr/>
          <p:nvPr/>
        </p:nvSpPr>
        <p:spPr>
          <a:xfrm>
            <a:off x="533370" y="3662436"/>
            <a:ext cx="3334567" cy="461665"/>
          </a:xfrm>
          <a:prstGeom prst="rect">
            <a:avLst/>
          </a:prstGeom>
        </p:spPr>
        <p:txBody>
          <a:bodyPr wrap="none">
            <a:spAutoFit/>
          </a:bodyPr>
          <a:lstStyle/>
          <a:p>
            <a:pPr algn="ctr"/>
            <a:r>
              <a:rPr lang="en-US" altLang="zh-CN" sz="2400" dirty="0">
                <a:solidFill>
                  <a:schemeClr val="bg1"/>
                </a:solidFill>
                <a:cs typeface="+mn-ea"/>
                <a:sym typeface="+mn-lt"/>
              </a:rPr>
              <a:t>STANDARD TEMPLATE</a:t>
            </a:r>
            <a:endParaRPr lang="zh-CN" altLang="en-US" sz="2400" dirty="0">
              <a:solidFill>
                <a:schemeClr val="bg1"/>
              </a:solidFill>
              <a:cs typeface="+mn-ea"/>
              <a:sym typeface="+mn-lt"/>
            </a:endParaRPr>
          </a:p>
        </p:txBody>
      </p:sp>
      <p:sp>
        <p:nvSpPr>
          <p:cNvPr id="98" name="矩形 97"/>
          <p:cNvSpPr/>
          <p:nvPr/>
        </p:nvSpPr>
        <p:spPr>
          <a:xfrm>
            <a:off x="433161" y="4308639"/>
            <a:ext cx="4753224" cy="461665"/>
          </a:xfrm>
          <a:prstGeom prst="rect">
            <a:avLst/>
          </a:prstGeom>
        </p:spPr>
        <p:txBody>
          <a:bodyPr wrap="none">
            <a:spAutoFit/>
          </a:bodyPr>
          <a:lstStyle/>
          <a:p>
            <a:pPr algn="r"/>
            <a:r>
              <a:rPr lang="zh-CN" altLang="en-US" sz="2400" dirty="0">
                <a:solidFill>
                  <a:schemeClr val="tx1">
                    <a:lumMod val="85000"/>
                    <a:lumOff val="15000"/>
                  </a:schemeClr>
                </a:solidFill>
                <a:cs typeface="+mn-ea"/>
                <a:sym typeface="+mn-lt"/>
              </a:rPr>
              <a:t>通用型商业工作总结汇报</a:t>
            </a:r>
            <a:r>
              <a:rPr lang="en-US" altLang="zh-CN" sz="2400" dirty="0">
                <a:solidFill>
                  <a:schemeClr val="tx1">
                    <a:lumMod val="85000"/>
                    <a:lumOff val="15000"/>
                  </a:schemeClr>
                </a:solidFill>
                <a:cs typeface="+mn-ea"/>
                <a:sym typeface="+mn-lt"/>
              </a:rPr>
              <a:t>PPT</a:t>
            </a:r>
            <a:r>
              <a:rPr lang="zh-CN" altLang="en-US" sz="2400" dirty="0">
                <a:solidFill>
                  <a:schemeClr val="tx1">
                    <a:lumMod val="85000"/>
                    <a:lumOff val="15000"/>
                  </a:schemeClr>
                </a:solidFill>
                <a:cs typeface="+mn-ea"/>
                <a:sym typeface="+mn-lt"/>
              </a:rPr>
              <a:t>模板</a:t>
            </a:r>
            <a:endParaRPr lang="zh-CN" altLang="en-US" sz="2400" dirty="0">
              <a:solidFill>
                <a:schemeClr val="tx1">
                  <a:lumMod val="85000"/>
                  <a:lumOff val="15000"/>
                </a:schemeClr>
              </a:solidFill>
              <a:cs typeface="+mn-ea"/>
              <a:sym typeface="+mn-lt"/>
            </a:endParaRPr>
          </a:p>
        </p:txBody>
      </p:sp>
      <p:sp>
        <p:nvSpPr>
          <p:cNvPr id="99" name="矩形 98"/>
          <p:cNvSpPr/>
          <p:nvPr/>
        </p:nvSpPr>
        <p:spPr>
          <a:xfrm>
            <a:off x="8270656" y="1541479"/>
            <a:ext cx="3505867" cy="110799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defTabSz="914400">
              <a:spcBef>
                <a:spcPct val="0"/>
              </a:spcBef>
            </a:pPr>
            <a:r>
              <a:rPr lang="en-US" altLang="zh-CN" sz="6600" spc="-150" dirty="0">
                <a:solidFill>
                  <a:schemeClr val="accent3"/>
                </a:solidFill>
                <a:effectLst/>
                <a:latin typeface="思源黑体 CN Heavy" panose="020B0A00000000000000" pitchFamily="34" charset="-122"/>
                <a:ea typeface="思源黑体 CN Heavy" panose="020B0A00000000000000" pitchFamily="34" charset="-122"/>
                <a:cs typeface="+mj-cs"/>
              </a:rPr>
              <a:t>2020</a:t>
            </a:r>
            <a:endParaRPr lang="en-US" altLang="zh-CN" sz="6600" spc="-150" dirty="0">
              <a:solidFill>
                <a:schemeClr val="accent3"/>
              </a:solidFill>
              <a:effectLst/>
              <a:latin typeface="思源黑体 CN Heavy" panose="020B0A00000000000000" pitchFamily="34" charset="-122"/>
              <a:ea typeface="思源黑体 CN Heavy" panose="020B0A00000000000000" pitchFamily="34" charset="-122"/>
              <a:cs typeface="+mj-cs"/>
            </a:endParaRPr>
          </a:p>
        </p:txBody>
      </p:sp>
      <p:sp>
        <p:nvSpPr>
          <p:cNvPr id="69" name="矩形 68"/>
          <p:cNvSpPr/>
          <p:nvPr/>
        </p:nvSpPr>
        <p:spPr>
          <a:xfrm>
            <a:off x="449343" y="-1981200"/>
            <a:ext cx="1620957" cy="523220"/>
          </a:xfrm>
          <a:prstGeom prst="rect">
            <a:avLst/>
          </a:prstGeom>
        </p:spPr>
        <p:txBody>
          <a:bodyPr wrap="none">
            <a:spAutoFit/>
          </a:bodyPr>
          <a:lstStyle/>
          <a:p>
            <a:r>
              <a:rPr lang="zh-CN" altLang="en-US" sz="2800" dirty="0"/>
              <a:t>企业配乐</a:t>
            </a:r>
            <a:endParaRPr lang="zh-CN" altLang="en-US" sz="2800" dirty="0"/>
          </a:p>
        </p:txBody>
      </p:sp>
      <p:pic>
        <p:nvPicPr>
          <p:cNvPr id="71" name="企业配乐">
            <a:hlinkClick r:id="" action="ppaction://media"/>
          </p:cNvPr>
          <p:cNvPicPr>
            <a:picLocks noChangeAspect="1"/>
          </p:cNvPicPr>
          <p:nvPr>
            <a:audioFile r:link="rId2"/>
            <p:extLst>
              <p:ext uri="{DAA4B4D4-6D71-4841-9C94-3DE7FCFB9230}">
                <p14:media xmlns:p14="http://schemas.microsoft.com/office/powerpoint/2010/main" r:embed="rId3">
                  <p14:trim st="36910.000000"/>
                </p14:media>
              </p:ext>
            </p:extLst>
          </p:nvPr>
        </p:nvPicPr>
        <p:blipFill>
          <a:blip r:embed="rId4"/>
          <a:stretch>
            <a:fillRect/>
          </a:stretch>
        </p:blipFill>
        <p:spPr>
          <a:xfrm>
            <a:off x="-160257" y="-1976284"/>
            <a:ext cx="609600" cy="609600"/>
          </a:xfrm>
          <a:prstGeom prst="rect">
            <a:avLst/>
          </a:prstGeom>
        </p:spPr>
      </p:pic>
      <p:pic>
        <p:nvPicPr>
          <p:cNvPr id="10" name="图片 9" descr="几何拼接创意海报正式"/>
          <p:cNvPicPr>
            <a:picLocks noChangeAspect="1"/>
          </p:cNvPicPr>
          <p:nvPr/>
        </p:nvPicPr>
        <p:blipFill>
          <a:blip r:embed="rId1"/>
          <a:srcRect l="62209" t="42479" r="-813" b="28569"/>
          <a:stretch>
            <a:fillRect/>
          </a:stretch>
        </p:blipFill>
        <p:spPr>
          <a:xfrm rot="5400000">
            <a:off x="195580" y="76200"/>
            <a:ext cx="1369060" cy="136906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1"/>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93"/>
                                        </p:tgtEl>
                                        <p:attrNameLst>
                                          <p:attrName>style.visibility</p:attrName>
                                        </p:attrNameLst>
                                      </p:cBhvr>
                                      <p:to>
                                        <p:strVal val="visible"/>
                                      </p:to>
                                    </p:set>
                                    <p:anim calcmode="lin" valueType="num">
                                      <p:cBhvr additive="base">
                                        <p:cTn id="10" dur="500" fill="hold"/>
                                        <p:tgtEl>
                                          <p:spTgt spid="93"/>
                                        </p:tgtEl>
                                        <p:attrNameLst>
                                          <p:attrName>ppt_x</p:attrName>
                                        </p:attrNameLst>
                                      </p:cBhvr>
                                      <p:tavLst>
                                        <p:tav tm="0">
                                          <p:val>
                                            <p:strVal val="1+#ppt_w/2"/>
                                          </p:val>
                                        </p:tav>
                                        <p:tav tm="100000">
                                          <p:val>
                                            <p:strVal val="#ppt_x"/>
                                          </p:val>
                                        </p:tav>
                                      </p:tavLst>
                                    </p:anim>
                                    <p:anim calcmode="lin" valueType="num">
                                      <p:cBhvr additive="base">
                                        <p:cTn id="11" dur="500" fill="hold"/>
                                        <p:tgtEl>
                                          <p:spTgt spid="9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fill="hold"/>
                                        <p:tgtEl>
                                          <p:spTgt spid="94"/>
                                        </p:tgtEl>
                                        <p:attrNameLst>
                                          <p:attrName>ppt_x</p:attrName>
                                        </p:attrNameLst>
                                      </p:cBhvr>
                                      <p:tavLst>
                                        <p:tav tm="0">
                                          <p:val>
                                            <p:strVal val="1+#ppt_w/2"/>
                                          </p:val>
                                        </p:tav>
                                        <p:tav tm="100000">
                                          <p:val>
                                            <p:strVal val="#ppt_x"/>
                                          </p:val>
                                        </p:tav>
                                      </p:tavLst>
                                    </p:anim>
                                    <p:anim calcmode="lin" valueType="num">
                                      <p:cBhvr additive="base">
                                        <p:cTn id="16" dur="500" fill="hold"/>
                                        <p:tgtEl>
                                          <p:spTgt spid="9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cBhvr additive="base">
                                        <p:cTn id="20" dur="500" fill="hold"/>
                                        <p:tgtEl>
                                          <p:spTgt spid="95"/>
                                        </p:tgtEl>
                                        <p:attrNameLst>
                                          <p:attrName>ppt_x</p:attrName>
                                        </p:attrNameLst>
                                      </p:cBhvr>
                                      <p:tavLst>
                                        <p:tav tm="0">
                                          <p:val>
                                            <p:strVal val="1+#ppt_w/2"/>
                                          </p:val>
                                        </p:tav>
                                        <p:tav tm="100000">
                                          <p:val>
                                            <p:strVal val="#ppt_x"/>
                                          </p:val>
                                        </p:tav>
                                      </p:tavLst>
                                    </p:anim>
                                    <p:anim calcmode="lin" valueType="num">
                                      <p:cBhvr additive="base">
                                        <p:cTn id="21" dur="500" fill="hold"/>
                                        <p:tgtEl>
                                          <p:spTgt spid="95"/>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96"/>
                                        </p:tgtEl>
                                        <p:attrNameLst>
                                          <p:attrName>style.visibility</p:attrName>
                                        </p:attrNameLst>
                                      </p:cBhvr>
                                      <p:to>
                                        <p:strVal val="visible"/>
                                      </p:to>
                                    </p:set>
                                    <p:anim calcmode="lin" valueType="num">
                                      <p:cBhvr additive="base">
                                        <p:cTn id="25" dur="500" fill="hold"/>
                                        <p:tgtEl>
                                          <p:spTgt spid="96"/>
                                        </p:tgtEl>
                                        <p:attrNameLst>
                                          <p:attrName>ppt_x</p:attrName>
                                        </p:attrNameLst>
                                      </p:cBhvr>
                                      <p:tavLst>
                                        <p:tav tm="0">
                                          <p:val>
                                            <p:strVal val="1+#ppt_w/2"/>
                                          </p:val>
                                        </p:tav>
                                        <p:tav tm="100000">
                                          <p:val>
                                            <p:strVal val="#ppt_x"/>
                                          </p:val>
                                        </p:tav>
                                      </p:tavLst>
                                    </p:anim>
                                    <p:anim calcmode="lin" valueType="num">
                                      <p:cBhvr additive="base">
                                        <p:cTn id="26" dur="500" fill="hold"/>
                                        <p:tgtEl>
                                          <p:spTgt spid="96"/>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cBhvr additive="base">
                                        <p:cTn id="30" dur="500" fill="hold"/>
                                        <p:tgtEl>
                                          <p:spTgt spid="97"/>
                                        </p:tgtEl>
                                        <p:attrNameLst>
                                          <p:attrName>ppt_x</p:attrName>
                                        </p:attrNameLst>
                                      </p:cBhvr>
                                      <p:tavLst>
                                        <p:tav tm="0">
                                          <p:val>
                                            <p:strVal val="1+#ppt_w/2"/>
                                          </p:val>
                                        </p:tav>
                                        <p:tav tm="100000">
                                          <p:val>
                                            <p:strVal val="#ppt_x"/>
                                          </p:val>
                                        </p:tav>
                                      </p:tavLst>
                                    </p:anim>
                                    <p:anim calcmode="lin" valueType="num">
                                      <p:cBhvr additive="base">
                                        <p:cTn id="31" dur="500" fill="hold"/>
                                        <p:tgtEl>
                                          <p:spTgt spid="97"/>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98"/>
                                        </p:tgtEl>
                                        <p:attrNameLst>
                                          <p:attrName>style.visibility</p:attrName>
                                        </p:attrNameLst>
                                      </p:cBhvr>
                                      <p:to>
                                        <p:strVal val="visible"/>
                                      </p:to>
                                    </p:set>
                                    <p:anim calcmode="lin" valueType="num">
                                      <p:cBhvr additive="base">
                                        <p:cTn id="35" dur="500" fill="hold"/>
                                        <p:tgtEl>
                                          <p:spTgt spid="98"/>
                                        </p:tgtEl>
                                        <p:attrNameLst>
                                          <p:attrName>ppt_x</p:attrName>
                                        </p:attrNameLst>
                                      </p:cBhvr>
                                      <p:tavLst>
                                        <p:tav tm="0">
                                          <p:val>
                                            <p:strVal val="1+#ppt_w/2"/>
                                          </p:val>
                                        </p:tav>
                                        <p:tav tm="100000">
                                          <p:val>
                                            <p:strVal val="#ppt_x"/>
                                          </p:val>
                                        </p:tav>
                                      </p:tavLst>
                                    </p:anim>
                                    <p:anim calcmode="lin" valueType="num">
                                      <p:cBhvr additive="base">
                                        <p:cTn id="36" dur="500" fill="hold"/>
                                        <p:tgtEl>
                                          <p:spTgt spid="98"/>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99"/>
                                        </p:tgtEl>
                                        <p:attrNameLst>
                                          <p:attrName>style.visibility</p:attrName>
                                        </p:attrNameLst>
                                      </p:cBhvr>
                                      <p:to>
                                        <p:strVal val="visible"/>
                                      </p:to>
                                    </p:set>
                                    <p:animEffect transition="in" filter="wipe(left)">
                                      <p:cBhvr>
                                        <p:cTn id="4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1" repeatCount="indefinite" fill="remove" display="0">
                  <p:stCondLst>
                    <p:cond delay="indefinite"/>
                  </p:stCondLst>
                  <p:endCondLst>
                    <p:cond evt="onStopAudio" delay="0">
                      <p:tgtEl>
                        <p:sldTgt/>
                      </p:tgtEl>
                    </p:cond>
                  </p:endCondLst>
                </p:cTn>
                <p:tgtEl>
                  <p:spTgt spid="71"/>
                </p:tgtEl>
              </p:cMediaNode>
            </p:audio>
          </p:childTnLst>
        </p:cTn>
      </p:par>
    </p:tnLst>
    <p:bldLst>
      <p:bldP spid="93" grpId="0"/>
      <p:bldP spid="94" grpId="0" bldLvl="0" animBg="1"/>
      <p:bldP spid="95" grpId="0"/>
      <p:bldP spid="96" grpId="0"/>
      <p:bldP spid="97" grpId="0"/>
      <p:bldP spid="98" grpId="0"/>
      <p:bldP spid="9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A6S0wzOvQ8a50SA42PUNRg"/>
</p:tagLst>
</file>

<file path=ppt/tags/tag3.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1111">
      <a:dk1>
        <a:sysClr val="windowText" lastClr="000000"/>
      </a:dk1>
      <a:lt1>
        <a:sysClr val="window" lastClr="FFFFFF"/>
      </a:lt1>
      <a:dk2>
        <a:srgbClr val="44546A"/>
      </a:dk2>
      <a:lt2>
        <a:srgbClr val="E7E6E6"/>
      </a:lt2>
      <a:accent1>
        <a:srgbClr val="EA3233"/>
      </a:accent1>
      <a:accent2>
        <a:srgbClr val="FE0000"/>
      </a:accent2>
      <a:accent3>
        <a:srgbClr val="F9F9F9"/>
      </a:accent3>
      <a:accent4>
        <a:srgbClr val="7F7F7F"/>
      </a:accent4>
      <a:accent5>
        <a:srgbClr val="500000"/>
      </a:accent5>
      <a:accent6>
        <a:srgbClr val="500000"/>
      </a:accent6>
      <a:hlink>
        <a:srgbClr val="262626"/>
      </a:hlink>
      <a:folHlink>
        <a:srgbClr val="954F72"/>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6368</Words>
  <Application>WPS 演示</Application>
  <PresentationFormat>宽屏</PresentationFormat>
  <Paragraphs>325</Paragraphs>
  <Slides>20</Slides>
  <Notes>25</Notes>
  <HiddenSlides>0</HiddenSlides>
  <MMClips>1</MMClips>
  <ScaleCrop>false</ScaleCrop>
  <HeadingPairs>
    <vt:vector size="8" baseType="variant">
      <vt:variant>
        <vt:lpstr>已用的字体</vt:lpstr>
      </vt:variant>
      <vt:variant>
        <vt:i4>32</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54" baseType="lpstr">
      <vt:lpstr>Arial</vt:lpstr>
      <vt:lpstr>宋体</vt:lpstr>
      <vt:lpstr>Wingdings</vt:lpstr>
      <vt:lpstr>思源黑体</vt:lpstr>
      <vt:lpstr>黑体</vt:lpstr>
      <vt:lpstr>思源黑体 CN Heavy</vt:lpstr>
      <vt:lpstr>Gill Sans</vt:lpstr>
      <vt:lpstr>微软雅黑</vt:lpstr>
      <vt:lpstr>Arial Unicode MS</vt:lpstr>
      <vt:lpstr>等线</vt:lpstr>
      <vt:lpstr>Calibri</vt:lpstr>
      <vt:lpstr>Segoe Print</vt:lpstr>
      <vt:lpstr>Agency FB</vt:lpstr>
      <vt:lpstr>Trebuchet MS</vt:lpstr>
      <vt:lpstr>Times New Roman</vt:lpstr>
      <vt:lpstr>思源黑体</vt:lpstr>
      <vt:lpstr>刘炳森隶书</vt:lpstr>
      <vt:lpstr>长城中行书体</vt:lpstr>
      <vt:lpstr>字心坊萌喵体</vt:lpstr>
      <vt:lpstr>Raleway</vt:lpstr>
      <vt:lpstr>NumberOnly</vt:lpstr>
      <vt:lpstr>Open Sans</vt:lpstr>
      <vt:lpstr>Open Sans</vt:lpstr>
      <vt:lpstr>Yuanti SC</vt:lpstr>
      <vt:lpstr>思源黑体 CN Heavy</vt:lpstr>
      <vt:lpstr>汉仪糯米团简</vt:lpstr>
      <vt:lpstr>Lantinghei SC Demibold</vt:lpstr>
      <vt:lpstr>时尚中黑简体</vt:lpstr>
      <vt:lpstr>Open Sans Light</vt:lpstr>
      <vt:lpstr>微软雅黑 Light</vt:lpstr>
      <vt:lpstr>Arial</vt:lpstr>
      <vt:lpstr>Arial Unicode MS</vt:lpstr>
      <vt:lpstr>Office Theme</vt:lpstr>
      <vt:lpstr>TCLayout.ActiveDocument.1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94</cp:revision>
  <dcterms:created xsi:type="dcterms:W3CDTF">2019-07-11T04:52:00Z</dcterms:created>
  <dcterms:modified xsi:type="dcterms:W3CDTF">2020-07-07T03:16:14Z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